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s/slide66.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67.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32.xml" ContentType="application/vnd.openxmlformats-officedocument.presentationml.slide+xml"/>
  <Override PartName="/ppt/slides/slide31.xml" ContentType="application/vnd.openxmlformats-officedocument.presentationml.slide+xml"/>
  <Override PartName="/ppt/slides/slide30.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68.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55.xml" ContentType="application/vnd.openxmlformats-officedocument.presentationml.slide+xml"/>
  <Override PartName="/ppt/slides/slide54.xml" ContentType="application/vnd.openxmlformats-officedocument.presentationml.slide+xml"/>
  <Override PartName="/ppt/slides/slide5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21.xml" ContentType="application/vnd.openxmlformats-officedocument.presentationml.slide+xml"/>
  <Override PartName="/ppt/slides/slide20.xml" ContentType="application/vnd.openxmlformats-officedocument.presentationml.slide+xml"/>
  <Override PartName="/ppt/slides/slide19.xml" ContentType="application/vnd.openxmlformats-officedocument.presentationml.slide+xml"/>
  <Override PartName="/ppt/slides/slide82.xml" ContentType="application/vnd.openxmlformats-officedocument.presentationml.slide+xml"/>
  <Override PartName="/ppt/slides/slide81.xml" ContentType="application/vnd.openxmlformats-officedocument.presentationml.slide+xml"/>
  <Override PartName="/ppt/slides/slide80.xml" ContentType="application/vnd.openxmlformats-officedocument.presentationml.slide+xml"/>
  <Override PartName="/ppt/slides/slide79.xml" ContentType="application/vnd.openxmlformats-officedocument.presentationml.slide+xml"/>
  <Override PartName="/ppt/slides/slide78.xml" ContentType="application/vnd.openxmlformats-officedocument.presentationml.slide+xml"/>
  <Override PartName="/ppt/slides/slide77.xml" ContentType="application/vnd.openxmlformats-officedocument.presentationml.slide+xml"/>
  <Override PartName="/ppt/slides/slide76.xml" ContentType="application/vnd.openxmlformats-officedocument.presentationml.slide+xml"/>
  <Override PartName="/ppt/slides/slide75.xml" ContentType="application/vnd.openxmlformats-officedocument.presentationml.slide+xml"/>
  <Override PartName="/ppt/slides/slide74.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93.xml" ContentType="application/vnd.openxmlformats-officedocument.presentationml.slide+xml"/>
  <Override PartName="/ppt/slides/slide92.xml" ContentType="application/vnd.openxmlformats-officedocument.presentationml.slide+xml"/>
  <Override PartName="/ppt/slides/slide91.xml" ContentType="application/vnd.openxmlformats-officedocument.presentationml.slide+xml"/>
  <Override PartName="/ppt/slides/slide90.xml" ContentType="application/vnd.openxmlformats-officedocument.presentationml.slide+xml"/>
  <Override PartName="/ppt/slides/slide89.xml" ContentType="application/vnd.openxmlformats-officedocument.presentationml.slide+xml"/>
  <Override PartName="/ppt/slides/slide88.xml" ContentType="application/vnd.openxmlformats-officedocument.presentationml.slide+xml"/>
  <Override PartName="/ppt/slides/slide87.xml" ContentType="application/vnd.openxmlformats-officedocument.presentationml.slide+xml"/>
  <Override PartName="/ppt/slides/slide86.xml" ContentType="application/vnd.openxmlformats-officedocument.presentationml.slide+xml"/>
  <Override PartName="/ppt/slides/slide65.xml" ContentType="application/vnd.openxmlformats-officedocument.presentationml.slide+xml"/>
  <Override PartName="/ppt/slides/slide73.xml" ContentType="application/vnd.openxmlformats-officedocument.presentationml.slide+xml"/>
  <Override PartName="/ppt/slides/slide7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72.xml" ContentType="application/vnd.openxmlformats-officedocument.presentationml.slide+xml"/>
  <Override PartName="/ppt/slides/slide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1.xml" ContentType="application/vnd.openxmlformats-officedocument.presentationml.slide+xml"/>
  <Override PartName="/ppt/slides/slide2.xml" ContentType="application/vnd.openxmlformats-officedocument.presentationml.slide+xml"/>
  <Override PartName="/ppt/slides/slide8.xml" ContentType="application/vnd.openxmlformats-officedocument.presentationml.slide+xml"/>
  <Override PartName="/ppt/slides/slide3.xml" ContentType="application/vnd.openxmlformats-officedocument.presentationml.slide+xml"/>
  <Override PartName="/ppt/slides/slide5.xml" ContentType="application/vnd.openxmlformats-officedocument.presentationml.slide+xml"/>
  <Override PartName="/ppt/slides/slide4.xml" ContentType="application/vnd.openxmlformats-officedocument.presentationml.slide+xml"/>
  <Override PartName="/ppt/slides/slide69.xml" ContentType="application/vnd.openxmlformats-officedocument.presentationml.slide+xml"/>
  <Override PartName="/ppt/slides/slide6.xml" ContentType="application/vnd.openxmlformats-officedocument.presentationml.slide+xml"/>
  <Override PartName="/ppt/slideMasters/slideMaster1.xml" ContentType="application/vnd.openxmlformats-officedocument.presentationml.slideMaster+xml"/>
  <Override PartName="/ppt/notesSlides/notesSlide3.xml" ContentType="application/vnd.openxmlformats-officedocument.presentationml.notesSlide+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5.xml" ContentType="application/vnd.openxmlformats-officedocument.presentationml.slideLayout+xml"/>
  <Override PartName="/ppt/slideLayouts/slideLayout4.xml" ContentType="application/vnd.openxmlformats-officedocument.presentationml.slideLayout+xml"/>
  <Override PartName="/ppt/slideLayouts/slideLayout3.xml" ContentType="application/vnd.openxmlformats-officedocument.presentationml.slideLayout+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50.xml" ContentType="application/inkml+xml"/>
  <Override PartName="/ppt/ink/ink51.xml" ContentType="application/inkml+xml"/>
  <Override PartName="/ppt/ink/ink49.xml" ContentType="application/inkml+xml"/>
  <Override PartName="/ppt/notesMasters/notesMaster1.xml" ContentType="application/vnd.openxmlformats-officedocument.presentationml.notesMaster+xml"/>
  <Override PartName="/ppt/ink/ink5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2.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34.xml" ContentType="application/inkml+xml"/>
  <Override PartName="/ppt/ink/ink35.xml" ContentType="application/inkml+xml"/>
  <Override PartName="/ppt/ink/ink36.xml" ContentType="application/inkml+xml"/>
  <Override PartName="/ppt/ink/ink33.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17.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2.xml" ContentType="application/inkml+xml"/>
  <Override PartName="/ppt/theme/theme1.xml" ContentType="application/vnd.openxmlformats-officedocument.theme+xml"/>
  <Override PartName="/ppt/theme/theme2.xml" ContentType="application/vnd.openxmlformats-officedocument.theme+xml"/>
  <Override PartName="/ppt/ink/ink1.xml" ContentType="application/inkml+xml"/>
  <Override PartName="/ppt/ink/ink11.xml" ContentType="application/inkml+xml"/>
  <Override PartName="/ppt/ink/ink12.xml" ContentType="application/inkml+xml"/>
  <Override PartName="/ppt/ink/ink15.xml" ContentType="application/inkml+xml"/>
  <Override PartName="/ppt/ink/ink16.xml" ContentType="application/inkml+xml"/>
  <Override PartName="/ppt/ink/ink14.xml" ContentType="application/inkml+xml"/>
  <Override PartName="/ppt/ink/ink13.xml" ContentType="application/inkml+xml"/>
  <Override PartName="/ppt/ink/ink37.xml" ContentType="application/inkml+xml"/>
  <Override PartName="/ppt/ink/ink44.xml" ContentType="application/inkml+xml"/>
  <Override PartName="/ppt/ink/ink43.xml" ContentType="application/inkml+xml"/>
  <Override PartName="/ppt/ink/ink45.xml" ContentType="application/inkml+xml"/>
  <Override PartName="/ppt/ink/ink47.xml" ContentType="application/inkml+xml"/>
  <Override PartName="/ppt/ink/ink48.xml" ContentType="application/inkml+xml"/>
  <Override PartName="/ppt/ink/ink46.xml" ContentType="application/inkml+xml"/>
  <Override PartName="/ppt/ink/ink42.xml" ContentType="application/inkml+xml"/>
  <Override PartName="/ppt/ink/ink38.xml" ContentType="application/inkml+xml"/>
  <Override PartName="/ppt/ink/ink39.xml" ContentType="application/inkml+xml"/>
  <Override PartName="/ppt/ink/ink41.xml" ContentType="application/inkml+xml"/>
  <Override PartName="/ppt/ink/ink40.xml" ContentType="application/inkml+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docProps/core.xml" ContentType="application/vnd.openxmlformats-package.core-properties+xml"/>
  <Override PartName="/docProps/app.xml" ContentType="application/vnd.openxmlformats-officedocument.extended-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95"/>
  </p:notesMasterIdLst>
  <p:sldIdLst>
    <p:sldId id="256" r:id="rId2"/>
    <p:sldId id="265" r:id="rId3"/>
    <p:sldId id="266" r:id="rId4"/>
    <p:sldId id="321" r:id="rId5"/>
    <p:sldId id="322" r:id="rId6"/>
    <p:sldId id="323" r:id="rId7"/>
    <p:sldId id="327" r:id="rId8"/>
    <p:sldId id="257" r:id="rId9"/>
    <p:sldId id="258" r:id="rId10"/>
    <p:sldId id="260" r:id="rId11"/>
    <p:sldId id="379" r:id="rId12"/>
    <p:sldId id="268" r:id="rId13"/>
    <p:sldId id="275" r:id="rId14"/>
    <p:sldId id="276" r:id="rId15"/>
    <p:sldId id="359" r:id="rId16"/>
    <p:sldId id="360" r:id="rId17"/>
    <p:sldId id="261" r:id="rId18"/>
    <p:sldId id="380" r:id="rId19"/>
    <p:sldId id="262" r:id="rId20"/>
    <p:sldId id="314" r:id="rId21"/>
    <p:sldId id="367" r:id="rId22"/>
    <p:sldId id="369" r:id="rId23"/>
    <p:sldId id="368" r:id="rId24"/>
    <p:sldId id="281" r:id="rId25"/>
    <p:sldId id="282" r:id="rId26"/>
    <p:sldId id="283" r:id="rId27"/>
    <p:sldId id="284" r:id="rId28"/>
    <p:sldId id="277" r:id="rId29"/>
    <p:sldId id="370" r:id="rId30"/>
    <p:sldId id="364" r:id="rId31"/>
    <p:sldId id="365" r:id="rId32"/>
    <p:sldId id="270" r:id="rId33"/>
    <p:sldId id="315" r:id="rId34"/>
    <p:sldId id="267" r:id="rId35"/>
    <p:sldId id="316" r:id="rId36"/>
    <p:sldId id="362" r:id="rId37"/>
    <p:sldId id="381" r:id="rId38"/>
    <p:sldId id="382" r:id="rId39"/>
    <p:sldId id="363" r:id="rId40"/>
    <p:sldId id="278" r:id="rId41"/>
    <p:sldId id="279" r:id="rId42"/>
    <p:sldId id="286" r:id="rId43"/>
    <p:sldId id="287" r:id="rId44"/>
    <p:sldId id="319" r:id="rId45"/>
    <p:sldId id="288" r:id="rId46"/>
    <p:sldId id="289" r:id="rId47"/>
    <p:sldId id="371" r:id="rId48"/>
    <p:sldId id="372" r:id="rId49"/>
    <p:sldId id="373" r:id="rId50"/>
    <p:sldId id="374" r:id="rId51"/>
    <p:sldId id="295" r:id="rId52"/>
    <p:sldId id="375" r:id="rId53"/>
    <p:sldId id="384" r:id="rId54"/>
    <p:sldId id="376" r:id="rId55"/>
    <p:sldId id="383" r:id="rId56"/>
    <p:sldId id="296" r:id="rId57"/>
    <p:sldId id="290" r:id="rId58"/>
    <p:sldId id="328" r:id="rId59"/>
    <p:sldId id="297" r:id="rId60"/>
    <p:sldId id="291" r:id="rId61"/>
    <p:sldId id="320" r:id="rId62"/>
    <p:sldId id="335" r:id="rId63"/>
    <p:sldId id="336" r:id="rId64"/>
    <p:sldId id="337" r:id="rId65"/>
    <p:sldId id="338" r:id="rId66"/>
    <p:sldId id="298" r:id="rId67"/>
    <p:sldId id="330" r:id="rId68"/>
    <p:sldId id="332" r:id="rId69"/>
    <p:sldId id="309" r:id="rId70"/>
    <p:sldId id="333" r:id="rId71"/>
    <p:sldId id="334" r:id="rId72"/>
    <p:sldId id="339" r:id="rId73"/>
    <p:sldId id="340" r:id="rId74"/>
    <p:sldId id="342" r:id="rId75"/>
    <p:sldId id="343" r:id="rId76"/>
    <p:sldId id="344" r:id="rId77"/>
    <p:sldId id="345" r:id="rId78"/>
    <p:sldId id="341" r:id="rId79"/>
    <p:sldId id="299" r:id="rId80"/>
    <p:sldId id="351" r:id="rId81"/>
    <p:sldId id="350" r:id="rId82"/>
    <p:sldId id="348" r:id="rId83"/>
    <p:sldId id="349" r:id="rId84"/>
    <p:sldId id="312" r:id="rId85"/>
    <p:sldId id="378" r:id="rId86"/>
    <p:sldId id="303" r:id="rId87"/>
    <p:sldId id="352" r:id="rId88"/>
    <p:sldId id="353" r:id="rId89"/>
    <p:sldId id="354" r:id="rId90"/>
    <p:sldId id="304" r:id="rId91"/>
    <p:sldId id="355" r:id="rId92"/>
    <p:sldId id="326" r:id="rId93"/>
    <p:sldId id="306" r:id="rId9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441" autoAdjust="0"/>
    <p:restoredTop sz="94660"/>
  </p:normalViewPr>
  <p:slideViewPr>
    <p:cSldViewPr>
      <p:cViewPr varScale="1">
        <p:scale>
          <a:sx n="68" d="100"/>
          <a:sy n="68" d="100"/>
        </p:scale>
        <p:origin x="1452" y="72"/>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customXml" Target="../customXml/item3.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notesMaster" Target="notesMasters/notesMaster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tableStyles" Target="tableStyles.xml"/><Relationship Id="rId101" Type="http://schemas.openxmlformats.org/officeDocument/2006/relationships/customXml" Target="../customXml/item2.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customXml" Target="../customXml/item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theme" Target="theme/theme1.xml"/><Relationship Id="rId3" Type="http://schemas.openxmlformats.org/officeDocument/2006/relationships/slide" Target="slides/slide2.xml"/></Relationships>
</file>

<file path=ppt/ink/ink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1-09-28T05:49:37.618"/>
    </inkml:context>
    <inkml:brush xml:id="br0">
      <inkml:brushProperty name="width" value="0.05292" units="cm"/>
      <inkml:brushProperty name="height" value="0.05292" units="cm"/>
      <inkml:brushProperty name="color" value="#FF0000"/>
    </inkml:brush>
  </inkml:definitions>
  <inkml:trace contextRef="#ctx0" brushRef="#br0">21123 3381 5 0,'0'0'24'15,"4"-1"-1"-15,-4 1-5 0,0 0 6 0,0 0-2 16,0 0-3-16,5-2-2 0,-5 2 2 0,0 0-1 16,0 0-2-16,0 0-1 0,0 0-5 0,0 0 5 15,0 0-5-15,0 0 10 0,0 0-5 0,-10 13 4 16,6-9-8-16,-5 1 0 0,3 3 7 0,-2 1-1 15,-4-1-5-15,2 1 5 0,-2 3-7 0,-3 1 1 16,1-4 0-16,2 3 0 0,0 0-4 0,-1-2 4 16,2 2-4-16,-2 1-6 0,2-3 7 0,0 2 7 15,1-1-15-15,1-1-1 0,0 0 5 0,2-3 0 16,-5 1 2-16,7-1-2 0,-3 0 2 0,2-1 3 16,0 0-5-16,3-2-7 0,-1-1 2 0,0 1 0 15,3-2 6-15,-3 2-9 0,4-4 3 0,-4 1-5 16,4-1 6-16,-3 3-4 0,3-3 2 0,0 0-3 15,0 0-3-15,0 0 4 0,0 0-6 0,14-7-1 16,-8 4 0-16,3-4 5 0,-1 0-5 0,2 2-1 16,0-2-2-16,0 2 3 0,3-1-2 0,-5-1 0 15,6-1 4-15,-4 0-1 0,5-2 9 0,-1-1-7 16,2 3-6-16,-1-1 8 0,0-1-2 0,-2 0-3 16,2 2 4-16,-1 0 0 0,3-1 2 0,-4 2-2 15,-3 1 4-15,0-2 3 0,2 3-5 0,-2-2 0 16,2 2 0-16,-3-1 3 0,-2 0-3 0,0 4 3 15,-4-1 1-15,3-1 5 0,-4 4 3 0,-2 0-1 16,7-5 7-16,-5 5 1 0,-2 0-2 0,0 0 7 16,7-3-3-16,-7 3-2 0,0 0 5 0,0 0-4 15,0 0 1-15,0 0-5 0,0 0 6 0,0 0-12 16,0 0 12-16,-8 10-3 0,4-5 3 0,-2-3-5 16,-3 7 1-16,-2-1-7 0,-3 1 11 0,-2 3-11 15,-6 4-1-15,2 1-15 0,-4 0-39 0,-5 2-33 16,-4-2-90-16,1-3 40 0</inkml:trace>
</inkml:ink>
</file>

<file path=ppt/ink/ink1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1-10-05T05:15:51.764"/>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
    <inkml:brush xml:id="br2">
      <inkml:brushProperty name="width" value="0.05292" units="cm"/>
      <inkml:brushProperty name="height" value="0.05292" units="cm"/>
      <inkml:brushProperty name="color" value="#0070C0"/>
    </inkml:brush>
    <inkml:brush xml:id="br3">
      <inkml:brushProperty name="width" value="0.05292" units="cm"/>
      <inkml:brushProperty name="height" value="0.05292" units="cm"/>
      <inkml:brushProperty name="color" value="#00B050"/>
    </inkml:brush>
    <inkml:brush xml:id="br4">
      <inkml:brushProperty name="width" value="0.05292" units="cm"/>
      <inkml:brushProperty name="height" value="0.05292" units="cm"/>
      <inkml:brushProperty name="color" value="#92D050"/>
    </inkml:brush>
  </inkml:definitions>
  <inkml:trace contextRef="#ctx0" brushRef="#br0">5034 11396 49 0,'0'0'91'0,"0"0"-5"0,-2-7-3 15,2 7 2-15,0 0-1 0,0-4 1 0,0 4-1 16,0 0-8-16,0 0 1 0,0 0-4 0,0 0 3 15,0 0-3-15,-2-5-6 0,2 5-2 0,0 0-6 16,0 0 4-16,0 0-5 0,0 0-3 0,0 0 1 16,0 0 0-16,0 0-3 0,0-4-4 0,0 4 0 15,0 0-4-15,0 0-7 0,0 0 1 0,0 0-5 16,0 0-4-16,0 0-2 0,0 0 0 0,0 0-7 16,0 0 1-16,0 0-5 0,0 0-4 0,0 0 0 15,0 0-2-15,0 0-1 0,0 0-1 0,0 0-1 16,0 0-1-16,0 0 1 0,0 0 1 0,0 0-4 15,0 0-1-15,0 0 0 0,0 0-1 0,0 0-1 16,0 0 1-16,0 0 1 0,0 0 0 0,0 0-1 16,0 0-6-16,0 0 4 0,0 0 2 0,0 0-2 0,0 0 2 15,5 9-2-15,-2-4-3 0,-3-5 6 0,5 6-5 16,-4-5 1-16,-1 3-1 0,1 0 2 0,2-2-2 16,-3-2 1-16,0 7 0 0,1-4 1 0,-1-3 1 15,3 2 0-15,-3-2-3 0,0 0 2 0,1 4-1 16,-1-4 3-16,0 0-3 0,3 4-2 0,-3-4 2 15,1 4 0-15,-1-4-1 0,0 5 3 0,0-5-2 16,0 0 1-16,0 3-3 0,0-3 1 0,0 0 2 16,1 5 0-16,-1-5-1 0,0 4 5 0,0-4-5 15,2 3 0-15,-2-3-1 0,0 0 1 0,0 0 0 16,0 0 1-16,0 0-1 0,0 0 0 0,-2 5 0 16,2-5 0-16,0 0 2 0,0 0-2 0,0 0 3 15,0 0-3-15,0 0 1 0,2 4-19 0,-2-4-13 16,0 0-24-16,0 0-37 0,-2 5-51 0,2-5-151 15,-5 4-317-15,5 0 140 0</inkml:trace>
  <inkml:trace contextRef="#ctx0" brushRef="#br0" timeOffset="15885.626">556 12412 55 0,'0'0'103'0,"0"0"-14"0,-3-2-9 16,3 2-19-16,0 0-2 0,0 0 2 0,0 0-11 15,0 0-2-15,0 0 0 0,0 0-12 0,0 0-2 16,0 0-10-16,0 0 2 0,0 0 0 0,0 0 1 16,0 0-10-16,0 0 3 0,0 0 8 0,-3 7-2 15,2-2-7-15,-2-1 2 0,2 4-6 0,0 1 0 16,-3 3 10-16,3 1-13 0,-2 3 8 0,2 1 0 16,0 1 5-16,-2 8-6 0,3 0 6 0,-1 1-8 15,-2 1 9-15,7 1-2 0,-1 0 5 0,-1-4-4 16,2 3-11-16,1-3 0 0,0 0 8 0,1-6-2 15,4 5-1-15,-4-7-7 0,5 0 2 0,-3-2 1 16,1-1-4-16,4-2 0 0,0-1 2 0,-4-2-3 16,1-1 7-16,-2-2-8 0,4-3 7 0,2-1 0 15,-1 3-1-15,-2-5 2 0,1 0 6 0,3-3-4 0,-2-1-7 16,-1-1 2-16,3-7 0 0,0 0-2 16,1 2-4-16,-1-2 5 0,0-3-3 0,-3 0-4 15,6-7 4-15,-7 5-4 0,4-8-2 0,-3 0 4 16,-3 1-8-16,-3 5 4 0,2-8 1 0,-3 1 4 0,-5 1-6 15,0-4 6-15,-5 5-3 0,1-3-6 0,-1 3 1 16,-4-1 0-16,1 1 2 0,-1 5-3 0,-5-5-3 16,0 5-1-16,0 3 10 0,2 1 1 15,-8-4 4-15,5 8-4 0,-2 0 7 0,-2 1 0 0,4 2-1 16,-2 1-3-16,-2 0 6 0,-3 1-6 0,6 5 0 16,1-2 0-16,-2 3-4 0,3 0 6 0,-2 5-13 15,0 3 7-15,3-4-2 0,-2 4-3 16,1 1 6-16,1-1-3 0,4-1-1 0,4 2-4 0,-3-2-4 15,2 3 12-15,2 0-5 0,0-1 1 0,2 1-8 16,2 7 8-16,2-2-3 0,2 2-1 0,0 0 3 16,5 1-8-16,-3 2 6 0,3 2-2 0,1-4 5 15,3 3 0-15,-1-4 0 0,3 6-1 0,-1 0-3 16,4-2 1-16,-7-6-1 0,8 4 5 0,0-2-5 16,-3-5 2-16,-2 1 0 0,4-1 2 0,1-3-2 15,-1 1-14-15,1 0 12 0,-2-2 3 0,1-2-3 16,-1 1-11-16,0 1-12 0,0-3-21 0,-4-1-15 15,-1-4-20-15,0 2-21 0,2-4-15 0,-4 2-126 16,-1 0-261-16,-2-2 116 0</inkml:trace>
  <inkml:trace contextRef="#ctx0" brushRef="#br0" timeOffset="16252.337">1001 12603 87 0,'0'0'155'0,"0"0"-7"0,0 0-5 0,8 6-1 16,-4 2-6-16,-3 0-7 0,3 1-6 0,1 0-16 16,0 3-8-16,4 4-12 0,-4-5-3 0,3 4-4 15,-2-1-7-15,3 1-9 0,-3-5-4 0,0 0-6 16,-1 2-7-16,0-3-1 0,0 1-7 0,0 0-4 0,0-1-1 16,-2-1-5-16,3-1-2 0,-5 0 1 15,1-3-6-15,-2 0-4 0,2 0-1 0,0-1-2 16,0-1 7-16,-2-2 4 0,1 7 13 0,-1-7 8 15,4 2 12-15,-4-2-2 0,0 0-5 0,0 0-2 0,0 0-8 16,0 0-5-16,0 0-5 0,-5-14-2 0,3 5-6 16,0-1-2-16,0-3-6 0,0 2 1 0,2-6-3 15,-1-2-2-15,1 0-1 0,1 1-1 16,-1-7-2-16,2 4 0 0,2 4 0 0,-1-3-2 0,1 1-4 16,5 3-8-16,-4 2-10 0,0-1-4 15,2 3-13-15,-1 4-13 0,2-3-14 0,-2 2-21 16,2 1-24-16,-3 4-8 0,5-2-40 0,-2 2-22 15,-3 3-154-15,1-2-356 0,2 3 158 0</inkml:trace>
  <inkml:trace contextRef="#ctx0" brushRef="#br0" timeOffset="17255.908">1286 12834 124 0,'0'0'145'0,"0"0"-13"0,9-6-10 16,-6 3-4-16,2-1-18 0,2-6-3 0,-1 3-12 16,0-4-8-16,0 2-7 0,0 0-8 0,-2-4 1 15,0 1-13-15,0 1-7 0,1 0 2 0,-2-3-4 16,-3-2-4-16,0 0 3 0,0 5-7 0,0-6-5 16,-4 2 6-16,0 1 0 0,-1 4-1 0,-1 0 5 15,2-2-2-15,0 5 3 0,-4-1-10 0,2 0 3 16,1 4 1-16,-4 2-4 0,3 0-3 0,-2 1-1 15,-2 2 0-15,3 1-4 0,0 3-5 0,-2 2-5 16,0 3-1-16,1-3 6 0,2 8-2 0,1-1-3 16,1-3 0-16,0 5-5 0,0 0 0 0,3 1 2 15,1-5-4-15,1 5-3 0,3-6 7 0,-2 5-7 16,4 0 2-16,-3-4-3 0,3-1 1 0,0 3 6 16,3-5-3-16,-2 0-9 0,2 0 9 0,1-2-1 15,1 0 0-15,-1-2-3 0,0-2 3 0,4 0-5 16,-2-3 0-16,3-3-5 0,-2 1-1 0,1-3 3 15,0-2-5-15,4-1 0 0,-4-2 4 0,0-4-6 16,-1 4 6-16,2-2 0 0,-3-2 3 0,-2-3-4 16,0 4 6-16,-3-1-6 0,-5 0 1 0,2-1-3 15,-1 1 9-15,-6-2-5 0,2 3 10 0,-2 2-4 16,-1 2 0-16,-1-4 3 0,-2 3-9 0,1 2 12 16,1 0-4-16,0 4 1 0,0-4-2 0,1 4 6 15,2 1-7-15,-2 1-1 0,0 0-1 0,4 2-2 16,0 0 3-16,0 0-1 0,0 0 0 0,-5 6 2 15,5-6-2-15,5 13 0 0,-1-5 1 0,0-2 2 16,-1 4-12-16,4-1 11 0,-1 1-1 0,1 2-1 16,2 1 1-16,-4 0 2 0,4 2-1 0,-2-6 0 15,5 4 0-15,-6-3 1 0,2 0-5 0,2 3 2 0,-1-4 5 16,0 1-7-16,0-1 4 0,-3-1 2 0,2 1-4 16,1-2-1-16,-4 0-5 0,4-3-7 0,-4 1-8 15,-1 1-6-15,1-2-3 0,4-1-6 16,-1-1-4-16,-2-1-8 0,2-1 5 0,0-1-10 0,0-1-12 15,0 0-3-15,1-3-3 0,1-2-10 0,0 2-1 16,-1 0 0-16,-1-6-6 0,2 2-3 0,-3 0-3 16,-1-3 3-16,-1 2-51 0,-1-2-152 0,2 2 67 15,-2-4 604-15,-3 3-390 0,2-1 14 0,-2 0 18 16,-1 1 14-16,3-1 15 0,-4 1 5 0,-1 2 18 16,1 2 3-16,-2 0 24 0,2 0 4 0,-1 4 1 15,-1-2-8-15,-2 3 1 0,5 2-10 16,-9 0-6-16,9 0 3 0,-10 8 3 0,5 1 1 0,-5 3-10 15,2-5 0-15,1 8-6 0,2 1-3 0,-4-2-10 16,4 2-8-16,1-4-6 0,2 0-1 0,1 0-6 16,-1-2-4-16,1 2-3 0,1-3-4 0,0-1-2 15,0 1 0-15,3-2-4 0,-2 1-8 0,4-3-2 16,-1-1-2-16,1 0-7 0,1 0-3 0,1-4-4 16,-2 0 4-16,-5 0-6 0,16-4-1 0,-7 0-10 15,0-3-1-15,-1 1-4 0,2-2-3 0,-3-1-2 16,0 1 2-16,1-1 5 0,-2 1 1 0,-1-1-2 15,2 1 5-15,-3 1 2 0,0 4 4 0,2-2 1 16,-5 1 1-16,2-1 3 0,-2 3 4 0,-1 2-1 16,8-1 8-16,-8 1 3 0,0 0 1 0,9 3 2 15,-8 0 7-15,4 1 0 0,0 0-3 0,-1-1-2 16,0 2-4-16,1 0 0 0,0 1-2 0,-2-3 2 16,7 1-1-16,-4 0-1 0,-1 1-9 0,2-3-11 15,0 0-13-15,1 1-15 0,0-3-12 0,1 0-15 16,-1-3-25-16,0 1-11 0,1-2-7 0,0-2-13 15,0 0 4-15,-1-2-12 0,-2-1-84 0,2-1-235 16,-2 0 104-16</inkml:trace>
  <inkml:trace contextRef="#ctx0" brushRef="#br0" timeOffset="17482.883">2017 12419 21 0,'-5'-25'117'0,"1"-1"10"0,-1 9 15 0,0 7 8 16,2-4 17-16,-2 5 13 0,3 1-3 0,0 2-11 15,1-5-18-15,-3 7-17 0,4 2-11 16,0 2-15-16,0 0-7 0,0 0 3 0,-1 18-2 15,4-3 1-15,-1 2-4 0,-1 2-4 0,3 8 1 0,0 0-7 16,4-1-5-16,-5 1-6 0,4-1 1 0,-2 3-6 16,0-2-5-16,1 0-2 0,2 1-5 15,1-2-5-15,-6-6-8 0,2 5-1 0,-1-4-5 16,0-2-8-16,1-2 1 0,-3-1-4 0,2-1-4 0,0-2 2 16,-2-3-5-16,1 0-15 0,2-2-30 15,-3 0-29-15,1-3-47 0,0 0-49 0,0-1-65 0,-1-3-256 16,-2-1-507-16,0 0 225 0</inkml:trace>
  <inkml:trace contextRef="#ctx0" brushRef="#br0" timeOffset="18607.793">2242 12313 152 0,'0'-5'149'0,"0"2"-2"0,0 3-10 16,1-9-8-16,-1 6-7 0,0 3 1 0,3-4-6 15,-3 1-2-15,0 3-6 0,0-6 1 0,0 6-8 16,0-4-6-16,0 4-5 0,0 0-8 0,0 0-6 16,0-5-8-16,0 5-4 0,0 0 1 0,0 0-11 0,0 0-3 15,-3-4-5-15,3 4-4 0,0 0-5 0,0 0-2 16,0 0-2-16,0 0-5 0,3 19 7 16,-1-9-1-16,1 7 0 0,-2 4-2 0,2 4 0 15,1 3 2-15,-2 1-10 0,6 3 9 0,2-3 0 16,-1 3 4-16,0-1 1 0,4 0 0 0,-4 1 1 15,1-5-1-15,0 2-2 0,3-2 0 0,-4-4-3 16,-3-4 2-16,6-1-1 0,-7-5 2 0,0 0-1 0,3 2-1 16,-1-5-3-16,-3 1 5 0,1-1-4 0,-1-2-4 15,0-2-4-15,-1-1 0 0,-1 1-1 0,2-2-3 16,-2-1-4-16,2 2 0 0,-4-1-2 0,0-4-2 16,4 5-6-16,-4-4-17 0,0-1-27 0,0 6-30 15,0-6-50-15,0 0-66 0,0 0-61 0,-14-1-225 16,14 1-508-16,-9-4 225 0</inkml:trace>
  <inkml:trace contextRef="#ctx0" brushRef="#br0" timeOffset="21633.573">826 13897 22 0,'0'0'31'0,"0"0"-1"0,0 0-4 0,0 0 3 0,0 0 7 16,0 0-5-16,0 0 2 0,0 0 2 0,0 0 3 15,0 0 2-15,0 0 2 0,0 0-1 0,-3-4-10 16,3 4 0-16,0 0 2 0,-4-3 2 0,4 3 1 16,0 0 5-16,0 0-10 0,-4-3 6 0,4 3-18 15,-2-4 14-15,0 1-3 0,2 3 1 0,-3-7 11 16,2 5 0-16,1 2 5 0,-4-5-4 0,3 2-6 15,-2-1-3-15,3-1-1 0,-2 2 1 0,2 3 5 16,-3-7-2-16,1 4-2 0,2-1 0 0,-4 1 1 16,4 3 2-16,-5-4-2 0,5 1-7 0,0 3 3 15,-2-4-8-15,2 4-2 0,0 0-3 0,-2-3-2 16,2 3 1-16,0 0-7 0,0 0-3 0,0 0 0 16,0 0 0-16,0 14-12 0,0-3 18 0,0 5-11 15,2 3 0-15,0 5 2 0,0 1 0 0,1 3 2 16,2-3-3-16,-1 4-3 0,-3-1 8 0,2 0-5 15,-1 3-3-15,3-4 8 0,-2 2-7 0,-2-4 1 16,0 0 2-16,3 1-23 0,-2-6 23 0,-1-3-4 16,3 0 2-16,-1-5 1 0,-1-1 0 0,0 0-2 15,0-3-1-15,-1-4 4 0,-1 3-4 0,2-2 2 16,0-2 9-16,-1 2-13 0,-1-3 0 0,0-2 10 16,3 6 15-16,-3-6-3 0,0 0 1 0,0 0 0 15,0 0-2-15,5-13-6 0,-4 2 0 0,0 0-4 16,2-1 5-16,-1-5-8 0,1-2 4 0,1-8 3 15,-4 1-6-15,1-1 3 0,0 0-5 0,0-1 0 16,-1 0-1-16,-1 1 1 0,1-2 0 0,0 3-1 16,0 0 1-16,0 1-4 0,0 8-2 0,0 1 3 15,-1 5 2-15,1-2-1 0,0 5-2 0,0-1 2 0,0 4-1 16,0 1-1-16,1-2-8 0,-1 6 7 0,0 0 1 16,0 0 0-16,10 11 4 0,-3-3 1 0,-1 2-6 15,2 7 2-15,-3 2-2 0,4-1-2 16,-1 6 7-16,2 0-3 0,-5-8 0 0,4 9-3 15,-3-6-1-15,2 1-1 0,-3-3 5 0,3-1 6 0,-2 0 7 16,-1-2-6-16,-1-3 0 0,1-2-2 16,-1 0 3-16,-1-2-5 0,0-1 0 0,0 0-2 15,-2-1 0-15,3-3-1 0,-4 1 4 0,4-1 0 16,-4-2 2-16,0 0-1 0,0 0 8 0,10-7-11 16,-5-4 8-16,3 0-8 0,-1-4-2 0,3-2 2 0,-5 0-4 15,6-9-4-15,-2 4-3 0,-1-3 4 16,-2 2-7-16,-1 3 3 0,4 6 1 0,-6 2 0 15,1 4 2-15,-2-4-2 0,1 7-1 0,-1 1 5 16,0-1-7-16,1 4 3 0,-3 1 0 0,0 0-2 16,10 8 6-16,-3-1-3 0,-2 6 6 0,-1 4-2 0,1-1 2 15,0 4 0-15,0 4 3 0,-2-4-5 0,3-2 3 16,-2 7-1-16,1 0-4 0,-1-7 3 0,1 2 0 16,0-3-3-16,-1 0 5 0,0 0-4 15,-1-7 0-15,-1 2-1 0,2 1 8 0,-2-2-13 0,2-1-14 16,0-1-7-16,0-2-28 0,-2-1-37 0,4-2-26 15,-4-2-29-15,5-2-124 0,-4 2-292 0,-3-2 129 16</inkml:trace>
  <inkml:trace contextRef="#ctx0" brushRef="#br0" timeOffset="22484.234">1473 14093 150 0,'-5'-4'207'16,"-2"0"-3"-16,0 2-8 0,2-1-12 0,-5-2-10 0,0 5-19 16,1 0-15-16,-2 4-10 0,-3 0-14 0,6 2-12 15,-6 5-6-15,4-3-14 0,-3 4-8 0,4 2-3 16,-4 3-9-16,4-4-5 0,2 2-6 0,0 1-6 16,2-5-5-16,0 0 1 0,4 2-10 0,1-4-3 15,0 2 0-15,1-4-5 0,-1 1-2 0,0-3-5 16,3 0 1-16,1 0 0 0,-2-1-5 0,3-2 0 15,0-1-2-15,-5-1 0 0,13-1-5 0,-5-3 0 16,3-1-2-16,-3-2-2 0,1-2 1 0,-3 2-1 16,3-3-2-16,0 2-2 0,-2-4 1 0,-6 5-6 15,8-4 8-15,-8 5-4 0,3-2 2 0,1 3-2 16,-3 1-1-16,2 0 1 0,-1 1-3 0,-1 1 1 16,-2 2-2-16,0 0 3 0,0 0 5 0,11 5-3 15,-6-1 1-15,-1 1-1 0,-3 2 1 16,4 2 0-16,0-1-1 0,1-3-1 0,0 2 2 0,1 2-1 15,1-3 0-15,2 1 1 0,0-1-6 0,-1-3-8 16,3 2-11-16,-2-3-9 0,0-1-5 0,3-2-3 16,-4-1-6-16,5-3-1 0,-4 2-4 0,-1-3-1 15,3-2 1-15,-3-1 4 0,0-3-1 0,0 0 5 16,-1-2 3-16,0-2 2 0,0 0-4 0,-5 1 9 16,-2-2 5-16,3-2 3 0,-2-1 2 0,-6 0 3 15,6-6 0-15,-6 6 5 0,0-3 9 0,1 6 8 16,-1 1 8-16,2 1 12 0,-4 2 19 0,3 2 12 15,-2 2 5-15,5 5-9 0,-1-3-6 0,-2 4-1 16,3 3-7-16,0 0-2 0,0 0-2 0,-2 17-2 16,2-4-1-16,-3 5-1 0,2 1-2 0,-2 5 2 15,3 2 1-15,3 0-2 0,-2 0 2 0,3 2-2 16,-3-4-5-16,3 0-1 0,3-5 1 0,-4 0-2 16,3 1-1-16,1-3-1 0,1-2-4 0,-1 0 2 15,5-1-2-15,-3-5 0 0,-1 0 0 0,3-4-3 16,-1 0 0-16,0-1-4 0,3-2-3 0,-3-3-3 15,3-3-5-15,-3 1-7 0,3-4-3 0,-3-1-3 16,3-2-2-16,-4-4-4 0,1-3-6 0,2 1-3 16,-4-1-3-16,-1-1-1 0,1-7 2 0,-4 8 4 15,-4 0 5-15,3 0 0 0,-1 6 0 0,-2-3 12 16,2 5 5-16,-4 0 10 0,2 3 12 0,0 0 0 16,0 1-1-16,0 4 2 0,0 1-6 0,0 0 0 15,0 0 3-15,0 0 4 0,-7 12 7 0,5-3-6 16,0 4 6-16,2-1-1 0,2 2-2 0,-4-1 3 15,5 4-1-15,0 0-1 0,-3-1-1 0,5-1 5 16,0 1-2-16,-4-3-2 0,5-4 1 0,1 3 0 16,-2 0 1-16,1-4 3 0,2 2 0 0,-2-3-1 0,2-2 1 15,1 2-3-15,1-4 8 0,-3-1-9 16,4 0-2-16,3-2-1 0,-4-2-3 0,4-1-1 16,-2 0-11-16,3-3-12 0,-6-1-26 0,4 2-23 15,0-3-38-15,0-2-43 0,-4 0-41 0,2 3-183 16,-6 0-394-16,0 2 175 0</inkml:trace>
  <inkml:trace contextRef="#ctx0" brushRef="#br0" timeOffset="23203.898">1056 15083 109 0,'-2'-3'140'16,"2"3"-1"-16,-3-2-10 0,3 2-1 0,-4-3-9 15,4 3-8-15,0 0-12 0,0 0-10 0,0 0-6 16,-5-4-13-16,5 4-5 0,0 0-7 0,-1 15-6 16,1-6-3-16,0 3-6 0,1 5 1 0,0 6-5 15,2 2 1-15,-2 4 4 0,2-4-4 16,-1 1-1-16,0 1 0 0,2-1-5 0,-2-1 2 0,3 2-9 15,-5-6 0-15,5-1-2 0,0 3-5 0,-1-3-1 16,-1-2-2-16,-2 0-2 0,0-1 0 0,2 1-5 16,-1-6 3-16,2 0-8 0,0-3 5 15,-1 1-10-15,-3-3-7 0,2 0-17 0,-1-1-10 16,1-2-20-16,-2-3-10 0,0-1-14 0,0 0-33 0,0 0-20 16,0 0-126-16,4-14-277 0,-8 5 122 0</inkml:trace>
  <inkml:trace contextRef="#ctx0" brushRef="#br0" timeOffset="23382.606">1051 15091 91 0,'3'-5'121'0,"-1"-1"-7"16,6-1-8-16,-1 0-5 0,1-2-7 0,10 2-3 16,-4-3-12-16,0 1-5 0,4 1-10 15,4-2-1-15,2 0-12 0,-3 2-2 0,-1 1-3 16,-2 2-11-16,-1-2-15 0,3 3-37 0,-7 0-28 0,-2 2-30 15,-1 2-102-15,-2 1-192 0,-4 2 85 0</inkml:trace>
  <inkml:trace contextRef="#ctx0" brushRef="#br0" timeOffset="24759.554">1179 15405 53 0,'9'0'140'0,"1"0"-3"0,2-1-6 0,2-3-9 16,1 2-10-16,3-3-11 0,0 0-11 0,0-3-4 15,-1 2-9-15,1-3-11 0,0-2-7 0,-1 0-9 0,2 1 3 16,-6 2-7-16,2-5-4 0,-6 5-11 0,1-1 1 16,-3 0 1-16,2-1-5 0,-4 0-6 0,-1 2-1 15,-3 0 3-15,3-2-1 0,-3 6-3 16,-2-3-5-16,-3 1 9 0,0 3-4 0,-1 2-6 15,2-2 3-15,-4 0-7 0,7 3 2 0,-13 6 3 16,4-2-2-16,0 2 2 0,-1 3-1 0,5 3-2 16,-3 0 2-16,-1 2 2 0,0 4-3 0,5-1-5 15,2-3 4-15,-1 4 0 0,2 1-5 0,1-1 0 16,1-3-4-16,3 2 0 0,0 0 0 0,1-5-1 16,1 2 4-16,1-3-2 0,-1-1-2 0,7 4-4 15,-5-9-2-15,3 2-4 0,-1 0 0 0,2-4-6 16,1 0-18-16,-1-3-4 0,0-3-7 0,1 2-16 15,-2-3-19-15,5-8-13 0,0 4-2 0,-4-4 0 16,4-1 3-16,-3-1 5 0,-3-1 9 0,-1-1 4 16,0-1 6-16,-1 3 13 0,-3 1 22 0,-1 1 19 15,1-5 19-15,-4 7 20 0,2 3 27 0,-2 3 15 16,-1-4 6-16,3 4 1 0,-1-2-7 0,-2 3-6 16,0 3-6-16,0 0-7 0,0 0 11 0,0 0 7 15,-1 17-1-15,1-6 3 0,-1 1-5 0,-2 5-7 16,3-2-3-16,0 3-4 0,-1-6-4 0,1 5-7 15,0-5-3-15,1 3-2 0,-1-4-7 0,0 2 3 16,0-2-7-16,0-1-2 0,0-1-1 0,0 0-3 0,0-4-3 16,0-1 6-16,0 2-5 0,0-6-2 15,0 4-3-15,0-4 0 0,0 0-1 0,0 0-4 16,0 0 1-16,0 0 1 0,5-21-4 0,-1 10-4 16,2-5-2-16,-2 0 5 0,-1 5-4 0,-2-1 0 15,0-2 0-15,2 4 4 0,-3-1-3 0,2 3-5 0,0-2 2 16,-1 3 5-16,-1 3-2 0,3 0-1 15,-3 4-1-15,1-5 4 0,-1 5 9 0,0 0 0 16,0 0 7-16,14 10-2 0,-10-4-1 0,-2 1 0 16,3 2-4-16,0-2 2 0,-1 5-6 0,2-7 1 15,-2 5 0-15,-1-3-3 0,1-2 2 0,-2 2-5 0,1-4 2 16,0 1 0-16,-2 0-2 0,0-1 1 0,2 1 1 16,-1-2 2-16,-2-2-6 0,0 0 0 15,0 0 1-15,0 0-3 0,5-14-4 0,-2 6-4 16,1-4 1-16,-1 0-4 0,0 0 1 0,1 4 3 15,-3-1 4-15,-1 2-1 0,2 0-1 0,0 1 2 16,-2 1-2-16,1-1-3 0,3 3 0 0,-3 0 0 0,-1 3 5 16,0 0 6-16,8 8-4 0,-7-1-1 0,2 1 4 15,2 1-3-15,0 1 3 0,-1 1 1 16,2-1-1-16,2 2-3 0,-3-3 0 0,0-1 1 16,4 2 1-16,-1 0-4 0,-2-4 1 0,2 0-6 15,2 0-12-15,-1-5-10 0,1-2-12 0,2 1-13 16,-2-3-21-16,0-4-19 0,5-1-23 0,-2-4-7 15,0 0-1-15,1-2 5 0,-6 1 14 0,-1-2 4 16,1 1 17-16,-5-1 10 0,1 4 20 0,-2 2 19 16,2-1 18-16,-4 2 35 0,0 0 14 0,0 5 16 15,0-1 7-15,0 4-14 0,0 0-6 0,-4-2 6 16,4 2 4-16,-8 8 17 0,5 2 3 0,-3-1 1 0,0 1 1 16,2 1-5-16,0-1-5 0,1 0-5 15,-1-1-6-15,-1-2-7 0,2 1 1 0,0 1-2 16,0-1-4-16,2-1-6 0,-1-2-11 0,2-2-7 15,2 3 6-15,-2-3-14 0,0 1 2 0,0-4-4 16,0 0 1-16,4 2 4 0,-4-2 0 0,0 0-3 0,0 0 1 16,11-6-10-16,-10 3 11 0,-1 3 2 0,0 0-6 15,5-1 2-15,-5 1-2 0,0 0 6 16,0 0-4-16,8 4 8 0,-5-1-3 0,1 0 0 16,2 5-5-16,-1-3-6 0,1 1 9 0,-2 3-6 15,6-2 7-15,-6-2 4 0,5 2-6 0,-4-2-3 16,0 0 4-16,3-2 0 0,1 0-1 0,-3-2-1 15,2 0 2-15,2-3-10 0,-1-1-4 0,1-2-12 16,0-2 2-16,1 2-12 0,-5-4-9 0,9-5 4 16,-4 2-4-16,-1-5-6 0,0 3-9 0,0-3 7 15,-2 0-3-15,3-10-6 0,-3 9 9 0,-3-7-2 16,0-1 8-16,-2-2 8 0,-2 2-1 0,-1-5 18 16,-1-2-3-16,-2-2 15 0,0 6 15 0,0-3 11 15,-3 6 16-15,4 6 24 0,-3 5 9 0,1-1 11 16,-1 7 11-16,3 2-14 0,2 0-2 0,-3 5-10 15,3 2-7-15,0 0-3 0,-9 10-6 0,9 4-2 16,-4 9-8-16,2 4-2 0,2-1 5 0,4 8 3 0,-2-2-4 16,5 0 3-16,-1 3 2 0,4-4 6 15,-1 1-1-15,4 2 3 0,1-5-6 0,-5 3-2 16,6-3-6-16,1-3 0 0,-2 1-4 0,1-2 2 16,3-3-5-16,0-1-3 0,-7-9-4 0,2 2-2 15,-3-6-4-15,7-1-3 0,-6-2-3 0,2-3-3 16,-3-2-13-16,2-4-14 0,2 0-13 0,-5-1-27 15,6-7-42-15,-6-2-59 0,0-2-56 0,-4-1-127 16,-2-1-369-16,-2 3 164 0</inkml:trace>
  <inkml:trace contextRef="#ctx0" brushRef="#br0" timeOffset="25851.162">2491 15584 48 0,'8'-5'111'0,"-3"1"-4"15,0-4-8-15,2 3-3 0,0 0 3 16,-2-4-8-16,2 1-2 0,-2 0-3 0,3 2-5 0,-2-4 0 16,-4 6-9-16,2-4 1 0,-1-2-2 0,-2 3-6 15,2-1-7-15,-2 1 0 0,-1-4-7 16,0 4-1-16,0-2 0 0,-3 2-5 0,1-2 4 15,-2-1-4-15,1 4 2 0,-3 1-3 0,2-1 0 16,-2 4-6-16,1-5-2 0,-1 4 0 0,-3 0-8 0,5 2 1 16,4 1-3-16,-13 7-1 0,7-2-6 0,0 0-3 15,1 4 1-15,4 1 1 0,1 0-9 0,1 2 2 16,-1-1-3-16,9 2 1 0,-4-4-5 0,7 1-7 16,3 0-9-16,4-5-17 0,9 1-38 0,6-6-54 15,1-8-198-15,2 0-343 0,8-11 152 0</inkml:trace>
  <inkml:trace contextRef="#ctx0" brushRef="#br0" timeOffset="27429.887">2643 12034 30 0,'0'-5'109'0,"0"-2"-6"0,-3 6 1 0,3-5-16 16,0 6 4-16,0-10-10 0,0 9 8 0,0-5-10 16,0 1 0-16,0 5 0 0,3-6 6 0,-3 2 2 0,0 4 7 15,0-7-10-15,0 3-1 0,0 4-3 16,-3-4 3-16,3 4-2 0,0-6-8 0,0 6-1 15,0 0-7-15,3-3-1 0,-3 3-10 0,0 0-4 16,0 0-4-16,0 0-6 0,0-5-2 0,0 5-8 0,0 0 0 16,0 0-8-16,0 0 2 0,0 0-5 0,0 0-1 15,0 0-5-15,0 0 0 0,0 0 0 0,0 0-5 16,0 0 0-16,0 0-1 0,0 0 0 0,4 10-2 16,-4-5 1-16,3 2-5 0,-2 1 3 0,4-1 3 15,0 7-4-15,0 0 1 0,4-2 0 0,-4 5-2 16,3 3 4-16,1 3-5 0,4 2-1 0,-4 2 0 15,1 2 2-15,0 0 0 0,2 2 3 0,-2-1-3 16,3 1-1-16,-4 2 1 0,-1-1-2 0,1-2 4 16,2 4 0-16,-4-1-3 0,2-1 2 0,0 2 1 15,4-2 1-15,-3 1 1 0,-1 1 2 0,0-5 0 16,1 5 1-16,-1-2-2 0,-1 2 0 0,-1-3-2 16,1 0 2-16,1 5 3 0,0-4-1 0,-5 0 0 15,4 3-3-15,-2 12 3 0,-2-12-2 0,2 12 1 16,-4-11 2-16,4 12-2 0,-5-2-2 0,3 0 1 15,-2 0-2-15,-2-12 3 0,0 2-3 0,2 10 1 16,-2-9 0-16,-2-4 4 0,2 2-8 0,2 1-1 16,-2-1 2-16,0 0 2 0,-3-1-1 0,2 2 5 15,2 0-7-15,-2-2-1 0,1 0 3 0,0 0 3 16,0 0-5-16,1 0 2 0,2 2 2 0,-3-2-2 16,0 0 3-16,4-3-2 0,-4 17 0 0,2-16-1 15,1 2 2-15,-2-3-2 0,-1 3 0 0,3-1 2 16,-1-2-3-16,0 0 1 0,-2 0-1 0,0-2-2 15,1 3 3-15,0-1-1 0,2 0 3 0,-2 1-2 16,-1-1 2-16,0 0 0 0,2 1 1 0,0-1 1 16,-1 1 0-16,-1 1 3 0,1 0 3 0,2-1 13 15,-3 1 6-15,1 0-9 0,-2 1 1 0,2 0-2 16,-1-2-3-16,1 2 0 0,2-4-3 0,-1 3-3 16,2-2 4-16,0 0-1 0,-1-2 3 0,1 1-1 15,3 1 2-15,-3-1-7 0,1 3-1 0,0-3 3 16,3 0-3-16,-7-2 1 0,5 1-2 0,-2 0 1 15,2-3-2-15,-4 3-2 0,3-4 2 0,-2 0 1 16,-3 0 0-16,6-5 5 0,-5 6-1 0,2-7 1 16,-2-1-1-16,-1 0-3 0,0 2 0 0,0 4 2 15,-1-4-1-15,1-1 2 0,-3 1-3 0,3-4 0 16,-1 1-4-16,1 0 0 0,0-5 0 0,0 0 3 16,0-1-3-16,-4 0-1 0,2 0-1 0,2-2 1 15,0 0-7-15,0 2 7 0,0-5 1 0,0 1-6 16,0-2-4-16,-3-1 3 0,3 1-3 0,-1 0 3 15,2-2-3-15,-1-3 0 0,-1 5 0 0,1-5 3 16,-3 4-1-16,3-1-4 0,0-3-8 0,0 0-8 16,0 0-19-16,0 5-27 0,0-5-33 0,0 0-54 15,0 0-67-15,0 0-80 0,-5-20-163 0,4 6-498 16,-3-3 220-16</inkml:trace>
  <inkml:trace contextRef="#ctx0" brushRef="#br0" timeOffset="29698.4">2784 12017 58 0,'0'0'71'0,"0"0"1"0,0-7-1 0,0 7-6 16,0 0 0-16,0-5-15 0,0 5 6 0,-1-4 1 15,1 4 6-15,0 0 1 0,1-5 0 0,-1 5-4 0,0 0 4 16,0-5-8-16,0 5 2 0,0 0-4 0,0 0-5 16,0 0 3-16,0 0-2 0,0 0-2 0,0 0-9 15,-1-4 4-15,1 4-3 0,0 0-10 0,0 0-2 16,0 0-3-16,0 0-4 0,0 0-2 0,0 0 2 16,0 0-4-16,0 0-3 0,0 0 0 0,6-1-1 15,-6 1-1-15,6 0 3 0,-6 0-8 16,9 0 4-16,-4-2-1 0,-5 2-1 0,12-3 9 15,-5 1-13-15,1 2 3 0,-1 0-7 0,5 0 10 0,1-3-14 16,-4 2 8-16,4-1 3 0,-3 2-5 0,3-1 1 16,2 1 1-16,-2 0-2 0,1 0-3 0,5 0-1 15,2 1 5-15,-1 1-5 0,-3-2 0 0,3 1 8 16,3-1-9-16,-4-1-1 0,3 1 8 0,1 1 0 16,6-1-5-16,-1 0-2 0,1 0 2 0,-8 0-1 15,10 0-1-15,-5 0 2 0,-1 3 7 0,5-6-8 16,-2 3-2-16,0 0 6 0,0-1-1 0,0 1 4 15,0 0-10-15,-6 0 9 0,-2 0-1 0,2 0-6 16,1 0 2-16,-2 1-1 0,0-1 5 0,1 0-8 16,-4 3 5-16,2-3 0 0,-2 2 4 0,1-2-7 15,0 2 2-15,2-2 2 0,-2 0-3 0,0 0 2 16,2 0-1-16,-2 0 2 0,1 0-4 0,-2 0-1 16,3-2 5-16,0 0-6 0,1-1 5 0,0 2 3 15,-2-1-9-15,10 0 2 0,-2 2 5 0,-2-2 2 16,0-1-2-16,-3 2-2 0,-2 1 3 0,0 0-6 15,1 0 6-15,6-3 1 0,-7 3-5 0,-1 0 2 16,-2 0-6-16,4 0 3 0,-4 0 3 0,1-2 1 16,2 2-4-16,0 0-5 0,-2 0 10 0,-1-1-6 15,1 1 4-15,2 0 1 0,-1-1-3 0,1 0 2 0,-2-1 1 16,1 0 1-16,2 2 3 0,-2-1-8 0,1 0 5 16,-1-2-3-16,-1 3 2 0,4-1-3 15,-3 1-2-15,1 0 3 0,0-3-2 0,-2 3-1 16,0-1 4-16,1-1-6 0,-2 2 3 0,0 1 5 0,0-3-2 15,1 0-1-15,2 2 6 0,-3-2-9 0,1 2 7 16,-3 0-5-16,3 0 5 0,-1 0-5 0,0-1 1 16,1 2 3-16,3-2-5 0,-4 1 6 0,1 0-2 15,3 0-1-15,-3 0-4 0,3 0-1 0,-2 0-5 16,1 0 12-16,0 0-4 0,1-2-2 0,1 2 3 16,-5-1-3-16,5 1 5 0,-5-2 1 0,4 2-1 15,-3-2-5-15,1 2 5 0,1-2 1 16,-1 2-7-16,-1-1 2 0,2 1 5 0,-1-1 5 0,3 1-7 15,-5-1-3-15,4 2-6 0,-2-2 1 0,1-1 5 16,0-1-2-16,1 3 9 0,6-2-13 0,-10 2 0 16,5-1 7-16,-6 0-12 0,3 0 7 0,2-1-2 15,-4 0 4-15,5 0-3 0,-4 1-4 0,-1-1 2 16,2-1 6-16,-2 3 0 0,2-3 0 0,1 3-3 16,-4-1 3-16,2-2-1 0,1 2 2 0,2-3-1 15,-4 4 3-15,4 0-4 0,-2-2 3 0,-1 1-2 16,2 0 1-16,-1 1 0 0,2 0 1 0,6-3-3 15,-9 3 1-15,3 2 0 0,1-2 7 0,-1 1-10 16,-2-2 5-16,1 1 2 0,-1 0 0 0,0 1-4 16,1-2 6-16,-2 1-4 0,4 0-10 0,-5 1 8 0,4-1-4 15,-2 0 1-15,-1 1-2 0,3 0-6 16,-2 1-2-16,0-2 3 0,-1 0 3 0,1 0-1 16,-2 2 5-16,5-4-3 0,-4 2 0 0,1 0 3 15,-1 0-9-15,1 0 5 0,-1 0-1 0,-1 0-3 16,0 0 5-16,1 0-10 0,0 0 15 0,-2 0-12 15,2 0 10-15,-1 0-7 0,1 0-7 0,2 0 13 16,-4 0 0-16,1 0-1 0,3 0-6 0,-3-2 1 16,2 1 7-16,1 1-10 0,-1-1 7 0,1 0 0 0,0 2 4 15,0-2-3-15,2 2 5 0,-3 1-8 0,2-2 2 16,-2-1 6-16,3 1-14 0,0 1 0 16,-4-2 1-16,3 1-12 0,0 0-5 0,-3 0-3 15,2 0 1-15,-2 0 2 0,-1-1 2 0,2 1 2 0,-3 0 2 16,1-1-4-16,-1 1 13 0,1-2-2 0,-5 2 3 15,1 0 3-15,0 0 3 0,4 2 6 0,1-1-8 16,-2 0 3-16,-1-2-8 0,-3 1 7 0,8-1-7 16,-6 1-7-16,6-2 0 0,-2 2 0 0,-3-1-6 15,3 0 6-15,0 0 0 0,-2-1 0 0,4 1 7 16,-6-3 1-16,2 4 0 0,-5 0 2 0,8 0 7 16,-8-3-2-16,6 2 7 0,0 1-2 0,-4-1 2 15,3-1 1-15,-1 2-1 0,2 0 2 0,0 0-3 16,0 0-1-16,-1 0 3 0,3 0-5 0,-2 0 2 15,-1 0 6-15,2 3-3 0,-1-2 4 0,1-1-5 16,1 0 0-16,-3 0 8 0,2 0-7 0,3 0-1 16,-4 0-1-16,1 0 6 0,-2 0-2 0,3 0 3 15,-1 0-7-15,-2 0 2 0,2 3-2 0,1-3 6 16,-4 0-1-16,1 0 0 0,0 0-1 0,2 3-1 16,-2-2-2-16,1 0 2 0,-5 1-1 0,6-2 2 15,-5 1 3-15,5 0-7 0,0 2 9 0,-3-2-7 16,5-1 0-16,-2 1-3 0,-2-1 3 0,2 1 8 15,-1 1-8-15,1-2 4 0,-1 0-9 0,1 0 10 16,0 2-3-16,-1-1-2 0,0 0 1 0,-1 0 2 16,2 1 0-16,0-1-4 0,-2 0 3 0,2 2 1 15,0-3-1-15,-5 3 1 0,7-2 1 0,-3 0-6 16,-1 0-3-16,-1 1-5 0,4-2 4 0,-2 0 7 16,0 0-5-16,-3 1 3 0,2 0-1 0,2 1-2 15,3-2-1-15,-4 0-1 0,0 0 1 0,-4 1-1 16,3-1 1-16,1 1 7 0,-5-1-1 0,6 0 0 15,-6 0-2-15,0 0-3 0,6 0-2 0,-1-1-1 16,-8 2 6-16,3-3 0 0,6 4-2 0,-1-3-1 16,-5 2 1-16,5-2 1 0,-2 1 2 0,-2 2-1 15,0-2 0-15,4 0-1 0,-5 0 1 0,5 2 1 0,1-2 0 16,-1 0 1-16,1 1-3 0,-1-2 3 0,2 2-1 16,-1 1-1-16,1-2-5 0,2 0 5 15,-4 1 3-15,3-1-5 0,2 0 4 0,-5 1-2 16,4-1-2-16,-3 0 2 0,-1 1 1 0,1 0 3 0,0-1-4 15,-1 0 5-15,0 3-6 0,0-3 2 0,-4 2-3 16,-1-2 5-16,1 0 2 0,2 0-1 0,2 2 3 16,-5-2 1-16,2-2-4 0,-2 4 3 0,5-2-2 15,-4 0-3-15,0 0 1 0,4-2 0 0,-4 2-5 16,0-2 0-16,0 2-5 0,-1 0-20 0,2 0-32 16,-6-2 15-16</inkml:trace>
  <inkml:trace contextRef="#ctx0" brushRef="#br0" timeOffset="32340.934">3112 11461 106 0,'0'0'107'15,"-4"-3"-2"-15,4 3-21 0,0 0 12 0,0 0-6 16,0 0-8-16,-5-3 2 0,5 3-6 0,0 0-12 15,0 0-7-15,0 0-3 0,0 0 0 0,0 0-2 16,0-4-6-16,0 4 2 0,0 0-4 0,0 0 1 16,0 0-4-16,0 0-4 0,-1-4 3 0,1 4-3 15,0 0 3-15,0 0-7 0,0 0-3 0,0 0 2 16,0 0-4-16,0 0-3 0,0 0-9 0,0 0-3 16,0 0 4-16,0 0 0 0,0 0 1 0,0 0-9 15,0 0 0-15,0 0-14 0,0 0 11 0,0 0 1 0,0 0-4 16,0 0-1-16,0 0 1 0,1 14 0 15,2-7-3-15,-2 3 3 0,-1 1-2 0,0 1 1 16,0 4 3-16,-1-2-3 0,2 2 0 0,-2-3 2 0,1 4 2 16,-3-1-8-16,3 0 4 0,3-3-8 0,-6 0 2 15,3-4 1-15,0 4-2 0,0-2 1 16,0-3-2-16,0 1 1 0,0-2 2 0,0 1-1 0,0-3 1 16,0 0 2-16,0-1-2 0,0 0 1 0,0-4 2 15,0 7-4-15,0-5 4 0,0-2 2 0,0 0 8 16,0 5 8-16,0-5-5 0,0 0 2 0,0 0-6 15,0 0 3-15,0 0-2 0,3-14-2 0,-2 6-1 16,0 0-3-16,3-4-2 0,-1 1 3 0,-2-1-1 16,0-2-3-16,2-3-2 0,-3 0 1 0,1 4 0 15,2-4 0-15,-2 5 1 0,3 3 0 0,-3-1-2 16,-1-1 1-16,0 2-1 0,1 0-2 0,3 2-1 16,-4 2 2-16,0 2-1 0,0 3-3 0,4-3 2 15,-4 3 0-15,0 0 0 0,0 0-1 0,0 0 3 16,8 10-3-16,-7-2 1 0,3-2 1 0,0 5-4 15,-3 1 5-15,3-2 1 0,-3 1 1 0,3 0-2 16,-2 0-3-16,1 1 0 0,-1-2 0 0,1 0 0 16,0-1 2-16,-3-4 4 0,1 3-5 0,0 1-1 0,2-3 6 15,-2-1-3-15,3 0 1 0,-4 0-2 0,1-3-3 16,0 1 2-16,-1 3 0 0,0-6 0 0,0 0 4 16,5 1-4-16,-5-1 4 0,0 0-3 0,9-12 2 15,-5 7-2-15,4-3-2 0,0 0 2 0,-1-3-2 16,0-3-2-16,-1 3-5 0,2-4-3 0,-3 0 1 15,0 3 0-15,0 2 2 0,-1-1 8 0,1-1-6 16,-4 2 3-16,3 2 4 0,-3 4 4 0,-1-1-5 16,4 0 1-16,-4 1 0 0,0 4-3 0,0 0 4 15,0 0 0-15,0 0-2 0,4 13 4 0,-4-8-2 16,1 7-1-16,2-1 0 0,-3 0 0 0,0 0 0 16,1 1 3-16,1 0-5 0,0-1 4 0,1 2-2 15,2-2 0-15,-4 0 2 0,4-1 1 0,-1 0-2 16,-2-1-2-16,5-1 5 0,-6-2-9 0,4 1-2 15,3-4-4-15,-3-1-3 0,0 1-1 0,3-1-1 16,0-4 6-16,2-1-2 0,-3 0-5 0,1-3-3 16,2-1 2-16,-2 1 2 0,-2-4-2 0,1 1 2 15,-1-2 3-15,3-2 2 0,-5 2 1 0,1-4 4 0,-1 2 1 16,-2 2-3-16,2 1 2 0,-2-1 6 0,0 2 4 16,-2 2 8-16,2 1 13 0,-1 2 1 15,1-3-7-15,-2 5-2 0,0 2 0 0,0-5-5 0,0 5 3 16,0 0-12-16,0 0 7 0,0 0-2 0,0 0 4 15,4 13-3-15,-3-8-3 0,1 3 1 0,-1 2-3 16,-1-2-1-16,0 3 0 0,2-5-2 16,1 5 1-16,0-1-4 0,-1 0 4 0,3 1-5 0,0-4-11 15,2 1-1-15,-4-2-18 0,5-1-5 0,-3 1-6 16,4-3-14-16,-1-1-4 0,2-2-14 0,3-1-6 16,-3 0-7-16,3-2 1 0,0-2-2 0,-3 0 2 15,-1-2 2-15,2 1 4 0,0 0 10 0,-5-3 2 16,2 1 12-16,-2-2 13 0,0 3 12 0,-2-2 19 15,0-1 6-15,1 0 23 0,-3 3 13 0,0 2 21 16,-1 0 13-16,2 1 17 0,-3-1-4 0,1 2-5 16,0-1-9-16,-1 4-2 0,0 0-11 0,0 0-4 15,0 0 2-15,0 0-7 0,0 0 3 0,-8 16-5 16,5-8 2-16,0-2-5 0,2 4-6 0,-1 0 1 0,-1-2-4 16,2 1 2-16,-1 0-1 0,1 0-7 15,0-1-3-15,0-3 0 0,-1 1 1 0,2 1 3 16,2-3-7-16,-2 1 0 0,0 0-3 0,0-5 1 15,1 5 0-15,0-2-1 0,-1-3 0 0,1 3 1 0,-1-3 1 16,0 0 0-16,0 0-4 0,0 0 0 0,13-7 2 16,-8 3-3-16,0-2-2 0,-1 0 0 0,1-4 2 15,1 1-1-15,-1 0 1 0,2-2-3 16,-3-1 1-16,1 1 0 0,0 1 2 0,-1-1-5 0,0 2 4 16,1 1 4-16,-4 2-2 0,3 3 2 0,-3-4-6 15,1 6-3-15,-2 1 2 0,6-1 1 16,-6 1 0-16,0 0 0 0,12 2 0 0,-11 4-4 0,5-1 3 15,-2-1 2-15,0 3-1 0,1 2 1 0,-1-4 2 16,0 5-2-16,1 0 2 0,0-1-2 0,-1-2 2 16,3 3-2-16,-1-3 4 0,-3 0-4 0,1-3 4 15,0 1-7-15,2 0 2 0,0 0-2 0,-2-2 3 16,2-2-1-16,1 2-12 0,0-2-14 0,-7-1-19 16,10-2-28-16,-5-2-32 0,0 1-38 0,0-1-103 15,-3-1-263-15,-1-1 116 0</inkml:trace>
  <inkml:trace contextRef="#ctx0" brushRef="#br0" timeOffset="32521.201">3677 11396 104 0,'0'0'236'0,"0"0"-25"0,0 0-22 16,0 0-17-16,0 0-17 0,0 0-12 0,0 0-17 15,-4082 0-15-15,8164 0-34 0,-4082 0-53 0,19-4-65 16,-19 4-92-16,9 1-96 0,-9-1-249 0,0 4 110 16</inkml:trace>
  <inkml:trace contextRef="#ctx0" brushRef="#br0" timeOffset="33883.573">4634 11329 118 0,'-4'-4'119'0,"2"1"-4"0,-1-1-3 0,2 0 1 16,-4 1-10-16,3-1-10 0,2 4-2 0,-6-4 4 15,6 4-4-15,-5-5-14 0,1 4-10 0,4 1-3 16,-8-4-7-16,5 4-4 0,3 0-7 0,-13 1-3 15,7 0-5-15,-1 1-5 0,1-1 1 0,-2 2-7 16,-1 2-2-16,1 1-4 0,-1 0-1 0,1 1 0 0,-1 3 1 16,-1-1 3-16,1 2-4 0,-2 3 0 0,5 2 3 15,-2 2-2-15,-2-2-1 0,6 4 0 16,-1-2-3-16,1 0 2 0,4-1 1 0,0 0 0 16,0 0-6-16,3 0-2 0,1 0 2 0,-2-5-1 0,5 1 0 15,0-4 2-15,-1 2 4 0,2-1 2 16,0-2 0-16,4 1 0 0,0-5-1 0,0 0-1 15,2-3 0-15,-2-1-1 0,2-1-4 0,7-3 1 0,-3-3 2 16,-2 0-2-16,4-1-3 0,-1-3-1 0,4-6 2 16,-1 0-1-16,-1 0-1 0,0-1 4 0,-2 1-3 15,-6 0 0-15,1-4 1 0,-2 4-1 0,0 2-2 16,-7-2 0-16,3-1 0 0,-2 2-1 0,-5-1 0 16,3 2-2-16,-4-2 2 0,-4 5-1 0,3-1 1 15,-4 1 4-15,0 0-4 0,-3 3 4 0,-2-4-6 16,-1 5-1-16,0 2-4 0,-2 1 2 0,-3 1 0 15,-2 2 1-15,2 1-3 0,-1 2-3 0,0 1-2 16,-2 0-2-16,6 3 1 0,-3 0 0 0,4-1 1 16,-1 0-3-16,4 4 5 0,0-3 0 0,3 3 0 15,-4-1-1-15,6-1 0 0,0 5 0 0,4-5-2 16,-2 2-2-16,4 2 0 0,-2-1 1 0,4 1 2 16,-1-4-1-16,3 3 4 0,2 0-2 0,-1 2 0 15,1-2 1-15,2 0 1 0,0-1 0 0,2-1-1 16,-2 0-6-16,2 1 6 0,-2-1-1 0,3 0 0 15,2 3 4-15,-4-4 0 0,-1-1-1 0,1 1-4 16,2 1 0-16,-4 1 3 0,0-3 1 0,2 2-2 16,-1-2-1-16,-3 0 3 0,4 2-3 0,-2-1 7 15,1 2-9-15,3-1 6 0,-4 1-2 0,-1-2 0 0,2-1 0 16,-2 2 0-16,1-1 0 0,-3 1-1 16,2-3 1-16,1 1 1 0,-4 2-4 0,0-4 6 15,1 2-3-15,2 0-1 0,-3-2 5 0,0 0-1 16,0-1-21-16,-1 2-18 0,0-2-23 0,0 1-20 0,-1-1-34 15,0 1-19-15,1-1-26 0,-4-2-145 0,2 4-329 16,-2-4 145-16</inkml:trace>
  <inkml:trace contextRef="#ctx0" brushRef="#br0" timeOffset="34232.719">5085 11500 146 0,'0'-4'214'16,"0"4"-14"-16,0 0-14 0,0-5-17 0,0 5-17 15,0 0-17-15,0-6-13 0,0 6-17 0,0 0-7 16,0 0-13-16,0 0-2 0,0 0-9 0,0 0-8 16,0 0-7-16,0 0-5 0,0 0-9 0,9 15 2 15,-9-10-2-15,6 4-2 0,-3-3-7 0,1 0 0 16,-3 3 3-16,3 2-7 0,-1-2 0 0,-2 1-1 15,0 1 0-15,2-5-3 0,-3 4-3 0,4-4-1 16,-2 4-2-16,-1 0-3 0,1-3-3 0,-1 0 2 16,3-2-3-16,-3 1-2 0,0 1-2 0,0-3-2 15,1 1 3-15,-1 0-3 0,-1-1 2 0,3 0-7 16,-3 0-3-16,2-1 4 0,-2-3-1 0,-1 5 4 16,1-5-3-16,1 3 0 0,-1-3-8 0,0 0-25 15,0 0-19-15,-1 5-38 0,1-5-40 0,0 0-62 16,0 0-172-16,0 0-390 0,-15-7 173 0</inkml:trace>
  <inkml:trace contextRef="#ctx0" brushRef="#br0" timeOffset="35470.878">6165 11329 29 0,'0'0'138'0,"-4"0"-14"16,4 0-8-16,0 0-8 0,-5-3-9 0,5 3-15 16,0 0-6-16,0 0-1 0,0 0-13 0,0 0-10 15,0 0-6-15,0 0-3 0,-4-2-5 0,4 2 0 16,0 0-5-16,0 0-3 0,0 0-3 0,0 0-5 15,-1 11 4-15,1-7-4 0,-4 1-11 0,4 1 1 16,0-1 1-16,0 4-2 0,0-2 7 0,-1 3-8 16,-2 2 0-16,3-2 6 0,-1 4-7 0,1 1 4 15,0 1-5-15,-3 1 4 0,3 3-8 0,-1-3 5 16,2-2-2-16,2 3-1 0,-2 0 1 0,3-6 0 16,-3 0-3-16,3 0-1 0,0 0 0 0,1-4 2 15,3 2-1-15,-3-5-1 0,-1 1 1 0,2-1-2 16,-2-1 3-16,5-2 3 0,-3-1 1 0,2-2-2 0,1-1-4 15,4-2 1-15,-3-2 2 0,4-5 2 0,-1 1-5 16,-2-1 3-16,3 0-1 0,-1-3 2 0,-3 0-1 16,0-2 4-16,-3 0 0 0,4 1 1 15,-3 0 3-15,-3-1 0 0,-1 0-2 0,0-1 2 0,-3-1-4 16,-2 1 5-16,-2 1 0 0,-1-1 1 0,2-1 2 16,-5-1 0-16,0 6 4 0,1-3 5 0,-4 4 2 15,0-3 1-15,0 2 3 0,-1 5-5 0,-2 0-2 16,4 2 0-16,-4 1 1 0,2-1-7 0,-2 1 0 15,0 4-4-15,-1 0-1 0,4-1-1 0,-3 2-1 16,4 3-6-16,0 1 5 0,0 0-5 0,0 1 0 16,3 1-1-16,-2 1 0 0,4-2-3 0,-1 2 0 15,4 0 1-15,-3 3-2 0,4-4-1 0,0 2 1 16,0 0-3-16,0 2 1 0,4-2 1 0,0-1-1 16,-2 1 1-16,3-1-4 0,-1 3 1 0,1-4 1 15,-1 3-1-15,1 0 3 0,3-1-5 0,-3 0 1 16,0-1 3-16,2 2-1 0,-1-1-4 0,1 1 4 15,0-3-3-15,1 2 3 0,1 4-1 0,-1-4 3 16,0 0-4-16,2 1 2 0,-2-1 1 0,2 2 0 16,2 1 0-16,-3-7 0 0,5 4 0 0,-4-3 1 15,0-1 2-15,3 3-7 0,-4-3-8 0,5 0-4 16,-5-2-8-16,0 1-13 0,0-3-18 0,-3 0-17 16,2 3-21-16,0-3-24 0,-8 0-25 0,11-5-25 0,-3 4-112 15,-5-1-300-15,2-2 133 0</inkml:trace>
  <inkml:trace contextRef="#ctx0" brushRef="#br0" timeOffset="35973.256">6522 11547 122 0,'0'0'133'0,"13"-9"-9"0,-13 9-10 16,8-4-8-16,-5 1-9 0,7 2-2 0,-2 0-11 15,-2-2-5-15,0 3-6 0,5-3-5 0,-4 2-6 16,1 2-9-16,0 2-2 0,-2-3-3 0,3 0-7 16,-4 3-6-16,1-2 0 0,-3 4 0 0,2-1-2 15,-1 3-4-15,-2-1-3 0,-4 2 1 0,0 0-3 16,-2 3 0-16,-2-1-2 0,0 2-5 0,1-2 2 15,-4 1 2-15,3 0-7 0,-3 2 1 0,2-2-4 16,-3-1-3-16,5-2 4 0,-3 2 2 0,3-3-4 16,0 2-4-16,0-5 0 0,2 1 4 0,2 2-6 15,-3-5-4-15,2 4 3 0,2-2 0 0,0-4-2 16,0 6 1-16,0-6 4 0,5 4 1 0,-4 0 2 16,3-3-3-16,-4-1 4 0,10 3 2 0,-2-3-3 15,-2 1 2-15,3-1-3 0,3-2 0 0,-2 0-6 16,5 0 5-16,-3 0-1 0,2 1 0 0,-1-2 2 15,4-1-4-15,-4 2-1 0,0-2 3 0,1 3 1 16,5-5-1-16,-9 5 1 0,3-2 1 0,0 1-1 16,-3-1 1-16,-2 1 1 0,2-1-4 0,-5 3-2 15,4 0-2-15,-5-2 7 0,5 0-3 0,-5 1 2 16,-4 1-1-16,6-2-5 0,-6 2 2 0,8-1 0 0,-8 1-8 16,4-1-18-16,-4 1-10 0,0 0-37 0,0 0-31 15,0 0-42-15,0 0-135 0,0 0-300 0,0 0 133 16</inkml:trace>
  <inkml:trace contextRef="#ctx0" brushRef="#br0" timeOffset="37072.588">7813 11280 80 0,'4'-3'135'0,"-4"3"1"16,0 0-6-16,0-5-15 0,0 5-10 0,0 0-10 16,0 0-2-16,3-3-17 0,-3 3-6 0,0 0-7 0,0 0-8 15,0 0-7-15,0 0-2 0,0 0-1 16,0 0-2-16,1 13 0 0,-1-6-2 0,0-2-2 15,0 5-7-15,-1-1 4 0,1 2-7 0,-3 2-1 0,4 0-2 16,-2 4-5-16,1 0 0 0,1 0-2 16,2-1 2-16,0 2-2 0,0 0-2 0,0 0 1 15,5 0-4-15,-5-2 2 0,3 1-3 0,0 0-2 16,3-1 2-16,0-2-4 0,1 2-2 0,4-4 4 0,0-2 3 16,-2-2-8-16,-1-1 0 0,2-3 2 15,1 0 2-15,3 1-4 0,-3-3-5 0,2-2 0 0,2 0 2 16,-1-2-3-16,-2 0 2 0,-2-3-2 0,2 0-4 15,2-3 3-15,-3-1 2 0,-1-1-2 0,1-1-1 16,-5-2 1-16,1 1-1 0,0-2 2 0,-2-3 3 16,-3 2 0-16,1 1-3 0,-2-3 0 0,0-1 0 15,-4 1 0-15,1 3 0 0,-1-5 2 0,-1 2-7 16,-3 2 5-16,-2-1 0 0,0-1 0 0,-1 2 3 16,-2 1 6-16,-1-1-1 0,-2 3 5 0,0 3 0 15,-1-3 5-15,-4 3-1 0,3 0 1 0,-3 2 4 16,2 2 0-16,-4 0 1 0,2 0 0 0,-1 1 0 15,4 4 2-15,0-3-6 0,1 3-2 0,0 3-1 16,1-3-5-16,6 1 1 0,-3 2-3 0,4-1-2 16,-2 2 4-16,2 0-6 0,1 3 1 0,3-2-1 0,1 3-1 15,0 1 0-15,1 0-1 0,-1 0 3 16,4-1-5-16,0 2 3 0,1 0-1 0,0 2 5 16,3-2-6-16,-2 0 1 0,3 1 1 0,-1-1-2 15,3 4-1-15,0-1 0 0,-1 1 2 0,1-1-2 16,1-2 3-16,0 4 1 0,0-1 2 0,-2-3 2 15,4 2-2-15,-4-1-2 0,2 1 6 0,2-1 0 16,-5-3-5-16,1 2 0 0,3-2-1 0,-4 1 0 0,1-3 0 16,-1 0 0-16,4-1 0 0,-3-2-2 0,0 1-6 15,-3-2-15-15,4 1-18 0,-3-2-17 0,-3 0-17 16,3-1-26-16,0 0-28 0,0-2-32 0,-8 1-151 16,7 1-331-16,-7-1 147 0</inkml:trace>
  <inkml:trace contextRef="#ctx0" brushRef="#br0" timeOffset="37673.453">8336 11523 76 0,'5'-2'163'0,"-2"-2"-11"15,4 4-11-15,1-5-9 0,-4 2-12 0,5-1-8 16,0 2-9-16,0 1-14 0,-3 0-4 0,0 0-10 16,3 1-5-16,-1 1-8 0,-2-2-7 0,-6 1-1 15,11 1-3-15,-5 1-7 0,-2-1-4 0,-2 3-1 16,-2-1-2-16,0-3-3 0,-1 9-3 0,-2-3-6 0,-3-1 1 16,0 0-2-16,-1 5-1 0,0-3-6 0,2-2 3 15,-6 1-3-15,2 2 1 0,-1-4-5 16,3 2 0-16,-1 1-3 0,3-3 0 0,1 0-6 0,-2 0 1 15,4 0 1-15,-4-2 2 0,6 2-4 0,-4 0-1 16,4-4-1-16,-4 6-2 0,4-4 2 0,0-2-1 16,0 0 4-16,4 6-5 0,0-3 1 0,1-2 4 15,0 1-5-15,3-2 0 0,-3 2 3 0,3 0-3 16,-1 0 0-16,2 0 0 0,2 1 4 0,1-2-6 16,-4 4 2-16,5-2 5 0,-2 1-7 0,-2 1 1 15,1 0 2-15,0 1-7 0,-2-1-7 0,-3 0 0 16,1-1 0-16,1 3 6 0,-5-2-3 0,1-1-6 15,1 1 6-15,-4-2-4 0,0 3 1 0,0-3-1 16,-3 4-3-16,-1-2 6 0,2-2 3 0,-3 2-4 16,-4 0 1-16,0-1 1 0,1 2 2 0,-2-2 2 15,-1 0 1-15,-1-1-1 0,1 1-1 0,-7-1 3 16,5 2 1-16,0-5 1 0,1 2 5 0,0-2 11 16,-2 0 3-16,1 0 8 0,3 1 10 0,-3-2 5 15,4 1 3-15,0-2 1 0,-1 2 5 0,6-2 1 16,-4 0-4-16,8 2-7 0,-9-1-3 0,9 1-1 15,-8-1-5-15,8 1-4 0,-7 0-4 0,7 0-3 16,0 0-6-16,0 0-8 0,-6 0-5 0,6 0-15 0,0 0-12 16,0 0-24-16,0 0-38 0,0 0-42 0,0 0-67 15,-7-1-115-15,7 1-339 0,0 0 150 16</inkml:trace>
  <inkml:trace contextRef="#ctx0" brushRef="#br0" timeOffset="39080.83">9073 11336 61 0,'0'0'135'0,"0"0"-12"0,0 0-6 16,0 0-12-16,0 0-15 0,0 0-10 0,0 0 0 16,0 0-15-16,0 0 13 0,-2 14-13 15,1-9 5-15,-1 4-8 0,1-4 1 0,0 5-6 0,-1 3-8 16,1-4-5-16,0 2-2 0,-1-1 0 0,1 2-6 15,0 0-7-15,-1-2 1 0,1-1-1 0,0 2-2 16,1-2-20-16,0-3 11 0,-1 3 4 0,-1-4-6 16,2 1 0-16,0 0-3 0,0-5 2 0,0-1-1 15,0 8-1-15,2-5 1 0,-2-3-1 0,0 0 8 16,0 0 14-16,0 0 4 0,0 0-4 0,0 0-5 0,0 0-5 16,0 0 6-16,6-15-9 0,-2 8-3 0,0-3 3 15,1-1-11-15,-2 0 3 0,4 1 2 16,-3-2-3-16,2-2-5 0,0-3 0 0,-1 5 0 15,-3 2 1-15,3-4 3 0,-1 4-2 0,-2 1 3 0,1 2 4 16,1 0 0-16,-4 1 1 0,1 3-1 0,1-2-4 16,0 1-6-16,0 1 1 0,-2 3 5 15,6-3-3-15,-6 3 1 0,0 0-1 0,10 6 2 0,-5-4-6 16,-1 3 2-16,-3 0 1 0,3 1-4 0,0 2 2 16,1-2-1-16,0 3-1 0,-1-2-2 0,0 0 5 15,0 0-2-15,1 1-2 0,0 2 2 0,0-3 1 16,0 0-5-16,0-1 1 0,-2-2 0 0,-2 1-5 15,3-1 4-15,-1 1-2 0,-2-3 5 0,-1-2-2 16,3 5-2-16,-3-5-1 0,8 1 5 0,-8-1-5 16,0 0 6-16,0 0 0 0,11-7-4 0,-10 4 2 15,1-2-5-15,2-2-4 0,0-2 3 0,1-2-3 16,0 2 0-16,-1-1 1 0,1-4 0 0,-1 4-1 16,1 1 0-16,-3-4 0 0,5 6 3 0,-6-1 1 15,2 1 7-15,-3 4-3 0,4-3 1 0,-2 2-4 16,0 3-1-16,-2 1 2 0,0 0 0 0,6-3 1 15,-6 3-3-15,5 8 5 0,-5-5 0 0,5 6 1 0,-2-4 1 16,0 2-9-16,1 5 9 0,2-2-6 0,-3 4 3 16,1-1-2-16,4 1 1 0,-1-1 0 15,-3-1 0-15,4 4-1 0,-1-2 1 0,0-4-1 0,-1 5-1 16,2-5-5-16,0-3-11 0,2 3-11 0,-1-6-10 16,0 4-8-16,1-4-11 0,2-3-4 0,-2 1 2 15,3-2-8-15,-1-1 0 0,2 0-8 0,-1-4 7 16,-1-2-7-16,4-1 1 0,-3-2 0 0,1-3 6 15,-1 1-7-15,-3-2 11 0,-1 3 11 0,0-4 4 16,-4 3 16-16,3 0 1 0,-6 2 24 0,2 1 10 16,0-2 16-16,-4 5 21 0,0-2 5 0,0 4 11 15,0-2-1-15,-1 2-9 0,-2 1 2 0,3 3 6 16,0 0 12-16,-19 6 11 0,10 1 4 0,-3-5 0 16,1 8-3-16,2-3 1 0,0 4-9 0,-5 2-5 0,6-5-4 15,1 1-7-15,-2 0-5 0,3 2-2 16,0-2-6-16,3 0-3 0,-1 1-2 0,1-2-8 15,2 1-2-15,1-1-4 0,0-3-5 0,1 4-3 0,2-6-8 16,-3 3-6-16,5-3 2 0,-1 0-7 0,1-2-1 16,0-1-1-16,-5 0-2 0,13-1-6 15,-8-2 1-15,3-1 0 0,-1-1-6 0,1-1-1 16,-1-3 1-16,-1 4 5 0,-3 0 0 0,4 0 0 0,-6 3 6 16,4-3-3-16,-1 4-1 0,-1-2-2 0,-3 3 3 15,0 0 3-15,7 0 4 0,-7 0 1 0,5 7 1 16,-2-1 1-16,-2-2 0 0,4 3 6 15,-2-3-2-15,-1 3-2 0,2-1 3 0,0 0-1 0,1 1 4 16,-1-2-5-16,0-2-1 0,2 2 1 0,-2 0 3 16,1-1-1-16,2-1-4 0,-2 0-8 0,5-1-21 15,-4-2-17-15,2-2-24 0,1-1-24 0,-1 1-12 16,1-3-16-16,0 0-12 0,-3-2-13 0,0 1-6 16,-1-4-96-16,0 4-270 0,-1-6 119 0</inkml:trace>
  <inkml:trace contextRef="#ctx0" brushRef="#br0" timeOffset="39260.345">9786 11396 118 0,'0'0'132'0,"0"-4"-14"16,0 4-12-16,0 0-6 0,3-3 1 0,-3 3 3 16,0 0 9-16,6 7-6 0,-4-2-3 0,1-1-2 0,0 1-9 15,3 2-1-15,-1-1-5 0,3 3 0 16,-3-2-6-16,3 2-6 0,-2-1-9 0,2 1-5 16,2 1-5-16,0 0-8 0,0-3-3 0,0 2-5 15,0-3-4-15,-1 4-3 0,0-5-14 0,3 2-13 16,-2-2-18-16,0-1-29 0,0 1-24 0,-3-5-36 15,0 0-34-15,1-1-31 0,0 2-103 0,0-2-290 16,-3-5 128-16</inkml:trace>
  <inkml:trace contextRef="#ctx0" brushRef="#br0" timeOffset="39433.507">9979 11367 53 0,'-5'-3'206'0,"5"3"-18"0,0 0-17 15,0 0-9-15,0 0-12 0,-10 3-8 16,6 2-12-16,-1 2-9 0,-1-1-10 0,0 5-12 0,1-2-10 16,-5 8-6-16,0 1-8 0,-4 6-8 0,-4-1-15 15,1 2-45-15,-7-1-68 0,2 2-83 0,-4-3-140 16,-1 1-307-16,-3-1 136 0</inkml:trace>
  <inkml:trace contextRef="#ctx0" brushRef="#br0" timeOffset="40467.11">9845 11962 62 0,'0'0'81'0,"0"0"-8"0,0 0-12 0,12-4-5 15,-12 4-8-15,2-1-2 0,-2 1 2 0,7-4-1 16,-7 4 11-16,6-2-11 0,-6 2 6 0,5-3 5 16,-5 3-10-16,8-1 2 0,-4-3 6 0,-1 3-8 15,-3 1 0-15,10-2-8 0,-3 0 5 0,-2 1-1 16,2-1-1-16,1 2-6 0,1-3 4 0,-1 1-5 15,6 2-5-15,-5 0 1 0,5-2 3 0,-4-1-5 16,3 4-2-16,1-2 2 0,-1 0-5 0,0 1 5 16,-2 1-2-16,1-1-3 0,2 0-5 0,-3 1 1 15,1-1-6-15,-2 2 3 0,3-2-7 0,-5 0 8 0,2 2-9 16,-4-2 0-16,3 0 1 0,0 0 2 0,-3 2-6 16,1-1 1-16,-2 1-1 0,3-2 2 0,-1 0-2 15,-1 1 4-15,-6-1-5 0,12 0-4 16,-7 0 4-16,4 0-1 0,-9 0-1 0,9 0-2 0,-4 0 2 15,3 0 1-15,-8 0-3 0,11 0 2 0,-3 0-2 16,-3-1 1-16,-5 1-1 0,14 0-1 0,-6 0 2 16,-2 0 2-16,1-2-3 0,0 2 0 0,-7 0-3 15,9 0-6-15,-5-1-10 0,-4 1-2 0,8-2-14 16,-8 2-13-16,5-2-15 0,-5 2-10 0,6-3-10 16,-3 1-3-16,-3 2-7 0,2-5-10 0,-2 5-102 15,0-3-219-15,0 3 98 0</inkml:trace>
  <inkml:trace contextRef="#ctx0" brushRef="#br0" timeOffset="41671.704">10410 11991 8 0,'0'0'165'0,"0"0"-1"15,0 0-13-15,0 0-7 0,0 0-13 0,0 0-14 16,0 0-10-16,0 0-5 0,0 0-8 0,0 0-10 16,0 0-5-16,0 0-4 0,0 0-5 0,5-7-13 0,-5 7-6 15,0 0 0-15,0 0-7 0,0 0-4 0,0 0-6 16,0 0-1-16,0 0-5 0,0 0-4 0,0 0 1 16,0 0-4-16,0 0-2 0,0 0-1 15,2 7 0-15,-2-7 1 0,2 6 2 0,-1-2 5 0,0 0-1 16,1 1 2-16,0 0-1 0,-1 1-4 0,1-2-2 15,0 5-1-15,-1-2 1 0,4 0-2 0,-3 3 0 16,1-2-1-16,0 2-4 0,1 0 1 0,-4 1 0 16,3 1-3-16,1-1 3 0,-1 7-4 0,0-1 0 15,2 0 0-15,-1 0-4 0,4 0 0 0,-2 0 1 16,-1 1-1-16,-1 1 0 0,1-3 1 0,0 5-2 16,3 4 1-16,-7-6 1 0,4 0-3 0,2 1 1 15,-3 3-5-15,1 3 7 0,0-7-8 0,-1 5 1 16,1 2-4-16,-2-1 3 0,0-4-3 0,5 2 4 15,-6 3-1-15,2 1 0 0,-1-8 3 0,-1 5-3 16,1-4-2-16,-2-1 1 0,3 5 0 0,-4-4 1 16,4 6 3-16,-3-7-1 0,0 0-3 0,-1 6 3 15,2-4-1-15,-2 4 2 0,1-6-3 0,-1 6-1 16,0 1 2-16,4 1 3 0,-3-3-2 0,-1 0-1 16,2-4-1-16,-2 0 0 0,2 5 0 0,1-2-1 15,-3 3 3-15,1-2 1 0,-1 1-2 0,-1-6-1 16,2 0 2-16,-3 5-3 0,0-4 5 0,0 7-1 15,2-8-3-15,2 8 2 0,-6-6 0 0,4 3-2 16,-3 3-1-16,5-1 7 0,-4-3-1 0,1 3-5 0,1-1 1 16,0 1-1-16,1-2 3 0,-1 3-2 15,0-3 2-15,0 0-2 0,2-3-2 0,-4 6 2 16,4 0 0-16,-4 0-1 0,2-1 0 0,0 1 2 16,-1-1 1-16,-1 1-1 0,0-3-1 0,1 3-1 0,1-1-3 15,0 0 9-15,1-1-5 0,-2-1-1 0,0 1-1 16,2 0 0-16,-1-1 4 0,1 3-2 15,-2-2 0-15,2-1-3 0,-1 1 0 0,-1-1 1 16,1-3 3-16,-1-2-1 0,1 8 3 0,0-3 0 0,-2-3-6 16,2-3-2-16,-1 10 8 0,0-10-6 0,0 3 3 15,-1 4-2-15,1-7 2 0,1 6 1 0,-1-4-2 16,-2 5 2-16,2 1-3 0,0 0 9 0,-2 0-8 16,2-9-2-16,1 3 3 0,0-3-4 0,-3 4 4 15,1-4 1-15,2 1-3 0,0 3 0 0,0-2 1 16,0-2 1-16,0 2 1 0,0-1-3 0,0 0 0 15,0 2-2-15,5-2 5 0,-4 3-2 0,3-2 1 16,-3 1 1-16,4-2-8 0,-1 2 6 0,-1-2 1 16,-1 3-1-16,2 0 1 0,-1-3-1 0,3 1 1 15,-4 1 4-15,2 0-4 0,-1-5 0 0,-2 5 1 16,2-2-5-16,-1 0 5 0,0-1-3 0,0 0 1 16,0 3-2-16,-2-7 1 0,0 5 4 0,-2-2-4 15,2 0 4-15,0 2-2 0,-1-1-2 0,1 1 2 16,0-1 2-16,-1 0-2 0,1-5-2 0,-4 2 2 15,4 3-5-15,0-1 7 0,0-3-2 0,0-1-1 16,0 1 2-16,0-2-1 0,0 0-1 0,0 0 0 16,0 0 2-16,0 2 11 0,0-4-1 0,2 1-1 15,-2 1 0-15,2-2 1 0,0 0-4 0,0-2 0 16,-2 1-4-16,1 1 3 0,-1-4-1 0,5 3 3 16,-3 0-3-16,-2-3-1 0,2-1-2 0,0 3 1 15,1-2-2-15,-2 0 3 0,0-1-3 0,1 2 3 16,0-3-3-16,-2 1 0 0,1-1 1 0,-1 1 1 15,0-4 8-15,3 5-6 0,-3-5 4 0,1 3 0 16,-1-3-6-16,0 0 2 0,0 0-10 0,0 0-17 16,0 0-23-16,0 0-42 0,0 0-32 0,0 0-40 15,-16-10-187-15,12 3-376 0,-4 0 167 0</inkml:trace>
  <inkml:trace contextRef="#ctx0" brushRef="#br0" timeOffset="44072.594">3144 15925 54 0,'0'0'117'15,"0"0"4"-15,0 0-17 0,0 0-12 0,0 0-6 16,0 0-2-16,0 0-10 0,0 0-7 0,0 0-11 15,0 0 8-15,7 0-12 0,-7 0 8 0,0 0-7 0,6-2 1 16,-1 1 2-16,-5 1-9 0,9-2 6 0,-9 2-6 16,9 0-3-16,-4-2-2 0,3 2-2 15,-1-1-10-15,1 0 4 0,0 1-3 0,4-2-1 16,1 2-3-16,6-1-2 0,-2-1 1 0,4 2-6 16,0 2 10-16,6-3-10 0,1 2-1 0,4-1-7 0,-1-2-1 15,1 3 0-15,0 3 1 0,3-7 2 0,0 4-6 16,2-1-4-16,0-1 8 0,14 2-3 15,-10-1-6-15,-4-1 1 0,14 2-2 0,-10-1 0 16,8 0 1-16,7 0 6 0,-5-1-4 0,-13 0-1 16,15 1-1-16,-1 0-3 0,-12 0 5 0,12 0-4 15,-12 1 0-15,-3 3 5 0,15-3-7 0,-12-1 2 0,-2 2-1 16,2-2 2-16,-2 3 2 0,-2-1-3 0,5 3 3 16,-4-4-4-16,-1 2 1 0,1-3-2 15,2 0-1-15,0 3-4 0,-1-3 8 0,2 4-1 16,-1-5-4-16,1 2 6 0,12 1-3 0,-2-3 0 15,-10 2 1-15,11 0-2 0,-12-1 4 0,0 4-6 0,-1-2 3 16,16-3 2-16,-15 2-1 0,11 3 4 0,-11-4-5 16,0 0-2-16,1 0 3 0,-2-2 0 0,2 2 2 15,-1-2-5-15,12 4 3 0,-11-5 0 16,11 2 0-16,-1 0 1 0,1 1-4 0,-10-2 7 16,8 1-7-16,-10-2-1 0,16 3 3 0,-5-4 0 0,4 1 1 15,-2 1-4-15,-12 0 4 0,11 2 4 16,-1-3-10-16,-8 1 5 0,-4 0-5 0,13 1 0 15,-11-1 0-15,12-1-1 0,-12 2-1 0,-2-1 2 16,16 0-5-16,-16 1 3 0,3-2 6 0,-1 1-6 16,-3 0 5-16,1-1-4 0,-1 1 3 0,0-1-4 0,0 2 4 15,-1 0 0-15,0-2 4 0,-2 0-4 0,-1 2 8 16,3 0-5-16,-4-2-5 0,7 1-1 16,-7 0 1-16,1 0 4 0,0-1-2 0,1 0-3 15,2 1-3-15,-1-2 0 0,-2 1-3 0,3 3 5 16,0-4-3-16,-1 0-2 0,1 0-7 0,-3 2 7 15,2 2 4-15,-3-3-3 0,-1-1 7 0,4-1-3 16,-5 2-2-16,3 1 6 0,-4 0 8 0,3-3-15 0,-2 1 8 16,-1 3-4-16,0 1 5 0,2-3-6 15,-3 2 3-15,0 1 0 0,-1 0-1 0,1 0 6 16,0-3-1-16,2 3 0 0,-5 1-3 0,-2-1 3 16,5 2 1-16,2-2-4 0,-3 0 8 0,-5 1-9 0,1-1 2 15,5 0-1-15,-6 0 12 0,5 3-12 16,1-3 8-16,2 0-10 0,-4 1 0 0,4 2 0 15,-8-3-1-15,6 1 3 0,0 2 2 0,-6-2 1 16,7 2-2-16,-1-3 5 0,-5 2-3 0,8-2-3 16,-10 3 8-16,1-1-3 0,6 4-4 0,0-5 2 0,-6 2-1 15,6-1 2-15,-6 1 10 0,7-2-10 0,-12 2-2 16,4-2 3-16,1 0-1 0,-4 1-1 0,12-1 3 16,-10 2-6-16,3-3-1 0,4 4 3 0,1-6 0 15,-7 5-3-15,5-2 2 0,-4-1-9 16,0 3 7-16,7-3-17 0,-8 1-4 0,0 1 4 0,0-3 5 15,2 4-5-15,-3-3-2 0,1 2 12 0,-1-1-5 16,-1-1 0-16,1 0 9 0,-2 0-4 0,2 0 7 16,-1 1-7-16,1 0 3 0,1-1 2 15,-2 2-1-15,0-1-2 0,3-1 7 0,-3-1 0 16,2 1-7-16,-5-2-8 0,3 2-11 0,2-1 6 0,-2 0 2 16,0 0 0-16,0 1 16 0,-1-2-12 0,-1 2-3 15,1-2 7-15,-4 2 8 0,-1 0-3 0,0-2-5 16,0-1-5-16,0 2 8 0,-1 0 3 15,-1 0 2-15,-4-1 3 0,5 1-3 0,-1 1-7 16,1-1 7-16,-1 1-7 0,0 0 11 0,-1-3-7 0,-1 3 6 16,0 0 0-16,5-3-4 0,-5 2 8 0,3 0-7 15,-2-2 1-15,3-1 2 0,-2 4-8 0,-1-2 11 16,-1-1-7-16,3 2 2 0,-1 0 2 0,-3-1 4 16,2-1-3-16,-5 1-2 0,2 2 0 0,-1-3 7 15,1 1-1-15,0 2-8 0,2-3-1 0,-4 2 8 16,4-2 2-16,1-2-3 0,-2 5-7 0,2-3 0 15,4 0 5-15,-3 2 2 0,1 1-2 0,-2-2 1 16,1 1-2-16,1-2-8 0,-1 3 14 0,-1-2-9 16,1 0 6-16,-2 2 1 0,-1 2 1 15,1-4-7-15,-1 4 4 0,-1-4 0 0,1 2-1 16,0 0 11-16,-3-2 1 0,2 2-3 0,1-1 0 0,1 0 7 16,-4 0-5-16,-5 1-5 0,13-2-1 0,-8 1 7 15,5 0-4-15,-3 1 12 0,-1 0-15 0,-1-3 5 16,2 3 7-16,-7 0-18 0,11-2-5 15,-6 2 2-15,-5 0 6 0,0 0 5 0,10-1-10 16,-6-2 4-16,-4 3 2 0,7-1 1 0,-7 1 2 0,5-1 3 16,-3-1-5-16,-2 2-2 0,0 0-8 0,5-3 9 15,-2 1 0-15,-3 2-14 0,3-3-14 0,-1 1-10 16,-2 2-32-16,1-7-37 0,-1 7-67 0,-5-5-183 16,0 1 81-16</inkml:trace>
  <inkml:trace contextRef="#ctx0" brushRef="#br0" timeOffset="46285.853">3065 14752 12 0,'0'0'52'16,"0"0"-3"-16,0 0-1 0,0 0 4 0,0 0 0 15,0 0 6-15,0 0-1 0,0 0-6 16,0 0 5-16,0 0-11 0,0 0-4 0,0 0-6 0,0 0 10 16,0 0-14-16,0 0-4 0,0 0-3 0,0 0-3 15,0 0-4-15,0 0 1 0,0 0-1 0,0 0-3 16,0 0 0-16,0 0-5 0,0 0-1 0,0 0 2 16,20 2 1-16,-20-2 3 0,9 0-13 0,0 0 11 15,-9 0-5-15,13-2 2 0,-9 2-5 0,5 2-1 16,-3-2 2-16,2 0-3 0,0 0-1 0,3 3-2 15,-3-3 4-15,2 1 3 0,1 0-4 0,1 1 7 16,-2-2-13-16,3 0-1 0,-2 0 14 0,3 0-9 16,-2 0 3-16,2-2 3 0,5 2-6 0,-1-1 0 15,0 0-1-15,1-2 3 0,4 3 3 0,5 0-3 16,-1-2 1-16,-5 1 10 0,5 1-15 0,2 0 1 16,-2-1 0-16,-4 1 15 0,5-1-7 0,-1 2 2 15,2-1-11-15,-1 1 2 0,-1-1 0 0,1 3 3 16,0 0-3-16,-6-6-1 0,0 3 12 0,5 0-11 15,-6-2-3-15,8 4 3 0,-8-2-2 0,7 0 7 16,-1 0-7-16,-5 0 4 0,6-2-7 0,1 1 2 16,-2-2 6-16,3 2-7 0,-1-1 2 0,2-1 0 15,-1 1-2-15,0 1 8 0,2-1-3 0,-2-1 6 16,4 2-8-16,-4 0 9 0,6-1-6 0,-3-3 3 16,3 5-5-16,-2 0 1 0,1-2 4 0,-2 2-5 15,3 0-7-15,-3 0 8 0,-2 0 7 0,5 0-11 16,-5-1-1-16,-1-1 3 0,3 2 3 0,-1 0-7 15,0-1-1-15,-1 0 4 0,-2-2 1 0,-1 1 2 16,2 2 2-16,2 0 1 0,-2-1 0 0,-3-3-6 16,5 4 4-16,-3 0 4 0,5-1-14 0,-1-1 16 15,0 1-8-15,-2 2-2 0,2-5 1 0,3 3 0 16,-2-2 2-16,0 1-1 0,-1 2-1 0,2-2-1 16,0 2-1-16,-6 0 5 0,2-2-4 0,0 2 2 15,2 0-3-15,-5-1 4 0,2 0 1 0,0-1 4 16,-2 4-4-16,2-2 3 0,-3-2-6 0,-2 2 4 15,5-1 2-15,-2 0-13 0,1 2 5 0,-1 0 8 16,3 1-4-16,-3-4-2 0,3 1 0 0,-1 1 0 16,2-1 1-16,0 1 5 0,0 0 4 0,0-2-15 15,0 2 0-15,0 0 3 0,0-1 0 0,0 1 9 16,2 0-7-16,-2 0 2 0,-1-2-1 0,-1 2-14 16,0-1 11-16,-1 1 1 0,4 0 2 0,-2-3 2 15,-1 3-2-15,-4 0 6 0,5 0-7 0,0-1-4 16,-2 2 3-16,-2-2 1 0,1 1 3 0,0 0 1 15,3-1-8-15,-3 1-7 0,1-2 9 0,-7 4-4 16,5-4 4-16,0 2 2 0,-5-1 1 0,4 1-7 16,4 3 12-16,-5-2-2 0,5-2 3 0,-3-2-7 15,2 4-7-15,-9-1 10 0,7 3 0 0,5-2 4 16,-13-1-7-16,12 0 3 0,0-1-6 0,-1 2-1 16,1-2 3-16,0 1-9 0,1 0-6 0,2 0 13 15,-2 1-1-15,1-2-2 0,4 1 4 0,-4-4 5 16,1 4 1-16,0 0-7 0,-2-3 8 0,4 3-9 15,-2-1-1-15,1 0 5 0,-3 2 5 0,4-4-10 16,-2 3-1-16,-2 0-12 0,4 0 23 0,-3 0-2 16,2 0 10-16,-2 0-6 0,0-2-5 0,3-1 2 15,-4 6-8-15,1-6 0 0,-1 3 3 0,0 0-1 16,1 0 8-16,-1-4-8 0,0 3 6 0,0 1-6 16,-2-2 9-16,3 0-9 0,-4 2 0 0,3-3 6 15,-3-1-7-15,2 2 3 0,-3 3-1 0,3-2-3 16,-3 1 3-16,0-4 6 0,0 3-4 0,0 1-1 15,3-3 0-15,-3 3-5 0,0-3-3 0,2 2 4 0,-8 2-1 16,4-1-5-16,2 0 1 0,-5 3 8 0,5-3-10 16,-6 0 6-16,6 0 2 0,1 1-4 15,-8 1 4-15,1-1 1 0,0 0-3 0,8-2 1 16,-2 5 4-16,-7-3-5 0,6-1 3 0,2 1 1 16,-1-2-6-16,-6 4 13 0,6-3-8 0,-1 2 0 0,2 1-2 15,-10-2 0-15,4 0 3 0,0 1 0 0,-2-1-5 16,7 1-3-16,0-2 5 0,0 1-1 15,0-1-3-15,-1 1 3 0,-4 2 0 0,0-3 8 16,-3 0-9-16,10 2 10 0,-8-2-7 0,6 2 1 16,-7-2-1-16,-1 2 5 0,1-4-6 0,0 3-2 0,-1 0 6 15,0 0 1-15,0-1-3 0,-1 2 5 0,-1-1-6 16,1 1 1-16,-5-1-2 0,4-1-4 0,-3 1 3 16,-2-1 7-16,5 3-6 0,-3-3 0 0,3 1-1 15,-4-1 6-15,4 2 1 0,-4-1 2 0,4 1-2 16,-4-1-1-16,0-1 4 0,0 0-1 0,3 1-4 15,-3 1 2-15,-1-2-4 0,0 1 4 0,4 0 1 16,-4-1 2-16,-1 0-4 0,-1 0-4 0,3 2-4 16,-2-2 11-16,-2 0 1 0,3 2-5 15,-4-1 1-15,1-2 1 0,0 2-2 0,0-1 4 0,0 0-3 16,-2 0 3-16,0 1-2 0,-3-1-1 0,3-1 0 16,0 1 7-16,0 1-7 0,-3-1-3 15,-5 0 12-15,14-1-13 0,-10 1 5 0,-4 0 5 0,10-1-2 16,-3-1-6-16,-5 0 8 0,-2 2-1 0,11-1-1 15,-11 1-2-15,10-1 4 0,-8-1-4 0,-2 2-3 16,8-1-6-16,-8 1-4 0,9-3-12 0,-9 3-22 16,4-3-63-16,-4 3-115 0,0 0 52 0</inkml:trace>
  <inkml:trace contextRef="#ctx0" brushRef="#br0" timeOffset="48653.458">3025 13549 13 0,'0'0'53'16,"0"0"-6"-16,0 0 2 0,0 0-1 0,0 0-11 15,0 0 2-15,0 0 0 0,0 0-4 0,0 0-5 16,0 0 6-16,0 0-8 0,0 0 1 0,0 0-2 16,0 0-3-16,7-2-7 0,-7 2 8 0,6-1 1 15,-6 1-2-15,5-2 0 0,-5 2-11 0,7-2-3 16,-7 2 8-16,7-1-3 0,-7 1 0 0,8-2 0 16,-2 0-4-16,-6 2-12 0,9-3 18 0,-4 3-8 15,2-2-6-15,-1 0 4 0,2 1-4 0,-3 0 5 16,1 0-2-16,2-1 6 0,0 2-7 0,3-3-3 15,-1 1 0-15,3 0 7 0,0 0-2 0,0 1-6 16,-1-2 0-16,4 1 5 0,2 0-6 0,1-1-5 16,0-2 9-16,0 3-11 0,-1 0 10 0,1-3-3 15,3 2 9-15,-4-3-5 0,1 3-3 0,0 0-1 16,2 0-2-16,-3-1 4 0,1 2-4 0,0-3 9 16,1 2-4-16,-1 0-11 0,1-2 10 0,-1 4 4 15,-1-2-3-15,0 1 2 0,-1 0-4 0,0-1 0 16,1-2 0-16,-1 4 0 0,-1 1-3 0,-3-1-6 15,4-2 16-15,-5 3-7 0,6-2 1 0,-2 1-1 16,0-1-4-16,1-2 4 0,2 1-2 0,0 3-4 16,-1-2 5-16,1 2 2 0,0-2 1 0,2 0-1 15,1 2 5-15,7-2-2 0,2 1 5 0,-2 1 0 16,-6 0-3-16,4-3-1 0,2 2-2 0,0 1 5 16,-1 0-7-16,0 1 7 0,1-1-9 0,-2 3 5 0,-5-3 4 15,7-4-8-15,-7 5 4 0,-2-2-5 16,8 2 2-16,-5-1-6 0,-1 0 5 0,-3-1-2 15,4 1 5-15,-3 1-4 0,0-3 3 0,1-1-3 16,1 2 3-16,-4 1-2 0,5-1-2 0,-4-2 4 16,0 2-6-16,3-3 6 0,0 2-2 0,-3 0 4 15,4-1-7-15,4 1 2 0,1-2-1 0,0 1 1 16,0 0 0-16,0-1 5 0,2 2-6 0,2-3 7 16,-1 1-4-16,4 0-4 0,-2 1 3 0,3-1-3 15,1 4 5-15,-1-3-1 0,2 3 6 0,-3-4-8 0,3 5 0 16,3-5 6-16,-5 2-5 0,-3-1 3 15,3 1-4-15,1 1 6 0,-2-1-1 0,0-2-4 16,-2 4-1-16,-1-3 0 0,1 1 7 0,0-1-3 16,1 1-7-16,-1-1 3 0,4 1-3 0,0 1 8 15,-1-1 3-15,2-2-2 0,1 1-5 0,13 0 5 0,-15 2 2 16,4-2-8-16,10 2 3 0,0-4-3 0,-11 4 5 16,11 1-7-16,-13-3-1 0,13 1 5 0,-11 0-1 15,-2 1-1-15,1-1 3 0,-1 1-5 16,0-3 11-16,2 4-8 0,-3 0-8 0,-1 0 9 0,1-2 3 15,-4 2-8-15,3-2 5 0,-4 2-11 0,2-1 5 16,2 2 0-16,-1-1 2 0,-1-3-7 0,-1 3 1 16,3-2-6-16,1 2 12 0,-1 1-10 15,-1-2 0-15,2 1 0 0,-2 1-3 0,1 0 7 0,0-2 0 16,-3 0 0-16,3 2 4 0,-3 0-2 0,2-1 3 16,-3 0-11-16,2 0 9 0,-2 2-3 0,1-4 7 15,-1 7-4-15,0-3 0 0,0 1-5 0,-1-1 2 16,2 0-1-16,-3 0-2 0,4-1 3 15,-2 1-9-15,1 1 7 0,0-1 3 0,2 2-5 0,2-3 4 16,-3 2-3-16,1-3 1 0,-2 2 2 0,2-2-3 16,-1 0 3-16,-3 2 0 0,-1-1 2 0,1-1-2 15,-3 2 1-15,-1 0 5 0,2-4-6 0,-7 6 6 16,5-2 1-16,-1-2 4 0,3 0-3 0,-2 1-1 16,-2 1-1-16,5-2 5 0,-2 2-6 0,0-2 10 15,2 1-8-15,1 1 0 0,-1-4 8 0,3 2-2 16,-1 0 0-16,1 2-1 0,-1-4 3 0,1 4-4 15,-1-1 2-15,0 0-2 0,0 2 1 0,0-3 8 16,0 3-6-16,-5-4 4 0,5 2-1 0,-7 0 2 16,3 2 0-16,-6-1-5 0,1-2-1 0,-5 1 5 15,5-1 2-15,-3 0-8 0,0 2 6 0,-1-1-8 16,3-1 4-16,-2 1-5 0,9-2 1 0,-2 1 5 16,-4 0 6-16,7 0-12 0,-1-1 7 0,-1 1-5 15,0 1 0-15,-6-1-3 0,-2 0-10 0,8 0 14 16,-6 0 8-16,0 0-12 0,-3 1 6 0,1-1 0 15,-3 0-3-15,2-1-1 0,-6 0 5 0,6 1-15 16,-5 0 1-16,-1-2 7 0,0 2 2 0,0 0 3 16,-1-1-7-16,5 1-4 0,-4-2 15 0,5 2-13 15,-6-2 5-15,6 0 0 0,-1 1-5 0,0-1 4 16,2 2 0-16,-5 0-1 0,-1 0 2 0,1 0 1 16,5 2-4-16,-8-4-3 0,2 2 7 0,2 0 4 15,-2 2-4-15,1-2-12 0,-1 0 12 0,0-2-8 16,-3 2 4-16,0 2 4 0,3-2-2 0,-3 1 18 15,2-1-19-15,0 0 4 0,-1 0-5 0,1 0-5 16,-1 1 5-16,0-1 4 0,3 0-7 0,-1 1 4 16,1-1-4-16,0 0-9 0,5 0 14 0,-6 0-2 15,6 0 10-15,-1-1-8 0,-4 0 2 0,0 1 4 16,3 0-1-16,-3-1-3 0,1-1 0 0,-4 0 1 16,-1 1-3-16,5 1 0 0,-5-1-1 0,4 0 2 15,-5 1-3-15,0-2 7 0,4 2-10 0,-8 0 4 16,4-1 4-16,-3 1 0 0,2-2 0 0,-2 0 0 15,1 1-9-15,-1 0 3 0,3 0 8 0,-2-1 0 16,-1-2-9-16,0 4 6 0,1 0 1 0,0 0 0 16,0-1-3-16,-2 1-2 0,4-2 6 0,0 2-1 15,0 0 6-15,1 0-1 0,0-1-8 0,0 1 3 0,2 0 0 16,-2-2 5-16,-1 3 8 0,0-5-11 0,1 4 3 16,-2 0 4-16,0-1 5 0,-2 1 0 15,-6 0 2-15,12 0 8 0,-12 0-4 0,7 0 2 16,-7 0 1-16,7-3-7 0,-7 3 7 0,0 0-8 0,5-1 3 15,-5 1-6-15,0 0-6 0,0 0-10 0,0 0-16 16,0-4-16-16,0 4-18 0,0-4-35 0,0 4-97 16,0 0-198-16,-5-5 89 0</inkml:trace>
  <inkml:trace contextRef="#ctx0" brushRef="#br0" timeOffset="50951.748">4468 12041 49 0,'0'0'95'0,"0"0"-6"0,0 0-4 0,0 0 0 16,0 0-11-16,0 0 6 0,0 0-12 0,0 0-7 15,0 0 6-15,0-5 0 0,0 5-12 0,0 0-3 16,0 0-1-16,0 0-7 0,0 0-3 0,0 0-9 15,0 0-1-15,0 0-2 0,0 0 0 0,0 0-2 16,0 0-14-16,-9-1 7 0,9 1-5 0,0 0 3 0,0 0-9 16,0 0 2-16,0 0 0 0,0 0-2 0,0 0-3 15,-9 4-3-15,7 0 11 0,2-4-8 16,-3 8-3-16,-1-5-2 0,3 3-14 0,-2-1 19 16,1 2-1-16,-2 1 6 0,0 2-8 0,3-2-11 0,-3 3 11 15,4 1 3-15,-4 5-8 0,4-4 5 16,-1 4 4-16,1 0-5 0,-3 2 0 0,3 0-4 15,0 5 11-15,3-5-3 0,-3 2-7 0,0 2 2 16,1 4-1-16,2-8-1 0,-2 1 3 0,0-1-3 0,3 0-1 16,-1 1 3-16,2 4 0 0,-3-6-1 0,2 2 5 15,-4 0 1-15,7 4-9 0,-5-5 5 0,2 4 1 16,1 0-1-16,0-3 0 0,-2-1-2 16,0 8-4-16,5-4 8 0,-3-3-7 0,2 4 7 15,0 0-3-15,1 1-6 0,0-1 6 0,-1 0-2 0,1 0 7 16,1-1 0-16,-4-4-7 0,3 1 7 0,1 5-14 15,0 0 12-15,-3-7-5 0,-2 0-2 0,6 1 2 16,-5-1-7-16,3-1 11 0,-6 1-6 0,5 2 0 16,-1-3 9-16,-5 2-4 0,1 1 4 0,3-3-3 15,-4 1-1-15,0 0-4 0,1 2 5 0,-2-1-3 16,2 0-1-16,-2-1 2 0,3 4-1 0,-3-2-4 16,0-2 6-16,1 0 1 0,-1 7-3 0,3-7-1 15,-2 3 3-15,-1-2 2 0,4 0-3 0,-3-2 1 16,3 1 11-16,0 0-14 0,-3-1 4 0,0 0-8 15,2-2 2-15,-2 2 4 0,3 1-1 0,-4-1-1 16,3 3-1-16,-2-3 6 0,0 0-1 0,-1-2 1 16,0 3-4-16,2 2-2 0,-4 1 2 0,4-3 2 15,-4 2-5-15,2-1-2 0,0 0 10 0,0 0-4 16,-1 2 1-16,1-3-2 0,-1 2 0 0,-2-1-3 16,2 1-3-16,-2-1 7 0,3 7-11 0,-1-6 20 15,2 0-12-15,-5-1 4 0,3 6 0 0,0-7-7 16,-2 1 8-16,3-1-6 0,-1 1 6 0,1 0 1 15,0-1-5-15,0-2 4 0,-4 3-4 0,4-2 2 16,0-1 3-16,0 0-2 0,-5 1 1 0,5-1-5 16,0 1 1-16,0-1 5 0,-1 0-9 0,1-3 1 0,-3 3 2 15,3 0 2-15,-1-3 1 0,-2 4 6 16,1 0-12-16,2-2 3 0,-3 1-2 0,3 1 0 16,0-5 3-16,0 9-2 0,-1-3 7 0,-2 1-8 15,3 1 7-15,-2 1-7 0,2-1-1 0,-2-2 2 16,1 7 1-16,1-5 6 0,-4-3 0 0,3 2-7 15,1-3-4-15,0 1 9 0,-1-1-13 0,1 3 8 16,-3-2 5-16,2 0 0 0,1-1 2 0,-4-1-4 16,4 4-3-16,-1-3 1 0,-2 1 6 0,3 1-4 15,-1 0-2-15,-2-1 0 0,2 1 3 0,1-1-3 0,-4 0 5 16,3 0 0-16,1-2-6 0,-4 2 3 16,3-1 9-16,1 0-8 0,0-5-7 0,-2 4 2 15,2-3-2-15,-3-1 6 0,3 1 3 0,0 2-1 16,0-3-4-16,0 0-2 0,0 3 6 0,0-4-6 0,0 2 6 15,-1-1-2-15,1 0 5 0,0 3 0 0,0-2-7 16,1 0-2-16,-1 0 2 0,0-1 4 0,3 1-9 16,-1 1 9-16,-2 3-1 0,1-2-1 15,3-2-2-15,1-1 2 0,-1 4 2 0,0-2-3 16,-2-2-3-16,1 0 5 0,1 2-2 0,2-1-7 0,-5-2 7 16,1 2 3-16,3 2-1 0,-4-5 0 0,2 3 2 15,-1 0-3-15,2 0 3 0,-4-3 8 0,3 0-9 16,-2 2-2-16,-1-1 4 0,5 1 1 0,-5-2 0 15,4 1 0-15,-3-1-3 0,3 2-2 0,-4-5 8 16,1 1-5-16,-1 0-6 0,4 0 6 0,-4 3-6 16,3-3 4-16,-3 3 1 0,0-3 1 0,1 2-8 15,-1-2 6-15,0 0-5 0,0-1 4 0,3 4 6 16,-3-4-7-16,0 0 4 0,-3 0-6 0,3 0 4 16,0 0 4-16,0-2-5 0,0 1 2 0,0 1 0 15,0 0 0-15,-1-2-4 0,1 3 3 0,-3-1 2 16,2-2-3-16,-2 1 1 0,3-1-2 0,0 1 3 15,0-1 10-15,-1 0-13 0,1 1 0 0,0-5-2 16,-1 7 4-16,1-5-3 0,0 3 2 0,0-5-5 16,0 7 4-16,0-7-4 0,-3 5 4 0,3-5 4 15,0 0-8-15,0 5 5 0,0-5-7 0,-5 4-17 16,5-4-12-16,0 0-31 0,0 0-29 0,0 0-108 16,0 0-221-16,0 0 98 0</inkml:trace>
  <inkml:trace contextRef="#ctx0" brushRef="#br0" timeOffset="54669.811">7509 12000 57 0,'0'0'62'0,"0"0"4"0,0 0-4 0,0 0 7 15,0 0 1-15,8-4-6 0,-8 4 7 0,0 0-4 16,0 0 3-16,0 0-6 0,0 0-1 0,0 0-5 15,0 0-9-15,0 0 1 0,0 0-6 0,0 0-6 16,0 0-9-16,0 0 1 0,0 0-4 0,0 0-3 16,0 0-1-16,0 0-5 0,0 0-3 0,0 0 5 15,0 0-7-15,0 0 4 0,0 0-5 0,4 12-1 0,0-7-5 16,-3 1 3-16,3 4-4 0,1-2 9 16,-3 3-9-16,1 0 5 0,-1-1-5 0,2 3 3 15,-1 2-3-15,1-4-1 0,0 4-4 0,-2 1 3 0,2 0 3 16,-2 4 1-16,1-3-3 0,-1 9 2 0,0-8-2 15,0 0 3-15,2 8-4 0,-2-1 1 0,0 2-4 16,-1-6 6-16,1 4-4 0,0 0 0 0,0 1 0 16,1 0 3-16,2-2 1 0,-2 2-1 0,2 1-1 15,-4 0-6-15,3-2 6 0,0 0-6 0,1 3 9 16,0 0-6-16,-1-1 2 0,1 0 3 0,-1-2-3 16,1 3-4-16,-1 1-2 0,0-2 4 0,-1 1 1 15,0-2-5-15,-2 4 6 0,2 0-2 0,2 4 0 16,-4-1-2-16,2-4 6 0,2 0-4 0,-1 3 0 15,2-1 1-15,-3-2-2 0,-2-1 4 0,3 3-2 16,0 0-3-16,-3-2 9 0,2 2-6 0,1-1 4 16,-2-2-3-16,2 2-3 0,2-1 0 0,-2-4-2 15,1 5 3-15,-1-3 3 0,0-2-6 0,-2 0 6 16,1 0 1-16,-2 1-4 0,0-3 2 0,-1-2-10 0,3 4 11 16,0 1 0-16,-5 3-6 0,2-3-2 15,-1-1 6-15,2-1-3 0,-5 2-1 0,3-5 3 16,0 4 6-16,0 1-4 0,-2-6-22 0,1 0 20 15,-1 5-5-15,0-5 1 0,1 0 7 0,-2-3 2 0,0 5-2 16,2-5-3-16,-6 1-1 0,6 2 9 0,-2-3-9 16,-3 1 4-16,2-1-9 0,4-1 2 15,-3-1 6-15,-1 2 1 0,1-1-1 0,0-1-16 16,3 2 15-16,-2-1 0 0,2 1-2 0,0-6 2 0,-3 6 4 16,4-1-9-16,0 1-4 0,-4 0 17 0,1-2-15 15,0 2 0-15,0-2 6 0,2 2 3 0,-2-1 1 16,0 1-8-16,0-2 5 0,-1 1 3 15,0 0-6-15,3 1 11 0,-5-1-7 0,3 0 1 0,-2 0 3 16,1 2-6-16,2-2 3 0,0 2-4 0,-2-1 3 16,2 3 0-16,-3-2-1 0,2 2-5 0,-3 0 1 15,3-3 6-15,-3 8-3 0,2-7 3 0,-1 2 2 16,2-1-13-16,-3 5 18 0,2-6-9 0,3 1 4 16,-3-1-6-16,3-1 5 0,-2-2-6 0,3 2 5 15,-2-2-4-15,2 2-1 0,-2-1 8 0,4 0 3 16,-2 2-8-16,1-1 1 0,3-1-2 0,-3 0 0 15,2 1-2-15,-1 0 9 0,0-3-3 0,0 4 0 16,4-1-4-16,-1-1 2 0,-1 0-4 0,0-1 3 16,0 2 1-16,0 0-2 0,-1-5-2 0,1-1-3 15,-1 6 8-15,-2-4 0 0,2 3 0 0,-3-2-6 16,4-3 1-16,-4 5 2 0,2 1 4 0,-2-3 5 16,0-2-8-16,-1 0 4 0,1 3-4 0,0-3 0 15,0 0-2-15,0 1 6 0,-3 0-5 0,3 2 3 16,-2-4-5-16,2 2 4 0,0-1-10 0,0 1 0 15,0-1 8-15,0-1 1 0,0 4 0 0,2-3-1 16,4 3 0-16,-4 0 0 0,2-4 0 0,-4 4 0 16,5-1-5-16,-2-4-3 0,-1 4 21 0,2-3-9 15,-2 0 2-15,1-1-1 0,1 2-1 0,-1-3-1 16,-1 1 0-16,-1 0 1 0,2-5 2 0,-3 2-7 16,1 1 6-16,2-3-3 0,-3 1-4 0,3 3 7 15,-3-4-3-15,3 1-1 0,-3 0-1 0,0-1 4 16,0-1-3-16,-3 3 0 0,3-4 6 0,0-3-3 15,0 4-2-15,0-4-1 0,-3 7-3 0,3-7 5 16,0 4-2-16,-3-3-11 0,3-1-10 0,0 0-19 0,0 0-49 16,0 0-44-16,0 0-73 0,-10-9-223 15,7 2 99-15</inkml:trace>
  <inkml:trace contextRef="#ctx0" brushRef="#br0" timeOffset="56507.502">9025 12019 35 0,'0'0'71'0,"4"-4"-4"0,-4 4 2 0,5-5-13 0,-5 5 0 16,1-2 0-16,-1 2 1 0,3-3 5 15,-3 3-5-15,0 0 3 0,0 0 0 0,0 0-5 16,0 0-1-16,1-5-6 0,-1 5-8 0,0 0 5 16,0 0-9-16,0 0-1 0,0 0-7 0,0 0 0 0,0 0-11 15,0 0 8-15,0 0-8 0,0 0-2 0,0 0-7 16,0 0 3-16,0 0 3 0,0 0-1 0,9 8-2 15,-7-4-2-15,-1-1 1 0,1 3 0 16,-1-2-9-16,0 2 10 0,-1 2 0 0,1-1 6 0,-1 0-7 16,3 3 4-16,-3 0-7 0,1 2 9 15,1 0-6-15,-2 5 3 0,1-2 2 0,0 2-7 0,2-1 4 16,-2 1-2-16,-1 0 2 0,2 1 1 0,-1 0-3 16,1 1-1-16,-2-3 5 0,2 3-1 0,3 0-2 15,-4-2-1-15,1 4 0 0,1 0 3 0,0 2-2 16,-2-3-2-16,1-1 1 0,1 9 0 0,0-6-7 15,-1 6 5-15,1-9-4 0,-1 6 2 0,0 1-4 16,1 0 2-16,-1-4 3 0,1 0-4 0,-2 6 5 16,4-3-6-16,-2-1 4 0,-1 1-5 0,2 1 5 15,-2-6-4-15,1-1 1 0,-1 5-3 0,1 2 8 16,-1-3-5-16,-1-3 0 0,2 5-2 0,-3 5 5 16,0-2-3-16,0 0-2 0,0 0 0 0,0 0 1 15,3 1-5-15,-1-1 7 0,-7 0-6 0,5-1 3 16,0 3 0-16,0 2-3 0,0-1 5 0,0-1-2 0,0 2 2 15,0-3-5-15,-3 1 8 0,2 0-3 16,1 2-6-16,-2-5 8 0,-2-1-8 0,4 1 2 16,-3-2 4-16,3-6 7 0,-1 9-8 0,1-3 2 15,0 1-5-15,0-6 3 0,0 6-1 0,1 0 1 0,1 1 2 16,0-2-3-16,-2 0 1 0,5 1-2 0,-5-8-4 16,4 10 1-16,-1-4 5 0,-1 3-3 15,-2-3 0-15,0 1 4 0,0-7-3 0,0 2-4 16,0 9-2-16,-2-6 2 0,2-3 1 0,-3 0 0 0,3 0 3 15,0-2 9-15,0 2-7 0,-3 0 0 0,2-2-7 16,-1 8 6-16,-2-7-6 0,3-1 1 0,-2 6 8 16,-1-4-3-16,2-3 0 0,-1 1 7 0,3 2-6 15,-4-3-6-15,1 0 5 0,1 5-3 0,1-3 0 16,0-2-3-16,-1 3 5 0,-1-3-1 0,1 1-2 16,-2 0 0-16,4 1 3 0,-1-1-1 0,0 0 0 15,0-1-1-15,-1 0-1 0,0 1-3 0,0-2 19 16,1 1-12-16,0 0-7 0,-3 1 5 15,3-4-1-15,1 3 2 0,-2-5-3 0,1 5 3 0,0-1 0 16,1 1-3-16,0 0 0 0,-1-5 1 0,1 1 2 16,0-1 1-16,-2 5-5 0,4-2 12 15,-1-4-8-15,0 4 0 0,0-2-4 0,-1-1 5 0,2 0 5 16,-1 0-11-16,-1-1 7 0,4 4-7 0,-2-5 10 16,0 1-2-16,0 0-4 0,1 2 2 0,-1-3 2 15,-2 1-3-15,2 1-6 0,0-2 0 0,0 2 4 16,-2-3 9-16,3 0-6 0,-3 1-1 0,2 0 0 15,-1-1 0-15,-1 0-1 0,2 2-3 0,-2-3 6 16,0 2 2-16,1 0-1 0,2-2-4 0,1 2-1 16,-4-2 2-16,1 3-3 0,1-1 3 0,-2-5 1 15,0 4-1-15,4-1 1 0,-6 3 7 0,4-2-12 16,0 2 0-16,-2-2 1 0,0 1 2 0,0-1-10 16,0 0 17-16,3-1-6 0,-2 3-3 0,0-5 7 15,-2 5-15-15,1-5 10 0,0 5 1 0,4-1 11 16,-4-1 0-16,0-1-1 0,2 1-2 0,-2 1-10 15,1 0 12-15,-2-1-3 0,2-1 3 0,-1-2 0 16,0 1 3-16,3 3-5 0,-3-5 4 0,0 4 0 16,0-2 6-16,0-1-8 0,0 3 9 0,3-4-5 15,-3 3 2-15,0 1-4 0,2-2 6 0,-2 1 1 16,0 1 6-16,1-4-8 0,-1 5 0 0,0-3 2 16,3-1 2-16,-2 0-6 0,-1 2 4 0,0 0 2 15,3-3-1-15,-3 1-1 0,1 1 4 0,1 0 8 16,-2-3-4-16,2 5-3 0,-4-4-1 0,4 2-3 15,-2-1-1-15,0-1 1 0,0-1-3 0,0 3-3 16,0-4 0-16,0-1-3 0,0 3-2 0,1-1 2 16,-1-4 0-16,4 5-4 0,-4-2 2 0,0-3-3 15,1 6 7-15,-1-6-7 0,0 3 1 0,0-3 0 16,0 0-2-16,0 0 4 0,3 2 1 0,-3-2 7 16,0 0 0-16,0 0 2 0,0 0-1 0,0 0-1 15,0 6 0-15,0-6-4 0,0 0 0 0,0 0-1 16,0 0-7-16,0 0-10 0,0 0-21 0,0 0-36 15,0 0-50-15,0 0-68 0,-8-15-183 0,7 9-392 16,-1-5 174-16</inkml:trace>
  <inkml:trace contextRef="#ctx0" brushRef="#br0" timeOffset="65431.658">13412 11966 5 0,'0'0'40'0,"0"0"3"0,0 0-8 0,0 0-4 16,0 0 4-16,0 0-8 0,0 0-1 0,0 0-4 15,0 0-2-15,0 0-1 0,0 0-6 0,0 0 2 16,0 0-1-16,0 0-5 0,0 0 0 0,0 0 1 16,0 0-1-16,0 0-1 0,0 0-4 0,0 0 1 15,0 0 4-15,0 0-2 0,0 0-1 0,0 0-1 16,0 0-4-16,0 0 7 0,0 0-4 0,0 0-1 15,0 0-2-15,2 10 1 0,-4-5 1 0,2-5-1 16,0 6 4-16,-2-4-5 0,1 2 0 0,1 0 2 16,0-4 3-16,-1 8-8 0,-1-5 1 0,2 2 0 15,0 0 1-15,-1-2 4 0,-1 1-3 0,2 0 6 16,0 1-9-16,0-5 2 0,0 8-2 0,0-6 6 16,0 2-3-16,0 2 5 0,2-1 6 0,-4 0-3 15,2-1 0-15,0 1 1 0,0 2-9 0,-2-2 3 16,2-2-2-16,-1 3 5 0,1 0 1 0,-1-2-6 15,1 2 5-15,-2-2-2 0,2 1-3 0,0-1 3 16,2-1-7-16,-2 1 6 0,0 2-1 0,0-6-2 16,-2 5 2-16,4-3 1 0,-2-2-1 0,0 8-2 15,1-4-1-15,-1-4 4 0,0 3 1 0,0-3-5 16,1 7-2-16,-1-4 3 0,2 1 3 0,-2-4-3 16,0 7-4-16,0-2 4 0,2 0 0 0,-4-2-1 15,4 3 3-15,-2 0-2 0,1-1 0 0,-1 0-1 0,0 0-2 16,0 1 2-16,0-1 2 0,2 0-3 15,-1 0 4-15,-1 2-4 0,1-2 4 0,1 1-1 16,-2 0 1-16,0-3-3 0,2 2 1 0,-2 2-2 16,1 0-2-16,-1-5 1 0,0 3 2 0,2-1 2 0,0 3-5 15,-4-3 7-15,4 0-1 0,-1 2-2 0,1-3 0 16,-2 1-1-16,0 2-4 0,1 0 5 0,-1-1 1 16,0 1 0-16,0-1-1 0,2 0 2 15,-2 0-5-15,0 0 10 0,2 2-8 0,-1-2-6 0,0 0 3 16,1 3 5-16,-1-3-2 0,-1 1-4 0,3 1 11 15,-2-1-11-15,0 1 4 0,2 0 3 0,-1 0-4 16,-2 1 1-16,0-1-1 0,2-2 1 16,0 5-3-16,-1-3 4 0,2-2-1 0,-1 4 3 0,-2-4-5 15,0 2 3-15,1 0 6 0,-1-2-7 0,2 1-4 16,-1 0 1-16,-1-1 1 0,0 0 4 0,0 2 0 16,0-2-4-16,1 0 2 0,-1 2 1 0,2-2-1 15,-2 1-2-15,0-1 5 0,0 0-2 0,0-1 3 16,0 3-2-16,0-2-3 0,0 2 6 0,0-2-6 15,0 3-4-15,1-2 2 0,-1-1 6 0,1 2-6 16,-1 1 5-16,0-3-7 0,2 2 13 0,0 0-8 16,-2 0 1-16,0 0-4 0,1 0 10 0,-1 3-9 15,-1-2 4-15,1 1-1 0,1-1-1 0,-1 3 4 16,0-2-2-16,-1-2 2 0,1 2 6 0,0 0-9 16,0 1 2-16,0-3 1 0,0 1-1 0,0-2-3 15,0 5 0-15,0-4 0 0,0 3 3 0,0-5-3 16,3 4 2-16,-2 1 2 0,-1-3 7 0,1 0-16 15,1 0 4-15,-2 1 1 0,1 1 0 0,-1 1-3 16,5-2 7-16,-5 0-7 0,0 3 6 0,0-5 0 16,0 2-5-16,2 1 6 0,0 3-1 0,-1-6-2 0,-1 5 10 15,0-1-12-15,3 3 1 0,-1-2 6 16,-2-1 6-16,1 2-11 0,3-3-3 0,-2 3 4 16,0-3-3-16,-1 4 3 0,2-2-5 0,1-1 6 15,-3-1-4-15,0 1-2 0,3 1 2 0,-3-3 5 0,3 2-3 16,0-2 2-16,-3 0 1 0,1 0-3 15,0-1 4-15,1-2-4 0,-2 2 3 0,3 1-3 16,-4 0 2-16,5-2-1 0,-5 2-2 0,0 0 3 16,5 0-2-16,-5 0-4 0,5 0 4 0,-2 1 1 15,-2 0-2-15,-1 3 3 0,4-3-1 0,-4 2-1 0,4-1 4 16,-3 0-4-16,1 1 1 0,0 1-1 16,1-4 1-16,-2 6 1 0,-1-3-3 0,0-2 2 15,0 3 1-15,2 0-4 0,-2-2-1 0,3 2 2 16,1-3 1-16,-2 3 4 0,-2 0-5 0,3-2 6 0,-1 0-9 15,0 0 5-15,0 0-4 0,1-1-4 0,-2 3 5 16,2-2 4-16,-2-1-5 0,0 3 3 0,3-1 5 16,-3-1-10-16,0 1 4 0,1 0 3 15,-2-3-9-15,1 2 7 0,-2 0-1 0,3-1 8 0,-3 1-10 16,1 2 3-16,1-3 3 0,-1 2-3 0,0 0-3 16,2-1 2-16,-2 1 1 0,1 0-4 0,-1 3 3 15,1-4-2-15,-1 4 1 0,1-2 4 0,-1-1-5 16,0 1-1-16,-1-2 5 0,2-1 1 0,-1 4-7 15,2-4 6-15,-2 1-5 0,0 1 9 16,1 2 1-16,-1-2-6 0,0 1-4 0,0-2 2 0,-1 0 3 16,1 1-4-16,-2 0-2 0,1 1 5 0,0 0-1 15,-2-3 0-15,3 2-8 0,-1 0 13 0,0 0 3 16,-1 0-7-16,1 1 2 0,-3-1-1 0,3 0 2 16,0 1 2-16,1 0-7 0,-4 4-1 0,4-5 2 15,0 3 8-15,-1-1-8 0,-1-2 0 0,0 1 5 16,1 1-7-16,1 1 4 0,-4-2-6 0,4 3 0 15,-3-1 8-15,1 0-5 0,2-2 8 0,-2 0-6 16,0-1-4-16,2 3-3 0,-3-2 10 0,1 0-7 16,2 0 4-16,0-2-5 0,0 2 7 0,-1-1-6 15,1-1 1-15,0 3 5 0,0-1-5 0,1-2 4 16,-2 2-1-16,-1-2 3 0,4 2-3 0,-2 0-6 16,-2-2 5-16,1 2 2 0,1-2-5 0,-2 0 2 15,2 0-8-15,-2 1 0 0,1-1 11 0,-2 3 0 16,3-5 4-16,0 4-4 0,3 0 0 0,-3-4-4 15,0 6 2-15,0-3 6 0,-3 0-17 0,6-1 16 0,-6 2 3 16,6-2-4-16,-6 2-7 0,3 0-2 16,0-3 9-16,0 3-7 0,0-1 4 0,0 0-1 15,0 1 2-15,3 1-2 0,-6-4 4 0,3 4-9 16,3-2 6-16,-2 0 0 0,-1 0-3 0,0 2-2 16,2-2 4-16,0 0 3 0,-1-1 8 0,1 2-11 15,-2-1 6-15,1 1-9 0,1-3-2 0,-2 2 11 16,0 0-5-16,0-1-1 0,0 3 1 0,0-4-6 15,3 1 4-15,-3 1-5 0,2-1 7 0,-2 2-1 16,0-1 1-16,3-1 3 0,-3 1-4 0,1 1 0 0,-1-3-2 16,-1 2 2-16,1 0-6 0,0-3 2 15,0 7 6-15,0-6 9 0,1 3-6 0,-2-2 2 16,2 2-2-16,-1-3 0 0,-1 3 0 0,1-3 10 16,1 5 1-16,2-3-1 0,-3 0 7 0,4 2-14 0,-1 2-3 15,0-2 7-15,2 3-3 0,0-3-2 16,-2-2 2-16,3 4-3 0,-3-2 0 0,1 0 0 0,-1-1-9 15,1 0 8-15,-1 1 3 0,0-5-3 16,-1 2 3-16,0 1-15 0,0-2 13 0,-1 4-5 16,0-1-2-16,-1 0 7 0,0 1 0 0,-1 0-7 0,1-1-11 15,0-1 20-15,-3 2-1 0,1 0-3 0,-2-1-5 16,3 0 0-16,-2 1 8 0,3 2-7 16,-3 0 0-16,1-3 2 0,1 0 1 0,-2 1 5 15,-1 2-7-15,2-4-7 0,1 0 16 0,1 2-9 16,0 0-5-16,-2-1 4 0,0-1 2 0,0 3-5 0,1-3 7 15,0 1-1-15,-2-2 0 0,2 2-5 0,2 0-3 16,-3-2-1-16,-2 2 3 0,1 0 3 0,2-4 2 16,-1 2-4-16,-2 2 0 0,1-1 2 0,1-2-5 15,-2 2 11-15,1 1-4 0,-2-1 0 0,2 0-3 16,1-1 5-16,-2-1 1 0,2 2-2 0,-1 0-1 16,-1-1 5-16,3 0-10 0,-3 2-1 0,3-2 3 15,-3-1-2-15,-1 3 2 0,5 0 1 16,-4 1-2-16,3-5-2 0,1 5-1 0,-3-2 5 15,3 0 0-15,0 1 0 0,-2 0-3 0,4-3 4 16,-2 2 1-16,0 0-4 0,-4 1 3 0,3-4 0 16,1 3 3-16,-2-1-3 0,0 2 4 0,6-3-14 0,-6 4 6 15,-4082-3 7-15,8166 1 3 0,-4083 0-3 0,1-1-5 16,-4 1-2-16,0-1-2 0,3 2 4 0,1-2-2 16,-1 2 5-16,-3 0-9 0,1-2 6 0,2 2 4 15,-3-3-3-15,0 3 3 0,3 0-5 0,1 1 1 16,-5-4-1-16,5 3 1 0,-1-7-1 0,1 7 2 15,-2-2 0-15,0 2-3 0,2-6 2 0,-2 5 6 16,-1 1-3-16,3-1-2 0,-1-2 2 0,-2 3-5 16,2-4 2-16,-1 2 5 0,1 1 0 0,1-2-8 15,0-1-2-15,0 1 9 0,0 0-5 0,0 2 10 16,0-4-11-16,0 0-1 0,1 1 8 0,-1 2-8 16,-1-1 7-16,1 3-5 0,0-5 5 0,-2 4-4 15,4-3-2-15,-6 2 2 0,3 1 4 0,1-1-2 16,0 2-1-16,-3-4-2 0,1 2 2 15,2 0 4-15,-3 1-10 0,3-5 4 0,-2 6 0 0,-1-2-3 16,3 1 6-16,0-1-5 0,-1 1 5 0,0-3-4 16,1 5 0-16,1-6 8 0,-2 4-8 0,0 0 1 15,1-2 0-15,-2 0 5 0,2 0-6 16,-2 2 4-16,2-3 5 0,-3 3-8 0,3-1 8 0,-1-2-4 16,0 1-4-16,1 2 1 0,0-5 4 0,1 1-6 15,-2 3 14-15,1-3-8 0,0-2-11 0,0 4 0 16,0-3-6-16,-2 1 1 0,2 0 9 0,-1 1-1 15,2-1 1-15,1 2-8 0,-2-2 11 0,0-1-2 16,0 3 1-16,2-3 3 0,-1 3-3 0,-2-4 0 16,0 3 2-16,1-1 1 0,1 0-1 0,-1 4 0 15,0-6-3-15,0 6 1 0,0-2 5 0,0-2-6 16,1 0 0-16,-1 5 4 0,2-3 0 0,0 2-2 16,-2-2 2-16,3 0-2 0,-2-1 3 0,-1-1 5 15,4 4-14-15,-7-4 9 0,8 3 3 0,-5 1 2 16,1-3-6-16,-1 3 2 0,0-1 5 0,0 3-4 15,0-4 5-15,-1 3-4 0,1 3-3 0,0-4 8 16,-2 1-11-16,2 0 0 0,0-1 3 0,0 1-2 16,0-3 4-16,0 2-1 0,-3 0-3 15,2-3-1-15,0 1-5 0,1 1 12 0,-1-4-9 0,-1 5 6 16,2-6 5-16,0 4-12 0,-2-1 7 0,0 3-4 16,1-4 5-16,1-1-3 0,0 5 6 0,-1-5-5 15,1 6 9-15,1-5 1 0,-2 3-5 0,0 2 12 16,1-2 2-16,-3 1-12 0,0 2 5 0,3-4 2 15,0-1-1-15,-2 1-2 0,2 1-9 0,-4 1 5 16,4 0 2-16,-1 0-1 0,-1 0 1 0,1 0-2 16,2 0-4-16,-2-1-4 0,-1 2 7 0,0-1-6 15,1-1-10-15,2 2 19 0,-1-3-14 0,2-1 2 16,-2 2 13-16,0-1-13 0,0-1 4 0,3 0 6 16,-4 0-11-16,1-2 1 0,0 2 10 0,1-2-5 15,-1 4 7-15,2-3-3 0,-2 0 15 0,1 1 3 16,-1-2-7-16,0 2 6 0,0 1-2 0,0-4 11 15,0 7-18-15,0-3-1 0,0 2 2 0,0-2-1 16,0 0-5-16,0 2 1 0,0-1-1 0,4-1 0 16,-4 1 1-16,0 1-7 0,0-1 3 0,1-2-8 15,-1 1 9-15,-1 1-7 0,1 0 2 0,1-2 3 16,-1 3-3-16,1-1 2 0,1-1 0 0,-4-1 0 16,4 3-4-16,-1 0 3 0,-1-11-4 0,0 0-4 15,3 28 9-15,-3-28-5 0,0 17 0 0,0-17 5 16,0 0-7-16,-3 20 7 0,3-20-6 0,0 0 8 15,0 15-5-15,0-15-5 0,0 0 2 0,0 0-3 16,1 16 6-16,-1-16-6 0,0 0 7 0,0 0-9 16,0 0-4-16,0 0 3 0,0 0-13 0,0 0-8 15,0 0-15-15,0 0-24 0,0 0-48 0,0 0-113 16,3 0-246-16,-3 0 110 0</inkml:trace>
  <inkml:trace contextRef="#ctx0" brushRef="#br0" timeOffset="69500.861">13583 18268 31 0,'0'0'36'0,"0"0"-13"0,0 0 2 0,0 0-4 15,39-3-1-15,-39 3 4 0,0 0-5 0,0 0 3 16,34-5-9-16,-34 5 0 0,0 0-8 0,30-1 2 16,-30 1-1-16,23-2 11 0,-23 2-9 0,0 0 7 15,41-2 7-15,-41 2-3 0,32-1-5 0,-32 1 6 16,33 0-10-16,-33 0 8 0,37 4-10 0,-37-4 13 15,35 1-19-15,-35-1 1 0,33 1 0 0,-14 2 0 16,-19-3 4-16,36 4-6 0,-36-4 4 0,35 5-3 16,-16-3-1-16,-19-2 1 0,35 3-1 0,-35-3 2 15,38 3-6-15,-38-3 5 0,37 1-2 0,-17 2 1 16,-20-3 2-16,37-2-2 0,-37 2 2 0,40 0-7 16,-40 0 7-16,43-1-3 0,-21 0 2 0,-22 1 0 15,39-1 0-15,-39 1 0 0,44-2-4 16,-21 1 14-16,-23 1-17 0,41 0 7 0,-13-2 1 15,-28 2-2-15,41-3-2 0,-16 3 0 0,-25 0 6 16,45-4-8-16,-22 4 0 0,-23 0 5 0,44-2-1 16,-15-1-2-16,-29 3 2 0,48-2 0 0,-27 4 3 15,7-4 1-15,-28 2 5 0,50 0-2 0,-22-1 9 16,-28 1 0-16,40-2 4 0,-10 0-6 0,-3 1-9 16,1-3 3-16,-28 4-6 0,51 0 4 0,-33 0-2 15,-18 0-1-15,50 3 2 0,-28-3-2 0,-22 0-2 16,41 1 6-16,-41-1 3 0,39 3-7 0,-11-5 1 15,-28 2-6-15,41 3 6 0,-19-2-1 0,-22-1 0 16,42 1-2-16,-42-1-1 0,37 2 7 0,-16-1-6 16,-21-1 1-16,41 2 0 0,-41-2-9 0,43 2 11 15,-15-2-4-15,-1 0 0 0,-27 0-2 0,54 2 1 16,-33-2 2-16,9 3-7 0,-1-4 5 0,-1 4-1 16,-28-3 2-16,50 3-1 0,-28-3 3 0,-22 0-6 15,42 4 3-15,-13-4 1 0,0 1-2 0,-29-1 15 16,52 4-12-16,-24-3 1 0,-6 1 11 0,10-1-22 15,-7 1 5-15,-25-2-2 0,50 5 1 0,-30-5 0 16,-20 0-4-16,43 4 5 0,-14-4 4 16,-29 0-5-16,51 1-2 0,-29 0 7 0,-22-1-7 15,47 3 1-15,-24-3-4 0,-23 0 8 0,55 0-2 16,-34 0 22-16,-21 0-18 0,47 0-9 0,-24 0-4 16,-23 0 20-16,56-3-21 0,-29 1 4 0,-27 2-4 15,42-2-2-15,-14 4 4 0,0-6 2 0,-28 4-2 16,45 0 4-16,-23 0 0 0,-22 0-2 0,42-3 2 15,-42 3-4-15,42-3 5 0,-23 2 2 0,-19 1 1 16,37-3 0-16,-37 3 0 0,40-1 4 0,-40 1-3 16,31-4 0-16,-31 4-1 0,35-2-1 0,-35 2 3 15,27-1-1-15,-27 1 0 0,28 0 0 0,-28 0 5 16,36-3-3-16,-36 3 0 0,28-2-2 0,-28 2-4 16,31-2 6-16,-31 2-3 0,31-1 3 0,-31 1 1 15,30-4 0-15,-30 4-6 0,37 0 1 0,-37 0 6 16,32-2-1-16,-32 2 1 0,31-2-2 0,-31 2-26 15,0 0 12-15,45 0 6 0,-45 0-6 0,29 0-6 16,-29 0 7-16,29-1-1 0,-29 1 4 0,0 0 3 16,45-2-5-16,-45 2 2 0,36 0 6 0,-36 0 1 15,31-1-1-15,-31 1-6 0,32-1 4 0,-32 1-3 16,35-1 5-16,-35 1 0 0,37-2 5 0,-37 2-5 16,34-1-7-16,-34 1 3 0,38-1-1 0,-38 1 4 15,33 0-6-15,-33 0-1 0,32 0 9 16,-32 0-4-16,37-3 5 0,-37 3-8 0,38-2 4 0,-38 2 0 15,36 0 2-15,-36 0 3 0,37-1 5 16,-37 1-8-16,40-2-4 0,-18 0-1 0,-22 2 3 16,39-2 1-16,-39 2-1 0,41-3-8 0,-41 3 17 15,41-3-16-15,-22 3 13 0,-19 0-14 0,36-2-10 16,-36 2-25-16,36-2 88 0,-36 2-46 0,36-1 1 16,-36 1 4-16,28-1-4 0,-28 1 5 0,32-3-6 15,-32 3 1-15,32-3 0 0,-32 3 5 0,30-4-3 16,-30 4 0-16,32-3 10 0,-32 3-10 0,38-3 0 15,-38 3 1-15,32-2 2 0,-32 2-1 0,35-7 1 16,-35 7-2-16,31-2 0 0,-13-1 5 0,-18 3-2 16,30-4 1-16,-30 4-2 0,32-3 1 0,-32 3 15 15,34-2-13-15,-34 2 3 0,39-3-3 0,-39 3 5 16,32-2 1-16,-32 2-4 0,33-3 9 0,-33 3-10 16,33-2 5-16,-33 2-5 0,30-3 6 0,-30 3 2 15,35 0-2-15,-35 0 0 0,36 0-8 0,-36 0 5 16,37-3 3-16,-37 3-13 0,33-1 23 0,-33 1-17 15,32-3 7-15,-32 3-7 0,32 0-2 16,-32 0 4-16,35 0 1 0,-35 0-1 0,34-1-4 16,-34 1-2-16,36-3 10 0,-36 3-8 0,32 0-2 15,-32 0 0-15,27-2-4 0,-27 2 11 0,32 0-5 16,-32 0 5-16,28-1 1 0,-28 1-12 0,0 0 6 16,38 1 3-16,-38-1-3 0,0 0-2 0,40-1 7 15,-40 1-7-15,27 0 4 0,-27 0 0 0,0 0-1 16,38 0 7-16,-38 0-6 0,28 1-3 0,-28-1 1 15,31-1-4-15,-31 1 5 0,33 0-6 0,-33 0 7 16,26-3-3-16,-26 3-1 0,0 0 3 0,38-2-2 16,-38 2 1-16,27 0 0 0,-27 0-2 0,0 0-2 15,38-2-2-15,-38 2 9 0,26 2-7 0,-26-2 6 16,0 0-7-16,48 0 1 0,-48 0 7 0,27 0-4 16,-27 0 1-16,33 2-7 0,-33-2 8 0,32 3-4 15,-32-3 3-15,35 0-5 0,-35 0 1 0,33 1 1 16,-33-1 11-16,32-1-9 0,-32 1-1 15,31 0 4-15,-31 0-4 0,29-2-1 0,-29 2 12 16,31-1-9-16,-31 1-1 0,29-2-6 0,-29 2 9 16,0 0-5-16,40 0-2 0,-40 0 2 0,27-2 1 15,-27 2 0-15,0 0 6 0,39 0-5 0,-39 0-2 16,25-3-4-16,-25 3 9 0,29-2-5 0,-29 2 4 16,0 0 1-16,37-4-5 0,-26 4 8 0,2-3-4 15,0 1-1-15,0 1-2 0,-2-1 8 0,1 0-2 16,3 1 0-16,-3 0 0 0,-1 1-3 0,3-3 0 15,-1 3-2-15,-3-1 1 0,4 0 6 0,-2 0-3 16,-2 1 2-16,5 0-3 0,-3 0-1 0,1-2-3 16,5 2-2-16,-7-1 8 0,-1-1-9 0,1 2 9 15,0 0-1-15,-1-2-3 0,-1 0 4 0,1 2-4 16,1-2 9-16,-1 1-6 0,-3-1 4 0,5 2-4 16,-6-2-1-16,7-1-4 0,-3 3 9 0,1 0-4 15,-4-1 2-15,-7 1 0 0,15 0-3 0,-5 0 5 16,1-1-6-16,-1 0-2 0,2-1 1 15,-4 4-2-15,2-4 1 0,-1 2 0 0,2-1 4 16,-1-1-6-16,-1 1 3 0,1 0 0 0,-2-1-2 16,1 2 1-16,1 0 4 0,-10 0-5 0,18-1 0 15,-8 1 1-15,-1-2 3 0,0 2-3 0,-9 0-4 16,14-1 4-16,-3 0 4 0,-1 0-8 0,1 0 2 16,-1 1 2-16,1 0 1 0,0 0-6 0,-2-1 0 0,0 2 5 15,2-4-1-15,0 3 5 0,-1 0-8 16,1-1 12-16,1 2-14 0,-2-2 7 0,3 0-3 15,0 1-3-15,-2 0 8 0,2-3 4 0,-5 6-6 16,7-3 5-16,-2-5-5 0,0 5-5 0,-1 0-1 16,1 0 3-16,-3 0-5 0,2-1 7 0,-1 1 2 15,0-1 5-15,-1 1-4 0,-1-1-4 0,2 1 4 16,-11 0-5-16,15-2 1 0,-5 1 2 0,-4 0 0 16,-6 1-2-16,19 0 2 0,-11 0 5 0,-8 0-13 15,13 0 10-15,-13 0-7 0,16-1 4 0,-4 2 1 16,0-1-5-16,-2 0 6 0,0 1 3 0,1-1-4 15,-2 0-2-15,1 0-1 0,-1 1 6 16,2-1-5-16,-1 2 4 0,1-1-2 0,1-1 2 16,-2 1 7-16,0 0-12 0,-3-1 6 0,-7 0-5 15,20 0 0-15,-10 2-3 0,-1-2 4 0,1 3 0 0,-2-2 12 16,2-1-11-16,3 1-3 0,-4-1 3 0,1 2-3 16,2-1 11-16,-2 0-12 0,-2-1 0 0,4 0 6 15,-3 0-6-15,2 0 1 0,0 0 4 16,-2 1-4-16,1-2 8 0,0 2-10 0,-10-1 4 15,15 0-2-15,-4-1 3 0,-1 1 0 0,-10 0 2 16,14 0 1-16,-7-1 8 0,-7 1-10 0,14-1 1 16,-8-1 5-16,-6 2-5 0,12-1 7 0,-12 1-6 15,12-1 4-15,-12 1-9 0,13 0 10 0,-7-3-5 16,-6 3-3-16,13 0 3 0,-13 0 0 0,12-2 1 16,-12 2-2-16,10 0 4 0,-10 0-5 0,10 0 8 15,-10 0 3-15,0 0 0 0,11 0 1 0,-11 0 2 16,0 0-1-16,8 0-1 0,-8 0 13 0,0 0 0 15,0 0 1-15,4 5 4 0,-4-5 1 16,0 0 3-16,0 0-3 0,0 0 4 0,0 0 4 16,0 0-7-16,0 0-2 0,0 0 6 0,0 0-3 0,0 0-6 15,0 0 4-15,0 0-2 0,0 0 1 0,0 0 5 16,0 0-5-16,0 0-2 0,0 0-9 0,11 0 6 16,-11 0 1-16,0 0-7 0,0 0 8 0,0 0-4 15,0 0 0-15,0 0-8 0,0 0 3 16,0 0-7-16,0 0 9 0,0 0-5 0,0 0 1 15,0 0-7-15,0 0 5 0,0 0 2 0,0 0-7 16,0 0-1-16,0 0 9 0,0 0-9 0,0 0 7 16,0 0 0-16,0 0-8 0,0 0 10 0,0 0 2 15,0 0-5-15,0 0-7 0,0 0 2 0,0 0 4 16,0 0-6-16,0 0-1 0,0 0 3 0,0 0-6 16,0 0-9-16,0 0 11 0,0 0-3 0,0 0 1 15,0 0-7-15,0 0 7 0,0 0-4 0,0 0-10 16,0 0-15-16,0 0-28 0,0 0-34 0,0 0-31 15,-28-5-86-15,18 5-220 0,10 0 98 0</inkml:trace>
  <inkml:trace contextRef="#ctx0" brushRef="#br0" timeOffset="71613.481">14169 18211 48 0,'0'0'49'0,"0"0"-6"0,0 0 2 0,0 0-4 0,0 0 3 15,0 0 0-15,0 0-1 0,0 0-4 16,0 0-9-16,0 0 14 0,0 0-12 0,0 0 3 16,0 0-9-16,0 0 2 0,0 0-6 0,0 0 0 15,0 0 3-15,0 0-7 0,0 0-4 0,0 0 3 16,0 0-6-16,0 0-2 0,0 0-4 0,0 0 2 15,0 0 3-15,0 0 2 0,0 0-8 0,0 0 0 16,0 0-7-16,0 0 12 0,0 0-4 0,0 0 8 16,0 0-3-16,0 0-8 0,0 0 1 0,0 0 11 15,9 32-11-15,-9-32 0 0,5 14 1 16,-5-14 8-16,3 12-10 0,-3-12 1 0,5 16 2 0,-5-16 4 16,0 0-6-16,4 19-1 0,-4-19 9 15,0 0-4-15,5 16-4 0,-5-16-7 0,0 0-12 0,0 0-14 16,1 17-31-16,-1-17-69 0,0 0-142 0,0 0 63 15</inkml:trace>
  <inkml:trace contextRef="#ctx0" brushRef="#br0" timeOffset="72571.18">14160 18453 64 0,'0'0'81'0,"0"0"-4"0,0 0-8 0,0 0 15 0,0 0-23 16,0 0-5-16,0 0-6 0,0 0 11 0,0 0-24 15,0 0-3-15,0 0 0 0,0 0 1 0,0 0-4 16,0 0-3-16,0 0-1 0,0 0 0 0,0 0 12 16,0 0-19-16,0 0 10 0,0 0-5 0,0 0 3 15,3 42-5-15,-3-42-2 0,1 21 1 0,-1-21-2 16,1 17 1-16,-1-17-11 0,3 21 10 0,-3-21 0 15,1 16-5-15,-1-16 1 0,3 18-4 16,-3-18-6-16,1 14-35 0,-1-14 10 0,0 0-5 16,5 18 4-16,-5-18 6 0,0 0 0 0,5 15-1 15,-5-15 1-15,0 0-12 0,0 0-9 0,0 0-20 16,9 17-6-16,-9-17-20 0,0 0-53 0,0 0-143 16,0 0 64-16</inkml:trace>
  <inkml:trace contextRef="#ctx0" brushRef="#br0" timeOffset="72969.196">14288 18559 48 0,'0'0'78'0,"0"0"-10"15,-4 21-1-15,4-21-5 0,0 0-1 16,0 21-15-16,0-21-2 0,0 0-6 0,7 17 7 16,-7-17-11-16,0 0 2 0,5 14-2 0,-5-14-3 15,0 0 1-15,12 12-7 0,-12-12 0 0,0 0-6 16,0 0 6-16,18 10-2 0,-18-10-2 0,0 0-2 16,0 0-5-16,0 0 8 0,0 0-5 0,0 0-8 15,50-10 0-15,-50 10 7 0,0 0-7 0,23-11 7 16,-23 11-11-16,13-13 7 0,-13 13 0 0,10-14-4 15,-10 14 0-15,9-14 2 0,-9 14 1 0,3-15-4 16,-3 15 5-16,0 0-1 0,0 0 3 0,-9-26 6 16,9 26-7-16,-10-13 8 0,10 13-8 0,-13-9 5 15,13 9-4-15,-21-10-4 0,21 10 0 0,0 0-7 16,-26-10 7-16,26 10-8 0,0 0-5 0,-24-3-34 16,24 3-27-16,0 0-39 0,0 0-69 0,0 0-186 15,0 0 83-15</inkml:trace>
  <inkml:trace contextRef="#ctx0" brushRef="#br0" timeOffset="74165.491">15290 18219 85 0,'0'0'89'15,"0"0"-5"-15,0 0 4 0,0 0-9 0,-23-15 2 16,23 15-8-16,0 0-3 0,0 0-12 0,0 0 9 15,0 0-11-15,0 0-2 0,-13-10-3 0,13 10-3 16,0 0-6-16,0 0 1 0,0 0 1 0,0 0-1 16,0 0-3-16,0 0-5 0,-18-9-12 0,18 9 10 15,0 0-2-15,0 0 8 0,0 0-14 0,0 0 1 16,0 0 0-16,0 0-3 0,0 0-8 0,0 0 7 16,0 0-9-16,0 0-3 0,0 0 3 0,0 0-3 15,0 0-1-15,0 0-3 0,0 0 1 0,0 0-9 16,0 0 10-16,0 0 4 0,0 0-7 0,0 0 0 15,0 0 3-15,0 0-8 0,0 0 6 0,-16 27 0 16,16-27-8-16,0 0 4 0,0 0 6 0,6 29-3 16,-6-29 0-16,1 17 6 0,-1-17-5 0,3 18 5 15,-3-18-4-15,0 0 3 0,5 21-4 16,-5-21 2-16,4 13-2 0,-4-13 3 0,0 0-5 0,7 17 2 16,-7-17 5-16,0 0-10 0,4 17 6 0,-4-17-1 15,0 0-3-15,0 0-3 0,4 13 5 0,-4-13-4 16,0 0-2-16,0 0 5 0,0 0-3 0,0 0 4 15,8 15-3-15,-8-15 0 0,0 0-3 0,0 0-17 16,0 0-15-16,0 0-24 0,0 0-27 0,0 0-47 16,0 0-108-16,0 0-260 0,0 0 116 0</inkml:trace>
  <inkml:trace contextRef="#ctx0" brushRef="#br0" timeOffset="75099.985">15226 18516 5 0,'0'0'91'0,"0"0"-7"0,0 0-8 0,0 0-3 16,0 0-3-16,0 0 4 0,0 0-24 0,0 0-5 16,0 0 3-16,0 0-3 0,0 0-1 0,0 0-1 15,0 0 0-15,33-29-1 0,-33 29-8 0,0 0 0 16,0 0-6-16,26-2 5 0,-26 2-7 0,0 0 2 16,0 0-5-16,0 0-10 0,0 0 8 0,42 10-8 15,-42-10 2-15,0 0-1 0,17 9 4 0,-17-9-7 16,6 12 7-16,-6-12-9 0,0 0 4 0,0 19-4 15,0-19 1-15,-3 19 1 0,3-19-8 0,-10 23 8 16,3-13-4-16,7-10-5 0,-18 21 0 0,9-13 0 16,9-8 15-16,-17 17-20 0,8-9 3 0,9-8 3 15,-18 14 0-15,18-14 1 0,-14 10-5 0,14-10 0 16,0 0 2-16,-13 9 2 0,13-9-4 0,0 0-1 16,0 0-4-16,0 0 9 0,0 0 1 0,0 0-6 15,0 0 14-15,0 0-13 0,0 0-2 0,0 0 4 16,0 0-1-16,0 0 0 0,0 0-1 15,0 0 1-15,53 7-12 0,-53-7 6 0,0 0-8 16,53-12-9-16,-35 8-43 0,2-3-1 0,-20 7-5 0,34-10 9 16,-17 3-4-16,-17 7-3 0,30-11 17 0,-19 7-7 15,-11 4 6-15,23-15 6 0,-23 15 7 16,16-10 4-16,-16 10 0 0,14-9 3 0,-14 9 9 0,0 0 13 16,9-12 7-16,-4090 12 9 0,8162 0 15 15,-4081 0 0-15,0 0 4 0,0 0 2 0,3-15 2 16,-3 15-6-16,0 0-2 0,0 0-3 0,0 0 3 15,0 0 0-15,0 0-8 0,0 0 2 0,0 0-3 16,0 0 6-16,0 0-3 0,0 0-1 0,0 0 4 16,0 0 4-16,0 0 0 0,0 0 4 0,-32 37-4 15,32-37 0-15,0 0 2 0,-3 14-2 0,3-14-8 16,0 0 7-16,0 0-5 0,3 24 0 0,-3-24 0 16,0 0 4-16,14 9 0 0,-14-9-6 0,0 0 8 15,0 0-4-15,19 10 4 0,-19-10 4 0,0 0-6 16,0 0 0-16,31 0-8 0,-31 0 5 0,0 0-5 15,0 0 2-15,0 0 4 0,36-15-10 0,-36 15 1 16,13-7-2-16,-13 7 5 0,0 0 2 0,9-14-6 16,-9 14 8-16,0 0-8 0,0-17 8 0,0 17 6 15,0 0-2-15,0 0-10 0,-12-25 5 0,12 25 9 16,-16-11-4-16,16 11-6 0,-18-10 1 0,18 10-4 16,-19-8 3-16,19 8-15 0,0 0-26 0,-30-4-31 15,30 4-38-15,0 0-100 0,0 0-215 16,0 0 95-16</inkml:trace>
  <inkml:trace contextRef="#ctx0" brushRef="#br0" timeOffset="76072.041">16192 18260 36 0,'0'0'87'0,"0"0"-2"0,0 0-17 0,0 0 3 15,0 0-19-15,0 0 2 0,0 0 5 0,0 0-12 16,0 0 13-16,0 0-13 0,0 0 12 0,0 0-3 16,0 0 6-16,0 0-1 0,0 0 1 0,0 0 0 15,0 0-10-15,0 0 3 0,0 0 2 16,0 0-7-16,0 0 3 0,0 0-5 0,0 0 2 16,0 0-10-16,0 0-7 0,0 0 11 0,0 0-9 15,0 0-1-15,0 0-5 0,0 0-10 0,0 0 1 16,0 0 3-16,0 0-4 0,0 0 3 0,0 0-2 15,0 0-3-15,0 0-4 0,0 0 0 0,0 0 2 0,0 0-5 16,0 31 4-16,0-31-7 0,0 0 5 16,0 20-1-16,0-20-6 0,0 17 4 0,0-17-1 15,0 0 5-15,4 21-15 0,-4-21-2 0,2 14-43 16,-2-14-38-16,0 0-59 0,8 23-122 0,-8-23-289 16,2 12 128-16</inkml:trace>
  <inkml:trace contextRef="#ctx0" brushRef="#br0" timeOffset="77165.385">16227 18512 47 0,'0'0'110'0,"0"0"-8"0,0 0-11 16,0 0-8-16,0 0-4 0,0 0 0 0,0 0 2 16,0 0-16-16,0 0 4 0,0 0-5 0,0 0-4 15,0 0-2-15,0 0-2 0,0 0-4 0,0 0-6 16,0 0 3-16,0 0-12 0,0 0 4 0,0 0 5 16,0 0-19-16,0 0-5 0,0 0 4 0,43-13 0 15,-43 13-10-15,0 0 1 0,0 0-2 0,0 0-1 16,0 0-5-16,0 0 3 0,0 0-6 0,0 0 0 15,0 0 5-15,40 13 1 0,-40-13-10 16,0 0-1-16,0 0-1 0,0 0 3 0,0 0-3 0,0 0 6 16,-36 28-7-16,36-28 6 0,-23 12-3 0,23-12 1 15,-19 8-13-15,19-8 13 0,0 0-16 16,-22 10 13-16,22-10 1 0,0 0-2 0,-13 7 3 0,13-7-5 16,0 0 0-16,0 0 1 0,0 0-2 0,0 0 5 15,0 0 1-15,-5 14-2 0,5-14 3 16,0 0 1-16,0 0-4 0,0 0-2 0,0 0-1 15,0 0 2-15,40 8 3 0,-40-8-3 0,0 0 0 16,30 2-5-16,-30-2 9 0,0 0-5 0,32 2 4 16,-32-2 0-16,0 0-6 0,28 3 6 0,-28-3-20 15,0 0 21-15,0 0-37 0,0 0 3 0,27 4-1 16,-27-4 1-16,0 0 5 0,0 0-1 0,13 10 0 16,-13-10 3-16,0 0-6 0,0 0 8 0,0 0 6 15,0 0-8-15,0 0 6 0,-22 28-1 0,22-28 9 16,-18 10-5-16,18-10 7 0,-19 11 0 0,19-11 0 15,-22 12-1-15,22-12 4 0,-27 6 0 16,15 0-3-16,12-6 7 0,-24 8-9 0,24-8 1 0,-20 6 4 16,20-6-2-16,0 0 7 0,-20 6-3 15,20-6-20-15,0 0-1 0,0 0 1 0,0 0-2 16,0 0 7-16,0 0-4 0,0 0 2 0,0 0-9 16,0 0 5-16,0 0 2 0,0 0-10 0,0 0 0 0,58-27-4 15,-42 22 3-15,-16 5-1 0,32-16 1 0,-13 7 12 16,0 1-4-16,-1 0-1 0,0-1 15 0,0 1-7 15,0 0 5-15,-18 8 5 0,30-14 6 0,-30 14 3 16,20-9 5-16,-20 9 3 0,14-5-8 0,-14 5 12 16,0 0 10-16,0 0-4 0,0 0 4 0,19-7-6 15,-19 7 12-15,0 0 12 0,0 0-18 0,0 0 5 16,0 0 3-16,0 0-1 0,0 0-2 16,0 0-3-16,0 0-3 0,0 0 0 0,0 0 3 15,-22 40 0-15,22-40-5 0,0 0-4 0,-5 17-3 16,5-17 10-16,0 0-5 0,-1 17-5 0,1-17-5 15,0 0 4-15,0 0-6 0,0 0 0 0,6 20 2 16,-6-20-8-16,0 0 13 0,14 9 6 0,-14-9 1 16,0 0-7-16,21 7 4 0,-21-7-5 15,0 0-2-15,0 0-1 0,0 0 0 0,43-9 1 0,-43 9 0 16,0 0 1-16,25-11 0 0,-25 11 3 0,12-9 3 16,-12 9 1-16,0 0 3 0,17-14 9 0,-17 14 0 15,4-12 9-15,-4 12 9 0,0 0 2 0,0 0 3 16,-4-20-2-16,4 20-5 0,0 0 1 0,-19-14-8 15,19 14-3-15,-17-7-2 0,17 7-10 0,-26-4-2 16,26 4 2-16,0 0-9 0,-35-2-33 0,35 2-34 16,0 0-54-16,-35 1-54 0,35-1-100 0,0 0-281 15,0 0 125-15</inkml:trace>
  <inkml:trace contextRef="#ctx0" brushRef="#br0" timeOffset="78368.631">17235 18153 56 0,'0'0'107'0,"0"0"-10"16,0 0-4-16,0 0-2 0,0 0-5 0,0 0-1 16,0 0-16-16,0 0-4 0,0 0-4 0,0 0-7 15,0 0-5-15,0 0 2 0,0 0-2 0,0 0-3 16,0 0 6-16,0 0 0 0,0 0-4 0,0 0 5 15,0 0-6-15,0 0 0 0,-3 49 1 0,3-49-3 16,0 0-4-16,3 22 1 0,-3-22-3 0,1 14-6 16,-1-14-3-16,0 0 0 0,4 21-2 0,-4-21-8 15,5 12 2-15,-5-12-3 0,0 0 0 0,1 15-4 16,-1-15-1-16,0 0 6 0,0 0-26 0,4 16 17 16,-4-16-5-16,0 0-7 0,0 0-13 15,0 0-1-15,0 0-15 0,0 18-13 0,0-18-14 0,0 0-24 16,0 0-24-16,0 0-31 0,0 0-90 0,0 0-244 15,0 0 109-15</inkml:trace>
  <inkml:trace contextRef="#ctx0" brushRef="#br0" timeOffset="78954.72">17240 18504 73 0,'0'0'118'0,"0"0"-5"0,0 0-9 15,0 0-4-15,0 0-9 0,0 0-3 0,0 0 1 16,0 0-16-16,0 0-6 0,0 0-1 0,0 0-4 15,0 0-1-15,0 0-13 0,0 0-8 0,0 0 8 16,0 0-2-16,0 0-4 0,0 0 1 0,0 0-10 16,0 0-4-16,0 0 0 0,0 0-3 15,-17 32 2-15,17-32-8 0,-6 17 2 0,6-17-2 0,-8 14-3 16,8-14-3-16,-5 13-2 0,5-13-1 16,0 0-3-16,-9 21 0 0,9-21 1 0,0 0-2 15,-2 15-11-15,2-15 10 0,0 0 0 0,0 0-4 16,-2 16-1-16,2-16-1 0,0 0 2 0,0 0-6 15,0 0 8-15,13 13 3 0,-13-13-9 0,0 0 3 0,23 4 2 16,-23-4-1-16,0 0-5 0,28 3-5 0,-28-3-4 16,0 0 0-16,37 0-7 0,-37 0-9 15,0 0-3-15,45-4-9 0,-45 4-13 0,23-4-6 16,-23 4-14-16,24-7-17 0,-24 7-5 0,23-4-6 16,-23 4-77-16,0 0-193 0,24-10 87 0</inkml:trace>
  <inkml:trace contextRef="#ctx0" brushRef="#br0" timeOffset="79218.093">17354 18558 68 0,'0'0'123'0,"0"0"-9"16,0 0-9-16,0 0-13 0,0 0-6 0,0 0-13 0,0 0-7 15,0 0-5-15,0 0 5 0,0 0 6 16,0 0-3-16,0 0-3 0,0 0-6 0,0 0-3 15,-16 27 3-15,16-27-6 0,0 0 1 0,0 23-3 16,0-23-2-16,-1 19-10 0,1-19 2 0,-1 20-6 16,1-20 1-16,0 22-5 0,0-22-3 0,2 19-4 0,-2-19-3 15,3 22 0-15,-3-22-4 0,1 20-5 16,-1-20-16-16,1 17-23 0,-1-17-19 0,3 14-17 16,-3-14-19-16,0 0-24 0,4 17-15 0,-4-17-4 15,0 0-77-15,0 0-216 0,10 12 97 0</inkml:trace>
  <inkml:trace contextRef="#ctx0" brushRef="#br0" timeOffset="79565.313">17557 18609 28 0,'0'0'160'0,"0"0"-8"16,0 0-19-16,0 0-9 0,0 0-6 0,0 0-13 15,0 0-8-15,-13 40-4 0,13-40-8 0,0 0-11 16,1 17-6-16,-1-17-7 0,0 0-4 0,4 19-9 16,-4-19-6-16,0 0-1 0,3 17-1 0,-3-17-6 15,0 0 1-15,0 0-11 0,10 15-3 0,-10-15 2 16,0 0-2-16,0 0-7 0,0 0-1 0,23 3-1 16,-23-3-2-16,0 0-3 0,0 0 2 0,0 0-9 15,38-19-4-15,-38 19 3 0,17-15-3 0,-17 15 2 16,15-20-3-16,-11 11-1 0,-4 9-2 0,10-20 3 15,-10 20 3-15,0-22 0 0,0 22-1 0,0-16 8 16,0 16 3-16,-14-12-2 0,14 12 2 0,-15-11-3 16,15 11-4-16,-26-6-1 0,26 6-9 0,-39 0-15 15,39 0-22-15,-37 2-25 0,37-2-37 16,-39 8-34-16,22-3-82 0,0 1-241 0,17-6 106 16</inkml:trace>
  <inkml:trace contextRef="#ctx0" brushRef="#br0" timeOffset="80761.518">18276 18136 65 0,'0'0'98'0,"0"0"1"0,0 0-10 16,0 0 4-16,0 0-12 0,0 0-1 0,0 0-4 15,0 0-10-15,0 0 0 0,13-1-6 0,-13 1-6 16,0 0 7-16,0 0-4 0,0 0 5 0,0 0-4 16,0 0-9-16,0 0 9 0,0 0-13 15,0 0 1-15,0 0-7 0,0 0-5 0,0 0-1 16,0 0-4-16,0 0 0 0,0 0-5 0,0 0 4 16,0 0-1-16,0 0-4 0,0 0-2 0,0 0-10 0,0 0 9 15,0 0-6-15,0 0 2 0,0 0-6 0,0 0-2 16,0 0 11-16,0 0-13 0,0 0 8 0,0 0-9 15,0 0 12-15,0 0-8 0,-22 35 2 0,22-35 3 16,0 0-5-16,-5 20 5 0,5-20-3 0,0 14-1 16,0-14 2-16,-2 16 0 0,2-16-2 15,0 0-8-15,2 24 5 0,-2-24 0 0,0 0 5 16,4 16-10-16,-4-16 3 0,0 0 0 0,5 14-1 16,-5-14 2-16,0 0 1 0,0 0-2 0,0 0-4 15,0 0 3-15,0 0 2 0,0 0-9 0,0 0-1 16,0 16-6-16,0-16-17 0,0 0-16 0,0 0-19 0,0 0-34 15,0 0-43-15,0 0-127 0,0 0-287 16,0 0 128-16</inkml:trace>
  <inkml:trace contextRef="#ctx0" brushRef="#br0" timeOffset="81297.885">18251 18499 72 0,'0'0'100'0,"0"0"-12"0,0 0-1 0,0 0 10 16,0 0-2-16,0 0 5 0,0 0 0 0,0 0-7 15,0 0 0-15,0 0-10 0,0 0-1 0,0 0-10 16,0 0-13-16,0 0 1 0,0 0-10 0,0 0-7 16,0 0-1-16,0 0-9 0,0 0 4 0,0 0-6 15,-37-18-10-15,37 18 3 0,0 0-1 0,0 0-7 16,0 0 2-16,0 0-2 0,0 0-8 0,-22 18 2 16,22-18-2-16,0 0 14 0,0 0-13 0,-4081 0-2 15,8157 17-3-15,-4076-17-1 0,0 0 0 0,0 0-1 16,0 0 1-16,0 0-2 0,0 0 3 0,22 20-2 15,-22-20-5-15,0 0 4 0,19 8-3 0,-19-8-2 16,0 0 1-16,21 8-10 0,-21-8 0 0,0 0 4 16,22 7 0-16,-22-7 4 0,0 0 10 0,19 6-14 15,-19-6 13-15,0 0-11 0,19 8 5 0,-19-8-6 16,0 0 1-16,0 0 3 0,13 11 1 16,-13-11-3-16,0 0 10 0,0 0-6 0,0 0 0 15,0 15 2-15,0-15-1 0,0 0 2 0,0 0-3 0,0 0 1 16,-24 19 2-16,24-19-3 0,-18 8 4 15,18-8 1-15,-24 7-4 0,24-7 7 0,-23 4-7 16,23-4-7-16,-26 6-4 0,26-6-18 0,-27 4-7 16,27-4-26-16,0 0-34 0,0 0-32 0,-39-7-81 15,39 7-226-15,0 0 101 0</inkml:trace>
  <inkml:trace contextRef="#ctx0" brushRef="#br0" timeOffset="81781.808">18342 18432 13 0,'0'0'80'0,"0"0"-7"0,34-8 0 15,-34 8-16-15,0 0 4 0,0 0-7 0,19-6-13 16,-19 6 9-16,0 0 3 0,0 0-6 0,0 0 3 15,23-5-6-15,-23 5 11 0,0 0-12 0,0 0 5 16,0 0 1-16,0 0 7 0,0 0-20 0,0 0-2 16,0 0 1-16,0 0-6 0,0 0 4 0,37 9-7 15,-37-9 2-15,0 0 3 0,0 0-10 0,0 0 8 16,10 17-1-16,-10-17 1 0,0 0 7 0,0 15-2 16,0-15 0-16,0 0 3 0,0 26-3 0,0-26 2 15,-5 19-2-15,5-19-4 0,-5 20-3 0,5-20 0 16,-4 18-6-16,4-18 0 0,-1 22-5 0,1-22-6 15,0 15 5-15,0-15-5 0,0 0 3 0,1 23-1 16,-1-23-2-16,0 0 2 0,0 0 3 16,10 12-1-16,-10-12 0 0,0 0 1 0,0 0-1 15,0 0-2-15,36-3 1 0,-36 3-7 0,0 0 3 16,32-12 1-16,-32 12-3 0,18-14 0 0,-18 14 4 16,18-11-2-16,-18 11 0 0,16-17 1 0,-16 17-3 15,10-17 10-15,-10 17 7 0,2-13 10 0,-2 13 6 16,0 0-1-16,-4-27 4 0,4 27-1 0,-11-13-4 15,11 13-6-15,-13-13-4 0,13 13-3 0,-19-10-19 16,19 10-39-16,-26-10-40 0,26 10-83 0,-24-5-189 16,24 5-372-16,-29-3 166 0</inkml:trace>
  <inkml:trace contextRef="#ctx0" brushRef="#br0" timeOffset="82947.05">19235 18075 36 0,'0'0'96'0,"0"0"2"16,0 0-11-16,0 0 5 0,0 0-12 0,0 0-2 15,0 0-4-15,0 0-7 0,0 0 2 0,0 0-12 16,0 0-4-16,0 0-2 0,0 0-11 16,0 0 3-16,0 0 0 0,-4081 0-11 0,8162 0 8 15,-4071 15 1-15,-10-11 13 0,0-4-9 0,0 0-3 16,0 0 5-16,14 26-6 0,-14-26 1 0,6 14-2 15,-6-14-4-15,8 15-1 0,-8-15-9 0,10 17-1 16,-10-17 0-16,10 14-2 0,-10-14-4 0,8 12 1 16,-8-12-7-16,0 0 3 0,13 16-2 0,-13-16-5 0,6 11-1 15,-6-11-3-15,0 0-13 0,9 12-23 16,-9-12-20-16,0 0-29 0,0 0-39 0,0 0-127 16,10 12-266-16,-10-12 118 0</inkml:trace>
  <inkml:trace contextRef="#ctx0" brushRef="#br0" timeOffset="83692.861">19312 18492 15 0,'0'0'83'0,"0"0"-9"16,6-19-2-16,-6 19 10 0,0 0-15 0,3-15-2 15,-3 15 0-15,0 0 10 0,0 0-1 0,0 0 2 16,0-18-2-16,0 18-3 0,0 0-6 0,0 0-2 16,0 0-12-16,0 0-4 0,0 0 1 0,0 0-15 15,0 0-1-15,0 0-4 0,0 0 4 0,0 0 0 16,0 0-11-16,0 0-1 0,-52 26-1 0,52-26-5 16,-13 17-9-16,13-17 4 0,-11 19 2 0,6-9-1 15,5-10-4-15,-7 19 5 0,7-19-1 0,-5 17-3 16,5-17 0-16,-2 17-1 0,2-17-4 0,0 0-2 15,0 22 5-15,0-22-1 0,0 0-8 0,6 19 0 16,-6-19-5-16,9 10 2 0,-9-10-3 16,0 0 3-16,19 11-1 0,-19-11-10 0,18 5 1 0,-18-5 6 15,0 0-1-15,33 0-12 0,-33 0 4 0,0 0 4 16,0 0 1-16,41-9-1 0,-41 9-1 16,19-7 5-16,-19 7 1 0,0 0 0 0,18-8 13 15,-18 8 4-15,0 0 6 0,0 0-5 0,10-11 5 16,-10 11-6-16,0 0 7 0,0 0 1 0,0 0-2 0,0 0-5 15,0 0 6-15,0 0-2 0,0 0-3 0,0 0 4 16,0 0-1-16,0 0-9 0,-81 11 4 0,81-11-2 16,-21 8-1-16,21-8 3 0,-19 12-8 15,19-12-10-15,-19 12-23 0,19-12-27 0,-14 12-35 16,14-12-17-16,-8 13-68 0,8-13-196 0,-8 11 87 16</inkml:trace>
  <inkml:trace contextRef="#ctx0" brushRef="#br0" timeOffset="84080.864">19527 18514 136 0,'0'0'132'0,"0"0"-13"0,0 0-11 16,0 0-7-16,0 0-10 0,0 0-13 0,-31 22-4 16,31-22-11-16,-10 13-2 0,10-13-11 0,-7 16-6 15,7-16-4-15,-7 16-3 0,7-16-1 0,0 0-4 16,-1 21-10-16,1-21 0 0,0 0-2 0,5 17 1 16,-5-17-3-16,0 0 5 0,8 13-5 0,-8-13 1 15,0 0 1-15,0 0-2 0,18 9 6 0,-18-9-4 16,0 0 2-16,0 0 2 0,0 0 3 0,0 0 7 15,0 0 11-15,47-14 2 0,-47 14 18 0,0 0 9 16,18-17 10-16,-18 17 6 0,8-12-2 0,-8 12-4 16,3-18 0-16,-3 18-4 0,0 0-11 0,-3-22-4 15,3 22-8-15,-6-20-4 0,6 20-16 0,-10-12-33 16,10 12-50-16,-20-10-60 0,20 10-95 0,-27-8-171 16,27 8-402-16,-22-1 179 0</inkml:trace>
  <inkml:trace contextRef="#ctx0" brushRef="#br0" timeOffset="85865.069">20185 18052 96 0,'0'0'110'0,"0"0"-3"0,0 0-4 0,0 0 1 15,0 0-30-15,0 0 25 0,0 0-2 0,0 0-4 16,0 0-2-16,0 0-2 0,0 0-4 0,0 0-10 16,0 0 5-16,0 0-13 0,0 0 5 0,0 0-9 15,0 0-6-15,0 0-5 0,0 0-5 0,0 0-5 16,0 0-5-16,0 0-5 0,0 0 1 0,0 0 0 16,0 0-4-16,5 7 5 0,-5-3-11 0,2 4-2 15,-1 0 0-15,-1-8-1 0,0 0 1 0,6 30-9 16,-6-30 5-16,5 20-4 0,-1-9-4 0,-4-11 2 15,4 18-2-15,-4-18-1 0,5 19-6 0,-5-19 6 16,7 15 1-16,-7-15 0 0,0 0-3 0,7 16-2 16,-7-16 4-16,0 0 1 0,0 0-7 0,4 15 5 15,-4-15-3-15,0 0 1 0,0 0-3 16,0 0 3-16,0 0-1 0,4 12-3 0,-4-12 5 16,0 0-5-16,0 0 3 0,0 0 1 0,0 0-7 0,0 0 2 15,0 0 1-15,0 0-21 0,0 0-26 16,0 0-41-16,0 0-57 0,11 13-172 0,-11-13-340 0,0 0 151 15</inkml:trace>
  <inkml:trace contextRef="#ctx0" brushRef="#br0" timeOffset="86563.688">20121 18451 127 0,'0'0'118'0,"0"0"-20"0,0 0-5 15,0 0-6-15,0 0-9 0,0 0-9 0,0 0-8 16,0 0-3-16,23-15-5 0,-23 15-9 0,0 0 2 16,0 0-7-16,25-5 0 0,-25 5-1 0,0 0-5 15,18-7-5-15,-18 7 3 0,0 0 7 0,21-6-12 16,-21 6 3-16,0 0-3 0,23-6 4 0,-23 6 3 0,0 0-8 16,23-9 4-16,-23 9-7 0,0 0 1 15,0 0 0-15,18-6 0 0,-18 6-4 0,0 0 1 16,0 0-6-16,21-6 6 0,-21 6 3 0,0 0-7 15,0 0-8-15,0 0 7 0,0 0-7 0,20-8-2 16,-20 8 6-16,0 0-5 0,0 0 8 0,0 0-2 16,0 0 4-16,0 0 0 0,0 0-3 0,0 0 5 15,0 0-2-15,0 0 0 0,0 0-1 0,0 0-3 16,0 0 5-16,18 27-16 0,-18-27 14 0,4 12-2 16,-4-12-2-16,5 15-1 0,-5-15-2 0,5 16-1 15,-5-16 0-15,4 16 2 0,-4-16-9 0,4 16 6 16,-4-16 1-16,1 19 0 0,-1-19-6 0,1 22 2 15,-1-22-2-15,2 18 2 0,-2-18 1 0,1 15-8 16,-1-15 4-16,0 0 0 0,-1 18-10 0,1-18-9 16,0 0-7-16,2 15-10 0,-2-15-17 15,0 0-13-15,0 0-15 0,0 0-16 0,0 0-28 16,-5 18-116-16,5-18-259 0,0 0 114 0</inkml:trace>
  <inkml:trace contextRef="#ctx0" brushRef="#br0" timeOffset="87056.572">20142 18576 93 0,'0'0'106'15,"0"0"-10"-15,0 0-16 0,0 0-8 0,57-17-5 16,-57 17-13-16,27-7 0 0,-10 3-11 0,-17 4 4 15,33-11-12-15,-14 7-1 0,-19 4-5 0,32-9 0 16,-15 4-1-16,-17 5-9 0,28-7 6 0,-28 7-2 16,23-13-4-16,-23 13 5 0,22-7-13 0,-22 7 0 15,19-5 3-15,-19 5-2 0,0 0 2 0,20-5-7 16,-20 5 5-16,0 0-4 0,0 0-2 16,0 0-1-16,14-9 2 0,-14 9 1 0,0 0-6 15,0 0 6-15,0 0 1 0,0 0 16 0,0 0-8 16,0 0 3-16,0 0 2 0,0 0-3 0,0 0 5 15,9 31-5-15,-9-31-3 0,3 19 1 0,-3-19-3 16,2 19 2-16,-2-19-1 0,6 17-3 0,-6-17-19 16,8 15 10-16,-8-15 4 0,7 14 0 0,-7-14 0 15,10 11 5-15,-10-11 0 0,13 10-1 0,-13-10-5 16,0 0 2-16,22 7-6 0,-22-7 7 0,0 0-6 16,36 0 7-16,-36 0-10 0,0 0 7 0,35-8-2 15,-35 8 5-15,25-9 0 0,-25 9-2 0,19-12 0 16,-19 12 10-16,16-14-1 0,-16 14 12 0,10-16 8 15,-10 16 4-15,8-19 3 0,-8 19 2 0,0-19-4 16,0 19 4-16,-8-20-5 0,8 20-6 16,-20-16-2-16,3 9-2 0,-1-1-5 0,18 8-17 0,-41-8-34 15,19 8-42-15,22 0-56 0,-63 5-172 0,31 0-318 16,4 1 141-16</inkml:trace>
  <inkml:trace contextRef="#ctx0" brushRef="#br0" timeOffset="88506.856">21237 17989 32 0,'0'0'83'0,"0"0"1"0,0 0-13 16,0 0 7-16,0 0-16 0,0 0 3 0,0 0-3 16,0 0-1-16,0 0-1 0,0 0-5 0,0 0 0 15,0 0-10-15,0 0-6 0,0 0-4 16,0 0 2-16,0 0-7 0,0 0-3 0,0 0-6 16,0 0 13-16,-9 7-12 0,6-2 9 0,1 0-5 0,0 0-1 15,-2 4-2-15,0 2 6 0,2 2 3 16,1-3-3-16,1 1-1 0,0-11-4 0,-1 27-6 0,1-27 4 15,1 25 3-15,-1-10-2 0,0-15-6 0,3 24 3 16,-3-24-3-16,4 21 2 0,-4-21 3 0,6 19-7 16,-6-19 5-16,5 17-6 0,-5-17 3 0,0 0-6 15,4 16 12-15,-4-16-5 0,0 0-8 16,0 0 6-16,6 15-2 0,-6-15-2 0,0 0-3 16,0 0 1-16,0 0 0 0,0 0 3 0,0 0-3 15,0 0-3-15,0 0 5 0,0 0-4 0,0 0 3 16,0 0-15-16,0 0-8 0,0 0-28 0,0 0-25 15,0 0-36-15,0 0-28 0,0 0-105 0,0 0-252 16,0 0 113-16</inkml:trace>
  <inkml:trace contextRef="#ctx0" brushRef="#br0" timeOffset="89447.488">21324 18447 107 0,'0'0'98'0,"0"0"3"0,0 0-8 16,5-26 8-16,-5 26-2 0,0 0-6 0,0 0-11 15,-12-20-3-15,12 20-12 0,0 0-1 0,-14-16-9 16,14 16-3-16,0 0-5 0,-21-5-19 0,21 5 13 15,0 0-8-15,-31 1-1 0,31-1-3 0,-4082 0-1 16,8164 0-5-16,-4125 11-2 0,43-11-2 0,-21 6-8 16,21-6 1-16,-18 11-2 0,18-11-2 0,0 0-5 15,-14 12 7-15,14-12-7 0,0 0 0 16,-2 16 3-16,2-16-4 0,0 0-4 0,5 19 1 16,-5-19-5-16,15 17 4 0,-15-17 4 0,18 14-3 15,-18-14 7-15,20 12-9 0,-7-3 3 0,-13-9-2 16,19 15-3-16,-19-15 6 0,23 10 1 0,-14-3-3 15,-9-7-1-15,18 11-2 0,-18-11 2 0,0 0-1 16,14 12 1-16,-14-12 1 0,0 0 4 0,9 13-2 16,-9-13 1-16,0 0 1 0,0 0-2 0,0 0 0 15,0 0-2-15,-18 21-2 0,18-21-2 0,0 0 0 16,-19 6 3-16,19-6-6 0,0 0 0 0,-26 5 2 16,26-5-1-16,0 0-5 0,0 0 4 0,-35-2 1 15,35 2-2-15,0 0 4 0,0 0 0 0,0 0 1 16,-33-8 5-16,33 8 0 0,0 0-5 0,0 0 0 15,-16-10-3-15,16 10 4 0,0 0-4 0,0 0-1 16,0 0-6-16,0 0 13 0,34-34-2 0,-24 27-3 16,5-3 5-16,0 2 0 0,3-2 0 0,0-1 1 15,-1 2-1-15,7-5-9 0,-6 2 8 16,0 4-1-16,-2 1 5 0,-16 7-7 0,32-14 4 0,-22 9-1 16,-10 5 4-16,17-8-6 0,-17 8 10 0,0 0-7 15,0 0-6-15,22-8 2 0,-22 8 0 0,0 0 13 16,0 0 5-16,0 0-2 0,0 0-7 0,0 0 11 15,0 0 8-15,5 33-1 0,-5-33-4 16,-4 20 4-16,4-20-8 0,0 0 3 0,-6 26-1 16,6-26 1-16,-4 21-2 0,4-21-2 0,0 20 1 15,0-20-4-15,0 17 2 0,0-17-14 0,6 13 8 16,-6-13-2-16,0 0 6 0,12 16-2 0,-12-16-3 16,0 0 6-16,14 8-31 0,-14-8 0 0,0 0 0 15,0 0 5-15,27 2 2 0,-27-2 1 0,0 0 1 16,0 0 2-16,0 0-4 0,43-18 10 0,-43 18-2 15,15-11-2-15,-15 11 4 0,12-12 4 0,-12 12-2 16,5-16 2-16,-5 16-6 0,4-15 0 0,-4 15 1 16,0 0 2-16,-8-25 4 0,8 25-4 0,-9-17-2 15,9 17-12-15,-14-12 0 0,14 12-19 0,-15-8-18 16,15 8-25-16,-22-5-45 0,22 5-108 0,-30-1-248 16,30 1 111-16</inkml:trace>
  <inkml:trace contextRef="#ctx0" brushRef="#br0" timeOffset="90696.561">21635 18079 54 0,'0'0'68'16,"20"2"-7"-16,-14 3-9 0,-6-5 3 0,11 0 0 15,-11 0-2-15,13 1-9 0,-5 0-7 0,-8-1-5 16,19-1 0-16,-8 0-4 0,0 1 3 0,3 0 0 15,-1-3 6-15,1 1-14 0,1 2 13 0,1-1 6 16,2-1-7-16,1-2 2 0,0 1 8 0,-1 1 0 16,1-1-3-16,-1 1 0 0,4 0-14 0,-1 1-2 15,2-2 3-15,-5 1-4 0,10-2 7 0,-5 1-9 16,5 1 0-16,-1 2 0 0,-3-3-13 0,-4 1 4 16,1 2 4-16,2-1-6 0,-2-3-3 0,-2 4 1 15,-1 0-7-15,-2 0 11 0,-4 0-10 0,2 0 7 16,-2 0-5-16,-1 0-2 0,-1-4-2 0,2 4 4 15,0-1-1-15,-1 0-2 0,-11 1-1 0,23 0 1 16,-10-2 3-16,0 1 0 0,3 2-3 0,-1-3-2 16,-1 0 1-16,4 2 0 0,-1-2 1 15,1-1 3-15,1 2-1 0,-1-2-8 0,2 1 0 16,0-2 4-16,1 2 0 0,2 2 5 0,-3-2-5 16,1 0-2-16,1 0-2 0,-1 1 7 0,0-2 2 15,-1 1-5-15,1 0 3 0,-1 2 0 0,-1-4-7 16,3 3 8-16,-7-2-3 0,7 1-3 0,-3 0-3 15,1 0 6-15,-1-1 3 0,0 2-8 0,-1-2 5 16,-1 0-1-16,3 2 2 0,-2-1 1 0,-7 0-1 16,3 2-7-16,-7-2 6 0,3 1-4 0,-10 1 3 15,14 0-2-15,-14 0 2 0,0 0-1 0,14 1 5 16,-14-1-17-16,0 0 11 0,0 0 3 0,14-1-7 16,-14 1 8-16,0 0-3 0,0 0-5 0,0 0 2 15,0 0 5-15,0 0 0 0,0 0 2 0,9 3-10 16,-9-3 3-16,0 0 0 0,0 0 4 0,5 3-7 15,-5-3 4-15,0 0 2 0,0 0 5 0,0 0-2 16,0 0 1-16,0 0-5 0,0 0 6 16,0 0 3-16,0 0-11 0,0 0-2 0,0 0-21 15,0 0-5-15,0 0-27 0,0 0-16 0,0 0-20 16,-13 6-19-16,13-6-57 0,0 0-185 0,-16 2 82 16</inkml:trace>
  <inkml:trace contextRef="#ctx0" brushRef="#br0" timeOffset="92179.147">22195 17990 26 0,'0'0'54'0,"0"0"-3"0,0 0-7 15,0 0-6-15,0 0 2 0,0 0-4 0,0 0 5 16,0 0-12-16,0 0-8 0,0 0-2 0,0 0 0 16,0 0-4-16,0 0 5 0,0 0-9 0,0 0 3 15,0 0-3-15,0 0 1 0,0 0-1 0,0 0 2 16,0 0-1-16,0 0 2 0,0 0 3 0,0 0 5 16,0 0-7-16,0 0 0 0,0 0 10 0,0 0-3 15,0 0-5-15,0 0 3 0,0 0-1 0,0 0 1 16,0 0 1-16,0 0 0 0,0 0 3 0,0 0 3 15,0 0-2-15,0 0 13 0,0 0-9 0,0 0 0 16,0 0-4-16,0 0 2 0,0 0-9 0,0 0 8 16,0 0-10-16,32 4 3 0,-32-4-4 0,0 0 4 15,0 0-1-15,0 0-7 0,0 0-2 0,0 0 5 16,0 0-5-16,0 0-4 0,0 0 3 0,8-5 0 16,-8 5-1-16,0 0-2 0,0 0 1 0,0 0-4 15,0 0 1-15,0 0-2 0,0 0-5 16,0 0 7-16,0 0-5 0,0 0 7 0,0 0-7 0,0 0 2 15,0 0 3-15,0 0-7 0,0 0 7 0,0 0-1 16,0 0 2-16,0 0-1 0,0 0-1 16,6-4-7-16,-6 4 10 0,0 0-4 0,0 0-2 15,0 0 0-15,0 0 8 0,0 0-13 0,0 0 6 16,0 0 5-16,0 0-1 0,0 0 1 0,0 0 0 16,0 0-8-16,0 0 10 0,0 0-2 0,0 0-3 15,0 0 10-15,0 0-2 0,0 0 4 0,0 0-7 16,0 0 2-16,0 0 8 0,0 0-2 0,0 0-2 15,0 0 3-15,0 0-4 0,0 0 1 0,0 0-2 16,0 0-4-16,0 0 8 0,0 0-3 0,0 0-1 16,0 0-3-16,0 0 3 0,0 0-1 0,0 0 4 15,0 0-2-15,0 0-1 0,0 0-6 0,0 0 1 16,0 0-2-16,0 0 1 0,0 0 3 0,0 0 2 16,0 0-8-16,0 0 2 0,0 0 4 0,0 0-1 15,0 0 1-15,0 0-13 0,0 0 10 0,0 0-1 16,0 0-2-16,0 0 3 0,0 0-4 0,0 0 3 15,0 0-4-15,0 0 4 0,-5 16-4 16,5-16-1-16,0 12 5 0,0-2-4 0,0-1-1 16,3 1 2-16,-3 0 5 0,1 1-4 0,-1-11 2 15,1 23-2-15,-1-23 6 0,4 22-10 0,-4-22 0 16,2 19 4-16,-2-19-4 0,2 14 0 0,-2-14 4 16,0 0-5-16,5 20 8 0,-5-20 1 0,0 0-8 15,0 0 1-15,1 17 5 0,-1-17-7 0,0 0 6 16,0 0 7-16,0 0-11 0,0 0 12 0,0 0-3 15,0 16 0-15,0-16 7 0,0 0-9 0,0 0-9 16,0 0 13-16,0 0 3 0,0 0-1 0,0 0-4 16,0 0-6-16,0 0-6 0,0 0-22 0,0 0-27 15,0 0-33-15,0 0-40 0,0 0-116 0,0 0-263 16,0 0 117-16</inkml:trace>
  <inkml:trace contextRef="#ctx0" brushRef="#br0" timeOffset="93206.761">22335 18363 42 0,'0'0'95'0,"0"0"-1"16,4-22-2-16,-4 22-1 0,0 0 2 0,0 0 0 16,-9-18-18-16,9 18-5 0,0 0-12 0,-21-12-4 15,21 12 1-15,-22-3-4 0,22 3 9 16,0 0-5-16,-51 2 1 0,51-2-5 0,-29 8-9 15,12-3 9-15,17-5-10 0,-34 14-5 0,22-10-1 16,12-4-3-16,-23 15-7 0,23-15 6 0,-18 16-8 16,9-9-1-16,9-7-2 0,-10 14-5 0,10-14-2 15,-7 12-2-15,7-12-8 0,0 0-3 0,0 0 3 16,5 22-15-16,-5-22 13 0,0 0-7 0,0 0 0 16,16 12 2-16,-16-12-2 0,0 0-4 0,0 0 5 15,38 1 1-15,-38-1-3 0,0 0-2 0,0 0-14 16,41-13 9-16,-41 13-2 0,23-12 6 0,-23 12-1 15,22-10-1-15,-22 10 1 0,14-7-1 0,-14 7 2 16,0 0 5-16,19-12-5 0,-19 12 9 16,0 0-10-16,16-5 7 0,-16 5-3 0,0 0 3 0,0 0 10 15,0 0 5-15,0 0 8 0,0 0 2 16,0 0 7-16,0 0-3 0,0 0 4 0,0 0-8 16,28 20 4-16,-28-20 17 0,2 14-12 0,-2-14-2 0,3 20 6 15,-3-20-2-15,0 21 0 0,0-21-3 16,0 24-2-16,0-24-7 0,0 24-5 0,0-12 4 15,0-12-1-15,-3 24-1 0,3-24-7 0,-2 22 4 16,2-22-5-16,-2 19 1 0,2-19-34 0,0 16-14 16,0-16-5-16,0 0-8 0,-1 16-7 0,1-16 0 15,0 0-3-15,0 0 1 0,0 0 1 0,0 0-3 16,0 0-9-16,0 0-7 0,0 0-8 0,0 0-5 16,0 0-1-16,0 0-75 0,0 0-180 0,54-31 80 15</inkml:trace>
  <inkml:trace contextRef="#ctx0" brushRef="#br0" timeOffset="93503.991">22407 18514 81 0,'9'-16'32'15,"-9"16"16"-15,0 0 13 0,9-16 6 0,-9 16 7 16,0 0 5-16,0 0 4 0,10-12-12 0,-10 12-3 16,0 0 1-16,0 0 4 0,0 0 7 15,0 0 2-15,0 0 0 0,0 0-8 0,0 0-3 0,0 0-2 16,0 0-4-16,0 46-11 0,0-46 1 16,0 0-7-16,-2 26-6 0,2-26-2 0,2 15-1 15,-2-15-7-15,3 13-9 0,-3-13-1 0,0 0 8 16,8 19-15-16,-8-19 4 0,0 0 2 0,6 13-4 15,-6-13-1-15,0 0 0 0,17 7-7 0,-17-7-1 16,0 0-3-16,0 0 4 0,0 0-3 0,0 0 1 16,54-15-2-16,-54 15-6 0,15-12 4 0,-15 12-1 15,15-17-4-15,-7 9 2 0,-8 8 0 0,7-20-2 16,-7 20 5-16,4-21-1 0,-4 21 2 0,-5-22-8 16,5 22 4-16,-10-21 0 0,10 21 0 0,-15-17 0 15,15 17-2-15,-19-12 2 0,19 12-1 0,-21-4-13 16,21 4-23-16,-27-5-20 0,27 5-40 15,0 0-41-15,0 0-117 0,-47 6-276 0,47-6 124 0</inkml:trace>
  <inkml:trace contextRef="#ctx0" brushRef="#br0" timeOffset="94386.211">22897 17959 61 0,'0'0'85'0,"13"6"-6"0,-13-6-6 0,0 0 3 16,14 0 0-16,-8 0 3 0,3 0 1 0,-1-2-1 16,1 2-13-16,2-1-6 0,1-1 5 0,3 4 2 15,1-2-14-15,-1 0-2 0,0 0 4 0,4-2-11 16,0 4 1-16,-1-2-10 0,5-2-3 0,-4 2-8 15,1 0 1-15,-1 0 2 0,-2-1-9 16,-1 2 1-16,-4-2 0 0,0 0-6 0,0 0 5 16,0-3-4-16,-4 4-1 0,-1-1 2 0,-1 0-9 0,-6 1 14 15,0 0 24-15,14-1-4 0,-10-1 4 0,-4 2-10 16,0 0 10-16,0 0-22 0,10 0 3 16,-10 0 0-16,0 0-1 0,4 0-11 0,-4 0-1 15,0 0-7-15,0 0-4 0,0 0-19 0,0 0-12 16,0 0-21-16,0 0-40 0,0 0-35 0,0 0-126 15,0 0-272-15,0 0 120 0</inkml:trace>
  <inkml:trace contextRef="#ctx0" brushRef="#br0" timeOffset="94875.915">23168 17887 81 0,'0'0'117'0,"0"0"3"0,-2-5-13 0,2 5-13 16,0 0 10-16,0 0-10 0,0 0 6 0,0 0 2 15,0 0-4-15,0 0 2 0,0 0-8 0,0 0-10 16,0 0 0-16,0 0-9 0,0 0-7 0,0 0-6 16,0 0-8-16,0 0 2 0,0 0-13 0,0 0 2 15,0 0-1-15,0 17 1 0,0-9 2 0,-1 0-10 16,0 3 1-16,-3 1 2 0,8-2 2 0,-3 7-4 15,-1-5 1-15,0 5 2 0,1-1-5 0,-2-3-1 16,2 1 3-16,1 1-5 0,-4-4 0 16,2-11-5-16,2 20-1 0,-2-20-5 0,0 24 1 15,0-24-1-15,0 0 2 0,0 19-4 0,0-19 2 0,0 0-9 16,-3 15 1-16,3-15-1 0,0 0-8 16,0 0 3-16,0 0 2 0,0 0-4 0,0 0 4 15,0 17-20-15,0-17-18 0,0 0-21 0,0 0-31 16,0 0-48-16,0 0-66 0,5-2-146 0,-5 2-371 15,0 0 164-15</inkml:trace>
  <inkml:trace contextRef="#ctx0" brushRef="#br0" timeOffset="95383.931">23123 18390 104 0,'0'0'118'16,"0"0"7"-16,0 0 3 0,0 0-1 0,5-24-10 15,-5 24 4-15,0 0-10 0,0 0-12 0,0 0-9 16,0 0-11-16,0 0-10 0,0 0-4 0,0 0-9 15,0 0 0-15,0 0 5 0,0 0-1 16,0 0-3-16,0 0 2 0,0 0 1 0,0 0-1 16,-4 56-4-16,4-56 0 0,-5 22-8 0,4-10-1 15,1-12-4-15,-4 22-2 0,0-10-4 0,4-12-4 16,0 24-1-16,0-24-5 0,-1 19-9 0,1-19 6 16,-3 18-5-16,3-18-1 0,-1 16 2 0,1-16-13 15,0 0 6-15,-5 20 0 0,5-20-6 0,0 0-16 16,-4 14-20-16,4-14-19 0,0 0-25 0,0 0-13 15,0 0-45-15,0 0-16 0,0 0-158 0,0 0-330 16,0 0 146-16</inkml:trace>
  <inkml:trace contextRef="#ctx0" brushRef="#br0" timeOffset="95765.6">23285 18456 113 0,'0'0'121'0,"0"0"6"0,0 0-12 0,0 0 1 16,0 0 1-16,0 0-5 0,0 0-3 0,0 0-9 15,-10 46-2-15,10-46-4 0,-4 14-11 0,4-14-2 16,-5 21-6-16,5-21-8 0,-5 23-3 0,4-11-9 16,1-12-9-16,-3 19-4 0,3-19 0 0,3 19-8 15,-3-19-1-15,4 17-2 0,-4-17-3 0,7 16-8 16,-7-16 2-16,12 12-2 0,-12-12-3 0,14 9-5 15,-14-9 1-15,0 0-2 0,33 5-4 0,-33-5-4 16,31-3 1-16,-31 3-5 0,29-10-2 0,-29 10 0 16,32-12-1-16,-14 3 1 0,-3 1 1 0,0-3 0 15,1-1-2-15,-5 0-1 0,1 0 2 0,-3-3-4 16,1 1 5-16,-2-1 2 0,-6-1-3 16,2 0-1-16,-4-3 12 0,0 19 8 0,0-29 9 15,-4 17 15-15,-2-2 8 0,6 14 4 0,-17-20-2 16,8 12 0-16,9 8-12 0,-26-16 1 0,5 13-6 15,21 3-25-15,-50 2-39 0,19 0-68 0,2 3-82 16,2-2-166-16,4 3-377 0,4 1 167 0</inkml:trace>
  <inkml:trace contextRef="#ctx0" brushRef="#br0" timeOffset="98340.081">23685 18435 22 0,'0'0'66'0,"0"0"-6"0,0 0-8 15,0 0 5-15,0 0-7 0,0 0 0 0,0 0-11 16,0 0 16-16,0 0-5 0,0 0 3 0,0 0-5 16,0 0-5-16,0 0 1 0,0 0-21 0,0 0 13 15,0 0 2-15,0 0-5 0,0 0-16 16,0 0 2-16,0 0-1 0,0 0-1 0,0 0-6 0,0 0 6 16,0 0-5-16,-33 26-2 0,33-26-2 0,-11 16 2 15,11-16 0-15,-11 20 0 0,11-20-5 0,-7 19 6 16,3-8-6-16,4-11-3 0,-8 17-1 0,8-17 10 15,-8 16-10-15,8-16 8 0,-5 20-5 0,5-20 5 16,2 14-1-16,-2-14 1 0,0 0-1 16,3 22 5-16,-3-22-3 0,8 12 3 0,-8-12-5 15,0 0 7-15,12 15-3 0,-12-15 4 0,0 0 0 16,23 11 2-16,-23-11-7 0,0 0 9 0,23 1 5 16,-23-1 1-16,0 0 4 0,0 0 11 0,0 0 0 15,46-15 7-15,-46 15 3 0,20-12 0 0,-7 4-1 16,-13 8-2-16,17-14 5 0,-17 14 2 0,16-16-3 15,-8 6 0-15,-8 10 1 0,15-20-2 0,-6 8-1 16,-1-1-6-16,-8 13 2 0,13-26-6 0,-6 12 7 16,-7 14-9-16,5-19-2 0,-5 19 3 15,3-16 0-15,-3 16-8 0,-3-16-2 0,3 16-4 0,-13-17-9 16,13 17-15-16,-17-12-18 0,17 12-31 16,-30-8-42-16,11 2-50 0,-3 2-215 0,-6 1-384 15,28 3 171-15</inkml:trace>
  <inkml:trace contextRef="#ctx0" brushRef="#br1" timeOffset="113053.708">3367 12661 50 0,'-12'-1'106'0,"12"1"-17"0,0 0-5 15,0 0-12-15,0 0-7 0,0 0-5 0,0 0-9 16,0 0 0-16,0 0 3 0,0 0-21 0,0 0 8 16,0 0 5-16,0 0-3 0,0 0 5 15,0 0 5-15,0 0-8 0,0 0 5 0,-2-4 5 16,2 4-5-16,0 0 6 0,0 0 2 0,0 0-6 0,0 0-1 16,0 0 9-16,0 0-15 0,0 0 3 0,0 0-5 15,0 0-2-15,0 0-6 0,0 0-1 0,-2-2-12 16,2 2 4-16,0 0-2 0,0-7 0 0,0 7-5 15,0-5-4-15,2 2 4 0,-2-3-12 0,2 2 6 16,1 0-2-16,-2-1-2 0,0-2 1 0,2 2 2 16,-3 0-3-16,6-2 0 0,-2 0-5 0,-3 2 4 15,3 0 0-15,0 0-3 0,0-2-2 0,0 4 2 16,1-4-1-16,0 2-5 0,-1 0 5 0,1 3-10 16,0-1 8-16,0-1 4 0,-1 2-4 0,1 1 0 15,1 1 2-15,3 1 5 0,-2 1 5 0,2 4-2 16,-1 0 6-16,3 4-1 0,-2-1 3 0,2 3-6 15,-2 3-3-15,0-2 1 0,1 3-1 0,-2 1 4 16,-3 1-2-16,0-2-4 0,-1 1-1 0,-3 2-2 16,2 6 7-16,-6-8-5 0,2 1-4 0,-3-1 0 15,-1 0 0-15,-3-1 1 0,-2 1-4 0,1-4 4 16,1 2-2-16,-2-1 0 0,3-4 0 0,-6 2-3 0,6-6 3 16,-1 1 0-16,-1-1-3 0,1-2 0 15,0-1 2-15,1 0-4 0,1-3 1 0,-1 0-7 16,0-3 2-16,-1 1-2 0,1-3 11 0,2 1-11 15,0-3 0-15,0 1-1 0,2-1 3 0,-2-3-2 0,4 0 6 16,1-1-1-16,1 5-1 0,1-3-4 0,1 0-1 16,0 3 1-16,0-1 6 0,1 2-2 0,3 1 1 15,-2-3-2-15,8 4 8 0,-4 1-8 16,1 1 7-16,1 1-4 0,2 1 2 0,-1 1-1 0,2 1-1 16,2 4 6-16,-2-5-3 0,-1 3-1 0,5 2 2 15,-3-3-3-15,1 2 0 0,-1 1 3 0,-2 0 1 16,0-2 0-16,-1-3-2 0,-1 3-5 15,0 0 2-15,-1-2 2 0,1 1 3 0,-5-1-4 0,4 4-8 16,-2-6-10-16,-2 1-26 0,1 0-20 0,0-1-23 16,2-1-18-16,-9 0-19 0,13-3-20 15,-8 1-104-15,0 1-270 0,-2-5 120 0</inkml:trace>
  <inkml:trace contextRef="#ctx0" brushRef="#br1" timeOffset="113697.785">3782 12579 81 0,'0'0'192'0,"-4"-3"-12"16,4 3-15-16,0 0-29 0,-4-2-6 0,4 2-13 15,0 0-11-15,0 0-13 0,0 0-9 0,0 0-6 16,0 0-10-16,9-4-6 0,-9 4-2 0,13 0-8 15,-8 0-4-15,-5 0-7 0,13 0 0 0,-8 0-3 16,1 1 1-16,2-1-4 0,-2 1-11 0,0-1 3 16,1 3-1-16,-1-2-6 0,-1 2 1 0,-1-2-3 15,2 0 4-15,-4 1-2 0,2 1 3 0,0 0 5 16,-4 1-6-16,0 3 6 0,-3 2-11 0,2 2 3 16,-4-4-1-16,1 5-1 0,-3-4-6 0,-1 4-2 15,1-3 0-15,0 3 1 0,-1-4-2 0,3-1 1 16,-4 0-7-16,5 0 2 0,-1-2 3 0,0-2-4 15,2 1 1-15,1-1-2 0,-2 1 0 0,0-1-1 16,4-3-3-16,0 5 7 0,0-5-5 0,4 3 1 0,1-1-4 16,-1 0 4-16,2-1-9 0,4 1 9 0,1-4-3 15,1 4-1-15,4-5 1 0,-1 1-3 16,8 2-1-16,-6 0 3 0,1-3-2 0,-1 3 1 16,4 0 0-16,-6 0 2 0,-2 0-2 0,0 3 1 15,-3-1 0-15,4 1 2 0,-5 1 0 0,2 0 1 0,-1 0-1 16,-6 3 1-16,0 0-1 0,-2 0 0 0,-1 3-3 15,-1-1 1-15,-4 3-7 0,-5-1 8 16,0 2-4-16,-1 0 0 0,-4-1 3 0,1-1 1 16,-2 0-1-16,2-1-3 0,-5-1 1 0,5 0 5 15,-2 0-3-15,6-2 2 0,-8 1 0 0,2 1 1 0,2-4 10 16,1 2 6-16,0-2 1 0,-1-1 7 16,3-2 5-16,0 1 5 0,1 0 8 0,0-2-1 15,4 0 5-15,-3 2 5 0,2-3 2 0,6 0 1 0,-9 0 5 16,9 0-2-16,-8 0-1 0,8 0 1 0,0 0 3 15,-6 0-4-15,6 0 0 0,0 0-5 0,0 0-8 16,-9 0 0-16,9 0-2 0,0 0-8 0,-4-4 2 16,4 4-5-16,0 0-4 0,0 0-6 0,0 0 0 15,0 0-2-15,0 0-30 0,-5-1-35 0,5 1-55 16,0 0-53-16,-5-3-74 0,5 3-255 0,-3-3-522 16,3 3 230-16</inkml:trace>
  <inkml:trace contextRef="#ctx0" brushRef="#br1" timeOffset="116803.741">9574 12513 33 0,'0'0'111'0,"4"-4"-18"0,-4 4 0 16,0 0-7-16,0 0-9 0,0-5-2 0,0 5 5 16,0-5-2-16,0 5 3 0,3-5 1 0,-3 5-4 15,0 0 6-15,2-2-9 0,-2 2 1 0,0 0-8 16,0 0 3-16,0 0-11 0,0 0 9 0,0 0-2 15,0 0-5-15,0 0 2 0,0 0-13 0,0 0-5 0,0 0-3 16,0 0-2-16,0 0 0 0,0 0-8 16,0 12 0-16,0-2-4 0,0-1-3 0,0 3-5 15,1 0 1-15,-1 3-6 0,3 1-1 0,1-1 2 16,-3 1-2-16,4 4 1 0,-4-3-5 0,5 2-1 0,0-2-1 16,-1-1-3-16,-1 0 3 0,0-4 1 0,1 0-3 15,1 3-5-15,-2-3 3 0,0-1-1 0,0 0-9 16,0-1 8-16,1-1 1 0,-4-2 0 15,0 1-2-15,2-2 3 0,-2-1-3 0,2-2 0 0,-2 2-5 16,0-1-7-16,-1-4-12 0,0 6-15 0,0-4-9 16,0-2-22-16,4 4-13 0,-4-4-27 0,0 0-28 15,4 1-149-15,-4-1-308 0,0 0 136 16</inkml:trace>
  <inkml:trace contextRef="#ctx0" brushRef="#br1" timeOffset="117633.567">9866 12538 60 0,'0'0'194'0,"-3"-3"-8"0,3 3-7 0,-4-5-16 15,4 5-21-15,0 0-7 0,-5 0-15 0,5 0-14 16,-5 7-10-16,2 0-13 0,1 2-6 0,-3 3-8 15,-2 4-1-15,2 1-14 0,0 1 0 0,1 0-1 16,-1-1-2-16,1 0-4 0,4 1-2 0,-5-1-12 16,5 0 1-16,0-1-1 0,0-1-6 0,3-3-9 15,-1 0 6-15,-2 0-1 0,5-5 2 0,0 5-6 16,2-5-2-16,-2 2-2 0,1-3 1 0,2-1-7 16,-4-3 2-16,9 1-2 0,-6-1 1 0,5-3-2 15,-2-1-2-15,3-1-3 0,-3-1-5 0,-1-1-1 16,1-2-4-16,-1 0-6 0,0 0 1 0,-1-5-1 15,-2 4-3-15,-2-4 3 0,1 2-1 0,-2-6 0 16,-3 4 3-16,1 0 3 0,-2-5-3 0,-4 1-5 0,1 0 13 16,-4 1-3-16,1-1 3 0,-1 0 5 15,-3 5 3-15,3 1 3 0,-3-4 5 0,2 6 2 16,-2 0-2-16,1 2 6 0,-2-1-5 0,2-1 1 16,-4 4-1-16,4 1 0 0,-2-1-3 0,2 1 1 0,-3 0-2 15,7 2-3-15,-3 0 1 0,6 1-5 0,3 0 2 16,-9-2-1-16,9 2-2 0,-9 0 3 0,9 0-1 15,-5 2-10-15,5-2-6 0,-2 5-10 16,2-5 8-16,0 7-6 0,0-7 0 0,2 5-2 0,2-3-1 16,-1 3 0-16,1-3 1 0,1 1-4 0,2-3 4 15,-4 2-4-15,3-2 2 0,2 1-2 16,-2 1 2-16,3-2 1 0,-9 0 5 0,13-3-1 16,-3 1 4-16,-2 2 4 0,0-2-3 0,3-1 4 0,-2-2 3 15,3 1 2-15,-2 2-12 0,0 1 8 0,2-3-1 16,-2 1 6-16,0 1 3 0,-2 2-3 0,2 2-2 15,-1 0 6-15,0 1 5 0,0 2 3 0,-2 2 0 16,2 1 7-16,-2 2 8 0,4 4 0 0,-2 2 6 16,-4-1-2-16,0-1 1 0,2 3-4 0,-1 0 6 15,-2 0-5-15,0-2-2 0,1-1 1 0,-1 0-2 16,-4-3-2-16,9 4-3 0,-3-3-2 0,-1-2-4 16,-1 1-1-16,-1-4 0 0,-1 4-1 0,5-5-1 15,-4 1 6-15,4-2-5 0,-2 0-1 0,0-3 0 16,0 1-2-16,0-1 0 0,4 0-2 0,-1-2 2 15,-1-3-4-15,1-1 0 0,4 0 0 0,-3-1 4 16,3-7-7-16,0-1 5 0,-2 1-5 0,-2-2 6 16,3-1-4-16,-2-1 2 0,0-1 1 0,0-2 0 15,-4 2 7-15,-1-1 4 0,-3-3 11 0,-1 3 7 16,0-1 9-16,0 2 1 0,-4 2 5 0,1 4 0 16,-4-1-3-16,1 4 0 0,-7-4-6 0,-2 3-5 15,5 2-6-15,-7 2-14 0,-6 1-16 0,-3 0-30 16,5 3-37-16,-10 2-38 0,4-1-52 0,-1 3-61 15,-3 2-155-15,4-1-404 0,1 3 179 0</inkml:trace>
  <inkml:trace contextRef="#ctx0" brushRef="#br1" timeOffset="118654.249">1496 9464 75 0,'0'0'107'16,"0"0"-10"-16,0 0-10 0,0 0-11 0,0 0-2 15,-4 1-13-15,4-1-2 0,0 0-3 0,0 0-7 16,13 4-2-16,-13-4-3 0,9 0-1 0,-2 0-1 15,-3 2-2-15,3-1-4 0,-1-1 5 0,-6 0-7 16,19 0-2-16,-10 0-4 0,5 0 3 0,0 0 0 16,4-3-8-16,0 3 0 0,1-3-1 0,2-1-4 15,0 0 4-15,7 3-6 0,0-3 2 0,-6 1-1 16,6-2-1-16,-1 0-2 0,-5 1-1 0,-3 1-5 16,3 2 3-16,-4 0 2 0,-5-2-10 0,1 3 2 15,-4 0 9-15,1-2-10 0,-4 2-7 0,-1 0-4 16,-2 0-5-16,-4 0-11 0,8 0-3 0,-8 0-7 15,7 2-3-15,-7-2-11 0,0 0-8 0,0 0-16 0,0 0-10 16,0 0-95-16,0 0-191 0,0 0 84 0</inkml:trace>
  <inkml:trace contextRef="#ctx0" brushRef="#br1" timeOffset="118968.281">1685 9711 23 0,'0'0'103'0,"0"0"-16"0,11-1-5 0,-11 1-4 16,14-3 2-16,-7 2-10 0,3-1-8 0,3 0-9 15,-2-1 4-15,3 1-12 0,-2-1 6 0,7-2-10 16,-1 3-3-16,1-3-2 0,-1 1-6 0,1-1-3 16,-1 2-4-16,-1 0 0 0,-2-1-4 0,-2 1 2 15,-3-1-8-15,1 1-7 0,-3 3 2 0,-2-2-12 16,2 0-10-16,-1 1-9 0,-2-3-1 0,1 3-14 16,-5-1-12-16,-1 2-15 0,3-4-78 0,-3 4-156 15,0 0 70-15</inkml:trace>
  <inkml:trace contextRef="#ctx0" brushRef="#br1" timeOffset="119511.587">1841 9274 11 0,'-4'-5'156'0,"3"1"-8"0,-2 3 0 0,3 1-20 16,-5-4-18-16,5 4-8 0,0 0-13 0,0-4-7 16,0 4-6-16,0 0-10 0,0 0-6 0,-1-4-3 15,1 4-10-15,0 0-4 0,0 0-3 0,0 0-1 16,0 0-5-16,0 0-3 0,9-3-2 0,-9 3-3 16,10 4-4-16,-1-3-1 0,1 2-1 0,2 1-5 15,3 0 1-15,0 1-4 0,3 6 3 0,0-5-3 16,6 6 2-16,1-1-3 0,0 3-2 0,-6-5 4 15,-1 0-3-15,9 5 1 0,-9-5-3 0,0 3 7 16,0-2-7-16,-2 0-2 0,2-2 2 0,-5 1 2 16,-2-2-8-16,1 0 9 0,-3 0-6 0,1-2-2 15,-5 0 1-15,0-1 6 0,2 0-5 0,-5-2-5 16,1 1 8-16,3 1-9 0,-2-1 9 0,-4-3-2 16,3 4 5-16,-3-4 3 0,5 2-1 0,-5-2 4 15,1 1 3-15,-1-1-2 0,0 0 5 0,3 4-7 16,-3-4 4-16,-3 6-7 0,3-6 5 0,-4 4-6 15,4-1 6-15,-5 2-8 0,0 1 1 0,-3-2-4 0,2 3 5 16,1 0-8-16,-3 2 5 0,-2 1-1 0,2-3 2 16,-3 5-5-16,-1 1 1 0,2 0 2 15,0-2-3-15,-3 3 2 0,4-5-3 0,0-1 2 16,0 2-2-16,2-1 0 0,-1 1 2 0,4-5 0 0,-1 0-6 16,3 0 1-16,-2-2-1 0,-1 1 1 0,3-1-1 15,0 0 0-15,-1-1 3 0,3-2-5 0,-4 2-6 16,4-2-27-16,-1 5-22 0,1-5-33 0,0 0-58 15,-5 3-161-15,5-3-333 0,-9 1 147 16</inkml:trace>
  <inkml:trace contextRef="#ctx0" brushRef="#br1" timeOffset="141368.157">609 9046 8 0,'4'-5'123'0,"0"0"-9"15,-4 0-4-15,3 0-2 0,-1 0-2 0,-1 0 2 16,2-1 0-16,-1-1-4 0,1 2-4 0,1-6 1 15,-2 5-3-15,2 0-1 0,-4-4-6 0,0 2-2 16,2 0-7-16,-2-1-8 0,-2 0-7 0,-2-2-5 16,-1 2-6-16,1-1-5 0,-2 2-9 0,-1 1-5 15,-3-2 3-15,1 3-11 0,-2 0-1 0,-2 3-3 16,-3-1-2-16,0 3-1 0,-1 2-6 0,-2 1-2 16,0 2-1-16,2 1 0 0,0 1-4 0,1 0 1 15,2 1 0-15,4-3-5 0,0 2 6 0,2 0-7 16,0 0 1-16,2 2-3 0,1-3-1 0,2 3 1 15,2 0-2-15,2 2-2 0,0 2-1 0,5-3 3 16,-2 3-3-16,5 3 0 0,2-4 0 0,2 5 0 0,1-2-4 16,1-3-1-16,5 8 4 0,-4-6-3 15,-1-1-2-15,-1 2-2 0,3 0 1 0,-3 0-2 16,5 4-5-16,-6-5 3 0,3-2-4 0,-3 1 3 16,1 0-2-16,-6-3-2 0,0-1-4 0,-3 0-2 15,0 1 11-15,0 0 1 0,-1 0-1 0,-3-1 3 0,-2 0 5 16,-3 1 0-16,0 1-1 0,-6-1 0 0,4-3 1 15,-2 5 4-15,-1-3-9 0,-3-1 6 16,2 2 3-16,0-4 2 0,-1 2 13 0,-2-3-7 16,4 0 1-16,-4-2 8 0,3 2-3 0,-3-3-5 0,0 2 3 15,2-3-2-15,-1 0 2 0,1 0-3 16,-1-3 0-16,3 2-3 0,-1-3 1 0,2 3-6 16,2-2-3-16,1 0-4 0,0 1-7 0,0-1-15 15,1 1-24-15,-2-1-21 0,6-1-25 0,-2 1-24 0,2-4-27 16,0 7-88-16,2-8-258 0,0 2 114 0</inkml:trace>
  <inkml:trace contextRef="#ctx0" brushRef="#br1" timeOffset="141996.474">650 9053 45 0,'0'0'171'0,"0"0"-19"0,-7 0-16 15,7 0-11-15,-8 3-15 0,5 1-10 0,0 1-12 0,0 2-5 16,0 1-17-16,3-2 1 0,-3 5-6 0,3 1-7 16,0-1-9-16,0 2-3 0,0-1 0 15,2-4-11-15,-1 5 6 0,3-5-9 0,0 4 2 16,0-2-1-16,2 0-12 0,0-3 6 0,0 0-9 0,1-5 2 16,-3 2-12-16,2-2 18 0,1 0-8 0,-1-4-3 15,3 0 4-15,-1-3 0 0,2-1-2 0,-4-1-5 16,1-2 11-16,4-1 5 0,-6 1 1 0,2-2 5 15,-3-1-2-15,-2 2-4 0,1-2 1 0,-3 0 3 16,1 0-4-16,-1-2 3 0,0 3-8 0,-5 0 4 16,1 0-4-16,0 0-2 0,-1 1 2 0,-3 1 2 15,1-1-4-15,-1 2 4 0,0 0-3 0,1 3-3 16,-1 0 0-16,-4 1-2 0,5 0-2 0,1 2-3 16,-1 1 1-16,-2 0-1 0,4 0-4 0,5 1 5 15,-10 0-5-15,10 0 0 0,-8 1-5 0,8-1 1 16,-5 6 3-16,5-6-7 0,0 3-6 0,0-3-2 15,5 5 0-15,-5-5-2 0,8 3-4 0,-2-1 12 16,0-2 0-16,2 0 1 0,1 0-3 0,3 2 3 16,-1-2-1-16,3 0 2 0,-1 1 0 0,-3-1 2 15,4 4-2-15,-1-2 3 0,1 1 2 0,3 1-3 16,-3-1-4-16,-1 2 5 0,-1 0 0 0,4 0-1 16,-6 2 0-16,4 3 3 0,-5-3-4 0,4-1 1 15,-6 2 4-15,2-3 1 0,-1 2-8 0,-2 1 2 16,2-3 6-16,-4-1-4 0,-2 0 3 0,2 0 0 15,0-3-5-15,0 0 5 0,-3 2 1 0,4-1 2 16,-5-2 6-16,0 0 9 0,0 0 6 0,0 0 1 0,0 0-7 16,8-6 0-16,-4 2 3 0,-3-1-6 15,2-2-4-15,-2-5-1 0,0 5-1 0,3-5-2 16,1 0 1-16,-2-1-1 0,-1-4-2 0,2 1-4 16,2-2-12-16,-3 1-14 0,3-1-15 0,2 3-11 15,-2 0-35-15,0 3-1 0,0 1-16 0,0 1-25 0,2 2-23 16,-2-1-133-16,-2 4-305 0,0 0 135 0</inkml:trace>
  <inkml:trace contextRef="#ctx0" brushRef="#br1" timeOffset="142303.077">1098 8749 2 0,'-1'-9'147'0,"-1"-2"2"0,0-1-5 0,1 0-6 16,-2 0 0-16,1-3-5 0,1 2-8 0,-2 0 2 0,2 3-4 15,-2-2 0-15,1 2-5 0,0 4-2 0,0-2-4 16,0 3-10-16,1 1-9 0,0 0-14 0,1 1-6 16,0 3-9-16,-1-5-7 0,1 5-4 0,0 0-8 15,0 0-5-15,3 16-2 0,-3-3-2 0,2 5-7 16,2 7 0-16,-2 3-3 0,2 0-3 0,0 1-3 16,0 2-3-16,-2-3 0 0,5 2-3 0,-2-3 2 15,1 1-3-15,1-4-2 0,0-4 0 16,-2-3-3-16,0 0 1 0,3-3-14 0,-3 1-12 15,2-5-15-15,-1 1-19 0,-2-6-10 0,1 1-15 0,-1-2-8 16,1-1-8-16,-1-3-6 0,-4 0-12 0,0 0-9 16,11-6-7-16,-7 1-16 0,-1-2 13 0,-3 0 0 15,-3-1 2-15,2-3-77 0,-3 1-220 16,-5-4 98-16</inkml:trace>
  <inkml:trace contextRef="#ctx0" brushRef="#br1" timeOffset="142442.495">1142 8901 353 0,'-8'-9'42'0,"3"1"17"0,-3-1-8 15,3 5 18-15,0-3 10 0,-1 3 8 0,4 1 3 16,1-1-1-16,-3 1-14 0,1-1-8 0,3 4-5 15,-3-4-7-15,3 4 5 0,0-6-14 0,0 6-7 16,8-4 2-16,-3 3-5 0,4-5-6 0,2 0 0 16,3 1-5-16,-1-5 10 0,2 3-15 0,2-1-13 15,1-1-25-15,5-3-30 0,-5 2-28 0,0 0-45 16,-4 1-93-16,1-3-233 0,-2 0 103 0</inkml:trace>
  <inkml:trace contextRef="#ctx0" brushRef="#br1" timeOffset="142735.622">1364 8331 109 0,'0'0'142'0,"0"0"-15"0,0 0-9 0,0 0-10 16,-5 8-10-16,6-2-12 0,2-2-10 0,-3 5 2 15,5 2-18-15,-4-2-3 0,3 8-4 0,1-2-7 16,-1 0-3-16,4 3-4 0,-4 0 0 0,-3-1 2 16,5 2-6-16,1-3-5 0,-5 2 2 0,2-1-3 15,1 2-3-15,-1-2-9 0,2 0 5 0,1 0-4 0,-4 0 9 16,1-1-11-16,2 1 1 0,-1 0-7 16,2-4-2-16,0 1-24 0,-1-2-27 0,2-6-17 15,1 2-29-15,-4 0-24 0,1-3-102 0,-2-3-232 16,2-2 103-16</inkml:trace>
  <inkml:trace contextRef="#ctx0" brushRef="#br1" timeOffset="143864.857">1563 8318 59 0,'-1'-4'179'0,"1"4"-14"15,-5-4-17-15,5 4-19 0,0-4-15 0,0 4-10 16,0 0-20-16,0 0 0 0,0 0-4 0,5 16-10 0,-1-10-13 16,-4 8-3-16,5 2-5 0,-1 2-1 0,1 1-6 15,0 4-3-15,-4 2-12 0,2-5 8 16,2 4-9-16,-2 2 5 0,-2-8-8 0,4 3-1 16,-5-4-2-16,3-1-7 0,2 0 1 0,-4 1-2 0,-1-3-4 15,1-2 0-15,-1-3 2 0,4 2 1 16,-4-4-5-16,0-2-10 0,3 1-1 0,-2-3-6 15,-1 2 2-15,0-2 1 0,0-3-7 0,0 0-9 16,0 0-3-16,0 0 1 0,5-11 1 0,-2 4-5 16,-3-2-3-16,1 0-1 0,-1-1 9 0,3-2-6 0,-3-3-3 15,0 4 4-15,0-6-1 0,-3 1-2 0,3 7 16 16,0-1 16-16,0 3 1 0,0 2-2 16,0 0 1-16,0 1 2 0,0 4 0 0,0-7-4 15,3 6-1-15,-3 1 1 0,0 0 6 0,0 0-3 0,0 0 2 16,14 7 2-16,-9-4-8 0,0 2 11 0,4 0-11 15,0 1 5-15,0 0 1 0,1-2 0 0,0 3-2 16,0-3 3-16,2 1-9 0,-1-3 6 0,2 2 2 16,1-4-2-16,-5 0-3 0,4 0 3 0,-2-1 0 15,2-2-2-15,0-2-5 0,-3 2 3 0,-1-4 2 16,0-2-4-16,2 1 2 0,-3 3-5 0,-1-5 2 16,0-1 4-16,-3 1-5 0,0 0 8 0,0 0 0 15,-4-3 0-15,1 0-6 0,-4 1 12 0,2 0 2 16,0 3 8-16,-3 0 15 0,1 2 13 0,0 1-5 15,-2 0-5-15,3 3 13 0,0-3-12 0,-1 3-6 16,3 3-3-16,0 0 0 0,-12 5-9 0,5 0 3 16,2 2-4-16,1 1-4 0,-1 4 5 0,1-1-4 15,-1 5-10-15,4-5 6 0,-3 1-4 0,0 3-13 16,4-1-7-16,0-4 4 0,5 0-17 0,-1 1-10 16,0-1-5-16,1-4-9 0,0-1-3 0,3 0-4 15,3-1-4-15,-2-2 7 0,1-2 0 0,3 0-8 16,-1-2 4-16,-1-2 12 0,-1 0 4 0,2 1 7 15,-2-1-3-15,-1-3 6 0,0 0 4 0,-2 0 4 16,0-4 1-16,-1 1 17 0,0 2 1 0,0-2 5 16,-2-2 6-16,2 1 7 0,-2 1 11 0,0 2 5 15,-3 0 17-15,3 3 4 0,-4 1 4 0,1 1-7 16,2-1-5-16,-2 1 3 0,1 0-6 0,-2 3-7 16,0 0-2-16,0 0 1 0,0 0 1 0,6 13-4 15,-4-6 1-15,1 0-8 0,-3 4 1 0,0-1 6 16,2-2-5-16,1 2-5 0,-2-1 4 0,-1 1-9 15,3-3 2-15,-3 3-4 0,0-2 9 0,4-1-6 16,-4-3 1-16,1 3-4 0,0-4-12 0,2 2 9 16,-2-2 1-16,-1 0 0 0,0-3 4 0,3 4-3 15,-3-4 1-15,0 0-2 0,0 0 2 0,0 0-5 16,11-10 8-16,-6 5-8 0,-1 0-2 0,0-4 2 16,1 1 5-16,-1-2-4 0,1 0-3 0,-1 1 3 15,0-3 1-15,-1 3-15 0,-1 4 10 0,0 0-1 16,1 0-1-16,-2 0 5 0,2 4 3 0,-3 1-9 15,2-4 8-15,-2 4-10 0,0 0 13 0,0 0-2 16,12 8-8-16,-9-6 3 0,0 5 0 0,0-2 4 0,-1-1-4 16,2 4 2-16,0-3 3 0,1 3-4 0,-1-4 0 15,-2 1-4-15,2 2 2 0,-1-4 7 16,-1 0-3-16,2 1-4 0,0-2 4 0,2 0 1 16,-6-2 2-16,7 3-5 0,-3-3 3 0,-4 0-4 15,7-4 7-15,-4-1-8 0,7 2 4 0,-8-1 3 0,2-4-6 16,3 5 4-16,-2-6-6 0,0 4 1 15,-4 0 2-15,7-2-5 0,-3 0 6 0,-5 4-7 16,5-2 2-16,-2 1 0 0,-3 4-2 0,5-3 0 16,-5 3 3-16,5 0 3 0,-5 0-4 0,9 5 3 15,-5 0 2-15,0-2-1 0,-2 4-2 0,2-2 2 16,2 0 2-16,1-1-2 0,-1 1-6 0,2 2 1 16,-3-3-9-16,3-3-11 0,0 3-11 0,0-4-15 15,-8 0-13-15,17-4-13 0,-8 2-22 0,-5-1-2 0,2-1-27 16,-3-2-81-16,-3 2-222 0,0-2 98 0</inkml:trace>
  <inkml:trace contextRef="#ctx0" brushRef="#br1" timeOffset="144078.018">1576 8301 75 0,'0'0'96'0,"-1"2"-2"16,1-2-4-16,0 0 0 0,14 5 2 0,-4-6-2 16,4 1-6-16,6-4-5 0,0 2-11 0,8-6-10 15,1 1-1-15,3 2-7 0,-4 0-9 0,2-3-23 16,-2 2-28-16,-10 1-40 0,1-1-121 16,-7 3-185-16,-1 1 83 0</inkml:trace>
  <inkml:trace contextRef="#ctx0" brushRef="#br1" timeOffset="144665.802">629 9489 59 0,'0'0'117'0,"-10"3"-20"15,9 3-8-15,1-1-7 0,0 6-13 16,1 2-6-16,3 3-8 0,0 2-3 0,1 9 1 16,8 4-15-16,-3-2 0 0,0 0-3 0,0 3-1 0,1 2-11 15,-1 1 0-15,5 10-2 0,-7-9 2 0,1 12-3 16,-3-14-1-16,2 3 0 0,-3-1-4 0,-1-3 4 15,-3-2-1-15,3 1 0 0,1-4-3 0,-5-2-20 16,0-6-12-16,0-1-21 0,-5 0-21 0,5-9-25 16,-4-1-69-16,2 1-164 0,-5-5 74 0</inkml:trace>
  <inkml:trace contextRef="#ctx0" brushRef="#br1" timeOffset="145619.152">512 9899 8 0,'4'-5'135'16,"3"1"-10"-16,1-3-8 0,3 0-20 0,0 0-11 16,4-2-1-16,3-2-4 0,6-1-13 0,-7 1-11 15,7-4-4-15,-2 3-3 0,1-1 1 0,-4-1-15 16,-4 4 1-16,2 2-2 0,0-1-4 0,-6 4-6 15,-1 0-7-15,-1-2 3 0,-1 3-8 0,-3 1 2 16,1-2-3-16,0 3 5 0,-3-1-15 0,1 2 14 0,-4 1-4 16,5-1-2-16,-5 1 10 0,0 0-13 0,11 2 5 15,-10 1 3-15,4 1-6 0,1 2 0 16,-1-2-3-16,-1 5 1 0,1-1-2 0,3 1 4 16,-2 2-7-16,-1-4-3 0,1 4 14 0,1-3-8 0,1 1 8 15,-3-1-5-15,1-1 3 0,1 0-5 0,-2-2 0 16,-2 1-9-16,-1-1 9 0,3-1-2 0,0 1-3 15,-1-1 5-15,0 0-3 0,1-3 2 16,-1 3-3-16,-3-3 9 0,-1-1-9 0,0 0-8 16,14-4 14-16,-8 1 0 0,0-2-2 0,1-1-1 0,4 0-1 15,-5-1-1-15,3-2-3 0,-1-1 0 0,-1 0 1 16,4-2-2-16,-4-3-3 0,1 6 9 16,-3-3-3-16,0-4 3 0,0 5-6 0,-4-5 5 15,2 0 2-15,-3 4-4 0,-3 1 6 0,0 0-3 0,0 2 7 16,-3-1-6-16,-2 3 0 0,-1 2-4 0,-1-2 2 15,0 7-4-15,-3-1 10 0,0 1-2 0,2 1-7 16,-2 2-2-16,0 5 2 0,4-4 3 0,0 0-2 16,-1 4-11-16,6-4 10 0,-1 2-1 0,2 0-6 15,2 0-15-15,1-1 5 0,1 0-17 0,3 1 2 16,4-3-6-16,-2 1 2 0,2 1-1 0,5-2-3 16,-2 1 8-16,1-1 0 0,2-1 10 0,-4 1 3 15,3-1-8-15,1 0 5 0,-4-1 0 0,0 2 1 16,3-1 8-16,-3 0-6 0,-1 0 10 0,0 1-4 15,0 1-5-15,-4-2 7 0,4 1 0 0,-3 1 2 16,1 0 5-16,-3 1-6 0,1-1 1 0,0 0 4 16,0 2 1-16,-1-1 1 0,0 0 0 0,-4 2-4 15,6-2 9-15,-3-2-7 0,-2 3-1 0,3-3 10 16,-3-1-1-16,3 1 1 0,1 0-6 0,-2-2 3 16,-3-1-4-16,6 3 0 0,-6-3 2 0,9-2-1 15,-4-3-2-15,1 2 6 0,0-4-1 0,-1 0 1 16,1 0-3-16,1-3 0 0,-1-2 1 0,-2 2 3 15,-1-1-2-15,3-5 4 0,-4 4-13 0,2-5 16 16,-1 5-10-16,-2 0 3 0,-1-4 5 0,0 3-1 16,-3 3-2-16,0-2 9 0,0 3 8 0,-1-1 0 15,1 3 6-15,1 0 4 0,-1 2-8 0,2 0-1 16,-3 1 5-16,3 1-11 0,1 3 1 0,-2-4-1 16,2 4-2-16,0 0-2 0,0 0 1 0,0 0-1 15,3 16-18-15,2-11-3 0,-2 2-5 0,2 2-2 16,0-1 2-16,3 1-8 0,1-4-4 0,0 7 3 15,0-5 0-15,-2 3-4 0,2-3 1 0,-1 1-1 16,-2 0 4-16,1 1 9 0,0-2-5 0,-3-2-3 16,0 2 6-16,0-2 5 0,-4 0 2 0,1-1-2 15,-1 2 5-15,0-2 4 0,-1 0-8 0,-3 1-1 16,0 1 3-16,-1-2 7 0,-4 1-3 0,4-3-6 16,-3 1 4-16,-2 2 7 0,0-1-6 0,1-1-8 15,-1-3-12-15,2 0 6 0,0 0-14 0,-2-4-18 16,1-1-27-16,2-1-44 0,-1-3-133 0,2-1 59 15</inkml:trace>
  <inkml:trace contextRef="#ctx0" brushRef="#br1" timeOffset="145861.84">1299 9247 64 0,'1'-3'127'15,"2"2"-9"-15,-3 1-10 0,0 0-10 0,11 1-11 16,-6 4 0-16,1 5-9 0,0-4-5 0,1 5-4 15,1 3-4-15,4 0-1 0,-2 1-6 16,0 8-6-16,2-1-11 0,-7-4 5 0,9 3-8 0,-5 4 2 16,3-3-8-16,-6-3-1 0,4-2-7 0,-2 0 3 15,0 0-4-15,1-2-1 0,3 1-1 0,-1-3 3 16,1-1-10-16,-3-3-3 0,1-4-8 16,0 3-2-16,-2-3-13 0,2-3-8 0,-2 0-12 0,1-2-17 15,-3 0-25-15,3 0-22 0,-1-3-115 0,-3 1-228 16,-1-5 101-16</inkml:trace>
  <inkml:trace contextRef="#ctx0" brushRef="#br1" timeOffset="146027.395">1355 9356 87 0,'0'-3'138'0,"3"-3"-11"0,-2 0-11 0,4-2-15 0,4 1-17 16,0-2 0-16,4-3-10 0,2 1-2 0,-2 0-11 15,5-1-7-15,0 2-14 0,-4 1-10 0,-3 1-22 16,1 2-24-16,-2 0-28 0,-2-4-41 0,-4 3-71 16,-1 2-168-16,-6-2 75 0</inkml:trace>
  <inkml:trace contextRef="#ctx0" brushRef="#br1" timeOffset="146198.849">742 9435 59 0,'-4'0'188'0,"4"0"-25"0,-4 3-33 16,4-1-46-16,0-2-76 0,0 0-114 0,0 0-114 16,-11 0 51-16</inkml:trace>
  <inkml:trace contextRef="#ctx0" brushRef="#br1" timeOffset="167126.419">4739 12526 11 0,'2'-3'59'0,"-2"3"-3"16,4-2-3-16,-4 2-7 0,1-3 7 0,-1 3-3 16,3-4 1-16,-3 4-5 0,3-4 3 0,-3 4-3 15,0 0 1-15,2-2-3 0,-2 2-1 0,0 0 4 16,2-4 0-16,-2 4-4 0,0 0 2 0,2-3 3 15,-2 3 2-15,0 0 8 0,0 0-5 0,1-5-7 0,-1 5 0 16,0 0-3-16,0 0 6 0,0 0-4 16,0 0 5-16,0 0-9 0,0 0 1 0,0 0-5 0,-1-4-3 15,1 4-1-15,0 0-2 0,0 0-4 0,0 0-6 16,0 0 3-16,0 0-4 0,0 0-2 0,0 0-4 16,0 0 0-16,0 0-2 0,0 0-4 0,0 0 3 15,0 0-7-15,0 0 1 0,0 0-1 0,0 0-2 16,0 0 2-16,0 0-1 0,0 0-1 15,0 0 0-15,0 0 1 0,0 0-8 0,0 0 4 0,0 0 0 16,0 0-1-16,0 0 3 0,0 0-3 0,0 0 3 16,0 0-1-16,0 0-4 0,0 0 5 0,0 0 10 15,0 0-17-15,0 0 1 0,4-3 4 0,-4 3 5 16,0 0 0-16,0 0 1 0,0 0-3 0,0 0-2 16,0 0 0-16,0 0 3 0,0 0-6 0,0 0 6 15,0 0-4-15,0 0-3 0,0 0 4 0,0 0 4 16,0 0 4-16,0 0-23 0,0 0 17 0,0 0-4 15,0 0 1-15,0 0 2 0,0 0-8 0,0 0 18 16,0 0-12-16,0 0 3 0,0 0-2 0,0 0-4 16,0 0 0-16,0 0 2 0,0 0 5 0,0 0 2 15,0 0-8-15,0 0 2 0,0 0 3 0,0 0-6 16,0 0 7-16,0 0-8 0,0 0 9 0,0 0-6 16,0 0-1-16,0 0 10 0,0 0-11 0,0 0 4 15,0 0-8-15,0 0 10 0,0 0-3 0,0 0-6 16,0 0 5-16,0 0-2 0,0 0 0 0,0 0 7 0,0 0-9 15,0 0 0-15,0 0 9 0,0 0-8 0,0 0 3 16,0 0-4-16,0 0 2 0,0 0-1 16,0 0-2-16,0 0 10 0,0 0-1 0,0 0-4 15,0 0 5-15,0 0-3 0,0 0 0 0,0 0-1 0,0 0 0 16,0 0 2-16,0 0-2 0,0 0-4 16,0 0 9-16,0 0-4 0,0 0 0 0,0 0-4 15,0 0-9-15,0 0-4 0,0 0-20 0,0 0-3 16,0 0-25-16,0 0-18 0,0 0-33 0,0 0-102 0,0 0-235 15,0 0 105-15</inkml:trace>
  <inkml:trace contextRef="#ctx0" brushRef="#br1" timeOffset="177995.379">6459 12564 91 0,'2'-5'88'0,"-2"-1"-6"0,0 6 0 0,3-6-3 15,-2 3 0-15,-2-3-6 0,2 3 2 0,-1 3-5 16,0-7-7-16,3 4 3 0,-2-3 0 0,-1 6 2 16,1-4 10-16,1 2 2 0,-2 2-1 0,0 0-9 15,-2-7 3-15,2 7-11 0,0 0-4 0,-2-2-2 16,2 2-5-16,0 0-6 0,-9-3-6 0,9 3-1 16,0 0-10-16,-13 10-7 0,8-6 6 0,-4 2-3 15,0 3-4-15,3-1-2 0,-2 2-5 0,-1 2 5 16,0 0-6-16,3 3-6 0,-4 3 10 0,3-1-4 15,2 3-3-15,2-1-2 0,1 5-1 0,-1-5 1 16,3 1-7-16,0-3 1 0,4 2 5 0,0 0-8 16,1-2 5-16,2 1 0 0,3-2 1 0,0-2-5 15,-1-2 0-15,1-3 4 0,-1 0-3 0,3-1 0 0,4-1 0 16,-4 0 2-16,1-4 1 0,2-1-5 0,-3-2 8 16,3 0-12-16,-1-2 0 0,-3-1 1 15,2 1 3-15,-3 1 1 0,0-5 0 0,1 0 0 16,-4 1 0-16,-3-1 1 0,1 0-4 0,2-1 7 0,-6 0-3 15,2 1 0-15,-2 1 3 0,0-2 0 0,-2 1-4 16,0 1 2-16,-2-3 1 0,-2 0 2 0,1 1-6 16,-4 3 0-16,3 1 1 0,-5-1 3 0,2 1 0 15,-2 1 3-15,0 2-6 0,-3 0 1 0,3 2 0 16,-4 3-3-16,3-2 3 0,-1 1-1 0,0 0 2 16,1 2 2-16,-2-1-6 0,4 2-6 0,-4 0-19 15,5 1-13-15,1-1-28 0,2 0-27 0,1-2-25 16,-1 2-32-16,0-2-90 0,1-2-261 0,4 2 116 15</inkml:trace>
  <inkml:trace contextRef="#ctx0" brushRef="#br1" timeOffset="178492.756">6766 12574 5 0,'-3'-3'158'16,"3"3"-12"-16,-6-5-9 0,6 5-30 0,-7 0 1 15,7 0-11-15,-9 0-14 0,2 1-2 0,7-1-15 16,-9 5-1-16,3-1-9 0,3 0-8 0,-4 0 3 16,2 0-13-16,0 1-1 0,0 0-4 0,1 0-9 15,0 0-2-15,0-1 0 0,-2 1 9 0,4 0-10 16,0 0-4-16,1-1-9 0,0 2 2 0,-3-1 2 15,4 0-3-15,2-1-6 0,-4 3 5 0,4-4 6 0,1 2-3 16,-2 0-4-16,2-1-2 0,2-1 0 16,-1 1 0-16,2-1-2 0,0 1 1 0,2 0 4 15,2-2-2-15,1 1-3 0,0-1 3 0,-1 0 2 16,3 0 0-16,-3-1 3 0,3 1-3 0,0 0-7 16,-2-2 6-16,2 2-2 0,0 1-2 0,-4-3-6 15,1 1 9-15,1 1-7 0,-4 1 0 0,1-1 9 16,-2 2 2-16,2-2-12 0,-2 1 3 0,0 0 2 0,-2 0-5 15,2 1 2-15,-2 1 1 0,2-2 7 0,-4 2 5 16,-1-1 7-16,1 0 0 0,-2 1 5 0,0 0 2 16,0 2-1-16,-3-2 0 0,1 3-3 15,-4-2 0-15,0 2-2 0,-2 0-2 0,1 1-1 0,-3-2-6 16,-1 2 1-16,-4-1 2 0,1 1-4 0,0-1-6 16,-1 0-13-16,2-1-16 0,0-2-20 0,-1-1-26 15,0 1-14-15,5-4-27 0,-4 1-18 0,-1-2-122 16,-1-2-273-16,2-1 121 0</inkml:trace>
  <inkml:trace contextRef="#ctx0" brushRef="#br1" timeOffset="178826.092">6786 12564 53 0,'0'0'150'0,"0"0"-15"0,0-4-9 16,0 4-22-16,0 0-9 0,0 0-14 0,0 0 4 16,5-3 3-16,-1 1-5 0,-4 2 0 0,10-2 4 15,-5-1-5-15,2 1 0 0,-1 1 3 0,-1-3-3 16,4 1-12-16,0-1 7 0,0 1-4 0,3 0-4 16,-4-1 1-16,1-1-5 0,1 2-8 0,-2 0-1 15,0 1-2-15,-1-1-3 0,1 1-1 0,0-1-4 16,-2-1-5-16,1 4-1 0,0-2-8 0,-2-1-2 0,1 1-3 15,-1 1-1-15,1 0-3 0,-6 1 0 0,7-3-2 16,-3 3-2-16,0-2-5 0,-4 2 2 16,8-2-4-16,-4 1-1 0,-4 1-1 0,5-2-1 15,-5 2 0-15,0 0-10 0,0 0-24 0,4-2-23 0,-4 2-31 16,0 0-43-16,0 0-41 0,0 0-43 16,0 0-121-16,-4 11-354 0,4-11 158 0</inkml:trace>
  <inkml:trace contextRef="#ctx0" brushRef="#br1" timeOffset="191651.261">8037 12612 21 0,'0'0'100'0,"0"0"-4"0,0 0-8 16,1-7-7-16,-1 7-6 0,2-4-1 0,-2 1 1 16,0 3-7-16,1-5 2 0,-1 1-6 15,2 1 2-15,-2 3-2 0,3-7 1 0,-2 4-7 0,-1-2 1 16,0 5 3-16,0-6-10 0,0 6-3 0,-1-5 0 16,1 0-4-16,-3 2-6 0,3 3 3 0,-2-5-5 15,1 1-2-15,-2-1 0 0,3 5-9 0,-6-5 0 16,2 2-3-16,-1 3 0 0,1-3-5 0,4 3-5 15,-10-1 3-15,10 1-7 0,-12 0 3 0,7 0-5 16,5 0 5-16,-15 1-2 0,10 2-4 0,-4-3-3 16,5 2 0-16,-4 1 3 0,2-2 5 0,1 0-5 15,-2 0-4-15,3 4 1 0,-3-4-3 0,7-1 2 16,-5 3-1-16,2 0-1 0,-1-1 0 0,2 0-2 16,2-2 4-16,-4 5 4 0,4-5-4 0,0 5-1 15,-3-3-1-15,3-2-2 0,3 6-1 16,-2-3-1-16,3 1 1 0,-3-1 3 0,3 1-5 0,1-1 9 15,3 1-3-15,-4 1-6 0,2 0 0 0,2 1 7 16,-1 1-5-16,2-1 5 0,-1-1-5 0,0 5 2 16,-1-3-1-16,2 3 0 0,-1-3 2 0,0 4 3 15,0-1-5-15,-2 0 1 0,1-2 2 0,-2 4-4 16,-1-5 6-16,1 3-2 0,0-2 0 0,-1 1-1 16,-2-2-1-16,0-1 1 0,1 2 2 0,-1-3-3 15,-4 2 0-15,4 1 0 0,-4-3-5 0,2-1-5 0,-2 1-1 16,-1 0 4-16,1 0-3 0,-3 2-3 15,-1-4-1-15,2-1-4 0,-1 2 1 0,0-1 9 16,0-1-13-16,-3 1 2 0,0-1 4 0,2-1-5 16,-2 0 8-16,2-2 8 0,6 1-9 0,-15-4 1 0,6 3 5 15,0-4 3-15,1 0 0 0,-1 3-6 0,1-8 7 16,-2 5 2-16,5-1-2 0,1-2 6 0,-1-1-6 16,1-2 1-16,3 2 3 0,1-1 3 15,1-2 2-15,3 0-4 0,1-3 2 0,2-1-2 0,3 0 1 16,0 0-2-16,4 1 2 0,5-6 4 0,0 3-2 15,-3 4-2-15,2-3-16 0,-2 5-16 16,2-2-25-16,-4 4-15 0,4 0-29 0,-5-2-111 0,-3 5-227 16,-2-3 100-16</inkml:trace>
  <inkml:trace contextRef="#ctx0" brushRef="#br1" timeOffset="192073.091">8164 12492 118 0,'0'0'116'0,"0"0"-3"16,0 0-10-16,0 0-10 0,0 0-10 15,0 0-8-15,0 0-5 0,0 0-17 0,2 6 2 0,-2-3-3 16,0 5-4-16,-1-1-9 0,1 3 9 0,-1 0-4 15,1 4-8-15,-3 0 10 0,3 2-10 0,-1 2 0 16,-1-3-1-16,1 2 2 0,0-3-10 0,1 3 3 16,-1-3-2-16,-2-1-1 0,3 1-8 0,0-1 3 15,0 0-2-15,0-3 2 0,0 2-4 0,0-3-10 16,4 2 3-16,-2-2-2 0,1 1 2 0,0-2-7 16,-1 0 4-16,2-2-1 0,1 1 6 0,-1-3-5 15,-1 2 1-15,3-2 10 0,-2-1-2 0,2 0 2 16,-1 1 0-16,0-3 1 0,-1 0 3 0,-4-1-3 0,16-1-6 15,-8 0 5-15,-1-2-5 0,0-1-9 16,3 1 6-16,-2-1 1 0,1 1-3 0,-1-1-10 16,2-2-7-16,-4 4-14 0,1-2-5 0,-3 0-11 15,6 0-13-15,-4 1-16 0,1-1 0 0,-1 2-20 0,-2-1-8 16,2 1-17-16,-4-3-103 0,-2 5-230 16,0-7 101-16</inkml:trace>
  <inkml:trace contextRef="#ctx0" brushRef="#br1" timeOffset="192362.313">8269 12684 32 0,'-3'-2'132'0,"3"2"-8"16,0 0-20-16,0 0-2 0,0 0-18 0,0 0-14 15,0 0 4-15,-3 13-5 0,6-8 9 0,-1 6-1 16,-2-1-9-16,4 1-7 0,-3 1-4 0,3 3 7 15,0 1-2-15,0 1-3 0,2 1-6 0,-2-2-4 16,0 0-2-16,0 1-3 0,2-2 5 0,-3 2-4 16,2-5-3-16,1 2-2 0,-1-2-6 0,3 2-3 15,-4-2-2-15,0-2-6 0,3 3 1 0,-3-3-3 16,0-1-3-16,0 0-1 0,1-1-2 0,0 1-2 16,-1-3-3-16,1 1-5 0,-4-4-14 0,3 4-21 15,-1-4-13-15,-2-1-7 0,-1-2-26 0,0 0-27 16,0 0-45-16,0 0-97 0,0 0-265 0,6-12 118 15</inkml:trace>
  <inkml:trace contextRef="#ctx0" brushRef="#br1" timeOffset="192583.614">8503 12660 94 0,'4'-1'177'0,"-4"1"-14"0,0 0-23 0,0 0-8 15,0 0-24-15,0 0-20 0,0 0-28 0,0 0-20 16,0 0-23-16,0 0-20 0,0 0-22 0,0 0-13 0,0 0-29 16,0 0-81-16,0 0-160 0,0 0 71 15</inkml:trace>
  <inkml:trace contextRef="#ctx0" brushRef="#br1" timeOffset="193079.979">8603 12569 154 0,'0'0'175'15,"0"0"-12"-15,-3-4-16 0,3 4-14 0,0 0-10 16,0 0-16-16,0 0-11 0,0 0-11 0,0 0-5 0,0 0-12 16,0 0-7-16,0 0-5 0,-11 6-12 0,10-2 4 15,-2 0-8-15,1-1-2 0,-1 2-14 0,2-1 8 16,-2 1-14-16,1-2 9 0,2 1-4 16,-3 1-3-16,3 0-4 0,-1-1-3 0,1 1 3 0,1-1-7 15,-2 1 4-15,1 1-7 0,1-2 0 0,-1-1 2 16,5 4 1-16,-4-4 0 0,2 2 0 15,1-3-5-15,-1 5 0 0,3-4 0 0,-2-1-1 0,1 1 0 16,0 1-2-16,0-2 4 0,0 0-2 0,1 0 1 16,0 1 0-16,-1-2-1 0,1 1-2 0,-2 0 1 15,2 1 1-15,1-2 1 0,-2 1-4 0,-1 1 4 16,0-1-6-16,-1 0 1 0,1 0 7 0,0 1-11 16,0 0 4-16,2 1 5 0,-3-2-2 0,-1 1 0 15,2-1-4-15,-4-2-4 0,4 5 7 0,-4-2-2 16,0-3 1-16,0 7 6 0,0-5-6 0,0 3 0 15,0-5 1-15,-3 10-2 0,2-8 4 0,-1 4 4 16,-2 0-3-16,1-3 1 0,-1 2 0 0,-2 2-1 16,2-2 1-16,-3-1-1 0,1 4-3 0,-1-3 2 15,-3 0-7-15,1 2-2 0,0-2-7 0,-3-1-17 16,2-1-24-16,1 1-23 0,0-3-10 0,0 1-28 16,3-2-25-16,-2-1-101 0,-5-1-262 0,8-2 116 15</inkml:trace>
  <inkml:trace contextRef="#ctx0" brushRef="#br1" timeOffset="193313.349">8589 12544 59 0,'5'-6'157'0,"0"3"-2"0,2-2-18 0,0 0-10 16,3-2-11-16,-2 0-6 0,2 1-15 0,3 0-7 15,-3 0-9-15,3 2-14 0,-5 0 1 16,1-1-7-16,1 2-12 0,-5 1-22 0,4-1-23 0,-4 3-22 16,0 0-25-16,0-1-10 0,-5 1-7 0,0 0-13 15,8 0-13-15,-8 0-86 0,0 0-188 0,0 0 83 16</inkml:trace>
  <inkml:trace contextRef="#ctx0" brushRef="#br1" timeOffset="193875.688">8438 12620 23 0,'0'0'142'0,"0"0"-15"15,0 0-11-15,0 0-14 0,0 0-15 0,0 0-7 16,0 0-2-16,0 0-3 0,0 0-25 0,3 10 5 16,-3-10-2-16,2 7-8 0,-1-5-7 0,-1-2-4 15,3 3 8-15,-3-3-6 0,0 0-2 0,3 2-1 16,-3-2-5-16,0 0-3 0,0 0 0 0,0 0 7 15,1 5-4-15,-1-5 3 0,0 0 0 0,0 0 3 16,0 0 2-16,0 0 5 0,0 0 2 0,0 0 5 16,0 0-12-16,0 0 2 0,0 0-2 0,0 0-11 15,0 0 3-15,-10-10-5 0,5 10 0 0,5 0-4 16,-8-5 0-16,3 4-1 0,5 1-5 0,-7-2-3 16,7 2 5-16,0 0-8 0,-15 6 2 0,10-4-5 15,0 0 3-15,0 0 3 0,1 2-2 0,-1 0-1 0,1 0-6 16,3 0 5-16,-2-2-6 0,1 0 0 15,2-2 2-15,-4 8-9 0,4-8 15 0,0 4-5 16,0-4-1-16,0 3 1 0,0-3 1 0,0 0-3 0,0 0 7 16,-1 4-4-16,1-4 5 0,0 0 1 0,0 0 7 15,0 0-3-15,0 0 0 0,0 0 8 0,0 0 2 16,0 0-2-16,0 0 2 0,0 0-7 16,0 0 2-16,0 0-1 0,0 0 2 0,6-11 2 0,-6 11-4 15,0-3-7-15,0 3 7 0,0 0 3 16,1-5-7-16,-1 5-15 0,0 0-26 0,0 0-35 0,0 0-58 15,0 0-241-15,0 0-392 0,0 0 174 16</inkml:trace>
  <inkml:trace contextRef="#ctx0" brushRef="#br1" timeOffset="209902.61">11465 11543 12 0,'0'0'33'0,"0"0"-8"0,0 0-5 16,0 0-6-16,0 0-9 0,0 0-7 0,0 0-17 16,0 0-18-16,0 0 8 0</inkml:trace>
  <inkml:trace contextRef="#ctx0" brushRef="#br1" timeOffset="210865.357">11460 11764 99 0,'-2'-6'110'0,"2"6"-6"0,-3-4 2 0,2 1-7 16,1 3-9-16,-4-5 3 0,3 2-4 0,1 3-3 16,-5-4-5-16,3 1-8 0,2 3 0 0,-3-5-8 15,-1 3 1-15,4 2-5 0,-4-4-6 0,0 1-1 16,4 3-8-16,-6-5-1 0,2 2-6 0,-1 2 3 16,0-2-7-16,5 3-1 0,-12 0-6 0,6-2-4 15,-3 2-1-15,1 2-1 0,-1-2 0 0,-1 2-5 16,-3-1 4-16,2 1-6 0,-1 2-2 0,3 2-3 0,-2-1 2 15,-2 0 0-15,5-1-4 0,-3 3 0 16,3-2 0-16,-1 3 1 0,3-2-3 0,-1 4 0 16,1 0-3-16,1-2-3 0,0 3 2 0,-2 1-1 15,2-2 1-15,-1 3 1 0,2 3-2 0,1-3 4 0,1 5-2 16,1-3-3-16,1 3 5 0,-4 1-4 0,3-3-2 16,-2 2 6-16,4 1-2 0,-1 0-3 15,2-4 0-15,0 2 3 0,1 1 0 0,0-2 3 0,1-2-9 16,3-3 6-16,-1 0-3 0,-1-1-1 15,2-2 2-15,-1 3 0 0,3-2 9 0,-1-4-2 16,-1 2 3-16,5 2-2 0,-1-8 2 0,-3 2-1 0,3 1 3 16,0-3-2-16,0 0-2 0,-1-2 4 0,2-3-5 15,-2 3 4-15,0-3-3 0,2-2 2 0,-3-4 2 16,2 5-5-16,-2-4 2 0,0 0-2 0,3-3 1 16,-6-3-1-16,2 1 0 0,-3 5 1 0,2-7 0 15,-3-2 2-15,0 2 2 0,-1-1-1 0,-3-1-3 16,0 0 4-16,-3-2-1 0,3 1-3 0,-4 0 5 15,0-1 0-15,-3-5 3 0,2 7 4 0,0 0 0 16,-2 0 4-16,1 1 3 0,-3 2 0 0,1-1-2 16,3 6-1-16,-5-3 3 0,1 2-3 0,1 3 3 15,-2-5-6-15,0 7-1 0,2-2 2 0,-1 3-7 16,0 1-4-16,4-2-1 0,0 4-2 0,-1-1-18 16,0 2-19-16,1 0-17 0,5 1-21 0,-12 2-20 0,7 2-27 15,-1 3-17-15,2-3-18 0,1 1-20 16,-2 7-8-16,2-3-109 0,-1 4-308 0,3-1 137 15</inkml:trace>
  <inkml:trace contextRef="#ctx0" brushRef="#br1" timeOffset="211324.919">11519 11846 79 0,'0'-6'153'0,"0"6"-19"0,0 0-16 15,0 0-11-15,0-4-11 0,0 4-12 0,0 0-13 16,0 0-4-16,0 0-5 0,0 0-4 0,6 10-8 16,-3-5-2-16,-2 2-2 0,3 2-6 0,1 1 2 15,-1 0-6-15,-3 4-3 0,3-2-3 0,1 5 0 16,-3 0-4-16,4-2-6 0,-1-1 0 0,0 3-3 15,-4-2-2-15,6 2-2 0,-6-5 6 16,4-1-2-16,-1 0-9 0,0-2 6 0,-3 3-3 0,4-4-4 16,-1-2 10-16,-1 2-14 0,-2-2 2 0,-1 0-4 15,4-4 5-15,-3 1 1 0,-1 0 2 0,3 1 8 16,-3-4 9-16,1 3 7 0,-1-3 9 0,1 7 6 16,-1-7-5-16,0 0-2 0,0 0-5 0,4-11-6 15,0 5 2-15,-3-3-2 0,4 1-6 0,-1-2-1 16,-3 0-4-16,3-6-2 0,-1 1 0 0,-2 1-3 15,2 2-2-15,-3-5-2 0,0 2-1 0,3 1 1 16,0-3 0-16,-2 7-2 0,-1-1 1 0,2 2-3 16,-2-1-3-16,2 1-10 0,-2 1-8 0,2 1-17 15,0 2-15-15,-1-2-21 0,-1 1-23 0,3-2-16 16,-2 5-18-16,-1-1-22 0,4 2-112 0,-4 2-279 0,0-5 124 16</inkml:trace>
  <inkml:trace contextRef="#ctx0" brushRef="#br1" timeOffset="211610.5">11764 11838 127 0,'0'0'124'0,"-3"10"-4"16,1-3-10-16,2 2-10 0,0-1-6 0,-2 5-4 15,2-2-8-15,0-1-6 0,-2 2 1 0,1 5-5 16,1-2-4-16,0 1-3 0,0-3-7 15,-3 1-7-15,6 3-3 0,-2-5 7 0,1 2-13 0,0-2-4 16,0 1 4-16,1 3-10 0,-1-6-3 0,2 1-2 16,-2 0-1-16,2 0-3 0,3-2 1 0,0-2-3 15,-2 0-2-15,4 3 2 0,-3-8-2 0,5 1 1 16,-2-1-2-16,3-2-1 0,0 0-4 0,0-2-3 16,3-1-14-16,-4-2-16 0,2-2-20 0,1 0-24 15,1-3-22-15,-2 0-23 0,-4 2-36 0,-3 0-87 16,-2-2-251-16,0 0 111 0</inkml:trace>
  <inkml:trace contextRef="#ctx0" brushRef="#br1" timeOffset="211797.553">11786 12018 123 0,'0'0'114'0,"0"0"-4"0,18-4-13 0,-12 3-12 15,1-4-6-15,2 2-6 0,-3 2-12 16,1-3-18-16,0 0-18 0,-2 1-27 0,-1 1-16 16,-1-2-26-16,-2 1-15 0,-1-2-56 0,0 5-124 15,-10-7 55-15</inkml:trace>
  <inkml:trace contextRef="#ctx0" brushRef="#br1" timeOffset="212496.7">11791 11951 162 0,'-10'-4'32'0,"-3"-3"8"0,4 2 11 16,-4-4-2-16,5 5 8 0,-1-2 6 0,1-1 1 15,0 2 9-15,1-1 1 0,3 0-2 16,-2 1-9-16,5-1-2 0,1 0-2 0,1 0-7 0,2-1-6 15,2-1 4-15,2 0-3 0,3 0-2 0,1 3-7 16,3-5-1-16,6 3-4 0,-3-1 2 0,4 1-7 16,-2 0-5-16,0 0 0 0,-2 2-5 15,1-1 1-15,1 4-18 0,-1-1-22 0,0 0-8 0,-7 0-23 16,0 3-6-16,1 0-10 0,-5 3 1 0,-1-2 3 16,-1 2 7-16,-2-1 4 0,4 2 6 0,-4 1 5 15,-2 1 3-15,0-2 9 0,2 1 8 0,-3 1 5 16,0 0 11-16,0 0 6 0,0 1 0 0,-3 1 11 15,2-1-2-15,1 3 6 0,0-3-2 0,0 3 14 16,0 0-4-16,0 2 2 0,0-1-1 0,0 2 4 16,0 0 0-16,1 1 6 0,2 3-4 0,-3-2-4 15,0 1 7-15,1-2 2 0,-2 1 2 0,5 0-9 16,-4-3-2-16,1-1 10 0,2 1-9 0,-3-1-5 16,1-2 0-16,0-2 0 0,2 1-7 0,-2-3 5 15,-1 2-9-15,0-4-1 0,3 1 3 0,-3-1 4 16,0-3 4-16,1 7 22 0,-1-7-11 0,0 5 7 15,0-5-8-15,0 0-3 0,0 0 1 0,0 0-4 16,0 0-2-16,6-18-1 0,-3 12 0 0,-3-3-6 16,1-1 4-16,-1-1-4 0,0-3-4 0,0-1-4 15,-1-2-1-15,1-3 3 0,0-6 3 0,1 7 4 16,-5-7-4-16,7 7 4 0,-2 0 1 0,3 3 2 16,-3-1 4-16,3 5-6 0,0-2-1 0,0 1 1 15,5 2 2-15,-3 1-3 0,2 2 2 0,-2 2-3 0,3 0 0 16,-1 1-2-16,-2 3 2 0,1-1-3 0,-1 1-1 15,3 2-2-15,-4 0-1 0,1 2 2 0,2 1 0 16,-2-1-2-16,-2 3 4 0,1 0 2 16,-2 1 0-16,0 0-5 0,-2 5 3 0,-2 0-1 0,-3 1 0 15,-3 3-1-15,-3-1-1 0,-2 3-3 0,0-1 1 16,-1-2-5-16,-6 4-2 0,2-4 1 16,3-3 1-16,-4 0-3 0,3-1 2 0,1-2 3 15,2 2-4-15,4-6-1 0,2 3-2 0,1-4 4 0,0 1-5 16,1-1 1-16,-2-3-4 0,3 3 0 0,3-3 1 15,-1 5-1-15,1-5 3 0,0 0 0 16,10 4 2-16,-3-3 3 0,-1 0-2 0,2 0-2 0,3 1-2 16,1 0 4-16,2 0 2 0,1 2-7 0,4 0 8 15,-1-1-6-15,1 2 1 0,0 0 1 0,-1 0 0 16,2 0 1-16,-4 1-2 0,3 0 0 0,-1 0 2 16,-5 0-14-16,1-1-26 0,-1 0-18 0,-3 1-10 15,-1-5-20-15,2 1-12 0,-4 2-16 0,-1-3-16 16,3 0-11-16,-2-2-110 0,-7 1-274 0,10-2 122 15</inkml:trace>
  <inkml:trace contextRef="#ctx0" brushRef="#br1" timeOffset="212925.55">12347 11911 67 0,'0'0'169'0,"0"0"-19"0,0 0-9 16,0 0-10-16,0 0-6 0,3 15-9 0,-2-6-11 15,0 3-8-15,2-2-3 0,-3 1-6 0,3 0-9 16,-3 1-6-16,1 5-7 0,2 0-1 0,-1-6-10 16,-1 1-1-16,0 0-9 0,0-1-2 0,-1 0-5 15,2-3-2-15,-2-1-4 0,0-1 0 0,0-1-8 16,0-1 0-16,0 0 3 0,0-1-6 0,0-3 7 0,0 6 12 16,0-6 3-16,0 0-6 0,0 0-3 0,0 0-6 15,0 0 2-15,-4-11-7 0,4 2-4 0,-1 1-4 16,-1-6 4-16,2-1-10 0,0-5-1 15,-1 3-5-15,-1-4 5 0,1-3-4 0,1 6 0 0,-1-2 2 16,2 4 7-16,-1 0 1 0,0 5 6 0,1 2-1 16,-1 2 0-16,2 2-1 0,-4-2-5 0,4 2-1 15,-1 5-2-15,-1 0 1 0,0 0-1 0,0 0-1 16,13 5 3-16,-10 3-2 0,3 1 1 0,-1 2 1 16,4 0-2-16,-2 5 2 0,-1-1-4 0,4 0 0 15,-5 2 0-15,3 1-3 0,-3-1 2 0,4-1 0 16,-4-2-1-16,0 0 1 0,2 0-4 0,-5-1-1 15,2-1-10-15,0-1-10 0,1 0-20 0,-4-1-17 16,-1-1-22-16,3-4-18 0,-3 3-16 0,1-4-21 16,-2 1-18-16,-2-3-26 0,1 1-123 0,2-3-323 15,-12 0 143-15</inkml:trace>
  <inkml:trace contextRef="#ctx0" brushRef="#br1" timeOffset="213311.52">12326 12039 121 0,'0'0'121'0,"-2"-4"-8"15,2 4-4-15,5-5-10 0,0 4-6 0,2-1-3 16,-2 0-12-16,3-1-9 0,0 2-2 16,1-3-14-16,2 1-4 0,1-1-6 0,1-1-2 15,1 1-5-15,0 0 6 0,3-2-16 0,-2 1 5 0,3-2-3 16,-6 3-8-16,3-5 0 0,-1 2-5 16,-4 0-3-16,0 2 5 0,1-4-7 0,-4 3 4 15,2-1-1-15,-2 0 4 0,-2 3 7 0,1-1 7 16,-2-1 8-16,1 1 7 0,0 3 7 0,-2-2-1 15,-1 1 3-15,-2 3-8 0,5-4 0 0,-2 1-3 16,-3 3-6-16,1-3-1 0,-1 3-6 0,0 0-1 0,0 0-4 16,0 0 0-16,4 10 0 0,-6-5-3 15,0 2-1-15,1 1-1 0,1 1 1 0,-3 3 0 0,2-1 0 16,1 1-1-16,-4 4 3 0,4 1 2 0,-4 1-6 16,3-1 1-16,1-1 0 0,-2 1-2 0,2 0 0 15,2-1-4-15,1 0-1 0,-1 1-1 0,2-5 1 16,0-1-2-16,1 1-1 0,0 0 2 0,4-4-4 15,-2 2-1-15,3-4 1 0,-4 1 0 0,4-1 2 16,0-2-8-16,2-3-4 0,-2 1-9 0,1-3-16 16,-5-1-17-16,5-2-21 0,-1-2-27 0,1 0-22 15,-5 0-28-15,3-4-17 0,-2-1-24 0,-3 1-104 16,-1-2-309-16,1-2 136 0</inkml:trace>
  <inkml:trace contextRef="#ctx0" brushRef="#br1" timeOffset="213740.379">12794 11960 139 0,'0'0'181'0,"-1"-5"-2"16,1 5-4-16,0 0-13 0,0 0-15 0,0 0-15 15,0 0-11-15,-1-3-13 0,1 3-10 0,0 0-12 16,0 0-10-16,0 0-2 0,0 0-6 0,0 0-1 16,0 0 1-16,-2 12-6 0,2-7-2 0,0-5-2 15,0 10-3-15,2-3-1 0,-2-2-3 0,0 1-3 0,1 2-2 16,-2-1-3-16,2 2 0 0,-2-1 1 15,1 2-6-15,2-1-1 0,-3 3-1 0,1-3-2 16,1 2-1-16,1-4-5 0,-1 3-1 0,1-2-1 0,-1 1-2 16,4-1-4-16,0 0 3 0,0-1 0 0,-3-1 1 15,2-1 4-15,1 1 0 0,3-2 4 0,-3-2 1 16,3 2 2-16,3-1-1 0,-3-2 1 0,3-1-3 16,2 0-3-16,1-1-1 0,3-4-1 0,3 1-4 15,-2 1-1-15,0 3 0 0,1-2-6 0,-2-5 0 16,-2 4 2-16,1 1-3 0,-4-1-4 0,-3 1 2 15,2 0-4-15,-4 2 2 0,2-2-4 16,-4 0-1-16,-1 1-1 0,-4 1 1 0,9 0 2 0,-9 0-3 16,6-3 1-16,-6 3 0 0,8 0 0 0,-8 0 4 15,0 0-3-15,0 0-1 0,4-1 1 0,-4 1-4 16,0 0 1-16,0 0-2 0,0 0 3 0,0 0-5 16,0 0-8-16,0 0-11 0,0 0-19 0,0 0-36 15,0 0-46-15,0 0-49 0,0 0-58 0,0 0-237 16,0 0-502-16,0 0 223 0</inkml:trace>
  <inkml:trace contextRef="#ctx0" brushRef="#br1" timeOffset="-193075.946">5664 12005 22 0,'0'0'60'0,"0"0"-4"16,0 0 0-16,0 0-2 0,0-2 2 0,0 2-5 16,0 0 3-16,0 0-7 0,0 0 1 0,0 0-12 15,0 0 1-15,0 0-5 0,0 0 3 0,0 0-2 0,0 0-3 16,0 0 0-16,0 0-2 0,0 0 14 0,0 0-15 15,1-6 3-15,-1 6 3 0,0 0 2 0,0 0 1 16,0 0 11-16,0 0-6 0,0 0 1 16,0 0 2-16,0 0-1 0,0 0 4 0,0 0-4 0,0 0-6 15,0 0-1-15,0 0 1 0,0 0-8 0,0 0-3 16,0 0-2-16,0 0-6 0,0 0 1 16,0 0-1-16,0 0 0 0,0 0-4 0,0 0-6 15,0 0 3-15,0 0-2 0,0 0-1 0,0 0-4 0,0 0-2 16,0 0 4-16,4 11-3 0,-4-6 1 15,1-1 3-15,1 1-6 0,-2 0-2 0,2 2 5 16,1-2-1-16,-3 2 2 0,2 2-6 0,2 1 4 0,0-1 3 16,-3 2-6-16,1 1-1 0,1-1 4 0,0 1 1 15,-2 2 0-15,3 0-3 0,0 3-2 0,-4-6 5 16,5 5-4-16,-4 2 3 0,3 2-3 0,1-3 0 16,-5 0 2-16,3 1-2 0,2 1 2 0,-1 1-1 15,-4-2 0-15,9-2-1 0,-7 5-1 0,2-3-2 16,0 2 6-16,0-3-1 0,-3 5-2 0,6-4-2 15,-5 0 2-15,3 1-1 0,0-1 5 0,-1 0-7 16,2 0 0-16,0 0 3 0,-4 0 0 0,6-1-2 16,-3-1-4-16,0 0 4 0,-1 0 2 0,1 1 3 15,1-2 2-15,1-1-3 0,-1 3-4 0,0-2-1 16,-2-1 3-16,3-1 1 0,-2-1 1 0,1 2-5 16,-3-2 3-16,3 4 0 0,1-1 3 0,-1-4-6 15,-1 2 5-15,0-2-3 0,-1 1 3 0,1 3-4 16,-1-3 1-16,1 3 1 0,0-2-2 0,0-1 3 15,-1 2 0-15,1-1 2 0,-1 2 0 0,-1 1-5 16,-1 1 3-16,2 0 0 0,1 0 1 0,-5 1-2 16,5-3 0-16,-2 3 0 0,-2 1 2 0,3-1-3 15,-3-1 2-15,2 1-2 0,-2 0 2 0,2 2-5 16,-3-2 5-16,2 3 3 0,-1-1-7 0,-1-2 0 0,2 8 1 16,0-7 11-16,-2 0-17 0,0-1 6 0,0 2 1 15,0-2-1-15,0 4 4 0,2-3-5 0,0 6 3 16,-2 1 5-16,1-7-1 0,-1 1-6 15,2-3 2-15,-2 4 0 0,0-2 5 0,0-1-9 16,1 1 2-16,-2 0-3 0,2-1 4 0,-1-1 5 0,0 2-3 16,0-2 4-16,0 1-2 0,1-1-7 0,0 1 6 15,1 1-1-15,2-3-2 0,-3 0 3 0,0 2-7 16,2-2 6-16,-1 3 2 0,0 2-6 0,-1-3 0 16,1-1 3-16,2 3 4 0,-1-2-7 0,-2 2 1 15,4 5-2-15,-2-4 5 0,-3-4-6 0,4 2-1 16,-2 6 8-16,0-6 0 0,0 0-1 0,2-2 1 15,-3 1-4-15,2 0 4 0,0-1-5 16,-1 2-3-16,0-2 7 0,1 0 5 0,-3 2-2 0,2-3-5 16,0 2-3-16,0-2 2 0,-1-1 2 0,1-2 4 15,-1 4-5-15,4 0 2 0,-3-1-2 0,0-1 2 16,-1 0-4-16,2-3-1 0,-2 0-2 0,2-1 7 16,0 6-1-16,-1 0 2 0,0-6-4 0,2 0 2 15,-2 4 3-15,-2-2-5 0,5-1 2 0,-1 3-3 16,-1-3 6-16,-2 0-11 0,3-2 17 0,-3 2-12 15,1-1-1-15,0 1 6 0,1-1 0 0,-2 0-4 16,1-1 2-16,0 1 1 0,2 1-1 0,-4 0 5 16,1 4-5-16,4-1 1 0,-5-3-1 0,1 0-1 15,-1-1 3-15,3 7-5 0,-3-7 1 0,1 6-1 16,2-5 2-16,-2 5-4 0,-1 1 2 0,3-4 4 16,-3 3 0-16,1 0-2 0,-1 2-4 0,1-2 8 15,2 0-4-15,-2-3-1 0,-1 4 9 0,2 1-12 16,0 1 2-16,-2-2 8 0,1 2-10 0,2-4 8 15,-3 3 0-15,0-2-6 0,1 0 6 0,3 1-4 16,-4 2-2-16,4-3 2 0,-2-1 3 0,1 1-6 16,-2-2-2-16,-1 1 8 0,4 1 0 0,-1 1-12 15,-1-4 8-15,2 3 4 0,-4-6 1 0,4 3-4 16,-1-2 1-16,0 5 0 0,0-1-1 0,-1 1 4 16,0-3-1-16,0-1 5 0,1 2-1 0,-2 2-1 15,2-5-2-15,-3 0 3 0,3 1-7 0,-3 0 7 0,2-1 2 16,-2 1-7-16,1-2 0 0,-1 0 4 15,0 0-6-15,3 1 3 0,-1-1-1 0,-2 1 0 16,2-3 5-16,0 4-5 0,0-2 1 0,1 0-3 16,-3 0-2-16,4 0 6 0,-2 0 2 0,2 0-3 15,-3-1-1-15,2-1 0 0,0 2 1 0,-1-2 2 0,3-1-1 16,-4 1-7-16,1-3 2 0,-1-1 4 16,2-1-5-16,-3 3 0 0,2-4 3 0,-2 1-3 15,1-1 5-15,1 1-3 0,-2-4 2 0,0 4 1 16,0-4 0-16,1 4-6 0,-1-4 6 0,0 0-3 15,0 0 1-15,1 2-3 0,-1-2 6 0,0 0-3 16,0 0 0-16,0 0 0 0,0 5-2 0,0-5 3 0,0 0-17 16,0 0-18-16,0 0-36 0,0 0-67 15,-7 3-99-15,7-3-256 0,-10 0 114 0</inkml:trace>
  <inkml:trace contextRef="#ctx0" brushRef="#br1" timeOffset="-191150.774">4789 12516 25 0,'-5'-1'90'0,"5"1"-4"15,0 0-2-15,0 0-3 0,-6-1-8 0,6 1 0 16,0 0-26-16,0 0 20 0,-7-1-4 0,7 1-4 16,0 0 8-16,-6-2-15 0,6 2-4 0,0 0 10 15,-7-1-4-15,7 1 0 0,-5-1 5 0,5 1-2 16,0 0 4-16,0 0-2 0,-5-3-4 0,5 3 0 16,0 0 7-16,0 0-8 0,-4-2-3 0,4 2-1 15,0 0-3-15,0 0-9 0,0 0 1 0,0 0-5 16,0 0-3-16,0 0 0 0,0-5-7 0,0 5 2 15,4-7-6-15,-3 4-5 0,4-1 3 0,-2 1-1 16,2-2-4-16,1 3-2 0,-1-1-3 0,0 1 5 16,3-2-9-16,-5 2-2 0,-3 2 5 0,12-1-3 15,-6 1 1-15,0 1 1 0,-1 1-5 0,0 3 2 16,1-1 3-16,-2 0-4 0,4 4 1 0,-4-2 0 16,0 2-1-16,-4 2-1 0,4 0 2 0,-3-3 2 0,-1 2-5 15,-1 2 2-15,1 0-1 0,-4-3-4 0,4 3 2 16,-3-2 4-16,2 0-8 0,-3 0 2 0,0-4 5 15,3 5-1-15,-3-8 2 0,-1 5-7 16,4-3 3-16,-2 2-2 0,2-4 4 0,-2-1 0 0,3-1-7 16,-1 5 1-16,1-5-5 0,-2 4-8 0,2-4 7 15,0 0-9-15,-2 4 4 0,2-4-4 0,0 0 8 16,0 0 1-16,0 0-4 0,0 0 8 0,13 0-2 16,-13 0 0-16,10-1 9 0,-10 1-5 0,12 0-3 15,-6-3 2-15,3 3-1 0,0 0 3 0,-1 0-2 16,-3 0 1-16,5 3 5 0,-1-2-2 0,1 3-2 15,0 0 1-15,-2 4-2 0,0-3-4 0,-2 2 8 16,3 0-1-16,-3 1-1 0,1 1 6 0,-3-1-3 16,1 1 0-16,0 0 6 0,-3 1-11 0,2 0 5 15,-4-4 1-15,1 2-8 0,2 1 8 0,-6 2-1 16,2-5-2-16,-3 2-3 0,2-1 3 0,-4 0 1 16,1 1 1-16,-2-1 2 0,-2 1-5 0,-1-3 1 15,2 0 5-15,-3 2-7 0,-2-3 8 0,3-1 1 16,-2 0 4-16,1-1 5 0,-1 1 4 0,-2-2 6 15,4 0 4-15,-3-2 5 0,0 2 5 0,3-1 0 16,-4-2 5-16,3-1 5 0,0 2-3 0,0-1 0 16,5 2-2-16,-5-3-5 0,3 1-3 0,1 0-7 15,1 0 3-15,-1 0-3 0,7 2-3 0,-9-3-5 16,4 3 1-16,5 0-12 0,-6-3-8 0,6 3-8 16,-5 0-18-16,5 0-28 0,-4-3-34 0,4 3-55 15,-4-5-31-15,4 5-162 0,-1-5-364 0,1 1 162 16</inkml:trace>
  <inkml:trace contextRef="#ctx0" brushRef="#br1" timeOffset="-190238.298">5098 12521 59 0,'0'0'139'15,"-5"-2"-10"-15,5 2-9 0,0 0-11 0,0 0-7 16,-8-1-8-16,8 1-5 0,0 0-8 0,0 0-7 16,-5-2-8-16,5 2-15 0,0 0 7 0,0 0-5 15,0 0-5-15,0 0-9 0,0 0 1 0,0 0-5 16,0 0-7-16,8-7 8 0,-8 7-5 0,4-4-10 16,-2 3-4-16,1-2 3 0,-3 3-1 0,6-8-9 15,-1 6 5-15,-1 0-4 0,4-2-1 0,-3 1 2 16,0-2-4-16,1 3-12 0,-1-1 15 0,1 2-2 15,0-4-5-15,0 2 4 0,1 0-7 0,-2 1 5 16,0-1-3-16,-1 2-6 0,-4 1 3 0,9-5 0 16,-4 4 4-16,-1-1 0 0,-4 2-5 0,5-3 7 15,-1 1-2-15,-4 2-6 0,0 0 6 0,0 0-5 16,7 0 7-16,-7 0-8 0,0 0 10 0,5 0-4 16,-5 0-7-16,0 0 5 0,0 0-2 0,0 0 1 15,0 0 0-15,9-3-1 0,-9 3 9 0,0 0-12 16,0 0 5-16,0 0-3 0,0 0 0 0,0 0 4 15,0 0-4-15,0 0 3 0,0 0-6 0,0 0 0 16,3 3 5-16,-3-3 0 0,0 0-1 0,0 0-3 16,0 0 5-16,0 0-2 0,0 0-2 0,0 0 1 15,0 0-2-15,0 0 6 0,0 0-1 0,0 0 1 16,0 0-5-16,6-3 7 0,-6 3-7 0,0 0-2 16,4-1 10-16,-4 1-10 0,0 0 4 0,9-1 0 0,-9 1 2 15,5-2-7-15,-5 2 10 0,0 0-8 16,5-1 5-16,-5 1 0 0,0 0-3 0,0 0 1 15,0 0 1-15,0 0 1 0,9 1-3 0,-9-1 7 16,0 0-7-16,0 0-3 0,0 0 7 0,0 0 2 0,0 0 3 16,4 2 1-16,-4-2-1 0,1 3 5 0,-1-3 0 15,0 4 9-15,0-4-2 0,-1 11 0 0,1-5-2 16,0 0 0-16,0 3-5 0,0 1 2 16,-2-2-4-16,2 7 2 0,0-4-2 0,2 5 0 0,-2 1-3 15,0 0 1-15,0-2-4 0,0 2-1 0,0 2 4 16,0-2-5-16,0 0 3 0,0 0 2 15,0-2 1-15,0 2 0 0,1-3-2 0,-1 0 3 16,0-4 4-16,0 3 4 0,3-2-5 0,-3-1 0 0,-3 2 1 16,6-7-1-16,-3 1-3 0,-3 1-1 0,3-1-2 15,-1-2-6-15,1 2 9 0,1-2-3 0,-2 1-2 16,1-2 4-16,0-3-5 0,0 5 1 0,0-5 1 16,0 0 1-16,0 5-6 0,0-5 3 0,0 0-6 15,0 0-10-15,0 0-14 0,0 0-17 0,0 0-23 16,0 0-43-16,0 0-27 0,0 0-27 0,0 0-110 15,0-16-294-15,-2 10 130 0</inkml:trace>
  <inkml:trace contextRef="#ctx0" brushRef="#br1" timeOffset="-189839.899">5079 12695 117 0,'0'0'127'0,"0"0"-9"0,0 0-12 16,0 0-9-16,0 0-1 0,0 0 0 0,0 0 3 0,9-3 5 15,-4 1-6-15,-5 2 3 0,10-4-5 0,-5 3-5 16,3-1-2-16,1-1-4 0,0 3-1 0,0-5 1 15,1 2-4-15,3-1-7 0,-3-1 1 16,3 1-1-16,3-1-5 0,-3-2-6 0,0 2-1 0,1 2-5 16,0-2-6-16,-4 1-6 0,2-1-3 0,-2 2-4 15,0 2-7-15,-2-3-1 0,-2 3-1 0,0-2 0 16,0 2-7-16,-6 1 1 0,7-3-6 16,-4 2 0-16,-3 1-3 0,10-3 0 0,-10 3-2 0,4 0 1 15,-4 0-4-15,0 0 2 0,6 0-1 0,-6 0 0 16,0 0 0-16,3-4 0 0,-3 4-3 15,0 0-1-15,0 0-2 0,0 0 1 0,0 0-7 16,0 0-21-16,0 0-25 0,0 0-33 0,0 0-39 16,0 0-51-16,0 0-214 0,0 0-417 0,0 0 185 0</inkml:trace>
  <inkml:trace contextRef="#ctx0" brushRef="#br1" timeOffset="-140317.54">19765 5229 99 0,'2'-1'151'15,"2"-2"-7"-15,-4 3-12 0,4-7-1 0,-3 5-10 16,3-3-5-16,-2 1-13 0,1 0-3 0,1 0-1 16,1 1-6-16,-5 1-6 0,4-2 3 0,-4 1 0 15,5 0-4-15,-5 3 0 0,5-3 0 0,-5 3-2 16,0-4-2-16,3 1 0 0,-3 3-5 0,0 0-3 15,0 0-7-15,0 0-5 0,1-4-3 0,-1 4-7 16,0 0-6-16,0 0-3 0,0 0-6 0,-14 7-3 16,5 1-2-16,-5 5-6 0,-9 2-3 0,5 5-2 15,-1 4 0-15,1 4-2 0,3-1 2 0,-4 4-4 16,7 0-2-16,-12 12-1 0,6 2-4 0,5 1-1 16,0 0-1-16,-3 4 3 0,4-2-5 0,3-2 1 15,4 2 3-15,3-15-2 0,0 2 1 0,1 0 0 16,1-2-2-16,1 2-2 0,3-3-4 0,4 1 2 15,-2-3 0-15,5-4 0 0,-2-1-2 0,3-1-8 16,-2-3-7-16,2-6-15 0,2 0-18 0,-2-3-25 16,3 0-30-16,0-3-23 0,-1-3-26 0,3-4-22 15,2-2-32-15,-1-2-130 0,-1-4-362 0,0 0 160 16</inkml:trace>
  <inkml:trace contextRef="#ctx0" brushRef="#br1" timeOffset="-139812.341">20079 5519 75 0,'-1'-3'182'0,"1"3"-7"0,-3-6-13 0,1 4-10 16,2 2-15-16,-4-4-10 0,4 4-17 0,0 0-6 16,-9 0-18-16,9 0-6 0,-11 12-9 0,4-4-2 0,-2 9-7 15,-5 4-4-15,1 5-4 0,-5 1-4 16,1 4 0-16,4 1-2 0,1-1-3 0,-6 13-5 16,7-13-4-16,1 1-1 0,-2 13-4 0,4-15 2 15,1-1-5-15,3 0 2 0,2-1-6 0,2-2-2 0,1-3 2 16,0-3-3-16,3-1-4 0,2-2-3 15,1-2-3-15,-2-3 3 0,8-1-2 0,-1 0-1 16,-3-4 0-16,2-2 0 0,3-3-2 0,0-2-2 16,3 0-3-16,3-4 2 0,-4-5-3 0,3 2 1 0,-4-2-5 15,2 1 3-15,-4-6 0 0,2 2 0 0,-4 0 3 16,-4-5-3-16,4 2-1 0,-6-2-1 0,0 0 0 16,-3 0 2-16,1 0 1 0,-2 2 0 15,-1-1 0-15,-2 3-3 0,-1-3-1 0,-2 5-1 16,0 0 2-16,-3 2 3 0,-1 1-2 0,2 3 3 0,-3-2-5 15,-3 5 8-15,0-1-6 0,-5 6 0 0,-4-1 0 16,4 3-2-16,1 1-9 0,-2 2-23 0,4 0-14 16,-3-2-19-16,3 5-33 0,7-5-22 15,1 2-17-15,-1-1-23 0,4-2-126 0,2 0-310 0,0 2 138 16</inkml:trace>
  <inkml:trace contextRef="#ctx0" brushRef="#br1" timeOffset="-138942.665">20372 5660 140 0,'0'0'180'0,"0"0"-19"0,0 0-21 0,2-3-9 16,-2 3-5-16,0 0-12 0,3 13-6 0,-1-3-10 15,-1 2-14-15,2 3 3 0,2 2-14 0,-3 0-9 16,2 2-5-16,1 0-8 0,-3-1-5 0,3 3-6 16,-3-3 1-16,3 0-3 0,1-2-4 0,-6-3-2 15,1 4-1-15,1-5-6 0,0 0-3 0,-2-4-2 16,2 4-3-16,0-3-3 0,-2-2 6 0,0-3-7 16,0 2 5-16,0-1-10 0,0-2 1 0,1 1 4 15,-1-4-3-15,4 5 8 0,-4-2 5 0,0-3 4 16,0 0-4-16,0 0-6 0,0 0 0 0,3-12-1 15,-1 5 0-15,-2-3-2 0,2-2-4 0,0-5-2 16,-1-2-1-16,2-1 0 0,-2-6-1 0,-1 2 1 16,3-1-5-16,2 0 2 0,-4 6 4 0,-1-2 2 15,0 4 8-15,0 0 9 0,4 5 9 0,-4 0 6 16,0 0 11-16,0 7 2 0,0-3-2 0,0 2-8 16,0 2-6-16,0 0-4 0,0 0-6 0,0 0-3 15,0 4-3-15,0 0-1 0,0 0-6 0,0 0 1 16,11 8-3-16,-7-3 2 0,3 2-2 0,-5 2 1 15,2 0-6-15,4 2 4 0,-6-1-3 0,2 4 0 16,4 1-1-16,-3-1-1 0,0 0-4 0,0-1 11 16,0-1-8-16,-1 0-5 0,-1-2 0 0,2 2-3 15,-1-3 1-15,-2 1-1 0,0-3-5 0,2-2 2 16,0 2 1-16,-2-2-3 0,-1-1 0 0,-1 0 1 16,4 0 4-16,-3-1 1 0,-1-3 1 0,0 0 0 15,0 0 1-15,8-7-2 0,-4 2 0 0,1-5 2 16,0-1-2-16,0-5 0 0,1-2 0 0,1 1-2 15,-1-1 1-15,6-4 1 0,-5 3-2 0,2-5 1 16,0 7-1-16,-2 0 3 0,0 1-3 0,-2 3-3 16,-2 3 2-16,4-2 4 0,0 4 5 0,-6 1-2 15,4 1 0-15,-2-2-1 0,1 3 5 0,-3 1-4 0,0-1 6 16,2 0-7-16,-1 3-2 0,-2 2 1 0,0 0-2 16,7-3-1-16,-7 3 0 0,0 0 0 15,0 0 1-15,11 5 0 0,-7 0 1 0,0 0-2 16,1 1 0-16,0 4 2 0,0-2 4 0,-1 2 1 15,1 0 2-15,-1 1-1 0,2 2-1 0,-1-1 1 0,-1 4 1 16,0 1 2-16,-1 0 0 0,-3 0-3 0,5-2 7 16,-4 4-4-16,1-2-1 0,-2 2-1 15,0-3-1-15,-2 0 2 0,2 1 0 0,0 0 0 16,-1 0-1-16,0 1 0 0,1-1-2 0,-4 0 1 0,4-5-1 16,0 1-1-16,0-3 0 0,0 3 1 0,0-4-5 15,0 0 2-15,0-2 8 0,0 1-5 0,2-3-6 16,-4 0 2-16,2-1 0 0,0 0 1 15,0 0 0-15,0 0 0 0,0-4 8 0,0 0-5 16,0 4-1-16,0-4-3 0,0 0-16 0,0 0-23 0,0 0-45 16,0 0-40-16,-4-12-41 0,4 6-46 0,0-5-45 15,-1 2-141-15,1 0-427 0,0 0 189 0</inkml:trace>
  <inkml:trace contextRef="#ctx0" brushRef="#br1" timeOffset="-138242.168">21109 6064 163 0,'0'0'177'0,"0"0"-13"16,0 0-21-16,0 0-15 0,0 0-8 0,0 0-1 0,-8 18-3 15,7-4 1-15,-4 1-20 0,1 2-8 0,-1 3-10 16,-4 3-9-16,-1 1-15 0,1 1-45 0,5-7-67 15,-5 7-81-15,0-7-104 0,2-1-263 0,-2-1 117 16</inkml:trace>
  <inkml:trace contextRef="#ctx0" brushRef="#br1" timeOffset="-134458.132">21587 5545 24 0,'0'0'181'0,"-2"-7"-6"0,2 7-14 0,-3-5-8 16,6 2-13-16,-3 3-11 0,0 0-14 0,0-6-11 15,0 6-8-15,0 0-9 0,0-4-8 0,0 4-6 16,0 0-11-16,0 0 1 0,0 0-8 0,2-4-2 15,-2 4-4-15,0 0-2 0,0 0-3 0,0 0-4 16,0 0-4-16,0 0-3 0,0 0-8 0,0 0-1 16,-13 14-3-16,8-3 4 0,-5 5-6 0,-5 8-1 15,-1 3-4-15,0 1 1 0,4 2-2 0,-4-1-4 16,5 1 8-16,0 3-7 0,3-2 0 0,-2-4-2 16,7 4-1-16,-1-3 1 0,3 0 2 0,1-4-1 15,1-5-6-15,2 1 5 0,1-1-7 0,2-2 5 16,2-2-2-16,2 0-2 0,-4-4 2 0,4-1-2 15,0-3-4-15,-1 0 1 0,2-3 0 0,3-3-3 16,-1-1 3-16,-3-1 2 0,4 0-1 0,-1-2 2 16,4-4-1-16,-6 0-5 0,2-1 3 0,-4-1 0 15,3-3 1-15,-2-2-1 0,-1-1 3 0,-3 2-3 16,1-1 4-16,-3 4-3 0,-1-2 6 0,-2-2 2 16,-1 3 8-16,-1 0-1 0,0 1 2 0,-3 1 2 15,-1 1-1-15,0 0-1 0,-4 2-4 0,1 1-1 16,-5 2 3-16,0 1-4 0,-7 0-4 0,1 4 1 15,2 1-5-15,-2 2 4 0,1 2-19 0,-1-2-19 16,1 2-25-16,4 2-23 0,-1-1-23 0,6 1-26 16,0-1-22-16,2 1-26 0,1 1-115 0,2-3-314 15,1-2 140-15</inkml:trace>
  <inkml:trace contextRef="#ctx0" brushRef="#br1" timeOffset="-134018.995">21941 5753 11 0,'1'-3'227'16,"-1"3"-19"-16,4-5-15 0,-4 2-22 0,0 3-16 16,0 0-17-16,0 0-17 0,0 0-11 0,8 11-11 15,-6-1-11-15,-2 2-5 0,2 4-5 0,0 1-9 16,-2 0-7-16,0 1-7 0,-2 0-4 0,2 0-5 0,2 2-9 15,-2-2-2-15,-2-1-3 0,0-2-1 0,2-1-5 16,0 1 3-16,0-2-4 0,0-2-4 16,0-2 1-16,0-1-7 0,0-3-1 0,0-1-2 15,0 1 1-15,0-2 0 0,0-3 3 0,0 0-7 16,0 0-7-16,0 0-2 0,0 0-4 0,0 0 0 0,-2-15-2 16,2 4 0-16,-2-1-2 0,1-4-1 15,-1-2 2-15,-1 0-3 0,-1-11 4 0,4 3-3 16,-3 0 4-16,0-4-2 0,2 1 4 0,-1 0-3 15,0-1 3-15,0 3 3 0,1-1-2 0,1 5 1 0,1 6 4 16,1 0-3-16,0 6 0 0,1-3 3 0,0 4-1 16,-1 1-3-16,3-3 3 0,0 4 0 15,2-1-4-15,0 1 2 0,2 2 2 0,3 0-3 16,-2-1-1-16,4 3-5 0,-4-2-5 0,6 0-13 0,-1 3-17 16,2-2-16-16,-1 0-19 0,-4 2-23 0,2-1-25 15,-4 1-14-15,3 1-24 0,-6 2-85 0,0-1-266 16,-3 0 117-16</inkml:trace>
  <inkml:trace contextRef="#ctx0" brushRef="#br1" timeOffset="-133827.416">21992 5719 14 0,'0'0'158'0,"8"2"-15"0,3-3-5 15,2 1-21-15,-1-3-12 0,8 1-10 0,1-2-11 16,6 0-12-16,-5 1-21 0,-1-3-29 16,8-2-24-16,-10 1-51 0,9-3-105 0,-11 3-170 15,0-2 75-15</inkml:trace>
  <inkml:trace contextRef="#ctx0" brushRef="#br1" timeOffset="-133327.891">22272 5111 129 0,'-3'-7'207'0,"1"0"-10"0,1 1-9 16,1 0-9-16,-2-1-12 0,1 4-15 0,4-2-15 15,0 1-14-15,1-1-12 0,0-2-11 0,7 3 6 16,0 0-8-16,0 0-11 0,6-1-7 0,-4 3-7 15,1 1-8-15,1 1-5 0,2 0-3 0,3-2-4 16,-2 4-5-16,1-1-7 0,4 3-3 0,3 1-2 16,-4 0-5-16,4 2 2 0,-5 1-10 0,3 2 3 15,-1 3-3-15,-4-3-2 0,-5 5-3 0,7 3 4 16,-5 2-6-16,-3 0-2 0,1 6-3 0,-2 2-1 16,-3 2 3-16,-2 7 3 0,-4-1-6 0,1 12 0 15,-4 2 3-15,-5 1-4 0,1-2 2 0,-4 1-4 16,0 0 4-16,-2-2-3 0,-1-4 1 0,-1 1-1 15,2-11-2-15,-3 0 1 0,-5 0-2 0,4-5 1 16,-5 4 1-16,0-3 0 0,2 0 0 0,-4-1-2 16,3-2 3-16,-1 1-3 0,2-4 3 0,-2-4-3 15,2-1 7-15,4-4 6 0,3-3-3 0,0-2 4 16,4-2 0-16,0 0-1 0,1-3 5 0,1-1-3 16,-2 0-3-16,2 0 1 0,3-2-2 0,-3 2 3 15,2-1 8-15,0 0-2 0,2-3 6 0,-5 2 5 16,5-2-4-16,0 0 0 0,0 4 0 0,0-4-4 15,0 0-3-15,0 0-5 0,0 0 5 0,0 0-14 16,-5 1-29-16,5-1-47 0,0 0-69 0,0 0-90 16,-11-5-83-16,11 5-156 0,-11-2-499 15,2 0 221-15</inkml:trace>
  <inkml:trace contextRef="#ctx0" brushRef="#br1" timeOffset="-128665.352">3429 13944 58 0,'0'0'80'0,"0"0"-11"15,0 0 4-15,0 0-8 0,0 0 3 0,0 0 4 0,0 0-1 16,0 0-2-16,0 0-4 0,0 0 5 0,0 0-1 16,0 0-3-16,0 0-2 0,0 0-6 0,0 0-1 15,0 0 0-15,0 0-12 0,0 0 6 0,0 0-6 16,0-6-5-16,0 6-5 0,8-5-8 0,-3-1 1 15,0 1 0-15,0 0-4 0,3 0-2 0,2-1-1 16,-1 0-7-16,-1 2 5 0,3-3-6 0,-2 1 1 16,0 3-12-16,1 1 15 0,-2-1-8 0,2 1 3 15,0 2-5-15,-1 2 0 0,2 3 4 0,0-2-2 16,-2 4-4-16,0 3 6 0,-1 1-4 0,2 4 5 16,-3 0 3-16,-1 4-6 0,-3-2 4 0,0 2-4 15,-2 1 1-15,-1-2-1 0,-2 3-1 0,-3 4-3 16,1-5 3-16,-3-1 0 0,-1-1-5 0,-1-1 2 15,-1-1-2-15,-1-1-1 0,-3 0 6 0,1-3-1 16,-1-1 1-16,4-1-9 0,0-5 5 0,-2-2 2 16,3 3-6-16,-3-3 1 0,1-3 3 0,2-2-6 15,2 1 1-15,-1-5 2 0,2 4-7 0,-2-3 3 16,3-5-3-16,0 2 0 0,0-3 4 0,1 1-4 16,1-1 5-16,3 2-2 0,0 2 1 0,0 2-3 15,-1-2 6-15,2 1-3 0,2 1 1 0,-1 2 5 16,5 0-10-16,-2 0 10 0,0 3-2 0,1-2-4 15,5 5 5-15,0-3-1 0,-1 2 7 0,4 3-9 16,3 1 1-16,-1-2 1 0,1 4-1 0,1-4 0 16,-1 4 2-16,-2-2-4 0,-1-1 5 0,3 1-1 15,-5-2-6-15,2 1-1 0,-1 0 4 0,1-1-2 16,-4-1-16-16,2 1-25 0,-2-4-20 0,0-2-38 16,2 2-43-16,-6-2-93 0,1-1-256 0,0 1 114 0</inkml:trace>
  <inkml:trace contextRef="#ctx0" brushRef="#br1" timeOffset="-128022.077">3847 13868 8 0,'5'-2'145'0,"-2"-1"-6"0,3-2-6 0,0 1-12 16,1-1-5-16,-1 1-10 0,2 0-8 0,2 0-2 15,-3 1-4-15,0 2-20 0,5 0 12 0,-5-1-11 16,1 0-4-16,-3-1-11 0,-5 3-7 0,12 2-3 0,-6-2 2 16,-2 1-10-16,-4-1 5 0,9 2-3 15,-9 1 2-15,5 1-5 0,-5-1-4 0,0-3-5 16,-5 10 0-16,2-2-8 0,2 0 1 0,-4-1 4 15,5 0-6-15,-4 1-3 0,0 0 0 0,0-4-3 16,-1 2-5-16,0 2 5 0,1-5-4 0,0 2 3 0,3-1-3 16,-3 1-2-16,3-2-2 0,1-3-3 0,-4 4-2 15,2-1 3-15,2-3-1 0,0 0-5 16,-3 5 4-16,3-5-3 0,0 0-1 0,5 6 6 16,-1-5-5-16,-1 1 2 0,0 0 1 0,5-1-1 15,2-1-3-15,-1 2 3 0,3 1-4 0,-1 0 4 0,2-1 0 16,6 1-1-16,-6 1-5 0,1-2 3 15,4 3-2-15,-7 0 0 0,1-1 6 0,0 4-5 16,-1 0-1-16,0 3 4 0,-3-3 0 0,0 1 3 16,-2 3-3-16,-2-3-1 0,-4 2-1 0,3 2 1 0,-1-2 1 15,-4 3 2-15,-2 1 0 0,1-5 1 0,-2 1-4 16,1-1 2-16,-5 2-8 0,-2-1 2 16,0-2 2-16,3 1 1 0,-1-3 1 0,-2 0 1 15,0 2-5-15,1-7 6 0,1 3 3 0,-4-2-4 16,0 2 8-16,4-2 10 0,-2-2 4 0,-1-1 10 0,1 0 9 15,2-1 6-15,1 0 5 0,0-1 4 0,0 1 0 16,1-3-1-16,-2 3-1 0,5 0-4 0,-3-1 0 16,3 1-5-16,-2-2-6 0,6 3-2 15,-6-4-7-15,2 2 4 0,4 2-3 0,-5-3-5 0,5 3-7 16,-7 0-9-16,7 0-15 0,0 0-22 0,-5-2-36 16,5 2-42-16,0 0-43 0,0 0-47 15,0 0-208-15,0 0-436 0,0 0 193 0</inkml:trace>
  <inkml:trace contextRef="#ctx0" brushRef="#br1" timeOffset="-127240.163">9431 13730 81 0,'0'0'180'16,"0"0"-13"-16,0 0-11 0,0-5-16 0,0 5-18 15,0 0-10-15,0 0-13 0,0 0-7 0,0 0-5 16,0 0 0-16,4 13-3 0,-4-5-2 0,2-4 0 0,0 8 2 15,-1 0 3-15,3 0-2 0,-8 5-2 0,4 1-8 16,0-2-4-16,0 4-7 0,0-1 1 0,0 2 3 16,-1-1-13-16,-3 4-1 0,0-4-4 15,3-1-4-15,-2 1-7 0,1-2-5 0,-1 1-5 0,-2-1-2 16,5 0-1-16,-3-2-7 0,2-3 4 0,0-2-4 16,-4-1-4-16,5 0-3 0,0-1-7 0,0-1-17 15,0-2-19-15,0-1-23 0,0-2-21 0,0 1-17 16,0 1-6-16,0-5-22 0,0 3-23 0,0-3-26 15,0 0-150-15,10-10-345 0,-6 3 152 0</inkml:trace>
  <inkml:trace contextRef="#ctx0" brushRef="#br1" timeOffset="-126834.81">9583 13897 187 0,'1'-5'212'0,"2"0"-1"0,-3 2-9 0,0 3-17 16,0-4-19-16,0 4-15 0,0-5-15 0,0 5-17 15,0 0-7-15,0 0-12 0,0 0-12 0,0 14-3 16,0-3-8-16,0-4-8 0,0 7-5 0,-3-1-8 16,2 1-8-16,1-1-5 0,0 1-3 0,0 0-2 15,0 3-3-15,0-2-6 0,1-3-2 0,2 2 0 16,1 1-3-16,-1-4-7 0,1 2 2 0,4-3-4 16,-4-1-1-16,5 1-3 0,0-2-5 0,-3-3-1 15,6 1-2-15,-1-3-5 0,-2-1-1 0,3-2 1 16,0-2-6-16,1 1-2 0,0-3 3 0,-3-3-3 15,2-3 1-15,-3 0-1 0,-2 1-2 0,1-1 10 16,-2-3-4-16,-2 2 1 0,1-4 1 0,-3-3 0 16,-2-2 1-16,-2 1 2 0,-1 1-1 0,-3-8 3 15,0 1 1-15,-2 1 7 0,1 7 3 0,-2 3 3 16,1-1 4-16,-1 1 6 0,-2 2-5 0,-2 2 2 16,3 2 1-16,-7 0-1 0,4 3 1 0,-1 2-4 15,-1 1-1-15,1-3-2 0,-3 6-1 0,3 0-2 16,-1 3-1-16,1 2-4 0,2 1-3 0,0-2-19 15,5-1-23-15,1 4-18 0,-1-3-20 0,3 3-13 16,3-2-28-16,-3 1-10 0,7 1-18 0,-1-3-19 16,2 0-17-16,3-1-124 0,-2-1-329 0,4 1 146 15</inkml:trace>
  <inkml:trace contextRef="#ctx0" brushRef="#br1" timeOffset="-126471.261">9863 13825 88 0,'0'4'144'16,"0"1"-2"-16,0 2-4 0,0 1-13 0,0 2-2 15,0 2-7-15,0 0-11 0,0 1-3 0,0 2-9 0,0 1-5 16,0 0-6-16,3-1-1 0,-3 2-11 16,2-5-8-16,-1 5-3 0,3-5-10 0,-1 0-1 15,2 2-6-15,-1-4-8 0,0 2 2 0,1-2-5 16,0 1-5-16,1-3 3 0,2 0-5 0,-3-4-6 15,-1 1 5-15,3-2-7 0,0 1 2 0,-1-4-4 0,5 0-1 16,0-4 4-16,-1 1-1 0,0-2 3 0,3-2-6 16,-1-5 3-16,-1 5 1 0,3-6-8 15,-2-3 13-15,-1 0-3 0,-2-2 3 0,0 1 7 16,1-2 5-16,-2-4 5 0,-4 2 6 0,1-1 7 0,-1 1 3 16,-5 1 5-16,1 4 7 0,-4 0 0 15,0 0-3-15,-1 1-3 0,-2 1-3 0,0 4-5 0,-2 1-5 16,0 1-7-16,1 3-5 0,-6 0-11 0,1 1-17 15,-5 1-24-15,-3 2-31 0,0 6-39 16,-7 5-36-16,3-2-54 0,-5 3-53 0,1 2-168 0,-2 5-428 16,-2-2 190-16</inkml:trace>
  <inkml:trace contextRef="#ctx0" brushRef="#br1" timeOffset="-110169.376">11711 14437 15 0,'0'0'60'0,"0"0"0"0,0 0-2 15,0 0 2-15,0 0-2 0,0 0-11 16,0 0 10-16,0 0-2 0,0 0-2 0,0 0 1 0,0 0-6 15,0 0 2-15,0 0 4 0,0 0-1 16,0 0-5-16,0 0 6 0,0 0-4 0,0 0 2 0,0 0-8 16,0 0-2-16,0 0-5 0,0 0-2 0,0 0 0 15,0 0-5-15,0 0 2 0,-5-1-17 0,5 1 7 16,0 0 17-16,0 0-11 0,-3-4 3 16,3 4-7-16,0 0 3 0,0 0-1 0,-4-3 5 0,4 3-3 15,0 0-3-15,0 0-3 0,0 0-1 0,0 0-2 16,-4-4-2-16,4 4 3 0,0 0-6 0,0 0-2 15,0 0 1-15,0 0-5 0,0 0-2 0,0 0 0 16,0 0-3-16,0 0 1 0,0 0-13 0,-8 12 13 16,6-4-2-16,1 1-4 0,-3-1 8 0,3 1-3 15,-2 3-13-15,2 0 11 0,-2 0 3 0,3-1 1 16,-3 0-2-16,4 1 5 0,-1 2-6 0,-1 3 1 16,-2-3-7-16,3-4 4 0,0 7 2 0,0-4-1 15,0-1 1-15,0-3-3 0,0 3-2 0,0-2 3 16,0-3-3-16,3 0 2 0,-3-1 3 0,0-2 0 15,0 3-1-15,0-4 0 0,0-1-2 0,1 1 3 16,-1-3 3-16,0 0-6 0,0 9-1 0,0-9 2 16,0 0 4-16,0 0-3 0,0 0 0 0,0 0 0 15,0 0-7-15,0 0-2 0,2-14 2 0,0 7 3 16,-1 0 2-16,0-3-1 0,-1-2 0 0,3 0-1 16,-1-3-4-16,1-1 13 0,-2 4-12 0,3-4 4 15,-3 1 3-15,0-3-2 0,2 6-3 0,-3-3 0 16,1-2 1-16,0 6 6 0,2-2-6 0,-3 2 1 15,1 2 2-15,-1 0 2 0,2 2 7 0,-1 2-9 16,0-2-3-16,-1 1 6 0,2 2-3 0,-2 1-3 0,0-1 3 16,0 4 0-16,0-7-6 0,0 7 1 15,4-1 2-15,-4 1 1 0,0 0-1 0,0 0-2 16,6 10 2-16,-2-5 0 0,-2 5 0 0,1 0 0 16,1-1 0-16,-2 0 2 0,1 4-1 0,3 1-3 0,-5 3 8 15,3 0-6-15,1-3 5 0,-1 1-5 16,1 1 4-16,-1-2-4 0,1 2 1 0,-1-6 2 15,-3-1 3-15,7 3-2 0,-7-4-4 0,3 0 1 16,-4-4 14-16,4 2-15 0,-3-2 7 0,-1 0-3 0,3 0 5 16,-2-1-12-16,-1-3 19 0,5 3-1 0,-5-3-1 15,0 0-6-15,10-6-1 0,-7 2 3 0,-2-3-3 16,2 2 4-16,3-4-5 0,1-1 6 16,-1-5-10-16,0 3 7 0,-2-2-2 0,4-3-2 15,-6 3-7-15,5-2 10 0,-4-1-2 0,3 3 3 0,-4 2-13 16,1 2 12-16,1 1-5 0,-2 1 2 0,1 1-6 15,-2 2 4-15,2-1 1 0,-2 3 1 0,2-1-2 16,-2 1-4-16,-1 3 2 0,0 0-2 0,0 0 0 16,0 0-1-16,11 7 5 0,-8-4 3 0,-1 2-3 15,0 1 0-15,2 4 5 0,1 0-8 0,-2-1 5 16,0 5 1-16,3 1-1 0,-3-2-3 0,3 3-5 16,-2-1 13-16,0-2-5 0,1 3-5 15,-4-4 2-15,6 2-1 0,-5-1 6 0,2-1-2 0,-3-2 1 16,3 3-2-16,-2-5-2 0,0 2-5 0,2-2 6 15,-3 1-3-15,2-4 1 0,-3 1-6 0,6 0 7 16,-6-2-5-16,1 0 3 0,-1 0 7 0,3-2-3 16,-2 1-19-16,-1-3-11 0,0 4-8 0,0-4-13 15,0 0-23-15,0 0-17 0,0 0-20 0,5-9-109 16,-1 2-236-16,-1 2 105 0</inkml:trace>
  <inkml:trace contextRef="#ctx0" brushRef="#br1" timeOffset="-109251.636">12122 14480 19 0,'0'0'110'0,"0"0"-6"16,0 0 3-16,0 0-25 0,3-4 3 0,-3 4-18 15,0 0-4-15,0 0-2 0,0 0-5 0,0 0 0 16,0 0-3-16,0 0-4 0,0 0 4 0,0 11-1 0,-2-5-3 15,2-2 0-15,-2 3-5 0,2 3 3 0,-1-1-5 16,-1 2 3-16,2 0-5 0,0 1 0 16,0 4 3-16,0-3-6 0,-1 2 0 0,-2 0 0 15,1 2-7-15,2 0-1 0,-2-3-11 0,-1-2 5 0,3-1 0 16,-1 3-4-16,-1-7-2 0,1 5-4 16,0-5 0-16,-1 0-4 0,2-1 4 0,0 1-2 0,-1-5-4 15,0 3 5-15,1-2 0 0,0-3-1 16,0 6 8-16,0-6 12 0,0 0 2 0,-1 3 8 0,1-3-4 15,0 0-5-15,0 0-3 0,0 0-2 0,-2-16-7 16,5 6-1-16,-2 1-2 0,0-2 0 16,1-4-6-16,2 0 1 0,0-3 0 0,0 0 1 15,2 0-7-15,-3 0-1 0,2 1-4 0,-1 0 6 0,1 2-1 16,-1 3-3-16,3 1 0 0,-2 3 2 0,-1 0-5 16,-3 0 0-16,3 4 4 0,0 0-4 0,0 2-5 15,3-1 4-15,-2 3-1 0,-5 0 2 0,13 5 2 16,-6 2-1-16,1 1 0 0,-3-1-3 15,7 8 1-15,-3 1 1 0,-3-1-4 0,3-1 7 0,-2 2 2 16,3-2-6-16,-3 1-1 0,0-1-1 0,-2-2-1 16,0 0 3-16,1-1-3 0,-2 0 5 0,-1-1-8 15,0-1-12-15,-1-4-6 0,-2 3-10 0,1-1-5 16,1-2-9-16,-4 0 0 0,1-1-8 0,-1 1-10 16,0-2-14-16,2-3-22 0,-7 1 8 0,0-1-4 15,7 0-5-15,-14-4-2 0,9 2-3 0,-5-3 6 16,-2 0 10-16,3-1-64 0,-1-2 142 0,-4-3-47 15,2 4 23-15,-2-6 11 0,4 4 17 0,0 1 22 16,1-2 17-16,1 2 9 0,1 3 18 0,0 0 5 16,2-1 8-16,1 5 2 0,-1-4-11 0,4 3-13 15,1 2-17-15,-5-1 23 0,5 1-14 0,0 0-2 16,0 0 1-16,0 0 1 0,15 0-6 16,-15 0-1-16,18 0-7 0,-8 1-2 0,3-2 5 0,1-1-9 15,0 2 1-15,-1-2 0 0,1 2 6 0,4-2-13 16,0-1-6-16,-5 3 2 0,0-4 9 0,-1-1-6 15,0-1 4-15,-1 2-5 0,-1-3-1 0,1 0-2 16,-3 1-3-16,0-4 7 0,-3 6-1 0,2-6 7 16,-1 4 2-16,2-3 9 0,-4 5-1 0,-2-4 5 15,2 1 7-15,-1 6 0 0,-1-5-1 0,-1 3 3 16,2-1-8-16,-3 4-1 0,4-4-5 0,-3 2-2 16,-1 2-7-16,0-4-1 0,0 4-6 0,0 0 1 15,0 0-1-15,5 10 4 0,-5-3 2 0,0 0-3 16,0 3-1-16,-5 1 1 0,5 2-1 0,-1 3 0 15,-3 0-5-15,1 2 1 0,2-2 2 0,-1-1 0 16,0-2 0-16,1-1-4 0,1-1-2 0,0 6 0 16,0-3-1-16,0-5 3 0,0 1-1 0,1 1-3 15,1-2 5-15,0-4-4 0,2 2-1 0,-4-1 6 16,4-1-2-16,0 1-1 0,-2-4-1 0,3 2 1 16,0-1-1-16,2-3-1 0,-1 0-4 0,-6 0-10 15,14-2-21-15,-3-3-24 0,-4 3-30 0,2-4-28 16,0 1-32-16,-4-2-25 0,2 2-118 0,-3-1-312 15,2-3 138-15</inkml:trace>
  <inkml:trace contextRef="#ctx0" brushRef="#br1" timeOffset="-108892.594">12669 14553 28 0,'0'0'192'0,"0"0"-12"16,1-3-14-16,-1 3-16 0,4-4-10 0,-4 4-9 15,0 0-12-15,0 0-9 0,0 0-7 0,0 0-12 0,6-1-5 16,-6 1-8-16,0 0-10 0,0 0-7 0,0 0-6 16,0 0-6-16,0 0-3 0,0 0-2 0,0 0-4 15,0 0 7-15,0 0-1 0,3 9-2 16,-3-9-4-16,-1 9 1 0,2-4 1 0,-2 0 1 0,1 3 0 16,-2 1-4-16,0-2 1 0,2 7-3 0,2 1-4 15,-4-1 1-15,2 1-4 0,2 2-1 16,-2-4-9-16,6 4 2 0,0-1-1 0,-2-1-2 0,-3-6 0 15,4 6-1-15,-1-6-2 0,4 1 1 16,1 0-3-16,-2-1 0 0,2-3 2 0,0 0 2 0,1-1-4 16,1-2 1-16,3-1 0 0,-1 0-6 0,1-2 3 15,2-1-4-15,-2-2 4 0,3 0-4 0,-1 0-8 16,-4-1-4-16,0 0-3 0,-2-2-7 16,-4 3-13-16,1-2-11 0,-1-2-36 0,-2 5-21 0,1-3-47 15,-4 1-28-15,-1-2-28 0,0 2-147 0,-6-1-372 16,2 0 166-16</inkml:trace>
  <inkml:trace contextRef="#ctx0" brushRef="#br1" timeOffset="-108722.049">12729 14675 14 0,'0'0'158'0,"14"-6"-8"15,-9 5-17-15,4 0 1 0,0-2-19 0,2 1-11 16,1-1-13-16,-2 2-9 0,-1-2-10 0,2-1-14 15,-4 3-18-15,-3-2-31 0,1 1-24 0,-1-3-29 16,1 1-23-16,-5-2-21 0,0 4-70 0,-5-3-171 16,0-2 75-16</inkml:trace>
  <inkml:trace contextRef="#ctx0" brushRef="#br1" timeOffset="-108575.442">12668 14480 73 0,'0'-4'138'0,"0"4"-6"0,6-6 1 0,3 2-4 16,5-1 0-16,4-2-9 0,9 2-12 0,1 0-9 15,0 1-6-15,2-2-13 0,4 1-10 0,-3 1-32 16,-3 2-30-16,4-1-50 0,-12 2-72 0,-7 0-85 16,0 1-217-16,-7 0 96 0</inkml:trace>
  <inkml:trace contextRef="#ctx0" brushRef="#br1" timeOffset="-107558.186">6576 13878 55 0,'3'-3'112'0,"-3"3"1"0,0-7-11 16,1 3 0-16,2 2-7 0,-3-3 4 0,1 2-7 15,2-2-4-15,-1 0 5 0,-2 0 1 0,4 0-1 16,-4 3 3-16,1-2-1 0,-1 4 1 0,0 0-8 16,2-6-2-16,-2 6-7 0,0-4-7 0,0 4-7 15,0 0-10-15,0 0-3 0,0 0-9 0,-9 9 0 16,2-2-4-16,2 4-4 0,-4 5-7 0,-1-1-3 16,0 5 0-16,-2 2-4 0,0 3-1 0,5 1-3 15,-2-3-3-15,-2 1-3 0,4 0 3 0,2-5-5 16,0 7 0-16,2-1 2 0,0 1-2 0,3-8-1 15,1-1-3-15,1 1 0 0,1-1 2 0,3 1-2 16,-2-2 2-16,0-3 0 0,4-1-6 0,-2-2-2 16,2-1 3-16,-2 1 1 0,4-2-5 0,1-3 5 15,-1 1 0-15,0-1-3 0,-1-3 0 0,4-1-1 16,-2-4 1-16,1 1 0 0,3-2 2 0,-6-1-1 16,4-2 0-16,2-3 2 0,-7 4-1 0,1-3 1 15,0 1 0-15,-4-4-3 0,0 4 1 0,0-3 2 16,-1 1-1-16,-3 1-5 0,1-2 10 0,-5 5 1 15,2-2 2-15,-2 0 2 0,-1 3-1 0,-1 1-3 16,1-1 2-16,-2 1-6 0,-3 2 2 0,-1 1-5 16,-1 0 4-16,0 3-3 0,1 0-20 0,-3 3-29 15,3 0-26-15,-2 2-30 0,2-3-33 0,1 2-33 16,0 1-149-16,4-2-343 0,0-1 152 0</inkml:trace>
  <inkml:trace contextRef="#ctx0" brushRef="#br1" timeOffset="-106925.856">7048 13887 34 0,'0'-7'195'16,"0"2"-11"-16,0 1-9 0,0-4-13 0,0 0-14 15,0 3-13-15,-3 0-12 0,3-6-7 0,-3 9-10 16,0-3-4-16,2 1-5 0,-2-1-13 0,-1 0-6 0,1 3-10 16,0-1-4-16,-5 3-8 0,8 0-9 15,-15 0 0-15,7 2-7 0,-7-1-4 0,3 5-5 16,-2-1-1-16,-5 3-3 0,1 1-1 0,2 1-7 16,-1-1-3-16,3 4-1 0,-3-4-4 0,5 3 2 0,-1-4-2 15,0 3-1-15,5-3-3 0,1 2 3 0,-1-1-3 16,3-1-2-16,1 1-1 0,2-3 2 0,-1 1-6 15,3 0-5-15,3-2 4 0,-1-1-5 16,2 2 1-16,1-2 3 0,3-2-5 0,-2 1 0 0,6-5 5 16,-2 2-4-16,3-2-8 0,1-2 10 0,1-3-4 15,-2 1 0-15,1 1-3 0,0-3 3 0,1-2 3 16,-1 1 0-16,-3-1-1 0,0 3-4 0,-2-3 8 16,0 3 3-16,-3-1-4 0,2 1 0 0,-3 0 4 15,-1 2 1-15,0 3 4 0,-3-3 5 0,3 0 6 16,1 3-3-16,-4-1 4 0,2-1-6 0,-3 4 2 15,1-5 2-15,-1 5-8 0,4-1-5 0,-4 1-1 16,0 0 3-16,0 0 1 0,3 10 2 16,-1-2-5-16,-2 3 5 0,0 2-4 0,0-2 2 0,0 5-1 15,0 3-1-15,0-2 4 0,0 0 6 0,-2 2-6 16,2-2 1-16,-2 4 3 0,2-3 1 0,0 1 4 16,-1 3 0-16,1-3-1 0,0-1 1 0,1-1-1 15,-2-1 2-15,1-2-4 0,0-1 12 0,1 0-2 16,-1-2 4-16,0-2-9 0,2 1-1 0,-2-2 0 15,0-1-1-15,0-3-1 0,2 1-1 0,-2-2 0 16,0 2 0-16,0-5 0 0,0 5-1 0,0-5-1 16,0 4 4-16,0-4-7 0,0 0 0 0,0 0-3 15,0 5-16-15,0-5-30 0,0 0-57 0,0 0-82 16,0 0-247-16,0 0-459 0,0 0 204 0</inkml:trace>
  <inkml:trace contextRef="#ctx0" brushRef="#br1" timeOffset="-105205.842">11519 16508 19 0,'0'0'107'0,"0"0"-23"15,0 0 13-15,0 0-19 0,3-3 15 0,-3 3-15 16,0 0-4-16,0 0-15 0,0 0 3 0,0 0 0 15,3 10 2-15,-3-5-3 0,3 4-3 0,-3 0 1 16,0 2-5-16,0 6-5 0,0-2-4 0,0 3-7 16,0 2 2-16,0-2-1 0,0 1-4 15,1 2-4-15,-1-2-1 0,-1-1-3 0,1 2-6 16,0-3 2-16,1 1-5 0,-2-1 3 0,1-2-5 0,0-4-2 16,0 1 4-16,1-1-8 0,-1-1 2 15,-1-1-7-15,1-1 4 0,0-2-3 0,0-1 6 16,0 1-1-16,1-2-3 0,-1-1-5 0,0-3-4 0,0 5-4 15,0-5-3-15,0 0-20 0,0 0-15 16,0 0-19-16,0 0-10 0,0 0-9 0,-10-12 3 16,9 6-20-16,-2-3-6 0,-2-1-75 0,0 0-193 0,1-2 85 15</inkml:trace>
  <inkml:trace contextRef="#ctx0" brushRef="#br1" timeOffset="-105002.384">11469 16590 18 0,'3'-4'77'16,"-2"1"3"-16,4-1-3 0,-5 4-3 0,10-5-12 16,-6 2 8-16,3 1-17 0,-1-1-2 0,2 1 12 0,-1-2-14 15,1 0-1-15,2 2-7 0,-1-1-1 16,-4 1-8-16,4-1 8 0,0-1-9 0,0 2 11 16,-1 0-22-16,-2 1 1 0,3-1 3 0,-9 2-13 15,12-1-9-15,-6 0-28 0,-6 1-9 0,10-1-9 16,-10 1-10-16,8 3-16 0,-6-1-64 0,-2-2-143 15,2 3 64-15</inkml:trace>
  <inkml:trace contextRef="#ctx0" brushRef="#br1" timeOffset="-104816.884">11560 16697 65 0,'5'0'93'0,"9"2"-9"0,-6-2-6 15,3 0-2-15,2 0-9 0,-1 0-4 0,0-2 7 16,1 1-15-16,1 2-15 0,4-2 4 0,-7 0 1 16,1-1-16-16,0 1-28 0,-2 2-14 0,-3-2-21 15,-7 1-28-15,14-2-56 0,-14 2-126 0,9-2 56 16</inkml:trace>
  <inkml:trace contextRef="#ctx0" brushRef="#br1" timeOffset="-104502.761">11814 16619 36 0,'0'0'136'0,"-4"13"-13"16,4-13-5-16,-6 9-2 0,2-2-14 15,-1 1-1-15,5-1-1 0,-4 2-9 0,0 3-1 16,0-3-7-16,3 2-1 0,-5 4-4 0,2-1-3 15,2-3-6-15,0 6-2 0,-2-6-3 0,3 4-5 0,-1-3-5 16,0 0-4-16,0 0-11 0,2-1 3 0,2-1-3 16,-2-3-5-16,2 4-7 0,1-4 0 15,-1 0-1-15,0 0-3 0,2-2 5 0,0 0-8 16,6 0 6-16,-2-2-5 0,2 1-1 0,0-3 1 16,2 0-14-16,1-1-7 0,1-2-14 0,-3-1-21 15,-1 1-14-15,2-3-23 0,-2 3-12 0,3-5-28 0,-2 2-13 16,-3 0-14-16,1-2-105 0,-3 0-265 15,-2 0 117-15</inkml:trace>
  <inkml:trace contextRef="#ctx0" brushRef="#br1" timeOffset="-104323.242">11806 16757 4 0,'0'0'88'0,"36"0"-9"15,-27 0-1-15,4-1-4 0,0-2-11 0,1 1-9 16,0 1-7-16,3-4-4 0,0 3-10 0,-5-1-23 16,1 1-17-16,-4 0-25 0,-2 0-21 0,-1 1-28 15,-5-4-86-15,5 3 38 0</inkml:trace>
  <inkml:trace contextRef="#ctx0" brushRef="#br1" timeOffset="-104135.742">11839 16656 19 0,'-13'-5'102'16,"1"-1"16"-16,2-2 13 0,0 4-6 0,2 0 10 15,3-1-11-15,-3 3-7 0,3-1-14 0,1 1-8 16,1 0-16-16,3-3-2 0,0 5-13 0,0-7-4 16,0 7-10-16,9-5-3 0,-3 1-4 0,5 0 2 15,-3 0-5-15,3-1-5 0,6 1-7 0,-4 1 1 16,4-2-5-16,2 2 1 0,-4-3-20 16,3 2-13-16,-6 3-31 0,8 0-14 0,-7-1-24 0,-1 1-22 15,1 2-11-15,-2-2-12 0,1 1-80 0,-3 1-220 16,-1 1 98-16</inkml:trace>
  <inkml:trace contextRef="#ctx0" brushRef="#br1" timeOffset="-103506.56">12088 16617 8 0,'0'6'118'16,"0"2"3"-16,0-1-3 0,0 6-5 0,0-2-1 0,0 5-8 15,0-6-2-15,3 4-3 0,-3 2-15 16,0-1-1-16,2 2-14 0,0-1-1 0,0 0-6 0,-2-7-2 15,0 6-10-15,2-4-3 0,-2 0-7 16,1 1-1-16,-2-3-9 0,2-2 1 0,2 1-4 16,-3-1-2-16,0-1 1 0,1 0-8 0,1-3-6 15,-2 0 3-15,0-3 7 0,1 5 1 0,-1-5 5 0,0 0 2 16,0 0-4-16,0 0 0 0,0 0-6 0,7-11 0 16,-1 1-8-16,-4 3 5 0,3-5-2 0,-1-2 1 15,-1-2-1-15,0-2-5 0,0 1-3 16,1-2 1-16,0-6 3 0,-2 7-4 0,1-2-7 15,2 5 12-15,-2-3 0 0,-1 7 8 0,-2 2-3 16,3-1 4-16,-1 3-7 0,-2-1 1 0,2 3-3 16,0 1 2-16,-2 4-6 0,1-4 4 0,-1 4-1 15,0 0-5-15,0 0 6 0,9 8 0 0,-4 1 2 16,-1-4-1-16,-3 7-1 0,3-4-4 0,0 4 2 16,1-3-2-16,-2 2 0 0,-1 1-2 0,2-1 3 15,-3-1-6-15,2 0 3 0,2-2-1 0,-2 3-2 16,-2-5 0-16,-1-2 0 0,1 3 0 0,2-3 0 15,-2-3 6-15,-1 4-7 0,4-1-2 0,-4-4 0 16,1 6 1-16,-1-6 0 0,0 0-3 0,0 0 0 16,0 0 3-16,9-12-2 0,-4 4 2 0,-2-1-3 15,5-1 2-15,-1-4-2 0,-1-3 1 0,2 2-1 16,1-2 0-16,0 0 4 0,-3 3-3 0,1-2-1 16,-1 5 4-16,2 1 1 0,-3 1-3 0,0-1-2 15,-1 5 4-15,0 0-5 0,-2 1 3 0,1 1-2 16,-3 3 3-16,7-2 2 0,-7 2 5 0,9 7 1 15,-3-1 6-15,-1 2 5 0,-1 5-1 0,3 3 1 16,2-1-1-16,-4 4 0 0,0-4 0 0,2 4-3 16,-3-4 0-16,3 4-3 0,-2-4-1 0,3 2 0 15,-4-3-3-15,1 2-2 0,-1-5 0 0,-3 3 1 16,3-4-6-16,-3-3 3 0,2 0 0 16,-2 0-7-16,2-2-25 0,-3 1-16 0,2-2-20 0,-2-4-17 15,2 3-31-15,-2-3-29 0,0 0-25 0,0 0-159 16,12-10-351-16,-9 3 155 0</inkml:trace>
  <inkml:trace contextRef="#ctx0" brushRef="#br1" timeOffset="-102313.611">12552 16655 173 0,'-3'8'159'0,"2"3"-6"0,-2 2-6 0,0 2-8 16,1 2-12-16,-2 0-8 0,0 0 0 0,1-1-14 15,1 2-9-15,0-1-11 0,0-1-6 0,0-3-5 16,-1 0-9-16,2-4-5 0,1 4-6 0,-3-5-9 16,2 0-2-16,0-2-3 0,-1-1-8 15,1 2 5-15,-1-4-6 0,2 2 6 0,0-5 2 16,-4 5 11-16,4-5-2 0,0 0-4 0,0 0-7 0,0 0-2 16,0 0 0-16,0-20-9 0,3 11-2 15,-6-3-2-15,9-3-5 0,-3-4 0 0,-1-1-3 16,1 0-2-16,1 2-1 0,-2-2 1 0,4 2 0 0,-4 1-5 15,2 6 2-15,0-1-2 0,-3 3 0 16,4 1 1-16,-2 1-3 0,-2 1-2 0,2 2 2 16,-2 1-4-16,3 2 3 0,-4 1-3 0,0 0 2 0,12 7-1 15,-7-2-1-15,2 4 1 0,-5 0-2 0,8 5 2 16,-3-1-1-16,3 2 2 0,-2-1-1 16,-3 4-1-16,0-2-3 0,4-2 2 0,-2 1 3 15,-5-3-3-15,3 1 2 0,-1 1-4 0,1-5-3 16,-5 1-8-16,0 1-20 0,0-5-9 0,5-1-6 15,-6 1-21-15,1-6-12 0,0 7-15 0,0-7-21 0,-8 7-22 16,8-7 10-16,0 0-6 0,-12-4 8 16,12 4 8-16,-16-9 3 0,9 2 4 0,0 0 7 15,-7-3 10-15,0 1 8 0,1-3 16 0,1 2 15 16,0 1 19-16,-1 0 23 0,3 0 25 0,-2 2 9 16,1 0 22-16,2 1 4 0,4 2 16 0,-3-1-3 15,6 1 0-15,-2 1-10 0,0 1-4 0,4 2 1 16,0 0-9-16,0 0 1 0,0 0-6 0,9-8-6 15,-9 8-5-15,17-2 0 0,-7-1 3 0,2 3-2 16,5-3-9-16,2-1 4 0,2 2-2 0,-4-1 0 16,-4-1 0-16,8-1 0 0,-1 0 0 0,2-2-4 15,-2 2-1-15,1-3 11 0,-1 1-8 0,-5 0 3 16,0 0 2-16,-1 2 10 0,-3 0 2 0,-4 1 4 16,1 0 3-16,-1 2 6 0,-1-1-3 0,0-1 1 15,-3 3-4-15,-3 1 2 0,8-1 0 0,-8 1-2 16,0 0 7-16,0 0-2 0,5 7-2 0,-3-2 0 15,-2 0-1-15,0 1-5 0,-2 3-1 0,2 0-2 16,-1 4-1-16,1-1-1 0,-4 2 0 0,4 0 0 16,-2 2-4-16,0 1 2 0,2-2-1 0,-2 2 0 15,0 0-4-15,1-2 1 0,2 0-2 0,-1-3-3 16,2 0 0-16,0 2-1 0,2-4-4 0,0 3 2 16,-4-5-6-16,5 0 0 0,1 2-1 0,-1-4 3 15,2-3-2-15,-2 4-2 0,0-4-2 0,4-1-4 16,-4-1-2-16,-5-1-10 0,13-3-9 0,0-2-13 15,-4 0-16-15,0-3-15 0,1-1-6 0,0 2-10 16,0-7-7-16,2 0 3 0,-5-4-4 0,0 2-1 16,-1-2 15-16,1 1 10 0,-5 0 3 0,3 2 12 15,-3 4 15-15,0-2 15 0,-1 2 4 0,1 1 25 16,-2 3 15-16,0 4 3 0,-2-3 1 0,4 2-2 16,-2-1-5-16,0 5-5 0,-2-4-1 0,2 4-3 15,0 0 1-15,0 0 2 0,0 0 1 0,0 0 2 16,2 14 2-16,-2-7 5 0,0-2-2 0,-2 5 4 15,4 0 0-15,-2 1 0 0,0 1 3 0,0-1 8 16,0 5 2-16,0-1-2 0,2 0-5 0,-2-3 1 16,1 2-3-16,1-3 2 0,-1 0-3 0,2 1-4 15,1-2 2-15,-2 2-5 0,2-6-3 0,2 2 1 16,-2-3 1-16,0 3 0 0,2-1 2 16,3-1-7-16,-2-3-3 0,0 0 27 0,4-1-6 0,0-2-9 15,-2-2-7-15,6-1-19 0,-3-1-9 0,1 1-16 16,-3-2-15-16,1 0-18 0,-2-2-17 0,1 0-18 15,-2-3-9-15,-1 3-28 0,-1 0-18 0,-1-4 1 16,-4 1 5-16,1 2 4 0,-2 1 7 0,-3-3 7 16,-3 5 13-16,2-2 10 0,-4 2 9 0,-2 1 13 15,-3-4 10-15,2 7 15 0,-7-3 15 0,5 3 15 16,-6 0 16-16,2 1 13 0,-2-2 17 0,6 2 13 16,-2 2 12-16,2-2 4 0,0 1-1 0,4 0-8 15,9-1 1-15,-11 2-6 0,5-2-2 0,6 0-7 16,-4 3 1-16,4-3-6 0,0 0 5 0,0 0-1 15,16 5-4-15,-16-5 7 0,20-2-12 0,-6 2-4 16,2-3-2-16,6 2-7 0,-6-1-11 16,-4-1-12-16,7-1-14 0,-1-1-17 0,-4 2-19 15,-2-2-10-15,-2-1-18 0,0 0-96 0,-2-3-208 16,-4 4 93-16</inkml:trace>
  <inkml:trace contextRef="#ctx0" brushRef="#br1" timeOffset="-102182.96">13092 16687 64 0,'-5'0'189'0,"1"-4"-15"16,-1 3-13-16,5 1-17 0,-2-4-11 0,2 4-15 16,0 0-11-16,16-5-8 0,-2 4-9 0,5-1-10 15,12 0-6-15,1 1-21 0,-4-1-47 0,3-2-91 16,-10 1-150-16,-4 0-254 0,-2-1 112 0</inkml:trace>
  <inkml:trace contextRef="#ctx0" brushRef="#br1" timeOffset="-83495.464">4890 13871 47 0,'0'0'132'0,"-4"-3"-10"0,4 3-4 15,0 0-5-15,0 0-13 0,0 0-4 0,0 0-7 16,-1-4-1-16,1 4-9 0,0 0-10 0,1-6 0 16,-1 6-11-16,6-7-2 0,-3 6-2 0,1-4 0 15,-1 1-5-15,0 0-3 0,9 0 0 0,-2-2-4 0,1 0-4 16,1 0-1-16,-2 2-2 0,3 1-6 0,-2 0 2 16,1 3-7-16,-2-2-3 0,0 1 4 0,-3 1-5 15,0 3-5-15,-2 0-1 0,4 0-6 0,-4 2 5 16,-1 1 0-16,0 1-2 0,-4 1 0 0,3 1-5 15,-3 3 2-15,-3-2 0 0,-1 2-3 0,-1 0 5 16,-4 2-8-16,2 1-1 0,0-1 7 16,-2-5-8-16,-1 2 0 0,2-1 3 0,-5 2 3 0,3-5-5 15,1 4 1-15,-1-5 3 0,4 0-3 0,-1-2 0 16,1 1-1-16,3-3 3 0,-3 1-5 16,2 0-1-16,0 2 1 0,2-4 5 0,2-1-3 15,-4 3-1-15,4-3-2 0,0 0-3 0,-5 2 0 0,5-2 2 16,0 0 2-16,0 0-1 0,0 0 1 0,14 2 5 15,-14-2-5-15,11-2-4 0,-6 1 2 0,3 1 0 16,1 0 3-16,3 0-4 0,-2 0 0 0,2 1 6 16,0 1 0-16,0-1-4 0,3 1 0 0,-5 3-1 15,4 0-1-15,-2-3 2 0,-1 3 2 0,2 4-17 16,-4-4-2-16,5 3-1 0,0 1-7 0,-4-1 3 16,-2 1 2-16,0-2 4 0,-1 0-9 0,0 1 13 15,-4-2-12-15,1 2 2 0,-4 0 3 0,2-1 0 16,-6 1 11-16,0 2-7 0,0-1 9 0,-3 0-2 15,-1-1-8-15,-3 4 9 0,1-5-8 0,0 3 10 16,-4-1-2-16,-4 1-2 0,4-3 7 0,0-1 15 16,1 1 3-16,-2-3 8 0,2 1 5 0,-6-2 9 0,2-1 8 15,2-2 13-15,0 0 0 0,1-2 3 16,2 0-1-16,-3 1-1 0,6-3-5 0,-1 1-6 16,-2 1-2-16,3-1-3 0,4 0-4 0,-4-2-4 15,7 2-7-15,-5 1-9 0,2-2-23 0,1 0-19 16,0 0-26-16,3 0-37 0,-2 1-34 0,1-5-42 15,2 5-138-15,0-2-325 0,2 0 144 0</inkml:trace>
  <inkml:trace contextRef="#ctx0" brushRef="#br1" timeOffset="-82839.326">5361 13901 14 0,'0'0'148'0,"0"-4"-16"0,0 4-10 0,3-7-9 0,-3 4-12 16,1-1-4-16,-1 4-16 0,3-5-5 0,-1 2-8 16,3-1-1-16,-1 1-10 0,0-1 3 0,1-1-7 15,1 1 6-15,1 0-2 0,0-2-10 0,0 3 1 16,-1 0 6-16,1 1-17 0,1-1 1 16,0 3-5-16,-3-1 3 0,3 2-3 0,-1 5 13 0,4-1-3 15,-5 1-2-15,2 4 2 0,2-3-4 0,-1 8 4 16,-1 2-9-16,-3-3 5 0,-1 6-3 0,-2-1-6 15,2 0-4-15,-1-1-1 0,-3 3-1 0,-4-2-3 16,1 1 1-16,-3-2-3 0,-3 7-5 0,-3 0 2 16,2-9-1-16,0 0 2 0,-2 0-9 0,-3-2 3 15,0-1-5-15,-2-1 3 0,2 0-3 0,-2-5-1 16,3 2 1-16,0-6-1 0,3 1 2 16,-6-3 3-16,5 2 0 0,1-6 3 0,2 2-4 0,-1-3 4 15,1-2-3-15,0-5 3 0,1 4-2 0,3-1-2 16,0-4 2-16,0 0-3 0,5 2-2 0,0-1 1 15,0 2 0-15,0-2-3 0,0 5-1 0,6 0 2 16,-2-1-3-16,0 2-2 0,1 0 1 0,3 0 2 16,-3 5-2-16,4 0 2 0,4 0-2 0,1 3 1 15,-4 0 0-15,8 5-1 0,-3 0 6 0,3 2 3 16,-3-2 2-16,3 1-4 0,-2 3 5 0,1-2-8 16,-1-1 5-16,3 1-2 0,-5-1 0 0,4 1-2 15,-3-3 3-15,-3 1-4 0,-2-3-2 0,3-1 3 16,-3-1-3-16,-1 4 1 0,1-3-3 0,-3-3 2 15,0 1-9-15,0-2-13 0,1 0-11 0,-1 2-21 16,-7-2-29-16,12-3-54 0,-6-1-58 0,0 0-152 16,-5-2-372-16,5 0 165 0</inkml:trace>
  <inkml:trace contextRef="#ctx0" brushRef="#br1" timeOffset="-40780.559">8240 13934 42 0,'1'-5'60'0,"2"3"4"0,-2-2 0 16,1 0 4-16,-2 4-7 0,1-5 5 0,-1 0-2 16,0 1 3-16,0 4-4 0,-1-5-2 0,-1-2-3 15,2 7 0-15,-2-8 9 0,-1 3-5 0,2 3 4 16,-2-4-2-16,-1 2 1 0,0 0-7 0,0 1-7 16,1 0 1-16,-1-1-4 0,-1 1-7 0,1 1-4 15,-1 0-4-15,1 0-2 0,-3-1-4 0,7 3-4 16,-12 2-3-16,6-2-2 0,-3 2 1 0,1 1-4 15,-2-2-1-15,1 0-1 0,0 5-6 0,-1-1 4 16,-2-1 0-16,2 1-4 0,1 2-5 0,0-2 4 16,-1 1-3-16,2 2-1 0,-1-4 9 0,3 6-11 15,-3-3 4-15,4 1-3 0,0 1 0 0,0 0-4 16,1 0 11-16,0 0-5 0,1-1-4 0,2-1 0 16,1-1 6-16,0 3-8 0,0-2 0 0,1 0 6 15,1-1-4-15,1-2-3 0,1 2 4 0,0 0-4 16,0-1 0-16,0-3 1 0,2 0-2 0,3 0 3 15,-2-1 3-15,0-2-3 0,1 2-4 0,-8-1 7 0,15-3-5 16,-7 0 3-16,2-1 2 0,-1 0 0 0,-1-1 13 16,-2 2-9-16,1-2-3 0,3-1 1 15,-6 0 6-15,2 2-6 0,-2-2 0 0,1-2 0 16,-1 3 1-16,-1-2 0 0,0-2 3 0,0 2-1 16,-2 0 0-16,1 0-1 0,1 2-1 0,-1-2 5 0,0 4 5 15,-2-2 6-15,1 1-4 0,1 1 4 16,-1-2 1-16,-1 5-6 0,0-4 4 0,0 4-1 15,0 0-5-15,1-5-3 0,-1 5 6 0,0 0-8 16,0 0-1-16,0 0 1 0,0 0-6 0,0 0 7 0,0 0-3 16,0 0-1-16,-2 16 1 0,-1-6-3 0,0-1-3 15,1 0 2-15,0 2 3 0,0 0-7 16,1 1-1-16,-2 1 6 0,2 3-1 0,-1-1-4 0,-1 1 5 16,-1 0 5-16,4 1-8 0,0 0 5 0,-1 0 5 15,-1-2 1-15,1 2-2 0,1-4 3 0,-2 3-1 16,2 1-7-16,-3-5 4 0,3-2-1 0,0 2 4 15,0-3-4-15,0 1 1 0,-1 2-6 0,1-5 9 16,0-1-8-16,0 1 0 0,0-2-3 0,0 0 6 16,1-1 0-16,-1 0-4 0,0-4-2 0,0 4 1 15,0-4-1-15,0 0 3 0,0 6-10 0,0-6-9 16,0 4-11-16,0-4-1 0,0 0-18 0,0 0-38 16,0 0-15-16,0 0-21 0,4-13-20 0,-2 5-123 15,0 1-284-15,-1 0 126 0</inkml:trace>
  <inkml:trace contextRef="#ctx0" brushRef="#br1" timeOffset="-40234.985">8312 14011 49 0,'0'0'132'15,"0"0"-2"-15,0 0-18 0,0 0-9 0,0 0-6 16,0-4-5-16,0 4-12 0,0 0-3 0,0 0-3 16,0 0-16-16,0 0 0 0,0 0-5 0,0 0-8 0,0 0-2 15,-3 14 0-15,2-7 2 0,-4-1-11 16,3 0 3-16,1 4-3 0,-3 2-5 0,3-1 6 16,-3 2-3-16,4 1 5 0,-5-3-12 0,4 3 0 15,1 1-2-15,0-4-9 0,-4 1 11 0,4 0-2 16,0-2-7-16,4 5-1 0,-4-9 6 0,1 4-2 15,2-5-5-15,0 3-2 0,0-2-2 0,-2 0 0 16,3 0-6-16,-1 0 5 0,3-2-1 0,-3-1 3 16,4 0 2-16,-3-1-4 0,5-2-4 0,-1 2 14 0,0-2-12 15,-8 0 3-15,15-7 3 0,-7 4-13 0,-2-1 9 16,3-1-7-16,-2-3 1 0,0 2 0 16,-1-5 2-16,2 0 1 0,-3 0-3 0,-1-1 5 15,1-1-4-15,-2-2 1 0,-1-1-6 0,-2-1 3 0,0 1-3 16,0 0 6-16,0-1-6 0,-1-3 3 0,0 4 3 15,-2 3-1-15,0 1-3 0,1 1 0 0,-3 1 5 16,2 0 5-16,-1 1 0 0,-4 1-1 0,4-1 2 16,-2 3 5-16,3 2-3 0,-1-1 6 15,-5 0-10-15,4 2 0 0,-4 1 1 0,4 0-8 0,-2 1 5 16,-3 1-2-16,4 0-6 0,-2 1 1 0,0 0 4 16,-2 0-9-16,0 4-7 0,-3-2-13 0,4 4-7 15,0-1-11-15,0-2-16 0,-1 1-23 16,2 0-9-16,3-1-27 0,-1 3-24 0,0-2-111 0,0-1-273 15,3 2 121-15</inkml:trace>
  <inkml:trace contextRef="#ctx0" brushRef="#br1" timeOffset="-39758.56">8603 14054 26 0,'0'0'148'0,"0"0"-6"16,0 0-11-16,-3-4-6 0,3 4-10 0,0 0-12 15,0 0-13-15,0 0-8 0,0 0-11 0,0 0-7 16,0 0-3-16,0 0-10 0,0 0 1 0,0 0-11 16,0 0-3-16,-2 12-4 0,-2-8-1 0,4-4-2 15,0 5-4-15,0-5 10 0,0 8-20 0,0-6 1 16,0-2 2-16,0 5-8 0,0-5 7 0,0 0-5 15,0 5 0-15,0-5 5 0,-1 3 0 0,1-3 7 16,0 0 5-16,0 0 4 0,0 0 1 0,0 0 3 0,0 0-4 16,0 0 6-16,0 0 0 0,-4 4-1 0,4-4 5 15,0 0-1-15,0 0-7 0,0 0-4 16,0 0-7-16,0 0-6 0,-9-8-11 0,9 8-10 16,-3-4-11-16,0 3-18 0,3 1-5 0,-4-4-17 0,1 2-17 15,3 2-25-15,-1-6-29 0,1 6-29 16,-4-4-119-16,4 4-293 0,-5-2 129 0</inkml:trace>
  <inkml:trace contextRef="#ctx0" brushRef="#br1" timeOffset="-39055.21">8714 13952 117 0,'-4'-6'132'15,"3"3"-7"-15,1-1-8 0,0 4-12 0,-2-4-5 16,2 4-13-16,0-6 0 0,0 6-5 0,0-6-13 16,0 6-6-16,0-5 0 0,0 5-11 0,0 0-7 15,0-4-3-15,2 1 1 0,-2 3-10 0,0-6-2 16,0 6 4-16,0 0-10 0,1-5 2 0,-1 5-4 16,4 0-2-16,-4 0-4 0,0 0 5 0,0 0-6 15,9-3-9-15,-9 3 6 0,10 0-2 0,-10 0 1 16,9 3-4-16,-1-1 1 0,-3 2-2 0,-1 2-4 15,1-1 13-15,0-1-3 0,-1 2 6 0,4 3 0 16,-4 1 1-16,1-1-5 0,1 1 7 0,-3 0-1 16,-1 2-5-16,2 1 0 0,-4-1 1 0,0 1 1 15,0-1 0-15,0 3 0 0,-4 0 0 0,2-1 1 16,-5 1 2-16,5-3-3 0,-5 5-6 0,1-3 4 16,-4 1-8-16,-2-1 2 0,-1 1-1 0,3-3-9 15,-3 2 9-15,1-4 0 0,-1 4-4 0,0-6 2 16,4 2-5-16,-4-1 1 0,2-1 0 0,1-3 2 15,1-1-1-15,0 1 2 0,3-1-2 0,0-1-1 16,0-2-5-16,1 0-4 0,-3-1-3 0,8 0-1 16,-9-2-2-16,9 2 6 0,-6-3 1 0,6 3-5 15,-3-4 4-15,3 4-4 0,0-5 7 0,0 5-5 16,3-5 5-16,-1 2-2 0,2 1-1 0,0-2 3 0,1 3 2 16,4-1-5-16,-4 0-9 0,4 1 15 15,3-1-2-15,-2 2 1 0,0 0-2 0,4 0 5 16,-2 0-3-16,0 2-2 0,0-1 2 0,1-1-1 15,-1 2 6-15,1-1-6 0,-4 0-3 0,1 0 7 0,2 3-1 16,-6-2-1-16,6-1 3 0,-6-1-3 0,2 2-14 16,0-2-4-16,-1 0-24 0,-2 0-19 0,4-2-10 15,1 0-15-15,0-3-8 0,-2 2-13 16,0-2 3-16,-1 0-12 0,1-4-92 0,0 3-223 0,-3-4 99 16</inkml:trace>
  <inkml:trace contextRef="#ctx0" brushRef="#br1" timeOffset="-38587.661">8937 14089 47 0,'2'-12'76'0,"-2"3"3"0,1-2-6 0,-1 4 9 0,-1 0 2 16,1 1 9-16,0-1 5 0,0 1 1 0,0 0-4 16,-2 1 1-16,2 1-2 0,-2-1 2 0,2 5-5 15,0-5 1-15,-2 2-8 0,2 3 0 0,0 0-12 16,-2-5-4-16,2 5-7 0,0 0-5 16,0 0-6-16,0 0-10 0,0 0-1 0,-11 6-1 0,6-2-4 15,2-1-6-15,1 1-4 0,-1 0-4 0,1 0 3 16,-1 2-7-16,0 1-4 0,1-3-2 0,2 2 8 15,-4 0-10-15,4-1 1 0,0 0-1 0,-2-1 0 16,4 3-4-16,-2-4 6 0,0 2-3 0,3 1-4 16,-2 0 5-16,3-2-1 0,-2 2-3 0,2 0 0 15,-3-3 0-15,5 2-4 0,-3 0 5 0,3 0-2 16,-4-3-2-16,4 3 2 0,-2-2-1 0,1 1-2 16,0-1 2-16,2-1-4 0,-1 1 3 0,-2 1 3 15,1-1-3-15,-1-1 0 0,0 1 4 0,1 1-8 16,-1-1-3-16,1 0 8 0,-1-1 0 0,-3 2-2 15,3 0 1-15,-3 0-3 0,3-2 4 0,-2 1-2 16,1 2 1-16,0-1 2 0,-2-1-1 0,-1 2-1 16,3-3 0-16,-3 5-7 0,0-2 11 0,0-2 0 15,0 2-6-15,0-1 5 0,-3 3 0 0,3-4-2 16,-1 1 0-16,-2 2 5 0,2-1 0 0,-3-2-2 16,0 0 2-16,0 0-4 0,3 2 2 0,-3-2-2 15,-1-1 1-15,3 3-2 0,-6-5-5 0,5 3-7 16,-2-2-8-16,0 2-11 0,-5-1-10 0,3-2-14 15,1 0-10-15,-2 0-9 0,-3 0-10 0,3 0-20 16,-1-4-16-16,2 3-12 0,-5-3-19 0,2 1-81 16,0-1-248-16,3-1 110 0</inkml:trace>
  <inkml:trace contextRef="#ctx0" brushRef="#br1" timeOffset="-38272.385">8878 13938 41 0,'6'-3'142'0,"3"-1"-16"0,0-1 5 0,1 0-4 16,3 1-8-16,1-2-3 0,-4 0-1 15,3 1-2-15,-3-3 1 0,2 0-3 0,-1 2-7 16,1 1-3-16,-4 0-10 0,3 0 2 0,-5 1-4 15,3-1-1-15,-1 2-3 0,-6-1 1 0,2 1-4 16,0-1-1-16,0 1-4 0,-1 0-3 0,-1 2-5 0,-2 1 0 16,5-1 1-16,-5 1-12 0,2-4-5 0,-2 4-6 15,0 0-2-15,5-3-4 0,-5 3-9 16,0 0 2-16,0 0-9 0,0 0-5 0,0 0-15 16,0 0-33-16,0 0-39 0,0 0-56 0,0 0-72 0,0 0-216 15,0 0-444-15,0 0 197 0</inkml:trace>
  <inkml:trace contextRef="#ctx0" brushRef="#br1" timeOffset="-27463.01">3590 15193 7 0,'0'0'60'0,"0"0"4"0,0 0-7 16,0 0-1-16,-10-1 2 0,10 1-1 0,-4-2-5 15,4 2 2-15,0 0 11 0,0 0-16 0,-9-3-6 16,9 3 7-16,-4 0-2 0,4 0-2 0,0 0 3 16,-5-1 3-16,5 1-3 0,0 0 4 0,0 0-5 15,-6-3 0-15,6 3-10 0,0 0 3 0,0 0-6 16,-5-2 5-16,5 2-1 0,0 0 0 0,-3-2-5 15,3 2 1-15,0 0-11 0,0 0 0 0,0 0-4 16,0 0 0-16,0-4 0 0,0 4-6 0,0 0 3 16,0-7 0-16,0 7-3 0,3-5-5 0,-2 1 3 15,0 0-6-15,4 0-1 0,-1 0 3 0,0 0-1 16,1-1 1-16,-2 1-4 0,3 0-4 0,-4083 0 7 16,8165 2-4-16,-4081-3 1 0,-2 1 0 0,-1 1 0 15,2 0-1-15,0 1 2 0,0-1-5 0,-1 1 1 16,-3 0-2-16,2-1 3 0,-4 3 0 0,7-2 6 15,-7 2 2-15,6 0-9 0,-6 0 7 0,5-2-1 16,-5 2-4-16,0 0-8 0,9 2 1 0,-5 0 3 16,0 1 6-16,0 0 6 0,2 2 3 0,-2 0 5 15,2 6 2-15,-2-2-2 0,1 3 0 0,-1 1 1 16,1-2-1-16,0 7 2 0,-4-1-3 0,2-2-3 16,-3 3-3-16,0-1 0 0,0 1 1 0,-4-2-2 15,4 1 3-15,-5 3-7 0,1-3 2 0,1-2-1 16,-3 1 1-16,1-1 0 0,-4-1 1 0,2 0 4 15,-1-4-7-15,-1 5 8 0,0-8-11 0,-2 0 3 16,3 1 0-16,-1-3 0 0,-1 2-4 0,2-3 5 16,-1-1-2-16,3-1-2 0,-4 4 1 0,3-6-2 15,1 0-6-15,-1-4 1 0,0 2-2 0,-1-1-3 16,3-2-3-16,-5-2-2 0,2 0 2 0,3-1-2 16,-2-1 4-16,1 1-5 0,2-3 6 0,-2 4 4 15,2-3-7-15,4 4 1 0,0 1 3 0,0-2 0 16,-2 3-4-16,4 0-2 0,-2 0 5 0,0 4 2 15,4-5-2-15,-1 4 2 0,-3 1-1 0,10 0 6 16,-10 0-1-16,11 5-7 0,-6-3 7 0,4 4-4 16,-1-1-6-16,5 4 6 0,1 0 0 0,-1 1 6 15,0 0-3-15,2 2 4 0,1-4-5 0,-2 1 0 16,3 1 4-16,-2-1 4 0,-4-2-1 0,4 2-7 16,-5-3 5-16,1 2-2 0,1-4 0 0,-3 0 1 15,1 1-2-15,-1-2-1 0,-1 0 5 0,-1-2-5 16,1 0 1-16,-3 0 3 0,3 0 2 0,-8-1-24 15,9-2-15-15,-9 2-26 0,9-5-29 0,-3-2-32 16,-3 3-29-16,-2 0-79 0,-1-2-250 0,-1-3 111 16</inkml:trace>
  <inkml:trace contextRef="#ctx0" brushRef="#br1" timeOffset="-26947.41">3875 15232 72 0,'0'0'136'0,"3"-4"-8"0,-3 4-16 0,0 0-11 16,0 0-11-16,0 0-8 0,0 0 0 0,0 0-14 16,0 0-7-16,-15 1-8 0,15-1-5 15,-8 4-3-15,3-1-8 0,0-2-6 0,2 3-1 16,-2 0 3-16,1-2-9 0,0 1-3 0,-1 2-2 15,1-2 11-15,-1 1-16 0,4-1 4 0,-2 2-9 16,1-1 4-16,-2-2-9 0,4 2 3 0,-3 0-2 0,2 0 1 16,1 1 2-16,0-5-2 0,1 5-3 0,-1-1-3 15,3-1 4-15,1 0 6 0,-2 1-10 0,2-2 5 16,1 0 7-16,-1 1-16 0,4-2 6 16,-2 4-3-16,3-4 7 0,-1-1-4 0,2 1 1 15,-1 1 3-15,1 0-6 0,1 0 3 0,-1 2-3 0,3 0 6 16,-2-2 2-16,-4 0-5 0,2 3-6 0,2 2 5 15,-1-2-1-15,-1 2-5 0,-2-1 5 0,1 2-1 16,-3-4 3-16,-1 2-3 0,1-1 0 0,0-1 3 16,-1 1 8-16,-1 0-2 0,2-1 5 15,-4 1 4-15,-1 0 0 0,0 2-1 0,0-2 5 0,0 2 8 16,-1-1 0-16,-2 1-10 0,1-1 15 0,-1 0 3 16,2 1-3-16,-4-1-3 0,-3 1-2 0,4-3 1 15,-1 2-10-15,0 2 6 0,-5-4-3 16,3 0-1-16,1 4-4 0,-2-2-1 0,3-3-3 15,-4 0 6-15,4-1-8 0,-4 2-7 0,-2-1-9 16,3 0-8-16,-1-3-36 0,-1 2-16 0,2-4-30 0,1-1-30 16,-3 0-25-16,0 1-112 0,0-5-279 0,1 3 123 15</inkml:trace>
  <inkml:trace contextRef="#ctx0" brushRef="#br1" timeOffset="-26657.187">3910 15192 113 0,'5'-5'146'0,"2"0"-6"0,1 0-12 0,4 3-2 0,0-5-14 15,2 0-7-15,4-1 2 0,-5 1-6 0,6-1-1 16,-2 2 1-16,1-2-3 0,-1 0-3 15,-1 1-2-15,-2 2-5 0,-3-2-5 0,6 1-6 16,-3 1-9-16,-1-1 2 0,-3 2-9 0,-1-1-8 16,0 3-2-16,-4-1-8 0,4-1-3 0,-4 3-4 0,-1-2-5 15,-4 3-2-15,8-1-4 0,-7-2-5 0,-1 3-6 16,4-2-25-16,-4 2-29 0,0 0-44 0,0 0-69 16,0 0-192-16,0 0-373 0,0 0 165 0</inkml:trace>
  <inkml:trace contextRef="#ctx0" brushRef="#br1" timeOffset="-24880.712">9437 15150 30 0,'0'0'115'0,"8"-5"-11"0,-3 1 4 16,-1 1-3-16,2-1 4 0,0-1-5 0,-1 1-2 16,1-2-5-16,2-1 0 0,-3 2-4 0,0-2-2 15,0 2-2-15,0-2-4 0,-2 2-2 0,2-4-5 16,-4 1-5-16,2 0-4 0,-2 1-1 0,0-2 1 16,-1 3-6-16,0-1-2 0,-1 0-6 0,0 0 0 15,-2 3-4-15,1-2-8 0,-2 2 6 0,-3 0-13 16,2 1-4-16,-1 0-4 0,-1 3 0 0,1-3-2 15,-4 3-12-15,0 0 3 0,3 3-1 0,-6 0-3 16,2 0-1-16,-2 3-3 0,3-1 1 0,1 0 2 16,0 2-5-16,0-1-5 0,0 0 5 0,4 2-3 15,-3 1 0-15,2-1-3 0,2 0-3 0,-1 0-3 16,3 1-3-16,2-1-4 0,0 2 1 0,3-1-3 16,1 2 0-16,1-2-5 0,3 3 0 0,2-3 11 15,3 3-2-15,1 1-13 0,-1-6 2 0,6 4 5 16,-1 0-4-16,-2-4 0 0,1 1 5 0,-2 1-2 15,-2-1-3-15,1-1 2 0,-2 0 0 0,-2 0 2 16,0-2 1-16,-4 0 1 0,2-1-3 0,-5 1-4 16,3-1-4-16,-2 2-2 0,-4-1 1 0,0-1 3 15,3 1 2-15,-3 0-3 0,-3 1 4 0,-1-1-7 16,-2 2 2-16,-5-3-3 0,5 2 9 0,-5 3-2 16,-5-4 5-16,5-3 2 0,-6 6 2 0,-2-2-1 15,1 0 9-15,-1-1-2 0,4-3 1 0,2 0 12 0,-4 0 0 16,4-3 3-16,2 0 0 0,-1 1 5 15,6 0-3-15,-3-2 3 0,2 1-1 0,0-1-4 16,3-2 0-16,0 0-1 0,3 1-3 0,1 3 10 16,5-12-13-16,-1 7 4 0,5-4-4 0,5-2 1 15,0 0-4-15,9-5 0 0,1 2 6 0,2 1 4 16,4-1-4-16,1-1-5 0,2-2 0 0,1 0 1 16,0 1-1-16,11-6-1 0,-10 7-2 0,-1-2 2 0,-1 0 0 15,-3 0-1-15,-2 1-4 0,-3-1 4 16,2 3-1-16,-4-2 0 0,-6 5 3 0,-3 1-5 15,-3-2 3-15,1 5 1 0,-5-1-2 0,1 0 4 0,1 2-2 16,-6-2-2-16,-2 2 3 0,0 0 1 16,2 0 3-16,-3 0 6 0,1 2-5 0,-2-1 4 15,-3 3-3-15,0-4-1 0,-1 5 0 0,-1 0-2 16,2-1-2-16,-4 1-2 0,8 1 6 0,-15 1-1 0,6 2 0 16,1-2-3-16,-2 5 1 0,1-1-1 15,0 1-1-15,0 0-1 0,0 0 2 0,-1 1 2 0,6 2-2 16,-2-2 1-16,-1 2-3 0,2-2 4 15,0 3-7-15,1 1 4 0,0-4 1 0,3 3-2 16,1-4 0-16,0 4 1 0,0-4-1 0,1 1 0 0,3-2 0 16,0 3 1-16,-3-3-1 0,3 0 6 0,0-1-6 15,4-1 3-15,-2-1-2 0,-2 1-2 0,5-3 0 16,-1 0 1-16,-8 0-4 0,13 0 5 0,-6-5-2 16,-1 2-2-16,4-2 6 0,-3 1-4 15,-2-3 4-15,4 2 0 0,-1-4-1 0,-2 4 0 0,-1-3 5 16,0-1 3-16,1-1 5 0,-3 2-1 0,1-1 2 15,0 4 5-15,-2-2 2 0,0 1 5 0,2-1 5 16,-2 3 6-16,-2-1 3 0,3 2 1 0,-2 1-6 16,-1 2 0-16,3-6-5 0,-3 6-8 0,2-3-2 15,-2 3-5-15,0 0-1 0,0 0-1 0,0 0-1 16,4 9-3-16,-4-4 0 0,3 4-2 0,-4 3-2 16,1 2 1-16,0-1-1 0,0 4 5 0,0 1-6 15,0 0-2-15,-2 2 0 0,2 0-1 0,-3-2-1 16,3 8 2-16,0-7 0 0,0 2-3 0,-3-4-1 15,3 2 2-15,0-2-1 0,2 0 2 0,-2-3-4 16,0-1 2-16,0 0 2 0,3-1-3 0,-3-1 2 16,0 1-1-16,1-1-1 0,-1-5 2 0,2 1-3 15,-1-5-2-15,2 3 4 0,-3 1 0 0,0-4-1 16,0-2 1-16,0 7 0 0,0-7-4 0,0 5 6 16,2-2-1-16,-2-3-3 0,0 0 5 0,2 4-2 15,-2-4-9-15,0 0-17 0,0 0-39 0,0 0-68 16,0 0-76-16,0 0-150 0,-8-12-387 0,8 12 171 15</inkml:trace>
  <inkml:trace contextRef="#ctx0" brushRef="#br1" timeOffset="-16513.696">6791 14938 55 0,'0'0'56'0,"0"0"-2"0,0 0-1 0,-14 9 1 16,10-6-1-16,-5 0-3 0,2 3 5 0,-3 1-1 0,4 1-6 15,-3 1-3-15,0 4 5 0,-2 3-4 16,2 2-1-16,1 2-4 0,-3 3 10 0,1-1-3 16,2-2-14-16,0 3 3 0,3-3-2 0,-2 4-2 15,5-2 2-15,-4-5-9 0,4 3-1 0,0-2-2 16,1-1 2-16,1 0-4 0,1 1 4 0,1-2-2 15,1 0-4-15,2-5-3 0,3 0 4 0,-3 2-7 16,4-4 1-16,1-1 5 0,0-1-4 0,2-1 3 16,-1-2-5-16,2-1-1 0,1-2 3 0,0-1-6 15,-1 0 7-15,1-1-4 0,-1-2-1 0,1 0 3 0,-4-2-9 16,-1-1 3-16,1 0-2 0,-1 0-1 16,0-1-1-16,-3-1-3 0,1-1 3 0,-4 1-1 15,2 2-2-15,-3-5 6 0,-2 3-1 0,0 2-3 16,-2-3 5-16,0 3 8 0,-2-2-4 0,-3 1 7 15,-1 1 7-15,-2 1-3 0,-3 2 8 0,2 3 0 0,-6-3-3 16,3 3 3-16,-4 0 1 0,0 0 0 0,0 3 1 16,3-2-1-16,4 3-6 0,-6 3 0 15,4-5-4-15,0 2-2 0,2 1 0 0,-2 1-6 16,3-1-1-16,2 0-8 0,-2 2-25 0,1-1-27 16,1 4-24-16,4-6-22 0,-2 3-17 0,5 0-13 0,-2-3-29 15,2 3-78-15,1 1-247 0,-4-3 110 0</inkml:trace>
  <inkml:trace contextRef="#ctx0" brushRef="#br1" timeOffset="-16100.145">6970 15008 72 0,'0'0'133'0,"1"-3"-14"0,-1 3-13 0,0 0-9 16,0 0-11-16,0 0-5 0,0 0 3 0,0 0 3 0,0 0-1 15,2 14-1-15,-2-8-3 0,-2 5 5 0,1-3-7 16,1 5-4-16,-1-1-5 0,2 1 7 15,-1 2-6-15,1 0-2 0,-2 2-2 0,1 0 1 16,1 0-4-16,1 0-5 0,0 0-1 0,-1-1 0 0,2 4-9 16,-2-3-1-16,1-1-2 0,1 0-9 0,0 0 11 15,-3 0-15-15,2-3-4 0,2 1 1 0,-2-1-4 16,0-5-2-16,-2 4-4 0,5-3-1 0,-2 0-3 16,-2 1-1-16,3-4-5 0,-3-2 3 15,4 3-2-15,-5-2-1 0,3 0-3 0,-2-2-14 0,0-1-13 16,-1-2-12-16,3 4-18 0,-3-4-17 0,0 0-29 15,0 0-30-15,0 0-36 0,0 0-35 0,0 0-103 16,0 0-325-16,-4-12 144 0</inkml:trace>
  <inkml:trace contextRef="#ctx0" brushRef="#br1" timeOffset="-15787.988">7141 15238 36 0,'0'0'132'0,"0"0"-14"0,0 0-15 0,0 0-7 16,0 0-11-16,9 5-14 0,-9-5-1 16,1 5-2-16,-1-5-12 0,2 4-3 0,-2-4-1 15,2 2-10-15,-2-2-4 0,2 4-1 0,-2-4-3 16,0 0 3-16,1 1 9 0,-1-1 4 0,0 0 7 0,2 4-2 15,-2-4 2-15,0 0 2 0,0 0 2 0,0 0-2 16,0 0-5-16,0 0-3 0,0 0-9 0,0 0-2 16,0 0-4-16,0 0-4 0,0 0-7 15,-7-9-2-15,7 9-15 0,-5-2-9 0,5 2-12 16,-4-4-17-16,4 4-12 0,-5-3-21 0,2 1-27 0,3 2-24 16,-6-2-35-16,6 2-82 0,-9-3-249 0,5 2 111 15</inkml:trace>
  <inkml:trace contextRef="#ctx0" brushRef="#br1" timeOffset="-15285.472">7299 15037 164 0,'0'0'162'0,"0"0"-10"0,0-5-23 15,0 5-18-15,0 0-6 0,0 0-16 0,0 0-7 16,0 0-9-16,0 0-11 0,0 0-2 16,-6 9-8-16,6-9-4 0,-5 6-2 0,4-2-6 15,1-1-3-15,-4 1-3 0,3 0-5 0,0 0-2 16,-2 1-8-16,2 0 0 0,1 1 0 0,-3-2-4 0,2 0 1 16,2 1 1-16,-2 0-8 0,0-1 2 0,1 1-1 15,0 1-3-15,0-1 1 0,2 0 1 16,-2 0-3-16,3 2-1 0,-2-1 7 0,2-2 4 15,-1 1-9-15,3-2 0 0,-2 3 2 0,0-3-4 16,1 1 1-16,2 0-3 0,-3-1 5 0,4 1-1 0,-2-1-2 16,0 1-2-16,0-3 4 0,1 2-1 0,0 0-3 15,-1-1 2-15,2 2 1 0,-2 1 1 0,3-2-7 16,-1 2 3-16,-1-1-1 0,0 0 1 0,-2 1-3 16,1 0 2-16,0 1 0 0,-1-1 1 15,2 2 0-15,-2-2 5 0,0 0 6 0,0-1 4 0,-4 3 4 16,1-4-1-16,3 4 6 0,-4-4-4 0,0 3 5 15,0 0-1-15,-1 0 4 0,-3-1-2 0,4 1 1 16,-4-1 3-16,0 4-9 0,3-7-4 0,-4 3 3 16,1 0-3-16,0 0-6 0,-1-4 3 0,-1 3-5 15,1-1 1-15,-4 1-4 0,1-1-18 0,-2 1-19 16,2-4-20-16,-3 1-25 0,-1-2-24 0,1 0-26 16,-1-2-34-16,2 0-133 0,-4-2-315 0,0-1 140 15</inkml:trace>
  <inkml:trace contextRef="#ctx0" brushRef="#br1" timeOffset="-15021.225">7304 14947 8 0,'9'-4'195'0,"1"-2"-8"0,0-1-10 15,1 3-15-15,3-2-12 0,7-1-12 0,-2 1-15 16,0-5-8-16,1 5-12 0,1 0-11 0,1-3-6 16,-4 4-13-16,-3 2-3 0,-1-2-9 0,-1 2-5 15,-3-1-5-15,-2 2-6 0,-1-1-6 16,-2 1-7-16,-5 2-19 0,8 0-21 0,-8 0-35 0,0 0-35 16,0 0-46-16,0 0-48 0,0 0-87 0,0 0-280 15,-28 11 124-15</inkml:trace>
  <inkml:trace contextRef="#ctx0" brushRef="#br1" timeOffset="1071.921">10406 11910 15 0,'0'0'35'0,"0"0"-4"0,0 0-2 0,0 0 3 0,0 0 0 16,0 0-13-16,0 0 5 0,-6-1-5 0,6 1 4 16,0 0-7-16,0 0 1 0,0 0-1 0,0 0 5 15,0 0 4-15,0 0-7 0,0 0 2 0,0 0 1 16,0 0 7-16,-4-3-8 0,4 3-1 0,0 0-4 16,0 0-1-16,0 0 5 0,0 0-8 0,0 0 5 15,0 0-1-15,0 0 0 0,0 0 1 0,0 0 7 16,0 0-8-16,0 0 3 0,0 0-2 0,0 0-6 15,0 0 0-15,0 0 3 0,0 0 1 0,0 0-1 16,0 0-2-16,0 0-8 0,0 0 10 0,0 0-8 16,0 0 0-16,0 0-2 0,0 0 4 0,0 0 0 15,0 0-6-15,0 0-7 0,0 0 12 0,0 0-3 16,0 0-2-16,0 0-4 0,-3-2 2 0,3 2 8 0,0 0 0 16,0 0-5-16,0 0-1 0,0 0 2 15,0 0 0-15,0 0-3 0,0 0 1 0,0 0-1 16,0 0-10-16,8 9 14 0,-8-9-8 0,4 3 12 15,0-1-4-15,-4-2-7 0,5 3 6 0,-5-3-3 16,7 2 1-16,-3-1-2 0,-4-1 2 0,6 4 2 16,-3-2-5-16,2-2-1 0,-5 0 2 0,10 2-1 15,-6-1 3-15,1 1 0 0,2 0 0 0,-5-1 2 16,-2-1-3-16,11 2 1 0,-5-1-5 0,-1 0 4 16,-1 1 2-16,1 1-4 0,0-3-2 0,4 1 4 0,-4 1 4 15,-5-2-1-15,12 1 0 0,-5 0-7 16,-3-1 5-16,4 1-1 0,-8-1 0 0,11 0-11 15,-3 0 14-15,-3 0 1 0,-5 0-6 0,12 1 5 16,-7 0-14-16,-5-1 12 0,12 0 1 0,-6 3-2 0,-2-3-6 16,-4 0 3-16,10 1 6 0,-3-1-4 0,-3 1-1 15,-4-1 5-15,9 0-2 0,-9 0-5 0,10 0-1 16,-3 2 6-16,-1-2-5 0,-1 0-6 16,-2 2 6-16,5-1 3 0,-8-1-3 0,12 1 0 0,-7-1 1 15,3 0-1-15,-1 0 4 0,0 0-9 0,1 0 1 16,-3 2 1-16,5-4 3 0,-2 4 2 0,-2-4-3 15,3 1 9-15,-2 2-13 0,1-2 1 0,0 0 7 16,-4 1-5-16,-4 0-2 0,14-2 0 0,-8 2 7 16,-1 0-5-16,-5 0 7 0,0 0 2 0,11 0-3 15,-11 0-4-15,0 0 1 0,6 0-4 0,-6 0 3 16,0 0 3-16,9-2-5 0,-9 2 5 0,0 0 3 16,5-1-5-16,-5 1 3 0,0 0 1 0,9 0-1 15,-9 0-5-15,7-1 1 0,-7 1 4 0,7-1-3 16,-7 1-7-16,0 0 9 0,0 0 2 0,9 1-1 15,-9-1 6-15,0 0-4 0,5-3-1 0,-5 3-3 16,0 0 4-16,0 0-3 0,8 0 0 0,-8 0-4 16,0 0 4-16,0 0 8 0,7 0-11 0,-7 0 3 15,0 0 10-15,7-1-7 0,-7 1-2 0,0 0 1 16,0 0-2-16,6-1 7 0,-6 1-7 0,0 0 2 16,0 0 2-16,8-1 0 0,-8 1-7 0,5-1 6 15,-5 1-1-15,0 0-1 0,9-1 4 0,-9 1 1 16,8-2-2-16,-3 1 1 0,-5 1-6 0,9 0 2 15,-3-3 0-15,-6 3 4 0,9-1-5 0,-9 1 4 16,8 0 3-16,-8 0-5 0,5-2 3 0,-5 2 10 16,0 0-5-16,0 0 2 0,0 0 0 0,9 1 3 0,-9-1-5 15,0 0-1-15,0 0-2 0,7-2-1 16,-7 2 4-16,0 0-3 0,7 0 0 0,-7 0-4 16,0 0-3-16,0 0 5 0,8-2-2 0,-8 2 0 15,0 0-2-15,7 0-1 0,-7 0 5 0,0 0-6 16,5-1 7-16,-5 1-5 0,0 0 1 0,0 0 6 15,0 0-5-15,5-1-4 0,-5 1 0 0,0 0 3 16,0 0 3-16,0 0-3 0,0 0 3 0,0 0-3 16,0 0 4-16,0 0-6 0,0 0 9 0,0 0-8 15,8 1 3-15,-8-1-3 0,0 0-3 0,0 0 6 0,0 0-3 16,0 0-3-16,0 0-2 0,0 0 6 16,0 0 1-16,0 0-4 0,0 0 1 0,0 0 0 15,0 0-7-15,0 0 6 0,0 0-4 0,0 0 0 16,0 0 6-16,0 0-3 0,0 0 2 0,0 0 2 0,0 0 2 15,4 5 0-15,-4-5-3 0,0 2-2 0,0-2 0 16,0 0 3-16,0 0-4 0,0 6 3 0,0-6-1 16,0 0-3-16,0 4 9 0,0-4-8 15,1 4 11-15,-1-4-11 0,0 0 7 0,2 4-5 0,-2-4 4 16,0 0 2-16,1 3-10 0,-1-3 9 0,0 4 1 16,0-4-2-16,-1 4 1 0,1-4-5 0,1 3 1 15,-1-3 6-15,1 5-1 0,-1-5 3 0,0 0-16 16,-1 5 13-16,1-5-3 0,0 0 5 0,0 0-12 15,0 0 12-15,0 5-6 0,0-5 11 0,1 2-13 16,-1-2-4-16,-1 5 14 0,1-5-7 0,0 0 1 16,0 0-1-16,0 0 3 0,5 5-1 0,-5-5-1 15,0 0 5-15,2 2 3 0,-2-2 5 0,4 0 5 16,-4 0-4-16,0 0-8 0,4 3 8 0,-4-3-2 16,7 2-1-16,-5 0-1 0,-2-2 2 0,0 0 1 15,11 0-2-15,-5 1-4 0,-6-1 5 0,6 0-10 16,-6 0 1-16,9 0 8 0,-9 0-11 0,5-1 1 15,-5 1-12-15,0 0 15 0,10-2 1 0,-10 2-2 16,0 0 2-16,8 0 4 0,-8 0 0 0,0 0-14 16,0 0 19-16,8-2 1 0,-8 2-8 0,0 0 7 15,0 0-5-15,0 0 1 0,0 0 8 0,0 0-9 16,0 0-6-16,5 0 4 0,-5 0-4 0,0 0 2 16,5-3-4-16,-5 3 4 0,0 0-4 0,1-2 0 15,-1 2-3-15,0 0 7 0,0 0-9 0,0 0-10 16,0 0 17-16,7-2-9 0,-7 2 1 0,0 0 11 15,0 0-6-15,0 0 3 0,0 0 3 0,0 0-6 16,0 0 0-16,0 0-5 0,2-4 7 0,-2 4-6 16,0 0-1-16,0 0 2 0,0 0 1 0,0 0 2 15,0 0 9-15,0 0-14 0,0 0 2 0,0 0 5 16,0 0-4-16,0 0-4 0,0 0 4 0,0 0-5 16,0 0 6-16,0 0-1 0,0 0 3 0,0 0 3 15,0 0-1-15,0 0 2 0,0 0-3 0,0 0 1 0,0 0 6 16,0 0-7-16,0 0-2 0,0 0 3 0,0 0 1 15,0 0-5-15,0 0-1 0,0 0 10 0,0 0-4 16,0 0-1-16,0 0-9 0,0 0 6 0,0 0 5 16,0 0-2-16,0 0-12 0,0 0 13 0,0 0-6 15,0 0 0-15,0 0 11 0,0 0-5 0,0 0-7 16,0 0-6-16,0 0 2 0,0 0 0 0,0 0 2 16,0 0 5-16,0 0-12 0,0 0 4 0,0 0 2 15,0 0 3-15,0 0 2 0,0 0-6 0,0 0 8 16,0 0-7-16,0 0 6 0,0 0-3 0,0 0-3 15,0 0-4-15,0 0 5 0,0 0 3 0,0 0 1 16,0 0-12-16,0 0 9 0,-9 11-3 0,9-11 1 16,-1 6 5-16,-2-3 3 0,3 1 0 0,0-4 1 15,-2 4-9-15,-1 0-5 0,3-4 5 0,-1 8 3 16,1-3 1-16,0-1-4 0,0 1 3 0,-1 0 2 16,1 0 1-16,-3 0-6 0,3 0-6 0,0 0 10 15,-1-1 1-15,1 1-1 0,0 0 2 0,-3-1 0 16,3 0-1-16,0-4-7 0,-1 6 7 0,1-6-2 15,0 5 3-15,0 0-3 0,0-5 6 0,0 0-6 16,0 6-2-16,0-6 3 0,0 3-6 0,0 0 8 16,0-3-3-16,4 4 5 0,-4-4-10 0,0 0 8 15,0 0-3-15,-4 7 3 0,4-7 2 0,0 0-3 16,1 4-2-16,-1-4-9 0,0 0 11 0,4 2-3 16,-4-2-12-16,0 0 14 0,0 0 3 0,0 0 1 15,0 0-6-15,0 0 6 0,4 3-8 0,-4-3 3 0,0 0-3 16,0 0 7-16,0 0-5 0,0 0 1 15,0 0 0-15,0 4 5 0,0-4-2 0,0 0 3 16,0 0 11-16,0 0-17 0,0 0 2 0,0 0-13 0,0 0-14 16,0 0-3-16,0 0-8 0,0 0-10 15,0-13-14-15,1 10-15 0,-1 3-17 0,0-9-100 0,0 3-208 16,0 1 92-16</inkml:trace>
  <inkml:trace contextRef="#ctx0" brushRef="#br1" timeOffset="2403.46">11533 12270 25 0,'0'0'59'0,"0"0"-3"0,5-3 0 0,-5 3 5 15,0 0-1-15,0 0 4 0,0 0-3 0,0 0 1 16,1-3-6-16,-1 3 4 0,0 0-11 0,0 0 2 15,0 0-6-15,0 0-4 0,0 0-3 0,0 0-1 16,0 0-7-16,0 0 5 0,0 0-4 0,0 0 1 16,0 0 5-16,0 0-3 0,0 0 5 0,0 0-7 15,0 0 0-15,-1-5-3 0,1 5 0 16,0 0-2-16,0 0-2 0,0-6 1 0,0 6 0 0,0 0-8 16,0 0 2-16,0 0 0 0,0 0 1 0,-3-5-4 15,3 5 4-15,0 0-6 0,0-3-3 0,0 3 5 16,0 0 0-16,0 0-5 0,0 0 1 0,0 0 6 15,0 0-1-15,0 0 3 0,0 0-3 0,0 0-1 16,0 0 0-16,0-7 3 0,0 7 7 0,0 0 2 16,0 0-1-16,0 0 0 0,0 0 3 0,0 0-3 15,-2-2 1-15,2 2-7 0,0 0-2 0,0 0-3 16,0 0-1-16,0 0 2 0,0 0-4 0,0 0-4 16,0 0-1-16,0 0-1 0,0 0-2 0,0 0 3 15,0 0-1-15,0 0-3 0,0 0-2 0,0 0 3 0,0 0-4 16,0 0 2-16,0 0-3 0,0 0 5 15,0 0-3-15,0 0-2 0,0 0-2 0,0 0 4 16,0 0-4-16,0 0 2 0,0 0 0 0,0 0 2 0,0 0-4 16,0 0 1-16,0 0 1 0,0 0-2 0,0 0 0 15,0 0-1-15,0 0 3 0,0 0-3 0,0 0 2 16,0 0-1-16,0 0 0 0,0 0 0 0,0 0 5 16,0 0-6-16,0 0 10 0,0 0-10 0,0 0 1 15,0 0-3-15,0 0 3 0,0 0 0 0,0 0 2 16,0 0 0-16,2 12 1 0,-2-12-2 0,-2 5 2 15,2-1-3-15,0-4 1 0,0 5 2 0,0-1-4 16,0-4 2-16,0 5-3 0,0-5 5 0,0 4-3 16,0-4-1-16,0 7 5 0,0-7-3 0,0 4 0 15,0-4-1-15,0 0 4 0,0 0-4 0,0 3 0 16,0-3 3-16,0 0-4 0,0 0 1 0,0 0 2 16,0 0-1-16,0 0 3 0,0 0 0 0,0 0-2 15,0 0 3-15,0 0-6 0,0 0 4 0,0 0-1 16,0 0 0-16,-2 4 0 0,2-4 1 0,0 0 0 15,0 0 0-15,0 0 1 0,0 0 1 0,0 0 1 16,0 0-1-16,0 0-3 0,0 0-1 0,0 0 2 16,0 0 1-16,0 0 0 0,0 0-3 0,0 0 2 0,0 0-2 15,0 0-1-15,0 0-1 0,0 0-7 16,0 0-12-16,0 0-1 0,0 0-6 0,0 0-2 0,0 0 0 16,0 0-1-16,7-10 0 0,-7 10-3 0,4-4 1 15,-3 0 2-15,-1 4 6 0,2-5-4 0,0 2-1 16,-2 3-4-16,1-3-7 0,-1 3-2 0,4-2-19 15,-4 2-9-15,3-3-17 0,-3 3-18 0,5-5-108 16,-4 3-233-16,-1 2 103 0</inkml:trace>
  <inkml:trace contextRef="#ctx0" brushRef="#br1" timeOffset="4730.17">11588 12216 39 0,'0'0'87'0,"0"0"-5"0,0 0-1 0,0 0-9 0,0 0 1 16,0 0-11-16,0 0 4 0,0 0-9 16,-5 2-6-16,5-2-2 0,-5 1-8 0,5-1 0 15,-7 2-4-15,7-2-7 0,-6 2-6 0,5 1 4 0,1-3-8 16,-7 2 4-16,5 2-5 0,-1-1 0 0,2 0-1 16,-3 3 1-16,4-2-2 0,-4 1-3 0,0 0-1 15,3 1 3-15,-4-1-6 0,5 1-2 0,-4 2 5 16,3 0-3-16,-2-3 1 0,2 4-6 0,-1-2 11 15,-1 3-9-15,2-3 3 0,-1 3 6 0,1-1-8 16,-1-1 3-16,0 2-2 0,1-3 0 0,0 3 2 16,-3 1-6-16,4-2 3 0,-1 2 2 0,0-1 3 15,-1-1-4-15,2 4-3 0,-2-1-3 0,2 1 6 16,-2-4-3-16,0 3-1 0,2 1-2 0,0 0 1 16,0-1-7-16,0 1 6 0,-1 3 1 0,-1-4 1 15,2 0-2-15,-1 1 0 0,1-1-1 0,-1 5-5 16,1-1 7-16,0-3-7 0,0-1 2 0,0 5-2 15,0-5 2-15,0 2 5 0,0 1 0 0,1-3 3 16,-1 1-4-16,1-2 2 0,1 4 5 0,-1-3-7 0,1 1-4 16,0-2 1-16,2 6 0 0,-2-6-4 0,2 0 6 15,-2 3-3-15,0-4 4 0,1 0-6 16,0 2 3-16,-2 0-2 0,1-2-1 0,0-1 8 16,-2 5-5-16,0-4 0 0,1 0 5 0,-1 2-9 0,3-3 7 15,-3 3-4-15,0 1 1 0,0-1 2 16,0 0-1-16,0 0 1 0,0-1-2 0,0 0-2 15,-3 2 1-15,2 0-1 0,1-3-1 0,0 3 6 0,0-1 3 16,-2 0-8-16,2-2 4 0,0 3-2 16,0-1-4-16,-2-2 5 0,2 3-1 0,0-4 6 0,2 3-11 15,-2 0 3-15,0-2 6 0,0 1-1 0,0 0-7 16,0 1 10-16,-2-2-6 0,2 2 3 0,2-1 2 16,-4-1-2-16,2 2 1 0,2-1-7 0,-2-2 3 15,2 1-3-15,-2 2 2 0,1-2-1 0,-1-1 2 16,3 3-7-16,-3-1 14 0,0-1-5 0,0 1-6 15,0 1 6-15,0-1-2 0,1-2 1 0,-1 2-1 16,-1-1-4-16,1 0 7 0,0 1-4 0,0-1-4 16,0 1-1-16,0 0 4 0,-3 0 0 0,2 1 7 15,1-3-3-15,0 3 8 0,-2-2-11 0,0-1-7 16,1 1 4-16,0 4 8 0,-2-1-9 0,1-4 2 16,0 3 1-16,1 0 5 0,0-1-2 0,1 0-7 15,0 1 6-15,0 0 2 0,0 0-4 0,0 1 8 16,0-2-6-16,1 2-4 0,-1-1 0 0,0 0 7 0,1 0-3 15,1 2-1-15,-2-2-1 0,2-1 1 16,-2 0 3-16,1 4-2 0,1-5 0 0,-1 2 1 16,0 0-3-16,1-1 7 0,0-1-5 0,-2 2 0 15,1-2-5-15,2 2 5 0,-3 1 5 0,0-3-4 16,3 2 3-16,-1-1-10 0,-2 0 5 0,0-1 2 16,2 1-5-16,-2 1 3 0,3-1 4 0,-3 0-2 15,0 1-8-15,0-2 10 0,0 2 3 0,1-2-9 16,-2 1 2-16,1 0-2 0,0 3 3 0,-3-3 3 0,1-1-2 15,2 2-5-15,0-1 3 0,-2 0 4 0,2 1-13 16,0-2 12-16,-3 2 2 0,3-1-2 16,0-1 3-16,-3 2-3 0,3-3-5 0,-1 2 3 15,1-1 6-15,0 0-6 0,-2 1 0 0,0-1-9 0,1 1 7 16,1-2 4-16,0 0 2 0,1 1-2 0,-1-3-5 16,0 3 6-16,2 2 2 0,-2-3-10 0,0 2 4 15,2-4 5-15,-2 4-8 0,1-2 0 0,2-2 8 16,-3 0-10-16,0 0 13 0,1 2-12 0,3 0 3 15,-4-2 0-15,5-1 3 0,-4 4-13 0,2-3 13 16,-2 2-1-16,-1-2 0 0,2 1 2 16,0-1 0-16,-2 3-3 0,1 3 5 0,-1-6-5 0,3 5 0 15,-3-2-2-15,0 0 4 0,1-1 0 0,-2 4 3 16,1-2 3-16,-3-4-6 0,2 5-1 0,-3-3-3 16,3 3 6-16,-3-1-3 0,1 0 0 0,1-1 6 15,-3 0-7-15,2 1 2 0,2-2-3 0,-3 3 1 16,0-2 2-16,3-1-4 0,1 1 2 0,-4-1 2 15,3 0-5-15,0-1 5 0,-3 2-6 0,4-3 4 16,-1 3-4-16,1 0 5 0,-1-2 2 0,-1 1-2 16,2-2 1-16,-2 3-2 0,2-3 10 0,-2 4-14 15,0-5 1-15,2 2 1 0,0 1 8 0,0 0-8 16,0 1 7-16,-1-3-12 0,1 0 9 0,-3 2 2 16,3-2-5-16,-1 2-3 0,1 0-1 0,-2 0 6 15,1-1-5-15,1 1 5 0,-2 0 9 0,1 0-10 16,-1 1 1-16,2-1 1 0,-1-2 1 0,-1 1-14 15,2 0 7-15,0 1 7 0,0 0-4 0,-1-1 1 16,-1 1 7-16,2-1-4 0,2 1 2 0,-2-1-3 16,0 2 1-16,0-2-2 0,0 2 2 0,0 0-1 15,0-1-4-15,0 2 3 0,1-5-3 0,-1 3-1 16,2 3 7-16,0-2-2 0,-2 1-7 0,2 1 11 0,1-1-10 16,-1 2 7-16,2-1-1 0,-3 0-12 15,5 4 9-15,-2-1 1 0,0-3 3 0,-2 2-1 16,2-2-2-16,-3 2-2 0,2-2 6 0,0 1-1 15,-1-1-1-15,2-2-1 0,-4 1-6 0,0-1 11 0,1 0-3 16,-2-1 2-16,2 1 16 0,-1-3 1 0,2 0-5 16,-2-1 7-16,2 3-3 0,-2-5-7 0,0 2-1 15,0 1 2-15,0-3-5 0,0 2 4 16,0-4-3-16,-2 3 3 0,2 0-4 0,0-5 1 0,-2 7-4 16,2-3 0-16,0 2-2 0,0-2-5 0,0 1 6 15,0-2 3-15,0 3-7 0,0-2 2 16,2 0-2-16,-2 0 4 0,0-4 3 0,0 8-5 15,0-6-7-15,0-2 6 0,0 6 1 0,-2-3-1 16,2-3-2-16,2 8 4 0,-2-5-1 0,0-3 0 16,0 6 3-16,0-6-1 0,-2 5 1 0,2-5-2 15,0 4-1-15,0-1 0 0,0-3 2 0,0 7 4 16,2-5-7-16,-2-2 0 0,0 8 2 0,0-8 2 0,0 3-4 16,-2 0-2-16,2-3 3 0,0 8 0 0,0-8 0 15,0 5-4-15,0-5 1 0,2 2 0 0,-2 3 4 16,0-5-6-16,0 0 4 0,0 4-3 0,0-4-1 15,0 0 4-15,0 5 0 0,0-5-1 0,0 0 3 16,0 5-7-16,0-5 2 0,0 3 1 0,2-1-4 16,-2-2 3-16,0 0 1 0,0 0 0 0,0 4 0 15,0-4 1-15,0 0 2 0,0 6-2 0,0-6-4 16,0 4 3-16,0-4-2 0,0 0 5 0,0 0-3 16,2 3 5-16,-2-3-1 0,0 0-2 0,0 0-6 15,-2 5 4-15,2-5 1 0,0 0-2 0,0 0 2 16,0 0 2-16,0 5-4 0,0-5 5 0,0 0-5 15,0 0 1-15,0 0 0 0,0 0-4 0,0 0 2 16,0 4-1-16,0-4 10 0,0 0-11 16,0 0 8-16,0 0-1 0,0 0-4 0,0 0-1 0,0 0 2 15,0 0 2-15,0 0-2 0,0 0-2 0,0 0 2 16,0 0 9-16,0 0-8 0,0 0-2 0,0 0 3 16,0 0-1-16,0 0-2 0,-2 2 4 0,2-2-9 15,0 0 9-15,0 0-3 0,0 0-2 0,0 0 3 16,0 0-1-16,0 0 4 0,0 0 6 0,0 0 3 15,0 0 4-15,0 0 2 0,0 0-4 0,0 0 0 16,0 0 0-16,0 0 8 0,0 0-15 0,-7 3 3 16,7-3-5-16,-6 0 1 0,6 0 3 0,0 0-4 15,-8 0-1-15,2 2 0 0,6-2-5 0,-12 1 5 16,4-1-3-16,0 1 4 0,-3-1-3 0,1 1-1 16,-3-1 1-16,-2 1 0 0,2 1-4 0,-3-2 1 15,-2 0 5-15,0 2-3 0,-4 0 0 0,3-1 1 16,0 1-1-16,-2 0-2 0,0-2 6 0,1 4-10 15,-8-3 1-15,7 1 2 0,-2 3-2 16,-4-2 12-16,0 1-11 0,-1-1-1 0,7 0 6 0,-1 1-2 16,-5-1 0-16,5 0-4 0,0-3 5 0,2 2 5 15,-1-2-2-15,2 2 3 0,0-1 4 0,4-1-1 16,-1 0 3-16,0-1-4 0,-2 2-4 0,5-1 6 16,-5 0-4-16,4-1-3 0,0-2 3 0,1 2 11 15,-2-2-13-15,2 0 1 0,3 0 6 0,-3 1 0 16,0-2 10-16,3 1-1 0,-3 0 4 0,6 1-2 15,-1 0-4-15,-5 1 2 0,4-1-2 0,0-1 0 16,2 3 0-16,-1-1-1 0,1-2 0 0,2 3-1 16,5 0-4-16,-11-2 0 0,7 1-2 0,4 1-1 15,-9-1-1-15,9 1-1 0,-5-1-2 0,5 1-1 16,0 0 1-16,-6-3-7 0,6 3-1 0,0 0-8 16,0 0-6-16,-4-1-19 0,4 1-31 0,-1-5-59 15,1 5-78-15,-3-11-130 0,3 3-357 0,0-5 158 16</inkml:trace>
  <inkml:trace contextRef="#ctx0" brushRef="#br1" timeOffset="5650.913">10579 14662 35 0,'0'0'99'0,"-4"2"-9"16,4-2-8-16,0 0-3 0,0 0-7 0,0 0-8 0,0 0-5 15,-3 4-3-15,3-4-1 0,0 0-9 16,0 0-1-16,0 0-4 0,0 0 8 0,0 0 5 16,0 0-6-16,0 0-2 0,0 0 12 0,0 0-11 15,0 0-4-15,10 3 0 0,-10-3 10 0,9 1-8 16,-2 2-12-16,-3 1 7 0,3-3 2 0,0 1-14 0,0-1 2 16,2 2 0-16,-4080-2-5 0,8164 1 4 0,-4079 2-3 15,-4-1-5-15,4 2-4 0,-1-3 2 16,1 0 3-16,4 1-7 0,-3 1 1 0,-2-1 2 0,8 0-1 15,-3 1 5-15,3-3 1 0,0 1-2 0,-1 4-7 16,3-4 7-16,5-1 0 0,-5 1-1 16,-1-1 1-16,5-1 4 0,-4 2-6 0,4-1-1 15,-6-1-5-15,2 1-1 0,-3-1 0 0,1 1-1 0,1-1 0 16,-4 0 4-16,4 3-7 0,-7-6-6 0,5 6 1 16,-2-3 4-16,-1 2-2 0,-3-2-3 0,-3 1 1 15,2 0-1-15,-3 0 5 0,0 0-6 0,1 0-1 16,-4 1-3-16,1-2 5 0,1 0 0 0,-3 3 0 15,2-2 2-15,0 0-7 0,-3-1 10 0,4 2-3 16,-3-2-3-16,2 1 0 0,0-1 1 0,-1 2-2 16,1-2 2-16,-3 0-3 0,3 0 5 15,-1 0-3-15,1 0-2 0,-3 2 1 0,2-2 3 0,-7 0-7 16,11 0 2-16,-5 0 5 0,-6 0-6 0,9 0 6 16,-3 0-8-16,-6 0 7 0,7 0-2 0,-7 0 0 15,0 0-3-15,8 0 6 0,-8 0-3 0,0 0 1 16,0 0-2-16,0 0-10 0,6 0 0 0,-6 0-15 15,0 0-16-15,0 0-20 0,0 0-34 0,0 0-32 16,0 0-160-16,0 0-310 0,0 0 138 0</inkml:trace>
  <inkml:trace contextRef="#ctx0" brushRef="#br1" timeOffset="6608.64">10641 13128 56 0,'0'0'65'0,"0"0"-4"0,0 0-5 16,0 0-6-16,0 0-6 0,0 0 1 0,0 0-3 15,0 0-7-15,0 0 0 0,0 0-6 0,0 0 2 16,0 0-2-16,0 0 6 0,0 0-7 15,0 0 1-15,0 0 6 0,0 0-11 0,0 0 7 0,0 0 0 16,0 0-3-16,9 11-2 0,-8-8 2 0,3-1-1 16,3 1-1-16,-1-3 8 0,-2 1-9 0,6 6 0 15,0-5-2-15,3 2 3 0,1-1-7 16,-2 2 3-16,7-1-5 0,-4-3 3 0,3 3-8 0,1-1-3 16,-4-1-3-16,4-1 8 0,-2 1-10 0,2 1 2 15,2-1 4-15,-2 0 1 0,2-2-7 0,-1 3 6 16,2-3-3-16,-3 0 1 0,3 0 5 0,-1 0-3 15,7 0-1-15,-6-2-9 0,0 4 8 0,6-4-6 16,-5 1-1-16,4-1 5 0,0 4-7 0,-6-4 1 16,-2 2 0-16,3-1 1 0,-1 1 4 0,-5-1-3 15,2 1 1-15,-5-2 6 0,5 1-15 0,-5-1 9 16,1 2-1-16,-1-1-4 0,-2 0 8 0,0 0-8 16,0-1 4-16,1 1 1 0,-4-1-1 0,2 2-4 15,1-2 5-15,-3 1-2 0,0 0 6 0,1 1-6 16,-5-3-2-16,6 3-1 0,-1-2 1 0,-4 0 5 15,4 1-10-15,-4 1 14 0,3 0-12 16,-8 0 8-16,9 0-8 0,-9 0 5 0,10-2 2 0,-10 2 0 16,5-1-4-16,-5 1 5 0,0 0 4 0,5-2 7 15,-5 2-2-15,0 0-7 0,0 0 13 0,7 0 1 16,-7 0 0-16,0 0 1 0,0 0-2 0,0 0 2 16,5-2-8-16,-5 2 4 0,0 0-21 0,0 0-30 0,0 0-13 15,0-5-35-15,0 5-145 0,-5-7-245 16,1 2 109-16</inkml:trace>
  <inkml:trace contextRef="#ctx0" brushRef="#br1" timeOffset="8769.827">10516 11402 30 0,'0'0'40'0,"0"0"-4"0,0 0 4 0,0-5-4 15,0 5 5-15,0 0-9 0,0 0-3 16,0 0 5-16,0 0 2 0,0 0 5 0,0 0 3 16,0 0 0-16,0 0 2 0,0 0 4 0,0 0 1 15,0 0-3-15,0-4-4 0,0 4 2 0,0 0-4 0,0 0 2 16,0 0-6-16,0 0-6 0,1-4 1 0,-1 4-2 15,0 0 5-15,0 0-9 0,3-4-5 16,-3 4 4-16,0 0-4 0,1-4 4 0,-1 4-1 16,0 0 2-16,0 0 2 0,0 0-1 0,0 0 1 0,3-5-3 15,-3 5 1-15,0 0 0 0,0 0-7 0,2-1 1 16,-2 1 2-16,0 0-6 0,0 0-2 16,0 0 0-16,0 0 1 0,0 0-8 0,0 0 2 0,0 0-5 15,0 0-2-15,0 0 5 0,0 0-6 0,0 0-1 16,-5 11-2-16,1-4 3 0,2 2 2 0,-2 1 1 15,-4-3-1-15,3 5-4 0,0-1 2 0,1 0 1 16,0 1 4-16,-1-2 3 0,0 2-7 0,-3-2-7 16,2 5 1-16,3-4 6 0,0 1-2 0,-1-1-3 15,1-2 1-15,1-1 3 0,-3-2-3 0,3 1 2 16,2 1-4-16,-1-3-1 0,-1 2 9 0,0-2-5 16,2-3-2-16,-3 1 2 0,3-3 2 0,-1 5 0 15,1-5-1-15,-1 4 1 0,1-4 4 0,0 0-3 16,0 0-2-16,0 0-1 0,0 0 5 0,0 0-5 15,0 0-3-15,5-14 6 0,-1 9-3 0,-4-2 0 16,3-1-1-16,0-1 0 0,1-3 0 0,-3 0 1 16,1-1 0-16,0 1-1 0,2 1 3 0,-3-5 0 15,2 0 4-15,1 4-6 0,-3-3 0 0,3-2 2 0,1 6-6 16,-4-4 11-16,3 2-7 0,0 1-5 16,0-1 2-16,-3 3-1 0,3-1 5 0,-3 6-2 15,3-2 2-15,-1 0-1 0,-3 1 0 0,0 3-4 0,2-1 1 16,2 0 2-16,-4 4 0 0,1-3-2 0,-1 3 1 15,4-4 3-15,-4 4-5 0,0 0-2 0,0 0 6 16,0 0-2-16,14 7-2 0,-10-1 1 0,1-1 1 16,0 4-1-16,-1-2 0 0,3 4 3 0,1 3 0 15,0 0 3-15,-3 1-3 0,3 2 2 0,-2-1-1 16,1 2 5-16,-1 0 1 0,2-3 2 0,-3 6-6 16,0-5-1-16,-1 2-2 0,2-1 1 0,-1 0 2 15,-2-5-2-15,3 0 4 0,-5-1-2 0,2 0-1 16,2-2 1-16,-4 0-7 0,2-2-19 0,-3-3-8 15,1-1-17-15,-1 2-12 0,0-5-31 0,3 3-21 16,-3-3-92-16,0 0-221 0,0 0 97 0</inkml:trace>
  <inkml:trace contextRef="#ctx0" brushRef="#br1" timeOffset="9341.084">10528 11472 19 0,'11'-1'76'0,"-1"1"-10"15,2-2 0-15,-1 1-13 0,1 1 2 0,-2-3-11 16,1 2-5-16,0-1-13 0,-1-3-5 0,-4 4 0 16,3-2-6-16,-4-2 1 0,0 3-4 0,4-2-1 0,-5 1 4 15,0 0-5-15,-1-1 2 0,-2-1 3 0,4 0-4 16,-5 0 4-16,3-2-1 0,-1 2 5 0,-2 1 4 15,0 0 7-15,0 0-1 0,0 0 11 16,0 4 1-16,0-6-3 0,0 2 10 0,0 4 3 0,0-4-4 16,0 4-2-16,0-7 1 0,0 7-5 0,0 0-7 15,0-4-4-15,0 4-5 0,0 0 2 16,0 0-5-16,0 0-1 0,0 0-3 0,10 11 3 0,-10-7 6 16,4 2-5-16,1 2 5 0,-1 2-4 0,-3-1 0 15,3 1-8-15,0 2 2 0,2 2 6 0,1 2-13 16,-2-5 5-16,0 4 1 0,0-1-6 0,3-1-1 15,-6-1 2-15,2-2-2 0,0 3-1 0,4-2-5 16,-4-1 7-16,2 1-3 0,-4-2-4 0,1-4 2 16,2 4-5-16,-1-2 3 0,-4-3 0 0,4 0 0 15,-3 0 5-15,2-1-5 0,-3 0 14 0,0-3 5 16,2 4 12-16,-2-4 2 0,0 0-2 0,0 0-6 16,0 0-2-16,8-10-4 0,-7 6 1 0,0-4-6 15,-1-2 2-15,4-1-4 0,-3-1-4 0,-1 0 2 16,3-2-5-16,0-3 3 0,-3-1-3 0,1 1 2 15,0 0-1-15,-1 4-1 0,1 1-3 0,1-3 0 16,-1 3 1-16,-1 0-4 0,0 2 0 0,1 0 1 16,1 1 0-16,-2-1 2 0,0 3-4 0,0 0-1 0,2 5-5 15,-2-3-7-15,2 0-11 0,-2 5-15 0,3-7-11 16,0 4-11-16,-3 3-11 0,5-1-18 0,-5 1-25 16,8 0-15-16,-8 0-114 0,0 0-263 15,7 1 118-15</inkml:trace>
  <inkml:trace contextRef="#ctx0" brushRef="#br1" timeOffset="10053.526">10958 11369 26 0,'0'0'91'0,"0"0"-4"16,0 0-4-16,0 0-10 0,0 0-8 0,0 0-7 15,0 0-1-15,0 0-7 0,0 0 4 0,0 0-6 16,0 0 6-16,0 0-5 0,0 0-3 0,0 0-6 15,0 0 3-15,0 0-7 0,0 0-5 0,0 0 6 16,0 0-10-16,0 0-4 0,0 0 5 0,0 0-5 0,0 0 1 16,0 0-8-16,0 0 5 0,0 0-1 0,0 0-11 15,0 0 8-15,0 0-3 0,0 0 5 16,0 0-2-16,0 0-3 0,0 0 0 0,0 0 1 16,0 0-2-16,0 0-2 0,0 0 7 0,0 0-7 0,0 0 6 15,0 0-7-15,0 0-1 0,0 0-6 0,0 0 6 16,0 0 8-16,0 0-12 0,0 0 2 15,0 0-2-15,0 0-1 0,0 0 8 0,0 0-6 0,0 0 0 16,0 0-1-16,0 0-1 0,0 0 3 16,0 0-5-16,0 0 2 0,0 0-6 0,0 0 7 0,0 0-5 15,0 0 1-15,0 0 2 0,0 0 2 0,0 0-1 16,0 0-3-16,0 0 5 0,0 0-5 0,0 0 6 16,0 0-7-16,0 0-1 0,0 0 6 0,0 0-9 15,0 0 7-15,0 0-1 0,0 0 0 0,0 0 5 16,0 0-1-16,0 0 3 0,0 0 0 0,0 0-2 15,0 0 5-15,0 0-12 0,-2 7 2 0,-2-2 3 16,-3-1-1-16,2 1-1 0,0 1 2 0,0 3 1 16,-4-1 0-16,4 2-7 0,-3 6 4 0,3-1 1 15,0-4-2-15,1 4 0 0,3 2 5 0,-3 0 2 16,4-5-4-16,-2 1 0 0,4 3-5 0,-2-2 0 16,0-1 6-16,1 2-3 0,3-4 4 0,0 2-6 15,1-2 0-15,0-2 3 0,0 2 3 0,3-1-8 0,-3-2 3 16,4 1-1-16,-4-4-1 0,3-2 2 15,-3 2-8-15,5-1-2 0,-2-4-8 0,2 0 2 16,-2 0-21-16,2-4-17 0,-2 1-18 0,1-2-19 16,-2 1-14-16,-2-1-25 0,0 0-70 0,1-1-213 0,-5-1 96 15</inkml:trace>
  <inkml:trace contextRef="#ctx0" brushRef="#br1" timeOffset="10770.109">10867 11533 50 0,'0'0'53'0,"13"2"-4"15,-13-2-4-15,9 1-3 0,-2 1-5 0,0-4 1 16,-7 2-7-16,14 0-2 0,-5-1-4 0,0 0 1 16,-1 1 4-16,-2-1-1 0,2-1 0 0,-2 1 1 15,2 0 2-15,-8 1 1 0,11 0-2 0,-4-6 2 16,-2 6 0-16,0-1-1 0,-1-1-1 0,-4 2 11 15,8-2-7-15,-3 1 6 0,0 1 2 0,-5 0-7 16,5-6-1-16,0 3-3 0,-4 0-3 0,-1 3-3 16,5-4-5-16,-1 0 5 0,-2 4 0 0,3-5-2 15,0 3-5-15,-5 2-4 0,7-5 3 0,-5 3-4 16,0-1 3-16,2 2-4 0,-4 1-1 0,5-4-1 16,-5 4 4-16,10-2 4 0,-9 0-5 0,-1 2 5 15,4-3-2-15,-4 3 3 0,4-3-4 0,-4 3 1 16,4-1 1-16,-4 1-4 0,0 0 3 0,5-2 1 15,-5 2-1-15,0 0-2 0,0 0-3 0,8-1 5 16,-8 1-8-16,0 0 2 0,0 0-3 0,0 0 1 0,10 1-1 16,-10-1 3-16,0 0 0 0,5 2 0 15,-5-2 2-15,0 0-5 0,9 0 0 0,-9 0 2 16,0 0 6-16,0 0-1 0,0 0 1 0,0 0 9 0,0 0 2 16,5 1 0-16,-5-1 6 0,0 0 1 0,0 0 2 15,0 0 1-15,0 0-2 0,0 0 0 0,0 0 5 16,0 0-2-16,0 0 0 0,0 0 2 0,0 0-4 15,0 0 0-15,0 0-6 0,8 0-1 16,-8 0-2-16,0 0 0 0,0 0-9 0,0 0 1 16,0 0-3-16,0 0-2 0,0 0 6 0,0 0-9 0,0 0 1 15,0 0-2-15,0 0-4 0,0 0 3 0,0 0-1 16,0 0-2-16,0 0 1 0,0 0-1 0,0 6 3 16,0-6 6-16,0 4 1 0,1 1 2 0,-1 2-1 15,0 3 8-15,0 1 1 0,-1-1 4 0,1 7 1 16,-3-1-1-16,3 2-2 0,0-1-5 0,-2 4 3 15,-1-3 1-15,6 1-7 0,-6 1 0 0,3-1-1 16,-1-2-4-16,1 1 0 0,-1-1-3 0,1-1-1 16,0-4-1-16,-3-1 5 0,3 0-5 0,0-4 1 15,0-1-7-15,0 0 3 0,0 0-2 0,3 0-2 16,-6-3 1-16,3-3 4 0,0 4-4 0,0-4 1 16,0 7 4-16,0-7-4 0,0 4 1 0,0-4 2 15,0 0 6-15,0 0-2 0,0 3-6 0,0-3 8 0,0 0-22 16,0 0-13-16,0 0-20 0,0 0-25 15,-4-14-32-15,4 10-38 0,0-3-39 0,-1 0-48 16,1 2-169-16,0-2-424 0,0 1 188 0</inkml:trace>
  <inkml:trace contextRef="#ctx0" brushRef="#br1" timeOffset="11170.607">10985 11567 61 0,'3'-3'92'0,"-3"3"-5"15,4-2-8-15,-4 2-1 0,0 0-7 0,6-2 0 16,-6 2 2-16,0 0-4 0,0 0 4 0,0 0 0 15,9 5-2-15,-5-1-4 0,-2 0-5 0,1 2-3 16,-1 0-4-16,2 1-5 0,-2 4-6 0,1 0-9 0,-3-1-42 16,1 1-68-16,-3 1-123 0,-2-1-215 0,-1 0 95 15</inkml:trace>
  <inkml:trace contextRef="#ctx0" brushRef="#br1" timeOffset="36876.558">4969 15190 25 0,'0'0'59'0,"0"0"1"16,-7-3 2-16,7 3-12 0,0 0 9 0,0 0-4 0,0 0-6 15,0 0 0-15,0 0 6 0,0 0-2 0,-6 0 5 16,6 0 3-16,0 0-13 0,0 0 0 0,0 0-6 16,-3-5-3-16,3 5 1 0,0 0-4 0,0 0-2 15,-1-3 12-15,1 3-13 0,0 0-4 16,0 0-4-16,5-7-3 0,-3 4-2 0,1 0-2 0,0 0 0 15,-3 3 1-15,8-5-7 0,-3 2-2 0,0 0-4 16,-1 1 10-16,2-1-11 0,1 2 5 16,-1 0-4-16,0 0-4 0,1 1 5 0,-1 0 0 0,3 2 3 15,1 0-7-15,-1 3 10 0,-2 1-3 16,2 3 3-16,-2 0-1 0,2 6 4 0,-2 0-5 0,-1-1 10 16,-1 3-11-16,-1 0 15 0,-3 2-9 0,-1-2 3 15,-1 1-3-15,-6 6 5 0,1-5-4 0,0-1 3 16,-6 5-3-16,1-1-10 0,-5 0 9 0,2-8-2 15,-1 1-5-15,1 0-5 0,-2-2 2 0,-1 1 2 16,3-6 3-16,-3 5 1 0,5-6-7 0,0-1 8 16,-1 0-9-16,4-4-3 0,-2 1 2 0,3-3-7 15,0-1-6-15,3-1-2 0,0-3-1 0,-1-2-4 16,2-1 3-16,4-3 2 0,0-1 0 0,-3-5 2 16,3 4-2-16,3-2 5 0,2 4 4 0,0-2-3 15,0 4 4-15,0 0-5 0,3-2 4 0,-3 2-5 16,5 4 0-16,-2 0 3 0,3 2 3 0,1-1 3 15,-2 0 3-15,2 4 1 0,2 1-2 0,-3-1 3 16,3 3 9-16,-2 2-4 0,-2-1 0 0,4 2-3 16,0 3 3-16,4-1 2 0,-10-1 1 0,7 0-1 15,-5 2-2-15,-1-1 1 0,5 4-7 0,-5-5 4 16,0 3 0-16,0-3-1 0,0 4-3 0,1-4-2 16,2 2 0-16,-2-3 5 0,-1 0-5 0,1 0-19 15,0-3-27-15,3 0-24 0,-2 0-33 0,1-6-35 16,2 2-89-16,-4-1-242 0,3-1 108 0</inkml:trace>
  <inkml:trace contextRef="#ctx0" brushRef="#br1" timeOffset="37408.868">5384 15141 121 0,'-5'-3'129'0,"5"3"-9"16,-11 0-15-16,11 0-8 0,-12 3-11 15,6 1-12-15,-3 1-7 0,2 0-5 0,0 2-8 0,1-3-4 16,-1 5-4-16,-2-4-4 0,5 2 7 0,-1-1-16 16,0-2-10-16,1 1-2 0,-1 0 2 0,5 0-6 15,-4-1-2-15,0-1-11 0,3 1-1 0,1-1-6 16,0-3-3-16,-4 6 7 0,4-6-7 0,0 4-5 15,0-4 6-15,0 0 6 0,0 0 0 0,0 0-6 16,9 0 7-16,-9 0-6 0,0 0 7 0,9-6-4 16,-5 4 2-16,1-3 4 0,0 1-4 0,-1-2-3 15,1 4 3-15,0-2 1 0,0-1-6 0,-1 0 2 16,0 1 5-16,-1 1-2 0,2 0 2 0,-4-1-4 16,3 2 5-16,-4 2 0 0,5-4 2 0,-5 4-4 15,5-2 12-15,-5 2-9 0,0 0 2 0,0 0 13 16,8 6-10-16,-6-1 0 0,-2 1 4 0,3-1 1 15,1 5 0-15,-2-1-3 0,-1 1-1 0,3 2 3 16,-3 4 11-16,2-4-7 0,0 1-4 0,-2 1 10 16,1 2 10-16,0 1-8 0,0 0 4 15,-2 1-3-15,2-1 4 0,0-2-3 0,-2-3 2 0,0 4 2 16,0-4-4-16,0 0-1 0,1 1-3 0,-1-3-6 16,0 1 3-16,3 0-7 0,-3-6 4 0,1 2-2 15,-1 1 1-15,0-2-4 0,0-2-1 0,0 2-7 16,0-3-1-16,0 0 8 0,0 1-4 0,0-4 0 15,0 5-3-15,0-5-5 0,0 4-19 0,0-4-12 16,0 0-27-16,0 0-31 0,0 0-42 0,0 0-28 16,0 0-85-16,0 0-264 0,0 0 117 0</inkml:trace>
  <inkml:trace contextRef="#ctx0" brushRef="#br1" timeOffset="38160.744">5406 15197 78 0,'0'0'116'0,"-3"-5"-1"0,1 0-10 16,2 0 13-16,-3-1-25 0,2 2 2 15,-2-2-4-15,0 1-9 0,-1-1 2 0,-1-2-7 16,-1 5 8-16,-1 0-12 0,2-1-2 0,-2 0-9 0,1 1-2 16,-4 2-12-16,5-2 1 0,-3 3-5 15,0 0-11-15,-2 0 1 0,4 3-6 0,-2-3 0 16,-1 5-2-16,-1-1-1 0,2 2-7 0,3 0-1 0,-4 2-2 15,-1-2 4-15,4 5-4 0,-2 0 1 0,1-2-3 16,1 3 1-16,-2 1-1 0,1 0-2 16,3-1-2-16,0-2-2 0,3 1 1 0,-4-1 3 0,3 1-7 15,0-1 2-15,-1-2-4 0,1 2 3 16,0 0-2-16,1-3 3 0,0 1 0 0,2 0 1 0,0-2 0 16,-1-1-6-16,2-1 3 0,-2 2 1 0,2-2-1 15,0-2-3-15,0 2-3 0,2-3 8 16,4 2 2-16,-5 0-2 0,5-3-9 0,-8 0 7 15,14-3-3-15,-6 0 3 0,0 2-2 0,3-3-5 16,-1 0-1-16,-1-1 3 0,0 1 3 0,0 1 1 16,0-2-3-16,3-1 0 0,-2 1-2 0,-4 2 7 0,4-5-3 15,-3 2-3-15,2-2 3 0,-3 1-8 16,-1 0 2-16,2 0 0 0,0 1 4 0,-3-1-5 0,0 2 2 16,1 0 5-16,-2 0-2 0,0 1 0 15,0 1 3-15,0-1-1 0,-3-1-1 0,0 5 1 16,1-5-1-16,4 2 2 0,-4 1-13 0,-1 2-15 0,0 0-22 15,3-3-18-15,-3 3-31 0,4-3-25 0,-4 3-18 16,0 0-109-16,0 0-268 0,0 0 119 0</inkml:trace>
  <inkml:trace contextRef="#ctx0" brushRef="#br1" timeOffset="38592.588">5635 15297 89 0,'0'0'124'0,"0"0"-8"0,0 0-11 0,0 0-13 16,0 0-7-16,-3 11 6 0,3-6-10 0,0-5-11 16,0 0-8-16,0 7 4 0,0-7-8 0,3 5-5 15,-3-5-9-15,1 4 1 0,-1-4-6 0,0 3 0 16,0-3 5-16,0 0 1 0,0 0 3 0,0 0 5 0,0 0 7 15,3 2 2-15,-3-2 7 0,0 0 4 16,0 0 3-16,0 0-8 0,0 0-6 0,0 0-7 16,0 0-4-16,0 0-9 0,0 0-1 0,0 0-8 15,0 0-11-15,-8-9-23 0,8 9-16 0,-5-2-18 16,1-2-24-16,4 4-23 0,-4-3-27 0,4 3-28 16,0 0-31-16,-10 2-92 0,10-2-281 0,0 0 125 15</inkml:trace>
  <inkml:trace contextRef="#ctx0" brushRef="#br1" timeOffset="39041.522">5851 15168 11 0,'0'0'160'0,"-2"-4"-17"0,2 4-12 0,0 0-13 16,0 0-11-16,0 0-17 0,-9 11-8 0,7-6-18 16,-3-2 4-16,0 4-8 0,0 1-5 0,1-2-8 15,-2 2 0-15,1 0-11 0,0 1-1 0,0 0 0 16,3 1-6-16,-2 0-2 0,1-2 1 0,-1 2-11 16,2-3 3-16,1 3-6 0,-2-5-11 0,2 5 15 15,2-4-8-15,-1 3 0 0,0-3 4 0,3-1-9 16,-2 4 10-16,4-4 0 0,-1 1-6 0,0 0 5 15,2-1-5-15,3 0 1 0,0 0-1 0,-1-1-3 16,3 0-3-16,1-1 3 0,-1 1-1 0,-1-1-5 16,1-1 4-16,0 1-5 0,-2-1-1 0,4 3 6 15,-3-1-1-15,-1 0-3 0,-1 0 2 0,-2 0 0 16,-1 1 7-16,3-2-8 0,-2 2-3 0,-2-1 2 16,1-1-5-16,-2 2 4 0,-1-2 8 0,0 3 8 15,0-2 5-15,-4 2 7 0,4-1-2 0,-6 0 4 16,4-1 0-16,-6 1-2 0,2 3-6 0,-2-3 1 15,-1 0-3-15,-3 3-4 0,1-5 1 0,0 4-7 16,0-1-27-16,-4-2-10 0,4 2-14 0,-2-5-27 16,2-1-27-16,-1 0-22 0,2-1-134 0,-1-2-272 15,-4 0 120-15</inkml:trace>
  <inkml:trace contextRef="#ctx0" brushRef="#br1" timeOffset="39288.654">5958 15198 73 0,'14'-5'185'0,"4"-1"-13"0,-7-1-15 0,7 2-16 15,0-2-13-15,-1 1-10 0,2 2-16 0,-2-2-7 16,-6 2-9-16,2 1-9 0,-3-1-9 0,-2 1-6 15,-2 2-7-15,-1-1-7 0,-1 1-17 0,-4 1-19 16,9-1-26-16,-9 1-33 0,0 0-35 0,0 0-34 16,0 0-110-16,0 0-243 0,0 0 108 0</inkml:trace>
  <inkml:trace contextRef="#ctx0" brushRef="#br1" timeOffset="40800.442">8268 15062 56 0,'0'-5'143'0,"1"-2"-19"15,2-1-9-15,-3 3-8 0,0 0-2 0,0-1-2 16,0 0-3-16,-3 0-5 0,3 1-8 0,-1 1 1 16,1-1-2-16,-5 1-9 0,4-1 2 15,-2 2-11-15,-2-1-6 0,1-1-8 0,-1 5-6 0,-1-3-4 16,-1 3 7-16,-1 0-6 0,-4 0-4 0,2 3-5 16,-2-2-2-16,1 2-4 0,-3 2 0 0,1 0-1 15,-1 0-4-15,-4 2-2 0,3 0-6 0,2 0 3 16,3-1-1-16,-2 1-2 0,3 1-4 0,0 1 0 15,0-1-4-15,3 0-2 0,1 1 1 0,4 0-2 16,-1 0 2-16,4-1 0 0,-1 0-1 0,4 1-1 16,-1 0 1-16,7 0 4 0,-2 0-2 0,4 0-5 15,5 0 2-15,0-1 3 0,0-1-5 16,2 2 2-16,2-3-1 0,6-1-2 0,-9 0 0 16,3 0-1-16,-1 0-1 0,-2-1-1 0,-3 3 2 0,1-2 0 15,-6-1-1-15,2 1 0 0,-8-1 6 0,2 0-10 16,-4 1-2-16,1-1-3 0,-1 1 2 0,-6 2-4 15,1 1 1-15,0-2-3 0,-8 2 3 0,4 1 0 16,-6-4-1-16,1 6 13 0,-2 1-9 16,-1-4 9-16,1 0-8 0,0-4-1 0,1 3 3 0,1-2-1 15,-3-2 1-15,4-1 0 0,1-2-1 0,2 0 7 16,0 1-2-16,0-1 3 0,7 0-3 0,-6-4 0 16,4-1-7-16,0-1 4 0,2 1-3 0,3-8 1 15,1 3 3-15,2-5-2 0,1-2 1 0,4 3-1 16,1-2 1-16,5-5 0 0,0 0-1 0,6 3 3 15,-4 0 1-15,2 0-3 0,3 0 3 0,-2 3-1 16,-7 3-2-16,5 0 2 0,-4 4 1 0,-2-2 6 16,-4 3-9-16,0 1 4 0,-3 2 6 15,-1 0-6-15,1 0-6 0,-4 4 3 0,4 0 2 16,-7 0 4-16,3 4 5 0,-1 0 2 0,0 4 6 0,-4 1-1 16,2 1 4-16,-4 2 2 0,3 1-2 0,-3 3-1 15,0 1 0-15,0 0-1 0,3-6-5 0,0 10 0 16,-1-5 0-16,0-3-4 0,0-1 8 0,2 0-4 15,2 0-4-15,-2-1-2 0,2-3-3 0,2 4 3 16,0-4-3-16,0-2 7 0,5 0-6 0,-2-1-2 16,5-3 0-16,-1 0-1 0,2 0 0 0,6-2 1 15,-2-5-4-15,0 2 1 0,2-6 2 0,-1 3-2 16,0-5 5-16,-3 2-4 0,3-3 1 0,-6-1 0 16,1 2-1-16,0-3 1 0,-6 0 4 0,-4-1 3 15,1 3 12-15,-4-2 21 0,0-1 16 0,-5 2 11 16,0 3-1-16,-7-5-3 0,0 4 1 0,-1 1-10 15,-4 1-3-15,1 4-7 0,-2-2-2 0,0 2-8 16,-3 5-24-16,1 0-44 0,2-3-60 0,-1 5-72 16,7-1-80-16,1 2-192 0,-2-1-472 0,7 0 209 15</inkml:trace>
  <inkml:trace contextRef="#ctx0" brushRef="#br1" timeOffset="77723.862">10842 12509 29 0,'0'0'34'16,"0"0"1"-16,0 0-1 0,0 0 0 0,0 0-1 16,0 0-3-16,0 0 5 0,0 0-3 0,0 0-1 0,0 0-2 15,11-8-1-15,-11 8 4 0,0 0 0 0,2-3-3 16,-2 3 5-16,2-4-11 0,-2 4 9 15,0-2-3-15,0 2 1 0,0 0 6 0,1-7-4 16,1 4-7-16,-2 3 0 0,1-5 2 0,-1 5-1 0,1-5 1 16,-1 5 1-16,0-1 2 0,0 1-1 0,2-8 6 15,-2 8 2-15,0-5-5 0,0 5 9 16,0 0-11-16,0-3 0 0,2 1 3 0,-2 2-1 0,0 0-5 16,0-5 3-16,0 5-3 0,0 0 1 0,0 0-3 15,0 0-5-15,0 0 1 0,0 0 6 0,0 0-6 16,0 0-3-16,0 0 3 0,0-5-3 0,0 5 2 15,0 0-5-15,0 0-1 0,0 0-4 0,-11 10 2 16,8-8-1-16,-2 3-3 0,1-1 4 0,-2 3-9 16,-1-2 5-16,1 4-1 0,-1-2-5 0,1 2 2 15,-1-1 0-15,1 1-1 0,-1 3 0 0,-1-2 2 16,3 2-1-16,-4 2 1 0,2 1-6 0,4-3 6 16,-3 3-3-16,-1-1 1 0,3 3-4 0,2-2 0 15,-1-3 0-15,3 0 5 0,-5-1-7 0,5 0 5 16,0-2-3-16,-1 2-2 0,2-1 0 0,-1-2 9 15,0 0 1-15,5-1-3 0,-1-2 4 0,0 2-5 16,-3 0-3-16,5-4 7 0,-2 2 4 0,2-1-3 16,0-1 3-16,0-1-2 0,2 0 1 0,-3-1 5 15,0-1-10-15,4 0 4 0,2-1 0 0,-2-1-6 16,-2 0 6-16,-1-1-5 0,2-1 5 0,-2 0-9 16,1 0 4-16,-1 2 2 0,0-2-3 0,0 0 0 15,1 0 5-15,-4-1-7 0,3 1-3 0,-5 1 12 16,2-2-9-16,0 1 1 0,1 0 4 0,-4 0-4 0,0 4 2 15,-2-9 3-15,2 5 0 0,-5 2 2 0,2-3 0 16,0 3 5-16,-3-1-2 0,-2 2-5 0,1 0 1 16,-4-1 1-16,-1 2-4 0,-2 0 1 15,1 0 1-15,1 2-2 0,0-1 0 0,-1 1 0 0,0 2 1 16,3-2 3-16,-4 1-17 0,4-1-16 0,-2 1-17 16,2 2-31-16,1-3-26 0,4 2-32 0,-3-1-132 15,2 0-282-15,1-2 125 0</inkml:trace>
  <inkml:trace contextRef="#ctx0" brushRef="#br1" timeOffset="78929.45">11001 12484 8 0,'0'0'95'0,"0"0"-7"0,0 0 12 0,0 0-22 15,0 0 6-15,0 0 3 0,0 0-14 0,0 0 1 16,0 0-7-16,0 0-2 0,0 0 2 0,0 0-5 15,0 0 0-15,0 0-3 0,0 0 0 0,0 0-7 16,0 0 1-16,0 0-5 0,0 0 4 0,0 0-8 16,0 0 4-16,0 0-4 0,0 0-7 0,0 0 8 15,0 0-9-15,0 0-13 0,0 0 11 0,0 0-1 16,2-4-2-16,-2 4 1 0,0 0-4 0,0 0 2 16,0 0-2-16,0 0-3 0,0 0 2 0,0 0-2 15,0 0-7-15,0 0 2 0,0 0 2 0,0 0-3 16,0 0-3-16,0 0-2 0,0 0-2 0,0 0-4 15,0 0 3-15,0 0-2 0,0 0 2 0,0 0-5 16,0 0-3-16,0 0 5 0,0 0-2 0,0 0-2 16,-3 12 5-16,2-8-2 0,1 4 6 0,-1-3-4 15,-1 1-1-15,0 4 1 0,2 0-4 0,-2 0 1 16,1 2 0-16,-1 0 4 0,2 1-3 0,-4 3-9 16,4-1 9-16,0 1-3 0,0-3 1 0,0 4 0 15,0-4 1-15,0-1 3 0,0-1-4 0,0-1 2 16,3 2-3-16,-3 0 1 0,1-3 1 0,2-1 3 0,-1-1-3 15,-2 0 5-15,2 0-5 0,0-2 2 16,-2 2-1-16,0-3 0 0,1 2 1 0,-1-3-2 16,0-1 4-16,0-2-6 0,0 10-1 0,1-9 3 0,-1-1-2 15,3 5 1-15,-3-5-3 0,0 3 6 16,0-3-6-16,0 0-2 0,0 0 4 0,0 5 0 16,0-5 0-16,0 0 0 0,0 0-4 0,2 3 4 15,-2-3-2-15,0 0 1 0,0 0-1 0,0 0 0 0,4 2-1 16,-4-2 1-16,0 0 1 0,0 0 0 0,0 0 0 15,0 0-3-15,0 0 4 0,0 0-5 0,0 0 1 16,0 0-3-16,0 0-5 0,0 0-4 16,0 0-12-16,0 0-22 0,0 0-26 0,0 0-33 0,0 0-30 15,2-12-29-15,-1 9-141 0,0-4-330 0,-1 2 146 16</inkml:trace>
  <inkml:trace contextRef="#ctx0" brushRef="#br1" timeOffset="79647.75">11159 12643 39 0,'0'0'107'0,"0"0"-5"0,0 0-17 0,0 0-7 16,-3 11-14-16,3-9-2 0,0-2 1 0,-2 5-14 15,2-5 0-15,0 7-7 0,-2-4-5 0,2-3-1 16,0 5 5-16,0-5-11 0,2 4-7 0,-2-4-1 16,0 0 10-16,0 3-7 0,0-3 0 0,0 0 8 15,0 0-6-15,0 0 7 0,0 0-8 0,0 0 5 16,-2 5-5-16,2-5 2 0,0 0 6 0,0 0-9 16,0 0 6-16,0 0-3 0,0 0 3 0,0 0-8 15,0 0 5-15,0 0-8 0,0 0 1 0,0 0-5 16,0 0 2-16,0 0 1 0,4-12-12 0,-4 12 7 0,3-5 0 15,-3 5 0-15,0-3-11 0,0 3 10 0,0 0 0 16,0 0 2-16,1-7-2 0,-1 7-1 16,0 0 1-16,0 0-6 0,0 0-1 0,0 0-2 15,0 0 3-15,0 0-16 0,0-2 11 0,0 2 3 0,0 0-3 16,0 0 2-16,0 0 2 0,0 0-6 0,0 0 3 16,0 0-3-16,0 0 1 0,0 0 0 0,0 0-1 15,0 0 8-15,4 9-3 0,-4-9-1 0,0 0-1 16,0 0 1-16,0 0-4 0,0 0-1 0,0 0 4 15,5 3-7-15,-5-3 4 0,0 0 0 0,0 0-2 16,0 0 4-16,0 0 7 0,0 0-5 0,0 0-5 16,0 0 9-16,0 0-2 0,0 0-4 0,0 0-4 15,0 0 7-15,0 0-7 0,0 0 7 0,5-11-4 16,-5 9-1-16,0-2 3 0,0 4-1 0,0 0-4 16,4-7 7-16,-4 7-2 0,0 0-10 0,1-5 9 15,-1 5 2-15,0 0-4 0,0-3 4 0,0 3 2 16,0 0-6-16,0 0-3 0,0 0 2 0,0 0-20 15,0 0-16-15,0 0-20 0,0 0-17 0,0 0-23 16,0 0-38-16,-5-2-87 0,5 2-241 0,0 0 106 16</inkml:trace>
  <inkml:trace contextRef="#ctx0" brushRef="#br1" timeOffset="80402.107">11359 12479 60 0,'-1'-4'113'0,"1"4"-13"15,0 0-7-15,0 0-11 0,0 0-6 16,0 0-12-16,0 0 6 0,0 0-22 0,0 0 15 16,0 0 1-16,0 0 0 0,-14 7 1 0,11-2-5 15,1 1 4-15,-6 2-1 0,4 1-2 0,-2 2 1 0,-2 3-3 16,1-1-1-16,0 3 3 0,-2 0-5 0,0 0-5 15,0-2 8-15,2 3-9 0,-1 0-1 16,0-1-5-16,2 0 1 0,0-4-8 0,-1 2-6 0,5-2 0 16,-2-2-2-16,1 2-2 0,2-2-3 0,-2-1-2 15,3 1-2-15,0 0-9 0,2-5 11 0,-2 4-9 16,2-5-1-16,0 4 2 0,2-1-3 0,-1-4-4 16,2 7 1-16,-1-6 0 0,0-1 1 0,1 1-1 15,0-2-1-15,0 1 1 0,4-1-3 0,-2-1 3 16,-1 1-5-16,2-2 0 0,1 0 2 0,-2-2-7 15,2 0 2-15,-1-1-4 0,0 1-5 0,-2-1 5 16,0-1-6-16,2 0-3 0,-2 0 4 0,1-1 2 16,-5 1-6-16,2-1 6 0,0-1-1 0,0 1 4 15,-4 1-8-15,1-2 11 0,2 2 1 0,-3 0-6 16,0-1 0-16,-4 1 6 0,4 0-2 16,-4 0 0-16,0 1-4 0,0 1 7 0,-1-1 1 0,-1 2-4 15,-3 1 2-15,4-1-1 0,-3 1 4 0,-2 0-2 16,1 1-7-16,-1 3-3 0,0-2 7 0,-1-2-12 15,4 3-17-15,0-2-24 0,0 3-22 0,1-1-26 16,1-1-28-16,0 2-142 0,0-4-296 0,1 3 131 16</inkml:trace>
  <inkml:trace contextRef="#ctx0" brushRef="#br1" timeOffset="81221.565">11430 12550 104 0,'-6'0'106'15,"6"0"-14"-15,0 0-8 0,0 0-10 0,0 0 0 16,0 0-1-16,0 0-8 0,0 0 0 0,0 0-7 0,0 0-12 16,0 0 8-16,0 0 0 0,0 0-4 0,0 0-5 15,0 0 3-15,0 0-2 0,0 0 1 0,0 0 4 16,0 0-6-16,0 0-12 0,11-7 9 0,-11 7-5 15,6-3-3-15,-6 3 0 0,8-3-9 16,-4 1-4-16,-2 2 3 0,-2 0-4 0,9-5 3 0,-5 3-2 16,-1 0-4-16,2-1-2 0,1 2-1 0,-4-2 0 15,-2 3-4-15,7-3 5 0,-3 2-4 0,-2-1 1 16,-2 2-2-16,7-4 0 0,-2 3 3 16,-5 1-5-16,6-3 5 0,-6 3-5 0,4-1 1 0,-1-2-4 15,-3 3 6-15,7-2-3 0,-3-1-4 0,1 0 5 16,-5 3 1-16,5-1-8 0,-5 1 5 0,8 0 1 15,-8 0-5-15,0 0 3 0,4-3-2 0,-4 3 2 16,0 0-2-16,5-2 2 0,-5 2-1 0,0 0-2 16,0 0-2-16,0 0 4 0,0 0 2 0,0 0-5 15,0 0-3-15,0 0 3 0,0 0 0 0,0 0 0 16,5 0-2-16,-5 0 6 0,0 0-3 0,0 0-2 16,0 0-8-16,0 0 17 0,0 0-4 0,0 0 3 15,0 0 2-15,0 0 0 0,0 0 3 0,0 0 5 16,0 0-9-16,0 0 9 0,5 5-1 0,-5-5 8 15,0 0-6-15,0 0 3 0,0 6-9 0,0-6 5 16,0 0 2-16,0 3 3 0,0-3-6 0,-5 7 2 16,10-5-3-16,-5 2-2 0,0-4-2 0,0 7-2 15,0-2 0-15,0 1 1 0,0-1-3 0,0 5 2 16,0 2-3-16,0-2-1 0,0 5 10 0,0-3-1 16,0 5 6-16,0-1 1 0,-5 4-3 0,5-3 4 15,0 2-4-15,-1 0 5 0,-2 1-5 0,2-3-3 16,-4 0 1-16,4 0-2 0,-1 0 0 0,1-1-2 15,-3-3 1-15,4-1-4 0,-4-1-2 0,4-2-4 16,0 2 6-16,0-1-4 0,-1-3-1 0,2 0 0 0,-1-1-3 16,0 0 1-16,0-1 1 0,0-1 1 15,0 0-3-15,0 1 2 0,0-1-6 0,0-1-9 16,2 1-14-16,-2-4-14 0,2 5-13 0,-2-5-15 16,0 0-30-16,0 0-39 0,0 0-48 0,8-8-165 15,-8 4-376-15,0-3 167 0</inkml:trace>
  <inkml:trace contextRef="#ctx0" brushRef="#br1" timeOffset="81465.388">11439 12726 53 0,'11'-6'169'0,"-6"3"-9"16,0 1-5-16,3 1-12 0,2-2-7 16,0-1-4-16,3 0-11 0,1 1-9 0,-1-2-13 15,6 3-11-15,-5-5-6 0,4 4-10 0,-2-2-7 0,-1 3-3 16,-2-3-12-16,0 2-29 0,0 1-40 0,1-3-36 16,-1 3-60-16,-2-2-141 0,0 0-276 0,-5 2 122 15</inkml:trace>
  <inkml:trace contextRef="#ctx0" brushRef="#br1" timeOffset="99085.255">10839 13827 80 0,'0'0'89'0,"0"0"-5"15,1-4-6-15,-1 4 7 0,0 0-11 0,0 0-3 16,2-5 1-16,-2 5-1 0,1-3-10 0,-1 3 3 16,-1-7-2-16,1 7-5 0,1-3-3 0,-2-1 1 15,1 4-2-15,-2-8-6 0,2 5 6 0,-3-1-6 16,2 1-4-16,1 3 5 0,-4-7-1 0,2 5 1 15,0-1-2-15,-1-1-1 0,3 4-5 0,-9-1-7 16,4 1-4-16,5 0-3 0,-19 1 1 0,10 3-5 16,-2 1-3-16,-5 2-1 0,1 1-1 0,-2 6-2 0,-2-4 0 15,6 2 0-15,-2 0-8 0,0-1 0 0,3 2-2 16,-2 2-2-16,4 0-1 0,-4 1 1 16,6 2 1-16,-2-2-4 0,4 1 0 0,0-2-1 15,1 1 5-15,0 0-1 0,5-1-1 0,0-3 0 0,0 1-1 16,0-1 0-16,5 1-1 0,-2-2-1 0,2-1 4 15,1-1-5-15,1 0 6 0,-1-1-1 16,1-4 2-16,0 2 0 0,3 1 0 0,-1-3-1 0,-1-3 1 16,2 0-6-16,3 2 10 0,-7-3-4 15,7 1-1-15,-4-3 1 0,0 0-3 0,0 0 1 0,1-1-1 16,-2-2-4-16,2 1 5 0,0-2-2 0,-2-1 3 16,-2 0 0-16,0-1 1 0,0-1-4 0,-1 4 5 15,-2 0 1-15,-1-2 2 0,-1 2 5 16,1 0 8-16,-2-3 3 0,0 6 1 0,-3-2-1 0,1-1-3 15,-1 0 1-15,3 5-3 0,-11-5 1 0,5 3-6 16,-4 2 1-16,-1-3-6 0,-2 6 2 0,5-3-1 16,-2 1-5-16,0 2 2 0,-2 0-5 0,2 2 2 15,0-3-17-15,3 2-17 0,-3 1-29 0,5 1-23 16,-1-1-17-16,3-4-28 0,-1 4-20 0,3 1-136 16,1-4-304-16,0-2 136 0</inkml:trace>
  <inkml:trace contextRef="#ctx0" brushRef="#br1" timeOffset="99838.273">10931 13816 11 0,'0'0'146'0,"0"0"-8"0,0 0-6 0,-1-5 0 16,1 5-1-16,0 0-9 0,0 0-5 0,0 0-13 15,0 0 1-15,1-3-11 0,-1 3-10 0,2-5-7 16,0 1-6-16,2 1-5 0,0-2-4 0,-2 4-3 16,5-3-8-16,-1 3-1 0,-1 0-3 0,4-4-4 15,1 3-5-15,2-1-2 0,-3 1-7 0,1-1 5 16,3 5-6-16,-3-4-7 0,0 2-2 0,0 3-2 16,-3 1 4-16,3-3-1 0,-5 1-10 0,1 0 3 15,0 2 1-15,-2 0-3 0,-1-2-7 0,1 5 11 16,-4-2 2-16,0 2-6 0,0 0 1 0,-2 1 0 15,-1 1-3-15,-3 1 0 0,-1 0-1 0,0 0 1 16,0-1 0-16,-2 1-1 0,-1-1-3 0,0-1 0 16,-3 1 1-16,-1-1-4 0,4-2 1 0,1 2 3 15,-3-1-1-15,2-1-3 0,5-2 6 0,-4 0-4 16,4-1-4-16,1 0-2 0,-2 0 2 0,3-1 1 0,2 1-11 16,1-3-1-16,-4 4 1 0,4-4 1 15,1 3 0-15,-1-3 0 0,7 4 2 0,2-3-1 16,-3-1-2-16,2 1 2 0,3 0 2 0,1 1-3 15,0-1 2-15,0 0 0 0,1 2 5 0,0-1-7 16,1-1 6-16,-2 3-8 0,-1-1 6 0,0 0 5 0,-1 1-3 16,-1 0-1-16,-1 0-1 0,-2 0 3 15,-2-2 5-15,4 1-7 0,-3 1 4 0,-4 1 0 16,4-2 0-16,-2 1 0 0,-2-1 2 0,-1 4 0 16,-1-4 1-16,-2 3-4 0,1 2 4 0,-3-4 2 0,1 2-7 15,-4 0 4-15,3 0 4 0,-4-1-4 16,0 0 3-16,0 4-3 0,0-4 0 0,-1 0 5 15,2 0-3-15,-3-2-1 0,0 2 6 0,1 0-6 16,4-1 3-16,-4-1 2 0,4-1 2 0,-2 1-6 0,4-1 0 16,-1 0-1-16,0-1-2 0,5-1 2 0,-7 1-17 15,7-1-21-15,-5 5-21 0,5-5-22 0,0 0-30 16,0 0-24-16,0 0-31 0,0 0-115 16,0 0-301-16,0 0 133 0</inkml:trace>
  <inkml:trace contextRef="#ctx0" brushRef="#br1" timeOffset="100185.347">11254 13955 89 0,'0'0'140'0,"3"-3"-11"0,-3 3-21 0,0 0-11 0,0 0-4 15,0 0-5-15,8 8-18 0,-8-5-6 0,2 2-3 16,-2-5-10-16,3 4-4 0,-2-1-9 0,-1-3 11 16,5 3-8-16,-5-3-12 0,2 4 6 0,-2-4-8 15,0 0 6-15,5 1-5 0,-5-1 1 0,0 0 2 16,0 0-1-16,11-3 6 0,-6 1 4 0,-2-1 6 16,-1 1 7-16,2-1 1 0,-3 1-8 0,2-3 5 15,-2 0 0-15,-1 5-4 0,4-3 8 0,-4-2-2 16,0 5 4-16,2-7-2 0,-2 7-3 0,2-5-4 15,-2 5-1-15,-2-5-5 0,2 5-10 0,0 0-7 16,0 0-12-16,0 0-20 0,-2-6-29 0,2 6-26 16,0 0-31-16,-13 7-26 0,13-7-39 0,-10 2-149 15,4 1-330-15,1-1 146 0</inkml:trace>
  <inkml:trace contextRef="#ctx0" brushRef="#br1" timeOffset="101777.535">11560 13812 113 0,'0'0'122'16,"0"0"-6"-16,0 0-7 0,0 0-16 0,0 0 2 15,0 0 2-15,0 0 0 0,0 0 2 0,0 0 0 16,1-4-3-16,-1 4 2 0,0 0-3 0,0 0-8 15,0 0-1-15,0 0-1 0,0 0-11 0,0 0-4 16,0 0-5-16,0 0-12 0,0 0-1 0,0 0-9 16,0 0-4-16,0 0-1 0,0 0-4 0,0 0-3 15,0 0-3-15,0 0-4 0,0 0-2 0,0 0-1 16,0 0 0-16,0 0 4 0,0 0-2 0,0 0 0 16,0 0 1-16,0 0 0 0,0 0-6 0,3-6-1 15,-2 3 0-15,-1 3-3 0,0-6-2 0,0 3-2 16,5-1 2-16,-4 1-5 0,3-3-2 0,-4 0 4 15,4 1 0-15,-3-2-4 0,-1-1 0 0,3 4 3 16,-2-4-4-16,-1 2 3 0,0-1-7 0,-1-1 6 0,1 3-2 16,-3-3-4-16,2 4 4 0,-3-1-4 0,0 3 2 15,-2-2-4-15,2 1 2 0,-2 0-2 16,2 2 0-16,4 1 0 0,-16 4-5 0,9-1 7 16,-5-1-2-16,1 3 2 0,1-1-2 0,2 1-3 0,-1 1 0 15,-1 0 3-15,2 1 2 0,-1 1-2 0,4-2 0 16,-4 2-2-16,4 0 4 0,0-1 0 0,1-2-2 15,2 5 2-15,0-2 1 0,2 1-5 16,0 0 0-16,0 1 4 0,4-1-2 0,0 1 1 16,1 0-4-16,2-1 3 0,0 1-2 0,1-3 3 0,0 5-1 15,-2-3 1-15,4 2 5 0,-4-5-3 0,0 2 0 16,-1-1-5-16,3 1 1 0,-6-1-2 16,3-2-3-16,0 0-1 0,-4 1-5 0,1 0-2 15,-2-2-5-15,-2 2-1 0,1-1-3 0,-1 0-3 0,-2 1 2 16,-1-1-3-16,-2-2 3 0,2 2 2 0,-4-1-4 15,2-1 6-15,-1 1 1 0,2-1 0 0,-1-2 4 16,-1 1 2-16,-2-3 1 0,4 1 7 0,6 0 3 16,-13-1 4-16,4 0 2 0,4-2 5 15,0 1 5-15,1-3-2 0,0 4-2 0,3-7 0 0,1 3 4 16,1 1-8-16,2-2 0 0,1-3 1 0,2-1 0 16,1 3-1-16,6-6 2 0,-2 6-3 0,3-6 4 15,-1 1-11-15,-1-1-5 0,5 0-7 0,-3 4-4 16,0-4-4-16,0 1 4 0,-2 0-2 0,-3 3 5 15,2 2 2-15,-1-3-2 0,-2 3 4 0,0 0-1 16,2-1 6-16,-5 1 0 0,4-1 0 0,-4 3-5 16,3-2 9-16,-2-1-3 0,-1 7-1 0,-1-5 3 15,1 2-1-15,-1-1 2 0,-1 3 14 0,1-1-7 16,0 3 8-16,-4 0 1 0,7-5 3 0,-5 2 0 16,2 2 4-16,-4 1-1 0,4-5-1 0,-4 5 0 15,7 0 0-15,-4-3 2 0,-3 3-5 0,0 0 1 16,9-1-1-16,-9 1 0 0,0 0-6 0,7 2 2 15,-7-2 3-15,0 0-5 0,7 2-2 0,-7-2 3 16,3 5 1-16,3-5-8 0,-3 2 2 0,-3-2 4 16,1 3-1-16,-1-3-1 0,0 0-2 0,5 4 1 15,-5-4 2-15,1 3-3 0,-1-3 3 0,2 2-6 16,-2-2 5-16,0 0-1 0,0 5 3 0,0-5-1 16,0 0 0-16,0 0 0 0,2 4 0 0,-2-4 3 15,0 0-3-15,0 0 0 0,0 0-3 0,0 0 2 16,0 0 0-16,0 0 1 0,0 0-4 0,0 0 3 15,0 0-2-15,2 3-1 0,-2-3 4 0,0 0-3 16,0 0 1-16,0 0 3 0,0 0 0 0,0 0 11 16,0 0-2-16,0 0 2 0,0 0 5 0,0 0-1 15,0 0 0-15,0 0 1 0,0 0-1 0,0 0 4 16,0 0-3-16,0 0-5 0,0 0 1 0,0 0 0 16,0 0-3-16,0 0-3 0,0 0-3 0,0 0 3 15,0 0-2-15,0 0-2 0,0 0-1 0,0 0-1 16,0 0-4-16,0 0 4 0,12-4-2 0,-12 4-2 15,0 0 3-15,11-3-1 0,-8 3-4 0,-3 0 1 16,12 0 1-16,-12 0-2 0,7 3 2 0,1-3-5 16,-3 1 2-16,3 1 2 0,-8-2 2 0,10 1-4 15,-7 2-4-15,6-2 6 0,-9 2-1 0,6-1-5 16,-2 1 5-16,-1 0-2 0,-1 1-3 0,-1-1 4 16,2 4 2-16,-2-2-1 0,-2 0-1 0,-2 0 0 0,-3 5-1 15,1-3 1-15,-3 1-1 0,2-4 3 0,3 1-6 16,-7 2 3-16,5-2 2 0,-4 2-1 15,0-1-2-15,1-2 4 0,3 0-2 0,-2 0 0 16,3-3 0-16,-2 2-1 0,1-1 3 0,0-2-1 0,2 3 0 16,3-3-1-16,-7 4 0 0,2-3 1 0,5-1-2 15,-3 4 0-15,3-4 0 0,0 0 0 0,0 0 0 16,-7 0-2-16,7 0 3 0,0 0 0 16,0 0-4-16,0 0 3 0,0 0 0 0,15 3 2 15,-15-3-4-15,9 1 3 0,2-1-2 0,-1 1 0 0,1 1 0 16,0-1 1-16,1 1-4 0,-1 1 2 0,0 1 4 15,-2-1-2-15,4 2 0 0,-2-1 1 0,-2 1-4 16,0-2 3-16,0 3-1 0,-2 0 0 0,1 1-3 16,-4-2 4-16,1 0-1 0,-1 1 0 0,-2 0-1 15,0 1 4-15,-1 0-5 0,-4-1 1 0,0 3 1 16,-2-1-1-16,-2 1 1 0,-2-1 1 0,-5 4 0 16,0-3-1-16,1-3-3 0,-3 5 3 0,0-6 1 15,1-1-1-15,1 4 2 0,-4-2-2 16,6-2 0-16,2 2 0 0,0-3 2 0,0-1-1 0,2 0-2 15,1-1-4-15,1 1-17 0,0-1-28 0,-1 1-40 16,0 2-39-16,3-2-52 0,-2 1-201 0,1-3-414 16,-3 5 183-16</inkml:trace>
  <inkml:trace contextRef="#ctx0" brushRef="#br1" timeOffset="115673.333">10851 15112 28 0,'0'0'53'16,"0"0"-1"-16,0 0 1 0,0 0-3 0,0 0-2 15,0 0-2-15,0 0 0 0,0 0 5 0,0 0 0 16,0 0-3-16,0 0 2 0,0 0-4 0,0 0-7 16,0 0-6-16,4-3 1 0,-4 3-6 0,2-1 5 15,-2 1-7-15,0 0-8 0,0 0 4 0,1-4-3 16,-1 4-3-16,4-2 0 0,-4 2-3 0,2-5 5 16,-2 5 2-16,0 0-1 0,0 0-4 15,0 0 7-15,-2-4 2 0,2 4-8 0,0 0 6 0,0 0 8 16,0 0-12-16,0 0 7 0,0 0-1 0,0 0 0 15,0 0-1-15,-2-5-6 0,2 5-6 0,0 0-5 16,0 0 10-16,0 0-12 0,0 0-1 0,0 0 1 16,0 0-2-16,0 0 2 0,0 0-1 0,-7 9-3 0,7-9 3 15,-5 5-12-15,3-2 14 0,-2 0-1 16,-1 1-8-16,0-1 2 0,3 1 5 0,0-1-3 16,-1 1 6-16,-1-1-6 0,2 0 0 0,-2 0 3 15,1 0-6-15,-2 2 1 0,2-2 8 0,0 1-5 16,0-1 0-16,2 2-2 0,0-2 1 0,-3 0 3 15,4-3-3-15,-3 6-3 0,1-1 4 0,2-5-5 16,-4 2 6-16,4 1-7 0,0-3 12 0,0 0-8 16,-3 6 2-16,3-6-1 0,0 0 1 0,0 4-2 15,0-4 0-15,0 0-1 0,0 0-6 0,0 0 2 0,2 3 20 16,-2-3-6-16,0 0-12 0,5 4 6 16,-5-4-3-16,4 1-3 0,-4-1 5 0,4 1-12 15,-4-1 11-15,5 2 3 0,-5-2-15 0,5 1 15 16,-5-1-3-16,7 0 2 0,-7 0-1 0,0 0-1 15,11-1 4-15,-6-1 1 0,-5 2 0 0,11 0-2 16,-11 0-2-16,10 0-4 0,-4 0 6 0,-6 0-3 0,12-1 1 16,-3 1-7-16,-4 0 8 0,3 1 3 15,-1-1-8-15,0 0 2 0,-2 2-2 0,4-1 10 16,-4 1-10-16,3-2 0 0,-3 3 5 0,0 1-4 0,0-3 0 16,2 3 3-16,-2 1 3 0,0 0-4 0,-1 1-2 15,0-1 4-15,-3 1-4 0,0 1-1 0,3 1 4 16,-3 0-7-16,2 1 13 0,-1-4-3 0,-2 2-10 15,1-3 8-15,-2 2 4 0,1 1 7 0,-2-3 2 16,1 3 0-16,-1-2-4 0,-3 1 1 0,0 0-3 16,-4 3 3-16,3-3-3 0,-3-1-6 0,2 2 3 15,-3-3-1-15,-3 4 3 0,3-3-3 16,-4 2-1-16,3-4-3 0,-3 2 3 0,2-3 8 16,-1 0-4-16,-1 3-2 0,1-5 2 0,-1 2 9 0,3-2-3 15,-2 0 8-15,5 0 2 0,-2 0-11 0,4-2 4 16,-3 2 3-16,0-2-3 0,5-1 1 0,4 3-2 15,-9-2-1-15,4 1-1 0,5 1-9 16,-8-4-4-16,7 2-4 0,-3-1-16 0,4 3-8 0,-4-5-13 16,4 1-22-16,0 4-24 0,3-9-35 0,-2 5-101 15,-1-3-239-15,4 0 106 0</inkml:trace>
  <inkml:trace contextRef="#ctx0" brushRef="#br1" timeOffset="115984.323">10871 15119 25 0,'0'0'114'0,"12"0"-4"0,-5-2-14 0,3 2-2 0,2-1-6 16,1-2 4-16,1 2-25 0,-1-2 17 0,-2 3-10 16,3-4-7-16,0 2-6 0,-2 1-9 0,1-4-2 15,-1 3-1-15,-1 0-10 0,-1 0-4 0,-1 1-10 16,-2-2 14-16,-1 2-20 0,0 1-19 0,0-3-20 16,-6 3-18-16,9 0-10 0,-9 0-21 0,5-1-28 15,-5 1-71-15,0 0-182 0,0 0 80 0</inkml:trace>
  <inkml:trace contextRef="#ctx0" brushRef="#br1" timeOffset="116611.915">11159 15186 59 0,'5'-4'84'0,"0"1"0"16,0-1-19-16,4-1 6 0,-5 1 7 0,2 0-3 16,1 0-6-16,-1-2 3 0,-2 1 2 0,0-1-15 15,-4 0 12-15,3 0 0 0,-1 2 4 0,-2-2-13 16,0-1 9-16,-2 2-4 0,-1 0-4 0,1 0-6 16,0 0-2-16,-1 1-8 0,-4 2-1 0,1-1 1 15,-1 0-9-15,-2 3-4 0,0 0-6 0,-4 2-6 16,4-1 3-16,-5 2-5 0,5-1-1 0,-2 1-4 15,-1 3 1-15,3 0-4 0,0 0-3 0,-1 0 3 16,0 1 2-16,1 0-6 0,1-1-3 0,4 0 6 16,-2 3-5-16,2-4-11 0,0 2 10 0,0-1 5 15,3 1-6-15,1-2-4 0,-1-2-6 0,2 4-3 16,2-4 3-16,-1-1-4 0,1 2 4 0,1-2 1 16,0-1-1-16,2 1 2 0,-6-2 1 0,15-2-1 15,-10-1-4-15,3 2 3 0,2-3-1 0,-5 2-1 16,3-3 5-16,1 0-2 0,-1 0 2 0,-2 3-4 15,3-7 4-15,-4 5 10 0,-1-3-8 0,5 3-3 16,-4-4 3-16,-2 3-1 0,2-3-1 0,-4 4 3 16,3 0 1-16,0-1-5 0,-3 1 3 0,3 0-3 0,-3 3 10 15,-1 1-8-15,0-5 2 0,5 2 1 16,-5 3 1-16,0-3-4 0,0 3 1 0,0 0-7 16,0 0 5-16,0 0 2 0,0 0 6 0,0 11 0 15,-1-7 1-15,-3 3 3 0,4 0-3 0,-5 1 0 16,4 4-1-16,-3 0 0 0,0-1-3 0,3 1 2 15,-2 0 0-15,1-1 6 0,-1 1-4 0,-1-2-2 16,0 2-1-16,4-2 4 0,-5 1 1 0,4 0-7 16,1-2 6-16,-1 0-1 0,-2-1-5 0,3 0 7 15,-1-1-1-15,-2 0-6 0,6 0 1 0,-3-1-2 0,-4-1 2 16,4 1 1-16,0-3-7 0,0 1 9 0,0 1-6 16,0-5 0-16,0 6-19 0,-4-4-15 15,4-2-20-15,0 4-18 0,0-4-25 0,0 0-32 16,0 0-120-16,0 0-268 0,0 0 118 0</inkml:trace>
  <inkml:trace contextRef="#ctx0" brushRef="#br1" timeOffset="117013.631">11267 15257 118 0,'0'0'124'0,"0"0"-11"15,1-4-13-15,-1 4-12 0,0 0-9 0,0 0-9 16,0 0-6-16,0 0 0 0,0 0-16 0,0 0 2 16,0 0 7-16,0 0-19 0,2 9 12 15,-2-9-21-15,-2 7 6 0,2-7-7 0,0 5-9 16,0-5 3-16,-1 5-8 0,1-5 0 0,1 4 0 0,-1-4-9 15,0 0-4-15,0 0-6 0,2 4 5 16,-2-4-4-16,0 0 2 0,0 0 2 0,0 0 2 0,0 0-2 16,0 0-4-16,0 0 3 0,8-12 5 0,-8 8-5 15,0 4 4-15,3-6-6 0,-1 3 6 16,-2-1 1-16,0 0-3 0,1 0 5 0,-1 4-3 0,0-7 2 16,0 7 9-16,-1-6-2 0,1 6-2 0,-2-4 2 15,2 4-2-15,0 0-2 0,0-4-4 0,0 4 1 16,0 0-15-16,0 0-4 0,0 0-22 15,0 0-18-15,0 0-19 0,0 0-29 0,0 0-72 16,0 0-188-16,0 0 84 0</inkml:trace>
  <inkml:trace contextRef="#ctx0" brushRef="#br1" timeOffset="117603.052">11440 15138 1 0,'0'0'110'0,"0"0"-8"0,1-4-11 16,-1 4-10-16,0 0-7 0,0 0-1 0,0 0-7 16,0 0 1-16,0 0-6 0,0 0-2 0,0 0-8 15,0 0-4-15,0 0 1 0,-10 10-1 0,10-10-13 16,-4 3-4-16,2 1 1 0,0-2-10 0,2-2-4 15,-2 5 3-15,-1-2-1 0,3-3-1 0,-6 5-3 16,3-1-1-16,-2 1 0 0,4-3-4 0,-3 2 7 16,0 2-1-16,0-3-5 0,3 0-4 0,-4-2-6 15,5-1 4-15,-4 4 0 0,4-1-5 0,-1 0 13 16,1-3-14-16,-3 4 6 0,3-4-1 16,0 0-3-16,4 4-2 0,-4-4 6 0,8 4-5 0,-8-4-3 15,6 3 3-15,1-3 1 0,-2 0 4 16,0 1-5-16,1 0 5 0,-6-1-2 0,9 3-4 0,-1-2 5 15,-3 0-3-15,2 1-5 0,-1-1 7 0,0 2-6 16,0-2 6-16,0 2 3 0,-1-3-9 0,1 2 2 16,-1 1 2-16,0-1 0 0,2 0-2 0,-3 0 6 15,2 1-3-15,-4-1-4 0,2 1 3 0,0 1-3 16,-1-1 4-16,-1 1 5 0,-1-1-5 0,2 2-4 16,-2-3 3-16,-1 2 2 0,0-4 6 0,-1 11 4 15,2-9 1-15,-1 3 1 0,-1 1 7 0,1-2-5 16,-3 0 11-16,2 0 2 0,-3 0-1 0,2 2 0 15,-1-2-3-15,-2-1 3 0,0 5-3 0,1-6-4 16,-2 0 6-16,2 3-5 0,-2 2-4 0,0-3 0 16,0-2-3-16,-2 0 2 0,1 4 1 0,-1-2-9 15,2-1 2-15,-3 2-4 0,1-2-13 0,3-2-8 16,-4 0-15-16,0 1-21 0,3-2-17 0,6 0-19 16,-17-3-20-16,8-1-16 0,0 0-105 15,-1 0-244-15,1-1 109 0</inkml:trace>
  <inkml:trace contextRef="#ctx0" brushRef="#br1" timeOffset="117932.741">11454 15083 141 0,'9'-4'129'0,"0"-1"-5"0,3 1-5 0,1 0-4 16,1 0-9-16,3-1-1 0,0 2-7 0,-1-4-4 15,3 2-9-15,-1 0-8 0,-5 2-6 0,0-1-3 16,1 1-7-16,-6 1-7 0,3-1-2 0,-3 1-3 16,-3 1-7-16,0-2 1 0,-1 2 1 0,-4 1 2 15,10-2-1-15,-6 1-1 0,-4 1-4 16,0 0 0-16,6-1-4 0,-6 1-5 0,4-3 1 0,-4 3-7 15,0 0-3-15,0 0-3 0,0 0-7 0,0 0-15 16,0 0-22-16,0 0-27 0,0 0-37 0,0 0-49 16,0 0-156-16,-10 11-318 0,2-10 141 0</inkml:trace>
  <inkml:trace contextRef="#ctx0" brushRef="#br1" timeOffset="131527.4">15133 12279 53 0,'0'0'87'0,"0"0"3"15,0 0-11-15,0 0-5 0,0 0-15 0,0 0-3 16,0 0 1-16,0 0-7 0,0 0-3 0,0 0-4 16,0 0 5-16,0 0-14 0,0 0-4 0,0 0 12 15,0 0-2-15,0 0-9 0,0 0 3 0,0 0-1 16,0 0-6-16,0 0 0 0,0 0 1 0,0 0-2 15,0 0-4-15,0 0-5 0,0 0 3 0,-5-4-4 16,5 4 9-16,0 0 2 0,0 0-26 0,-3-5 21 16,3 5 0-16,-3-3 3 0,3 3-4 0,0 0 0 15,0 0-1-15,-2-3 4 0,2 3-5 0,0 0-1 16,0 0-6-16,0 0 1 0,0 0 11 0,0-5-4 0,0 5-1 16,0 0-2-16,0 0 7 0,0 0 0 0,0 0 0 15,0 0-6-15,0 0 10 0,0 0 2 0,0 0 5 16,0-4 2-16,0 4-2 0,0 0 2 0,0 0-2 15,-1-3 4-15,1 3 2 0,-3-5-7 0,3 5 7 16,0 0 2-16,0 0-2 0,0 0 1 0,0 0-2 16,0 0 1-16,0 0-1 0,0-4-2 0,0 4 2 15,0 0 1-15,0 0 1 0,0 0 3 0,-2-5 1 16,2 5-2-16,0 0 1 0,0 0-2 0,0 0-3 16,0 0 2-16,0 0 3 0,1-3-4 0,-1 3 2 15,0 0 3-15,0 0-2 0,0 0 3 0,0 0 2 16,0 0-2-16,0 0 0 0,4-5 2 0,-4 5 4 15,0 0-2-15,0 0-2 0,0 0 1 0,0 0 3 16,0 0-2-16,0 0 2 0,0 0 4 0,0 0-4 16,0 0-2-16,0 0-1 0,0 0-7 0,0 0-4 0,0 0 1 15,0 0-7-15,0 0 1 0,0 0-7 16,0 0 0-16,0 0-2 0,0 0-4 0,0 0 2 0,0 0-5 16,0 0-4-16,0 0 10 0,0 0-12 0,0 0-1 15,0 0 0-15,0 0-2 0,0 0-5 0,0 0 5 16,0 0-4-16,0 0 1 0,0 0 1 0,0 0-1 15,0 0-3-15,0 0-2 0,0 0 1 0,0 0 0 16,0 0 9-16,0 0-7 0,-5 13 1 0,2-11-2 16,1 1-6-16,2-3 6 0,-2 7-4 0,1-3 2 15,0 1 2-15,-2-2-1 0,3 1 2 0,-3 1-3 16,2 0 0-16,0 0-2 0,0 0-1 0,-2 0 0 16,2 2 5-16,-2-5-3 0,0 5-2 0,1 1-4 15,-3-3 6-15,4-1 1 0,-2 4 0 0,2-2 19 16,0 2-9-16,-3-1 2 0,4-1-4 0,0 1 3 15,0 0-4-15,-3 0 3 0,3 3-2 0,0-3-4 16,-1-1-2-16,0 3 1 0,-2-1 1 0,2-1 2 16,1 0-2-16,-4 0 6 0,4 2-11 0,-1-4 2 15,-2-1-4-15,3 4 7 0,-1-4-2 0,1 5-4 16,0-3 3-16,0-1 0 0,0 3 0 0,-2-3-4 16,0 1-1-16,2 0 2 0,0 0 3 0,0-1 1 0,0 0 3 15,0 2-6-15,-1-1 3 0,-2-1-4 16,3 2 3-16,0-3 2 0,-1 2-4 0,1 0-1 15,-3 0-4-15,2-1 9 0,1 2-7 0,1-2-2 0,-2-1 6 16,1 3 1-16,0-2 0 0,0 0-7 0,0 0 6 16,0 2 9-16,0-2-11 0,0-1-2 0,0 2-1 15,0 0 7-15,0-1 4 0,0 1-6 0,0-1 6 16,0 0-8-16,0-1-1 0,0 1 2 0,0-1-1 16,0 2 14-16,0-1-11 0,0-2-6 0,0 3-1 15,-1-1 5-15,1-2-5 0,-3 2 9 0,3 1-9 16,0-2 9-16,0 1-7 0,0-5 7 0,0 6-11 15,0-1 5-15,0-2 1 0,0 1 0 0,0-4-1 16,0 4 1-16,0-4-1 0,0 8 2 0,0-8 2 16,0 5-2-16,0-5 0 0,0 3-4 0,0-3 0 15,3 2 4-15,-3-2 6 0,0 0-6 0,0 0 2 16,0 0 0-16,0 0-5 0,0 6 7 0,0-6-7 16,0 0 5-16,0 0-5 0,0 0 1 0,0 0 6 15,0 0-8-15,0 0 5 0,0 0-1 0,0 0-2 0,0 0 4 16,0 0-7-16,0 0 3 0,0 0 2 0,0 0 5 15,0 0-3-15,0 0-1 0,0 0 3 16,0 0-4-16,0 0 2 0,0 0 6 0,0 0-3 16,0 0-2-16,0 0 7 0,0 0-5 0,0 0 2 0,0 0-4 15,0 0 0-15,6-11-4 0,-6 11 6 16,3-4 0-16,-3 4 2 0,1-3-6 0,-1 3 6 16,2-3-3-16,-2 3-1 0,0 0 2 0,2-4-3 0,-2 4-1 15,0 0 0-15,1-4 3 0,-1 4-3 0,4-3 1 16,-4 3-2-16,4-5 3 0,-3 2-6 15,-1 3 6-15,3-7-3 0,-3 3 2 0,1-2-1 0,0 1 2 16,-1 0 13-16,3-2-12 0,-3 1-2 0,0 0-4 16,4-5 2-16,-4 2 0 0,1 0-3 0,-1-1 5 15,1-2 0-15,-1 0-3 0,0 0 3 0,3-1 4 16,-3 2-5-16,-3-5-3 0,3 3 12 0,0 1-13 16,3-3 2-16,-3 1 0 0,0 2 0 0,0-3 7 15,-3-1-8-15,3 3 1 0,-2 1 0 0,2 1 2 16,-4 0-1-16,4 2-6 0,0-4 9 0,0 1-6 15,-3 3 6-15,3-1-5 0,-1 1-1 0,0-2 2 16,1 5-2-16,-3 0 4 0,3 1-4 0,0-1 0 16,-1 3 6-16,1-1 0 0,0-2-5 0,-4 2 3 15,4 4 0-15,0-4 1 0,0 4-5 0,0-6 1 16,0 6 5-16,-1-5-4 0,1 5 3 0,0-5 3 0,0 5 0 16,-3-2-6-16,3 2-1 0,-1-7 1 15,1 7 1-15,0-3 0 0,0 3-6 0,-4-5 13 16,4 5-12-16,0-5 1 0,0 5 7 0,0-3 0 0,0 3-1 15,-4-5-9-15,4 5 6 0,0 0 7 16,0-4-10-16,0 4 4 0,0 0 3 0,0 0 5 0,0 0-9 16,0-5 3-16,0 5-2 0,0 0-2 15,0-4-3-15,0 4 8 0,0 0-4 0,0 0-2 0,0 0 7 16,0 0-4-16,0 0-4 0,0-5 4 0,0 5 6 16,0 0-8-16,0 0 4 0,0 0-3 0,0 0 3 15,0 0-4-15,0 0-3 0,0 0-1 0,0 0-1 16,0 0-11-16,0 0-7 0,0 0-10 0,0 0-30 15,0 0-30-15,0 0-37 0,0 0-48 0,0 0-44 16,0 0-51-16,0 0-43 0,0 0-205 0,0 0-566 16,0 0 250-16</inkml:trace>
  <inkml:trace contextRef="#ctx0" brushRef="#br1" timeOffset="136531.903">16424 12260 43 0,'0'0'140'16,"0"0"-8"-16,0 0-18 0,0 0-14 0,0 0-7 0,0 0-9 15,0 0-10-15,0 0-4 0,0 0-3 0,0 0-1 16,0 0-5-16,0 0 0 0,0 0 1 0,0 0-2 15,0 0-1-15,0 0 6 0,0 0 2 0,0 0 9 16,0 0-3-16,0 0-7 0,0 0-3 0,0 0-3 16,0 0 0-16,0 0-7 0,0 0 10 0,0 0 0 15,-7-2-3-15,7 2-5 0,0 0 2 0,-3-4 0 16,3 4-1-16,0 0-3 0,-2-3-5 0,2 3-2 16,0 0-4-16,0 0-3 0,-3-4 1 0,3 4-9 15,-2-3 5-15,2 3-2 0,0 0 3 16,0 0-3-16,0 0-3 0,-2-6 3 0,2 6-1 0,0 0-7 15,0 0-1-15,0 0-3 0,0 0-2 0,0 0-2 16,0 0-2-16,0 0-5 0,0 0 0 0,0 0 3 16,0 0-1-16,0 0 0 0,0 0-3 0,0 0-2 15,0 0 3-15,-3-1-4 0,3 1-1 0,0 0 1 16,0 0-2-16,0 0 3 0,0 0-6 0,0 0 4 16,0 0-4-16,0 0 0 0,0 0 0 0,0 0 1 0,0 0 2 15,0 0-2-15,0 0-3 0,0 0 1 0,0 0-1 16,0 0 2-16,0 0 0 0,0 0 0 15,0 0-3-15,0 0 1 0,0 0 0 0,0 0-1 16,0 0 1-16,0 0-1 0,0 0 1 0,0 0 1 0,0 0-3 16,0 0 2-16,2 13 0 0,-2-13 3 0,0 5-1 15,0-1-2-15,1 1 0 0,1-2 3 0,-2 2-3 16,0-1-1-16,-2 1 5 0,2 1-4 0,0-2 0 16,0 1 1-16,0 2 0 0,3-5 6 0,-4 3-9 15,2 2 6-15,0-2-5 0,-1-1 3 0,0 4-2 16,0-3-2-16,0-2 7 0,0 6-4 0,0-4 3 15,0 2-1-15,-1-1-1 0,1 1 0 0,0-1-1 16,0 0 2-16,-1 3 0 0,1-3-1 0,-2 1 2 16,1-1-2-16,1 2 1 0,0-1 0 0,-1 0-1 15,1-2 1-15,0 5 0 0,0-5-9 0,0 3-2 16,-1-2 4-16,1 2-2 0,0-1 1 0,-2-1 1 16,2 2 0-16,-1 0 1 0,0-2 3 0,2 1 0 15,-2-1-4-15,1 1 3 0,0 0 0 0,-3-2 2 16,3 2-1-16,0 0-2 0,0-2 4 0,-1 0 0 15,1 2-3-15,-2-2 0 0,2 0 9 0,0 0-8 16,-2 0 1-16,1 0-2 0,1-3 3 0,0 3-1 16,-1 1-2-16,1 0 2 0,0-3 0 0,0 1-3 15,-4 0 3-15,4 0-2 0,0 1 2 0,0-1 1 0,0 1-2 16,0 0 1-16,0-1 2 0,0 1-2 16,0 1 1-16,0-1-3 0,0-1-1 0,0 2 1 15,-3 1-1-15,3-2 2 0,0 1-1 0,3 1 1 16,-3-3 2-16,0 2 2 0,0-1-3 0,0 0 0 15,-3 0-2-15,3 0 0 0,0 0 2 0,3-2-1 0,-3 1-1 16,0 1 3-16,0-3 1 0,0-2-1 16,0 8-2-16,0-4-1 0,0-4 0 0,0 7 1 15,0-7-1-15,0 5 1 0,0-2-3 0,0-3 3 0,0 5-1 16,0-5 1-16,0 2 1 0,0-2 1 0,0 0-1 16,0 7-2-16,0-7 4 0,0 0-1 0,0 4-1 15,0-4-1-15,0 0 2 0,0 0 0 0,0 5-2 16,0-5 2-16,0 0-3 0,0 0 2 0,0 0 2 15,0 0-2-15,0 0-7 0,0 0-22 0,0 0-33 16,0 0-42-16,0 0-53 0,0 0-68 0,0 0-207 16,-8-16-464-16,8 11 205 0</inkml:trace>
  <inkml:trace contextRef="#ctx0" brushRef="#br1" timeOffset="137372.019">15154 12543 13 0,'0'0'125'16,"0"0"-7"-16,0 0-8 0,0 0-12 0,0 0-6 15,0 0-7-15,0 0-2 0,0 0-9 0,0 0 3 16,0 0-1-16,0 0-8 0,0 0-2 0,0 0-4 16,0 0-2-16,0 0 2 0,0 0-5 0,0 0-1 0,0 0-2 15,0 0 0-15,0 0 2 0,0 0-6 0,0 0-2 16,0 0-3-16,0 0-6 0,0 0-1 15,0 0-5-15,0 0 1 0,0 0 5 0,0 0 6 0,0 0-1 16,15-1-2-16,-15 1-2 0,5 1-1 0,-5-1-3 16,8 0-7-16,-8 0 3 0,10 0-4 0,-7 2-1 15,-3-2-3-15,11 2-5 0,-4-2-1 0,-2 0-2 16,-1 1-2-16,-4-1-2 0,13-1-1 0,-9 2-2 16,-4-1 0-16,14 0 1 0,-9-1-3 15,-5 1 0-15,10 0-6 0,-2 0-16 0,-2 0-27 16,-6 0-26-16,8-2-37 0,-3 1-48 0,1 0-182 0,-2-2-363 15,-1-1 161-15</inkml:trace>
  <inkml:trace contextRef="#ctx0" brushRef="#br1" timeOffset="137647.793">15410 12516 134 0,'0'0'162'0,"5"3"-9"0,-5-3-13 0,8 0-9 0,-2 2-9 16,-6-2-15-16,13 0-6 0,-8 1-8 0,5-1-13 16,-2 0-10-16,-2 0-6 0,2 1-10 15,2-1-14-15,-5 0-20 0,2 0-13 0,-1 2-20 16,2-2-22-16,-8 0-13 0,6-2-20 0,-6 2-30 0,9-1-21 15,-6-2-65-15,-3 3-197 0,5-1 88 16</inkml:trace>
  <inkml:trace contextRef="#ctx0" brushRef="#br1" timeOffset="137820.906">15585 12528 42 0,'4'2'154'16,"-4"-2"-19"-16,0 0-3 0,9-2-17 0,-4 1-14 16,-5 1-8-16,13-1-14 0,-6 1-11 0,1-1-27 15,-2 1-33-15,2-2-38 0,-2 1-27 0,-6 1-91 16,10-1-158-16,-7-1 70 0</inkml:trace>
  <inkml:trace contextRef="#ctx0" brushRef="#br1" timeOffset="138020.37">15757 12545 32 0,'5'2'152'16,"-5"-2"-12"-16,0 0-11 0,12-2-15 0,-5 1-7 15,-7 1-14-15,14 0-2 0,-7-1-16 0,2 1-9 16,4-1-13-16,-3-1-19 0,-2 0-33 0,3 1-21 15,-2 0-32-15,-1 0-15 0,-3 1-91 0,-5 0-172 16,12 0 77-16</inkml:trace>
  <inkml:trace contextRef="#ctx0" brushRef="#br1" timeOffset="138208.868">15947 12547 145 0,'0'0'142'0,"5"0"-9"0,-5 0-11 16,9 0-14-16,-5 1-5 0,-4-1-14 0,11-1-4 0,-5 1-14 16,-6 0-17-16,11 0-22 0,-11 0-27 15,14-2-30-15,-9 1-35 0,0 0-37 0,0 1-55 16,-5 0-164-16,5-3 73 0</inkml:trace>
  <inkml:trace contextRef="#ctx0" brushRef="#br1" timeOffset="138348.495">16060 12550 27 0,'0'0'32'16,"0"0"-43"-16,0 0-9 0,0 0 4 0</inkml:trace>
  <inkml:trace contextRef="#ctx0" brushRef="#br1" timeOffset="139748.255">16191 12548 65 0,'0'0'114'0,"0"0"-9"0,0 0-17 16,0 0-6-16,0 0-7 0,0 0-4 0,0 0-9 16,0 0-5-16,0 0 0 0,9 4-1 0,-9-4-7 15,0 0 4-15,8 1-10 0,-8-1-5 0,6 0-7 16,-6 0-4-16,0 0 2 0,4 2-2 0,-4-2 1 16,0 0-7-16,0 0-6 0,6 0 9 0,-6 0-26 15,8-2-13-15,-8 2-45 0,4-3-44 0,-4 3-69 16,3-2-188-16,2 1 84 0</inkml:trace>
  <inkml:trace contextRef="#ctx0" brushRef="#br1" timeOffset="141462.244">16446 12949 2 0,'0'0'100'16,"0"0"-5"-16,4-5-4 0,-4 5-2 0,5-2-6 16,-5 2 0-16,4-1-2 0,-4 1-2 0,4-4-4 15,-3 1 2-15,-1 3 8 0,0 0-2 0,3-4-3 16,-3 4-2-16,0 0-9 0,1-4-2 0,-1 4 2 15,0 0-2-15,0 0-5 0,0 0-1 0,0 0-1 16,0 0-7-16,-5-4-4 0,5 4-5 0,0 0-6 16,0 0-2-16,-14 3-3 0,14-3-5 0,-8 4-3 15,2 0-5-15,1-3 1 0,0 4-2 0,-3 0-4 16,2 1 0-16,-1 2-4 0,-2-2 1 0,3 2-2 16,-2 0 0-16,-1 2-1 0,5 0-1 0,-3 2 0 0,3 2-1 15,-4-4-3-15,3 0 1 0,1-1 0 0,3 3 0 16,-2-4-3-16,2 0 4 0,1 2-5 15,0 1 1-15,0-4 2 0,0 0-3 0,0 2 1 16,1-3-1-16,3 3-1 0,-1-4 0 0,-2 0 3 0,3 0-3 16,0 0 3-16,-3-1 0 0,4-1-1 0,-1 0-4 15,2-1 7-15,2-2-5 0,-8 0-1 0,12-3 0 16,-5-1 4-16,1 1-3 0,1-2 2 0,1 1-2 16,0-3 3-16,-1 2-2 0,0-5 3 0,3 4-1 15,-3-3-3-15,-2 1 0 0,3-8 3 0,-3 6 1 16,3 2-4-16,-6-2 2 0,1-1 1 0,0 2-1 15,-2-3 0-15,-1 4-1 0,-1-3 1 0,-1 2-3 16,0 0 1-16,-1 2 5 0,-1-1-3 0,2 4 1 16,-3-3 0-16,-2 0 4 0,0 3-2 0,1-2-1 15,-2 1 2-15,-1 0-6 0,0 3 2 0,0-1-3 16,-2 1 2-16,2-1 0 0,-2 3-3 0,0 0 2 16,0 0-9-16,1 0 0 0,2 5-5 0,-2-5 0 15,2 2 1-15,2-1-7 0,-4 0 3 0,5 2 0 16,-1 0 3-16,4-3-9 0,-7 5 4 0,6-4-3 15,-3 2-2-15,4-3 8 0,0 0-4 0,0 6 3 16,0-6 0-16,3 7 5 0,-1-6-1 0,1 2 4 16,-3-1-2-16,6 1-2 0,-2-3 7 0,0 5-3 0,0-2 1 15,-1 1 4-15,1-1-1 0,0 0 0 0,0 3-1 16,1-3 2-16,1 1-1 0,0 0 3 16,-3 3 2-16,3-3-2 0,-1 2-2 0,-1-1 3 15,2 1 0-15,-1-3 0 0,-1 4 1 0,2 0-3 0,-2-2-1 16,0 1 1-16,0-2 8 0,-1 0-3 0,1 1-4 15,-1 2-1-15,1-4 3 0,0 3 0 16,-2-1 7-16,1 0-8 0,-1-4-2 0,2 4 1 0,-1 0 1 16,-1-1 1-16,-1 1 5 0,1-5-7 0,0 5 2 15,-1-2 1-15,2 1-4 0,-3-1-13 0,0-3-12 16,0 0-22-16,1 3-23 0,-1-3-22 0,3 2-23 16,-3-2-121-16,1 6-260 0,-1-6 116 0</inkml:trace>
  <inkml:trace contextRef="#ctx0" brushRef="#br1" timeOffset="141948.514">16661 13139 45 0,'0'0'146'0,"1"-6"-14"0,-1 6-10 0,0 0-7 16,0 0-17-16,0 0-4 0,0 0-12 0,0 0-7 15,0 0-9-15,0 0-5 0,0 0-5 0,0-3-2 16,0 3-2-16,0 0-5 0,0 0 0 0,0 0 5 0,0 0-4 16,0 0 2-16,0 0-3 0,0 0 1 0,0 0-1 15,0 0-4-15,0 0-2 0,0 0-2 0,0 0-6 16,0 0-1-16,0 0-3 0,0 0-5 0,0 0-2 15,0 0-3-15,0 0 4 0,0 0-1 0,0 0 2 16,0 0-2-16,2 12 2 0,-2-12-1 0,0 6-6 16,0 1 0-16,-2-3 0 0,2 2-2 0,-1 2 1 15,1-2-3-15,-1 5 1 0,0-2 0 0,-1 0-2 16,0 3-1-16,2 0 0 0,0-2 3 0,-2-1-7 16,1 1 3-16,0 1-5 0,0-3-1 0,-1 2 0 15,2 0 1-15,0 1 2 0,0-5-5 0,0 1 5 16,0 0-1-16,0 0-6 0,0-4 3 0,0 0 0 15,2 1 0-15,-2-1-2 0,0-3 4 0,0 6-3 16,0-6 3-16,0 4-2 0,0-4 3 0,0 4-4 16,0-4 1-16,0 0 1 0,0 0-3 0,0 0-16 15,0 0-30-15,0 0-39 0,0 0-44 0,0 0-60 16,-2-16-115-16,2 10-327 0,-1-5 146 0</inkml:trace>
  <inkml:trace contextRef="#ctx0" brushRef="#br1" timeOffset="143887.047">16488 12208 1 0,'0'0'37'0,"0"0"-6"0,0 0 1 15,0 0-3-15,0 0-2 0,0 0-1 0,0 0-8 16,0 0 7-16,0 0-9 0,0 0 1 0,0 0-1 16,0 0 0-16,0 0 3 0,0 0-9 0,0 0 9 15,0 0-4-15,0 0 0 0,0 0 5 0,0 0-4 16,0 0 0-16,0 0-3 0,0 0 6 0,0 0-2 15,0 0 0-15,0 0-6 0,0 0 1 0,0 0 1 16,0 0 2-16,0 0 0 0,0 0-5 0,0 0-4 16,0 0 4-16,0 0-3 0,0 0 1 0,0 0 1 15,0 0 0-15,0 0-5 0,0 0 2 0,0 0-8 16,0 0 5-16,0 0 1 0,0 0 1 0,0 0 2 0,0 0-10 16,0 0 2-16,0 0 3 0,0 0 0 15,0 0-3-15,0 0 0 0,0 0 1 0,0 0 6 16,0 0-4-16,0 0 0 0,0 0 0 0,0 0 3 15,0 0-7-15,0 0 8 0,0 0 0 0,0 0-6 16,0 0-2-16,0 0 12 0,0 0-11 0,0 0-2 16,0 0 4-16,0 0 1 0,0 0 0 0,0 0-3 15,0 0 1-15,0 0-1 0,0 0-3 0,0 0 0 0,0 0 1 16,0 0 5-16,0 0-4 0,0 0-2 0,0 0 8 16,0 0 0-16,0 0-1 0,0 0 0 0,0 0-2 15,0 0-1-15,0 0-4 0,0 0 6 16,0 0-6-16,0 0 3 0,0 0 0 0,0 0 2 0,0 0 2 15,0 0-3-15,0 0 2 0,0 0-6 0,0 0 0 16,0 0 7-16,0 0-2 0,0 0 1 0,0 0 0 16,0 0 10-16,0 0-17 0,0 0 5 0,0 0 1 15,0 0-3-15,0 0-1 0,0 0 16 0,0 0-17 16,0 0 1-16,0 0 0 0,0 0 0 0,0 0-1 16,0 0 3-16,0 0 2 0,0 0-7 0,0 0 8 15,0 0 9-15,0 0-11 0,0 0 0 0,0 0-1 16,0 0 0-16,0 0 0 0,0 0-11 0,0 0 0 15,0 0-15-15,0 0-17 0,0 0-53 0,0 0-103 16,0 0 46-16</inkml:trace>
  <inkml:trace contextRef="#ctx0" brushRef="#br1" timeOffset="147464.783">16455 12204 63 0,'0'0'74'0,"0"0"-11"0,0 0-1 0,0 0-4 16,-5 2-4-16,5-2-3 0,0 0-10 0,0 0-4 15,0 0 0-15,0 0-6 0,0 0-6 0,0 0 5 16,0 0-6-16,0 0-3 0,0 0 6 0,0 0-7 15,0 0-6-15,0 0 1 0,0 0-4 0,0 0 3 16,0 0-7-16,0 0 2 0,0 0-4 0,0 0 6 16,0 0-10-16,0 0 4 0,0 0-5 0,0 0 3 15,0 0-3-15,0 0 5 0,0 0 2 0,0 0-1 16,0 0 2-16,0 0-3 0,0 0-5 0,0 0 6 16,0 0 2-16,0 0-7 0,0 0-2 0,14 2 4 15,-14-2 0-15,4 1-7 0,-4-1 5 0,0 0 2 0,7 1-3 16,-7-1 3-16,3 3 1 0,1-2 1 0,-4-1-5 15,0 0 3-15,10 0 2 0,-10 0 3 16,0 0-8-16,9 1 2 0,-9-1-4 0,7 0 11 16,-7 0-9-16,11-1 0 0,-11 1 3 0,9 0-3 0,-9 0 4 15,9 0-2-15,-9 0-2 0,10 1-5 0,-6-1 6 16,-4 0 3-16,10-1-8 0,-3 1 1 16,-1 1 1-16,2-1 4 0,-3 1-1 0,-5-1-1 15,10-1-2-15,-2 2 3 0,-2 1-3 0,-6-2-1 16,14-3 4-16,-9 3 1 0,3-1 1 0,-8 1-4 0,12 0-1 15,-7 0 8-15,-5 0-3 0,10 0-1 16,-3 0 7-16,-7 0-13 0,11 1-1 0,-11-1 4 16,10 0 2-16,-4 1-1 0,-6-1-3 0,9 0-1 0,-4 0 2 15,-5 0 2-15,9 0-2 0,-9 0-1 0,13 0-3 16,-8 0 6-16,0 0 5 0,-5 0-7 0,14 0 3 16,-9 0 4-16,2-1-3 0,-7 1-6 0,10 0 2 15,-1 0 3-15,-4 1-4 0,-5-1 3 0,13 0 1 16,-8 0-3-16,4 2 2 0,-1-2-4 0,-2 0-5 15,1 0 3-15,0 1-5 0,1 1 2 0,0-2 1 16,-3 1 0-16,0 0 0 0,5-2 4 0,-4 2-6 16,-6-1 3-16,12 0 2 0,-5 0-1 0,-1 0 6 15,1 0-10-15,-7 0 5 0,12 0 4 0,-5 0-4 16,-7 0 3-16,13 0 2 0,-8 2-5 0,3-5 5 16,0 3-3-16,-8 0-1 0,12 0 1 0,0 0 2 15,-6 0 1-15,2-1 0 0,2 1 2 0,-1-2 0 16,0 1-5-16,0 1 8 0,2 0-4 0,-2 0 2 15,-1-2-4-15,1 2-2 0,1-1 4 0,-2-1-8 16,0 2 7-16,-2-2-2 0,2 1 1 0,-2 1 2 0,1-1-1 16,0 1-3-16,-1-1 5 0,-6 1-5 15,11 1 4-15,-5-1-5 0,-6 0 2 0,9-1 2 16,-3 1-1-16,-6 0 2 0,13 0 3 0,-9 0-3 16,4 0 2-16,-8 0 0 0,11 0-6 0,-3-2-1 0,-3 1 2 15,4 2 5-15,-3-2-5 0,1 2 2 0,-7-1-4 16,9-1 4-16,1 1 3 0,-2 0-3 0,-8 0-3 15,11 0 14-15,-4-1-13 0,0 1 2 16,0 0-6-16,-2-1 11 0,1 2-8 0,-6-1 1 0,10 1 4 16,-3-1-4-16,-7 0-1 0,9 1 6 0,-5-1-6 15,4 2-2-15,-8-2 2 0,9 0 3 16,-9 0 1-16,7 0-3 0,-7 0 3 0,6 0-1 16,-6 0 0-16,11-2 3 0,-7 4 2 0,-4-2-2 0,9 0-3 15,-3 0 3-15,-6 0-2 0,11 0 1 16,-5 0-9-16,2 0 6 0,-3 1-1 0,4-2 2 0,-4 2-10 15,-5-1 2-15,13-1-3 0,-6 1 5 16,0 0-5-16,-7 0 8 0,12-2 1 0,-6 4-1 0,0-2 5 16,2-2-9-16,-2 4 8 0,-6-2 3 0,15-2-10 15,-8 4 3-15,1-4 1 0,-1 2 1 0,0 0 1 16,1 0-2-16,-1 0 7 0,2 0-3 0,0-1-3 16,-1 2-2-16,-1-2 1 0,1 0 0 0,1 2-4 15,0-2 9-15,-3 1 0 0,2-1-2 0,2-1 2 16,-5 2-6-16,7-3 2 0,-4 3 0 0,3 0-1 15,-1 0-2-15,1 0 1 0,-4 0 4 0,0 0-1 16,2 0 6-16,-2 0-6 0,2 0 3 0,1 0-6 16,-2 0 3-16,-1 0 5 0,1 0-9 0,1 0 5 15,-2-1 0-15,1 2 3 0,-8-1-8 0,12-1 5 16,-3 0-2-16,-1-1 9 0,-1 4-7 0,-2-2-3 0,2 1 0 16,2-2 0-16,-3-1 7 0,2 2-9 15,-8 0 11-15,14-2-6 0,-5 2-2 0,-3 0 3 16,5-1-4-16,-4-1 1 0,-1 2-5 0,2 0 9 15,0 0-1-15,0 0-2 0,0 2-1 0,-8-2-1 16,15-2 2-16,-4 2-1 0,-4 0-3 0,0 2 4 16,2-2-1-16,-3-2 9 0,1 4-4 0,0-2-7 15,1-2 5-15,2 4-4 0,-5-2 0 0,3 0 1 16,1 0-1-16,-4 0 4 0,4 0-1 0,-1 1 3 0,-2-1-7 16,3-1 4-16,-2 2-2 0,1-1 5 0,-1 0-2 15,-2 0-6-15,4 0 3 0,-1 0 1 16,-2 0 6-16,1 0-7 0,1 2 0 0,0-4 5 0,-2 4-1 15,0 0-5-15,-6-2 4 0,11-2-2 0,-6 0-1 16,0 6-5-16,-5-4 8 0,9 0-3 0,-9 0 2 16,8 0-5-16,-8 0 5 0,7-2 0 0,-7 2-2 15,8 2 1-15,-4-1 1 0,-4-1-4 0,5 1 1 16,-5-1 5-16,9 0-3 0,-9 0-3 0,5 3 6 16,-5-3 0-16,7 0-7 0,-7 0 2 0,7 0 0 15,-3 2 4-15,-4-2-4 0,9 0-2 0,-9 0 4 16,9-2 1-16,-9 2-6 0,8 0 13 0,-8 0-8 15,6 2-2-15,1-2 4 0,-7 0-4 0,10 0 0 16,-10 0 0-16,6 1 1 0,-6-1 2 0,11 0-6 16,-11 0 8-16,9 1-3 0,-9-1 2 0,8 0-1 15,-4 1 7-15,-4-1-12 0,11 0 8 0,-11 0-3 16,9 0 2-16,-5 2-9 0,-4-2 5 0,11 0 5 16,-3 0-3-16,-8 0-1 0,7 0-1 0,-7 0 2 15,9 0-3-15,-9 0 3 0,9 1 5 0,-9-1-8 0,7 0-1 16,-7 0 4-16,4-1 7 0,-4 1-7 0,0 0-2 15,9-2-2-15,-9 2 3 0,0 0 1 16,4-1-3-16,-4 1 0 0,7-1 5 0,-7 1 0 16,0 0-7-16,8 1-1 0,-8-1 8 0,5 1-3 0,-5-1 1 15,8 2-4-15,-8-2 5 0,9-3-5 0,-3 2 3 16,-6 1 2-16,7 0-4 0,-7 0 0 0,6-1 1 16,-6 1 3-16,8 0 2 0,-8 0-2 15,6-2-1-15,-6 2 4 0,0 0-9 0,8 0 4 0,-8 0-7 16,0 0 1-16,0 0-4 0,10 0-1 15,-10 0 2-15,5 0 0 0,-5 0 4 0,8 0 2 16,-8 0-3-16,0 0 2 0,9 0-5 0,-9 0 3 0,0 0-4 16,9 0 5-16,-9 0 1 0,4 0 1 0,-4 0 0 15,0 0-1-15,10-3 2 0,-10 3 2 0,5 0 0 16,-5 0-1-16,6 0 1 0,-6 0-4 0,7-1 6 16,-7 1-2-16,10 1-3 0,-4-2 7 0,-6 1-6 15,9 1-1-15,-9-1-2 0,8-1 7 0,-2 2-4 16,-6-1 2-16,9 0-1 0,-5 0 4 0,-4 0-5 15,8 0 3-15,-8 0-2 0,9 0 1 0,-9 0-1 16,7 0-3-16,-3 3 6 0,-4-3-4 0,0 0 0 16,9-3 4-16,-9 3-1 0,10 3 15 0,-6-3-11 15,-4 0 2-15,0 0-3 0,9 0 0 0,-9 0 5 16,8 2-5-16,-3-1-6 0,0 0 4 0,-5-1 2 16,8 1-3-16,-3 1 4 0,-5-2-3 0,9 0 3 0,-5 1 0 15,3 0 1-15,-7-1-3 0,11-1-3 16,-6 2 3-16,0 0-3 0,-5-1-1 0,11 2 0 15,-11-2 7-15,9 0-4 0,-5 1-1 0,-4-1 1 16,9 1-1-16,-5 0-2 0,-4-1 0 0,10 2 2 16,-10-2-5-16,10-2 7 0,-10 2-5 0,10 2-1 15,-10-2 3-15,7 0 0 0,-1 0-2 0,-6 0 4 16,9 0 1-16,-9 0-2 0,8 0-5 0,-2 0 4 16,-6 0 3-16,9 0 8 0,-5-2-11 0,-4 2 4 0,9-1 3 15,-4 0-5-15,-5 1-4 0,0 0 8 0,10 0-1 16,-6 1-7-16,-4-1 7 0,9-1 1 15,-4 2-3-15,-5-1 0 0,9 1-5 0,-5 1 1 16,-4-2 5-16,9 0-5 0,-9 0 4 0,10 0-1 0,-5 0 6 16,-5 0-5-16,8 3-8 0,-4-3 4 0,4 0 2 15,-8 0 3-15,10 1 5 0,-10-1-9 0,7 0-2 16,-7 0 8-16,9 1-7 0,-9-1 4 0,7 2-2 16,-4-1-8-16,-3-1 9 0,0 0 0 0,0 0 3 15,7 1 0-15,-7-1 12 0,0 0 0 0,0 0-3 16,6 1 1-16,-6-1 2 0,0 0 2 15,0 0-4-15,0 0 5 0,0 0-2 0,0 0 1 0,4 2 2 16,-4-2-6-16,0 0 1 0,0 0 4 0,0 0-4 16,0 0 1-16,5 3-12 0,-5-3 4 0,0 0-4 15,0 0 5-15,0 0 2 0,0 2-9 0,0-2 3 16,2 3 0-16,-2-3 4 0,1 5-13 0,-1-5-24 16,0 0-30-16,0 0-35 0,0 0-59 0,-9 2-163 15,9-2 73-15</inkml:trace>
  <inkml:trace contextRef="#ctx0" brushRef="#br1" timeOffset="150147.24">19273 12189 33 0,'0'0'32'0,"0"0"1"16,0 0-5-16,-5 0-2 0,5 0-1 0,0 0-3 15,0 0 1-15,0 0 2 0,0 0-3 0,0 0-1 16,0 0 1-16,0 0-1 0,0 0 3 0,0 0 1 16,0 0-5-16,7 5 5 0,-7-5 8 0,0 0-9 15,0 0 7-15,0 0 4 0,0 0 6 0,0 0 6 16,0 0-8-16,0 0 2 0,0 0 1 0,0 0 3 16,0 0-4-16,0 0-6 0,0 0 2 0,5 2-2 15,-5-2-3-15,0 0 3 0,0 0-5 0,0 0 1 16,0 0-3-16,0 0-6 0,0 0 1 0,0 0-7 15,0 0 2-15,0 0 1 0,0 0 3 0,0 0-14 16,0 0 0-16,0 0 4 0,0 0-3 0,0 0 1 0,0 0 1 16,0 0 6-16,0 0 1 0,0 0 10 15,0 0 4-15,0 0-4 0,0 0 3 0,0 0 5 16,0 0 1-16,0 0-2 0,0 0-3 0,0 0-3 0,0 0-3 16,0 0 0-16,0 0-7 0,0 0-3 0,0 0 2 15,0 0-5-15,-20-4 1 0,20 4 1 0,-8 0-5 16,1 0 0-16,7 0 3 0,-13 0-7 0,3 0 0 15,0 0 2-15,-2 0-3 0,2 0 1 0,-3 0-5 16,-5 0 7-16,0-1 0 0,5-1-4 0,0 2-1 16,2 0 4-16,-3-3-4 0,3 2 3 0,0-2 0 15,1 2-2-15,3 0-2 0,-1 1 0 0,0-1-2 16,8 1 5-16,-11-3-2 0,7 3-3 0,4 0-4 16,-7-1 5-16,7 1-7 0,-6-3 4 0,6 3-7 15,0 0 0-15,-6 0 5 0,6 0 1 0,0 0 0 16,0 0-2-16,-9 0-8 0,9 0-8 0,0 0-12 15,-8 0-10-15,8 0-21 0,-9 0-22 0,9 0-19 16,-9 0-28-16,9 0-91 0,-9 0-242 0,9 0 107 16</inkml:trace>
  <inkml:trace contextRef="#ctx0" brushRef="#br1" timeOffset="151996.011">16335 12746 10 0,'0'0'62'0,"0"0"3"0,0 0-2 0,5 0 1 16,-5 0-8-16,0 0 4 0,0 0-7 0,0 0 3 15,0 0 0-15,0 0-10 0,0 0 3 0,0 0-1 16,0 0-2-16,0 0 4 0,4 2 7 0,-4-2-6 16,0 0-2-16,8 0-2 0,-8 0-9 0,5 1-1 15,-5-1 0-15,11 1-5 0,-11-1-8 0,8 1 4 16,0-1-7-16,-2 3 3 0,3-3-6 0,1 1 4 0,-3-1 1 16,4 0-1-16,-1 0-2 0,1 3 1 0,0-3 2 15,-1 0 2-15,1-3-2 0,3 6 0 16,-3-3-2-16,3 0 0 0,0 0-5 0,4 1 5 15,-4-1 0-15,0 0-7 0,4 0 2 0,0 0 0 16,0 0-9-16,2 1 0 0,-2-1 3 0,-1 2-2 16,3-2-4-16,-4 0 2 0,2 0-8 0,-1 1 10 15,0-1-1-15,2 0-3 0,-1 0-8 0,1 0 12 16,0 0-5-16,-2-1 0 0,1 1 0 0,-5 0-4 0,7-2 3 16,-1 2 2-16,3 0 2 0,-2 0-6 0,2 0-5 15,5-2 5-15,1 2 4 0,-6 0-1 0,0-3 3 16,4-1-5-16,2 3-2 0,-7 0-2 15,-2 0 7-15,0-1-2 0,3 0-5 0,-3 1-1 0,2-1-1 16,-2 0 6-16,1 2 0 0,-2-1 3 0,1 0-4 16,4 1 3-16,-6-1 0 0,2-1-13 0,-1 2 8 15,1 0 8-15,0 0-6 0,-2-1 3 0,2 1 0 16,1 0-9-16,0 0 3 0,-1-1 9 0,3 1-4 16,6 0 0-16,-12 0-2 0,5-1-2 0,-1 2 2 15,-2 0-2-15,3-2 0 0,-1 2 8 0,1-1-5 16,-4 0-9-16,0 0 16 0,-2 0-7 15,1 1 2-15,4-1-3 0,-7 2-4 0,0-2 6 0,3 2-1 16,-2-1-3-16,-1 1 4 0,1-2-5 0,-1 0 14 16,1 0-9-16,0 2-4 0,-2-2-3 0,7 1 6 15,-5-1-5-15,0 2 0 0,-1-2 8 0,1 2 2 16,2 0-6-16,2-2 1 0,-5 1 2 0,6 1-5 16,0-1-3-16,-7 0 3 0,7 2 4 0,-6-3-2 15,6 1-1-15,-2 3 4 0,0-1 1 0,1 1-7 16,1-2 3-16,-1-2 3 0,-1 3-6 0,2-3 5 15,-1 2-1-15,-1-2 2 0,2 2-9 0,-1-1 3 16,-1 1-1-16,-1-2 10 0,0 2-11 0,1-2 2 16,2 3-8-16,-1-1 16 0,-5-2-19 0,3-2 9 15,1 4 11-15,0-2-3 0,-4 0 1 0,0 0-4 0,4-2 5 16,1 2 1-16,-6 0-7 0,2-3-2 16,-3 2 9-16,1 0-7 0,4-1 5 0,-4 1-5 15,-1-1-1-15,3 0 2 0,0-1 0 0,-1 3-1 16,0 0 7-16,0-4-10 0,-2 2 8 0,1-1-1 0,1 2-2 15,-3-2 2-15,-1 2-4 0,-1-2 0 16,-1 3 5-16,1-1-7 0,1-2 3 0,-4 2-2 0,1 0 1 16,1-2 4-16,1 3-1 0,-3-2-1 15,3-1-5-15,-4 1 4 0,3 1 1 0,0-1-5 0,-1-1 5 16,2 2-1-16,-3-1 4 0,3 0-6 0,1 0 9 16,-3-2-8-16,1 3 2 0,3-1 2 0,-4 0-5 15,3 0 3-15,2 1-4 0,-4-1 4 0,-1 1-3 16,1-1 4-16,-1 2-1 0,0-2-1 0,0 0-3 15,-6 2 1-15,11-2 6 0,-7 1-2 0,1-1 2 16,0 2-10-16,-5 0 6 0,12-2 4 0,-12 2-6 16,8-1 4-16,-6-2 0 0,3 2-5 0,-5 1 4 15,10-3-1-15,-10 3-4 0,8-1 7 0,-8 1-8 16,7-1 5-16,0 1 3 0,-7 0 0 0,8-2-6 16,-8 2 0-16,10-2 5 0,-10 2-7 0,5 1 4 15,-5-1-1-15,9-1 5 0,-9 1-1 0,6-1-4 16,-6 1 1-16,0 0 2 0,7-1-3 0,-7 1 0 15,0 0 5-15,0 0 0 0,5-2-6 0,-5 2 2 16,0 0 6-16,0 0-8 0,0 0 4 0,0 0-1 16,0 0 1-16,0 0-3 0,0 0 1 0,0 0-2 15,0 0-1-15,0 0 8 0,0 0-4 0,0 0-6 16,0 0 6-16,0 0 1 0,0 0 1 0,0 0-2 16,0 0 3-16,0 0-18 0,0 0-12 0,0 0-27 15,0 0-16-15,0 0-26 0,0 0-33 0,0 0-90 0,-8-8-236 16,4 4 105-16</inkml:trace>
  <inkml:trace contextRef="#ctx0" brushRef="#br1" timeOffset="154236.919">19060 12898 63 0,'0'0'119'16,"0"0"-12"-16,0 0-18 0,0 0 1 0,0 0-10 0,0 0 2 16,0 0-21-16,0 0 2 0,0 0-2 15,0 0 1-15,0 0-7 0,0 0-4 0,0 0 0 16,0 0 3-16,0 0-4 0,0 0-2 0,0 0 4 0,0 0-4 16,0 0 0-16,0 0-11 0,0 0 1 0,0 0-7 15,0 0 0-15,0 0-7 0,-11 7 3 0,9-3-6 16,-2 0-1-16,3-1-1 0,-3 1-1 15,1-2-5-15,0 1-1 0,3-3-5 0,-3 5 4 0,3-5-2 16,-3 3 6-16,3-3-5 0,-2 4-1 0,2-4-4 16,0 0 15-16,0 0-7 0,0 0 2 0,0 4 0 15,0-4 1-15,0 0 0 0,0 0 5 0,0 0-2 16,0 0 0-16,0 0-6 0,0 0 1 0,0 0-3 16,0 0-2-16,0 0 2 0,9-11-3 0,-9 11-1 15,5-4-2-15,-3 3 3 0,0-3-4 0,-2-1 4 16,0 5-4-16,2-7 3 0,1 3 0 0,-2 3-3 15,0-3 2-15,-1 4-4 0,3-6-1 0,-2 3 1 16,0-1 2-16,-1 4 1 0,2-5-4 0,-1 2-1 16,-1 3 3-16,0 0-5 0,0-3 6 0,0 3 1 15,0 0-6-15,3-5 2 0,-3 5 2 0,0 0-4 16,0 0-1-16,1-4 2 0,-1 4 5 0,0 0-3 16,0 0-1-16,0 0-2 0,0 0-1 0,0 0-3 15,0 0 5-15,0 0-1 0,0 0-1 0,0 0-1 0,0 0-2 16,0 0 2-16,0 0-2 0,0 0 5 0,0 0-4 15,0 0 3-15,-5 12-4 0,3-9 2 16,1 1 2-16,-3 1 1 0,2-2-3 0,-1 3 1 0,1-1 0 16,0 2-1-16,0 1 0 0,-1 1 1 0,0 1 1 15,1-2 0-15,1 3-2 0,0-3 3 16,-1 3-1-16,2-4 3 0,0 3-2 0,2-2-2 16,-1 4 2-16,0-2-1 0,2-3 0 0,-1-1 1 0,2 3 0 15,1-2 0-15,0 0 3 0,-1-4 1 0,0 2-4 16,2-1 0-16,2-1 0 0,-2 0 4 0,2-1-4 15,1 0-3-15,2-2-4 0,-1 0 3 0,3-3-4 16,-1 0 3-16,-2-1 1 0,3-2-2 0,-3 0 4 16,2 1 2-16,2-1 2 0,-4 0-3 0,0-3-1 15,2 1 1-15,-2-1-1 0,0 1-2 0,-1 1 0 16,-2-2 4-16,-2 0 2 0,2 1-1 0,-2-2-5 16,-3 2 8-16,0 0-1 0,0 1-1 0,-1 1 0 15,-1-2 3-15,-1 1 3 0,-1 2 6 0,0-1 2 16,0 0 3-16,-2 2-1 0,-2-1-1 0,1 2 0 15,0-1-3-15,-1 1 0 0,-3 0-2 0,-3 1 1 16,1 0-4-16,-2 2 0 0,0 0-2 0,-2 0-4 16,3 2-1-16,-1-2 4 0,-2 1-5 0,4 0 7 15,-1 2-8-15,1-2 2 0,0 1-1 0,3 2-3 0,-1-3 4 16,1 1 1-16,4 0-3 0,0 0-1 0,-2 1-3 16,2-1 2-16,1 1-1 0,3-3 0 15,-2 4-4-15,2 0 2 0,0-4 2 0,0 9-4 16,2-5 2-16,1 1 0 0,0 0 2 0,4 0 2 0,-3 2 3 15,2 2-3-15,0-1-3 0,1 2 5 16,3 0-2-16,-5-1-3 0,5 5 5 0,-1-5-4 0,2 4 2 16,-1 0-1-16,-2-1 1 0,2 0-3 0,-5-3 5 15,4-1-2-15,-4-1 1 0,-2 0-1 0,7 3 0 16,-9-5 1-16,3 0 0 0,1 0 1 0,-2-1-3 16,1-2 1-16,-3 1-4 0,-1-3-12 0,2 5-9 15,-2-5-12-15,4 3-24 0,-4-3-30 0,0 0-41 16,0 0-149-16,0 0-304 0,7-10 136 0</inkml:trace>
  <inkml:trace contextRef="#ctx0" brushRef="#br1" timeOffset="154887.243">19288 13016 27 0,'5'-2'108'0,"-5"2"-11"0,7 0-5 16,-7 0 6-16,5-2-8 0,-5 2-1 0,0 0-10 16,11 0 2-16,-11 0-12 0,9 0-1 0,-9 0-2 0,4-1-4 15,-4 1-2-15,6-2-5 0,-6 2-8 0,0 0-3 16,0 0-4-16,9 2-4 0,-9-2-4 15,0 0-5-15,6 1 2 0,-6-1-4 0,2 2 2 16,-2-2 0-16,1 2-4 0,2 1 4 0,-3-3-6 0,3 4-1 16,-1-1 4-16,-2-3-5 0,0 7 2 0,0-3-2 15,0 2-1-15,0-1 3 0,-2-2 0 0,-1 4-4 16,3-2 1-16,-4 0-6 0,2 2 3 0,-2-2 1 16,1-1-3-16,-5 3 0 0,6-4 2 0,-2 3 1 15,0 0-2-15,0-1-5 0,-1-2 0 0,3 1-1 16,-2 0 0-16,-1 1-3 0,4-2 3 0,-2 0-2 15,1 2 0-15,0 0-5 0,1-3 0 0,1-2 1 16,-1 5-3-16,1 0 4 0,0-5-1 0,1 4 4 16,-1-4-1-16,1 3 4 0,-1-3 3 0,5 4-2 15,-2-3 6-15,-3-1-1 0,7 0-1 0,-1 2-2 16,1-2 2-16,-7 0 1 0,14-2-1 0,-7 1 1 16,0 1-2-16,5-1-3 0,-5 0 7 0,5 1-3 15,0-2-1-15,3 2-6 0,-5-3 7 0,3 3-2 16,-2-3-1-16,-3 3-4 0,2-1 2 0,-2 1 2 15,-3-1-6-15,3-1 5 0,-8 2 0 0,7-2 5 16,-7 2 8-16,5-2 6 0,-5 2 2 0,0 0 7 16,8 0-1-16,-8 0 0 0,0 0 1 0,4-1-6 0,-4 1 2 15,0 0-3-15,0 0 4 0,0 0-7 0,7-2-3 16,-7 2 0-16,0 0-6 0,0 0-1 16,0 0 1-16,0 0-4 0,0 0 0 0,0 0-3 15,0 0-5-15,0 0-15 0,0 0-24 0,0 0-22 0,0 0-39 16,0 0-37-16,0 0-42 0,0 0-51 15,0 0-127-15,0 0-378 0,0 0 167 0</inkml:trace>
  <inkml:trace contextRef="#ctx0" brushRef="#br1" timeOffset="160350.936">19326 12179 30 0,'0'0'52'0,"0"0"1"0,0 0-5 0,0 0 3 15,0 0-9-15,0 0 2 0,0 0 1 16,0 0-5-16,0 0 2 0,0 0-4 0,0 0-3 0,0 0 4 16,0 0-13-16,0 0-1 0,0 0 4 0,0 0-12 15,0 0 5-15,0 0 1 0,0 0-14 0,0 0 0 16,0 0 4-16,0 0-2 0,0 0 5 0,7 0-10 16,-7 0 9-16,0 0-13 0,0 0 13 0,0 0-7 15,0 0 0-15,0 0-1 0,0 0-2 0,0 0 0 16,10 2 1-16,-10-2 0 0,0 0-8 0,5 3 3 15,-5-3 3-15,4 1 1 0,-4-1 0 0,4 1-1 16,-4-1 0-16,9 0-4 0,-9 0-6 0,7 0 10 16,-7 0-1-16,11 3 4 0,-9-3-3 0,-2 0 1 15,9 0 1-15,-1 0-3 0,-8 0-4 0,9 3-2 16,-4-3 9-16,-1 0-8 0,-4 0 6 0,10 0-4 16,-10 0 1-16,8 0-3 0,-3 2-1 0,1-2 6 15,-1 2-3-15,-5-2 3 0,13 0-6 0,-8 0 0 16,2-2 3-16,-7 2 0 0,11 2 3 0,-6-2-2 15,0 1 4-15,1 0 0 0,3-2-4 0,-3 2 2 0,-1-1-9 16,-5 0 8-16,13 0-1 0,-7 0 2 16,0 0-3-16,-6 0-1 0,13 0-2 0,-10 0-2 0,-3 0 2 15,11 0-1-15,-3 0 7 0,-2 0-5 0,-6 0-1 16,13 0 2-16,-4 0-1 0,-4 3 6 0,3-3-3 16,0 0-2-16,-1 2 6 0,-7-2-4 0,12 1-1 15,-7-1-3-15,-5 0 8 0,8-1-5 0,-8 1-1 16,10 0-3-16,-10 0 7 0,6 1-8 0,-2 0 2 15,1 0 1-15,-5-1 6 0,0 0-3 0,13 0-6 16,-13 0-2-16,9 0 6 0,-4 0-3 0,-5 0 5 16,8 0-1-16,-8 0 0 0,10 2 6 0,-10-2-4 15,9-2-2-15,-4 4-3 0,-5-2-1 0,10 0 4 16,-4 0-1-16,-2 1 5 0,-4-1-5 0,11 1 2 16,-6-1 0-16,2 0-3 0,-7 0 2 0,13 0-3 15,-8-1 9-15,0 0-8 0,4 1 5 0,-9 0-7 16,9-2 4-16,-4 4 0 0,-5-2 0 0,12 0 3 15,-6-2-1-15,-6 2-1 0,9 2 2 0,-9-2-1 16,9 1-1-16,-5-1-2 0,-4 0 7 0,7 1-9 16,-7-1-2-16,0 0 6 0,8 1-3 0,-8-1 8 15,3 3 0-15,-3-3-1 0,0 0-11 0,0 0 9 16,9-1-4-16,-9 1-3 0,0 0 5 0,9 1-5 0,-9-1 6 16,6 0-3-16,-6 0-2 0,0 0 0 0,9 0-4 15,-5 1 3-15,-4-1 9 0,6 0-1 16,-6 0-5-16,0 0 3 0,8 0-5 0,-8 0 5 0,9 3-1 15,-9-3 1-15,6 0 3 0,-6 0-8 0,7 0 1 16,-7 0 6-16,8 0-4 0,-8 0 2 0,8-2-4 16,-8 2 3-16,5 2-5 0,-5-2-3 0,9-2 11 15,-9 2-4-15,8 2-5 0,-8-2 9 0,10-2-3 16,-10 2-1-16,8 0-4 0,-8 0 8 0,6 0-4 16,-6 0-11-16,9 2 12 0,-9-2 5 0,5 0-3 15,-5 0-8-15,9 0 3 0,-9 0 2 0,8 0 4 16,-8 0 5-16,10 0-9 0,-10 0 1 0,9 0-5 15,-9 0 5-15,8-3 3 0,-8 3-4 0,8 0-4 16,-2 1 0-16,-6-1 3 0,7 2 3 0,-1-2-3 16,-6 0-1-16,7 0-2 0,-7 0 6 0,9 0-1 15,-9 0-1-15,5 3 0 0,-5-3 4 0,7 0-6 16,-7 0 3-16,6 1 3 0,-6-1-6 0,8 0 8 16,-8 0-6-16,7 0 3 0,-7 0-8 0,0 0 4 0,8 0 4 15,-8 0-7-15,0 0 6 0,8 0-4 0,-8 0 4 16,7 0 2-16,-7 0-5 0,0 0 1 15,9 1-2-15,-9-1 3 0,5 0-1 0,-5 0-4 16,8 0 1-16,-8 0 6 0,10 2-3 0,-6-2-1 0,-4 0 8 16,9 0-9-16,-5 1-1 0,-4-1 2 0,11 0 7 15,-11 0-6-15,8 0 4 0,-8 0-5 0,9-4-1 16,-5 4 2-16,-4 0 4 0,0 0-4 0,11 0 2 16,-7-1-1-16,-4 1 3 0,8 1-4 0,-8-1 4 15,5 0-3-15,2 1-4 0,-7-1 5 0,10-1-4 16,-10 1 3-16,9-1 0 0,-4 1 0 0,-5 0 2 15,10-2-2-15,-10 2-3 0,9 2 6 0,-4-2-6 16,-5 0 6-16,9 2-9 0,-4 0-3 0,1-1 7 16,-6-1 1-16,12 0-3 0,-8 1 1 0,2-1-1 15,-6 0 4-15,12 0-2 0,-5-1 5 0,-7 1-10 16,9 0 8-16,-5-1 4 0,-4 1-4 0,12 0-10 16,-6 1-6-16,-6-1 22 0,4-1-4 0,-4 1-7 15,10-2 5-15,-4 4 6 0,-6-2-7 0,8 0-2 16,-8 0 4-16,8 0 6 0,-8 0-4 0,8-2 3 15,-2 1-2-15,-6 1-3 0,6 0-3 0,-6 0 2 16,8-3 6-16,-8 3-4 0,10 0-5 0,-5-1 2 16,-5 1-2-16,8 1 7 0,-8-1-4 0,6 0-1 0,-6 0-2 15,7-1 1-15,-7 1 0 0,7 3-1 0,-7-3 9 16,5 0-5-16,-5 0-1 0,0 0-1 16,8 0 2-16,-8 0-7 0,7-2 3 0,-7 2 0 15,7-1 1-15,-7 1 3 0,9 0 2 0,-9 0-3 0,6-2 5 16,-6 2-11-16,9 2 12 0,-9-2-9 0,8-2-1 15,-8 2 4-15,9 0-5 0,-9 0 8 16,6-1-3-16,-6 1-6 0,8-1 3 0,-8 1 3 0,7-1 0 16,-7 1 0-16,8 0-5 0,-8 0-1 0,8 0 5 15,-8 0-1-15,5 1 1 0,-5-1-3 0,8 1-2 16,-8-1 7-16,10-2-2 0,-5 2-1 0,-5 0-7 16,12-2 6-16,-12 2 3 0,11 2-3 0,-6-2 9 15,-5 0-13-15,11-2 5 0,-5 1-5 0,0 1 3 16,-6 0 9-16,13 1-7 0,-8-1 0 0,0 0 2 15,-5 0-10-15,12 0 3 0,-12 0 9 0,6 0-8 16,-6 0 9-16,7 0-5 0,-7 0 0 0,9-2 3 16,-9 2 4-16,8 0-8 0,-4 1-5 0,-4-1 11 15,0 0-6-15,11 0 2 0,-7 0-6 0,-4 0 5 16,9 0 3-16,-9 0 0 0,11 0 3 0,-11 0-3 0,10 0-10 16,-10 0 5-16,8 0 7 0,-8 0-2 0,7 0-3 15,-7 0-8-15,8-1 8 0,-8 1 0 16,9 0-1-16,-9 0 0 0,8 0 8 0,-8 0-1 0,7 0-11 15,-3-1 8-15,-4 1 3 0,8 1-9 16,-8-1 3-16,5 1-1 0,-5-1 7 0,0 0-9 16,10 0-3-16,-10 0 9 0,9-1-13 0,-9 1 6 15,0 0 3-15,8-1-1 0,-8 1 6 0,7 1 4 0,-7-1-4 16,0 0-9-16,7 0 2 0,-7 0 10 0,0 0-9 16,8-1 3-16,-8 1-3 0,0 0 0 0,7 1 4 15,-7-1-6-15,0 0 3 0,9 1 0 0,-9-1 9 16,5 1-3-16,-5-1-7 0,5 2-1 0,-5-2 2 15,7 0 0-15,-7 0-6 0,5 1 11 0,-5-1-3 16,0 0 6-16,0 0-10 0,11-1 2 0,-11 1 0 16,0 0 3-16,9-2 1 0,-9 2 0 0,5 0 3 15,-5 0-10-15,0 0 5 0,8-1-3 0,-8 1-1 16,0 0 1-16,8 0 0 0,-8 0 1 0,7 1-6 16,-7-1 5-16,0 0 6 0,7 0-6 0,-7 0 2 15,0 0 6-15,5 0-2 0,-5 0 3 0,0 0-12 16,0 0-1-16,11 0 5 0,-11 0 1 0,0 0-3 15,5 2 1-15,-5-2 3 0,0 0-10 0,0 0 17 16,8-2-14-16,-8 2 7 0,0 0-3 0,0 0 6 16,0 0 3-16,9-1-2 0,-9 1-5 0,0 0 2 15,0 0 1-15,8 1-1 0,-8-1 0 0,6 2 5 16,-6-2-3-16,4 1-13 0,-4-1 3 0,0 0 8 0,9 0-3 16,-9 0 2-16,0 0 1 0,11 0 0 0,-11 0-8 15,0 0 12-15,7-1 1 0,-7 1-11 16,0 0 6-16,0 0 7 0,9 1-15 0,-9-1 12 15,6-1-8-15,-6 1-1 0,0 0 5 0,10 0 2 0,-10 0 9 16,0 0-12-16,4-2-2 0,-4 2 1 0,8 2 0 16,-8-2-11-16,0 0 9 0,8-2 4 0,-8 2 1 15,0 0-3-15,11 0-2 0,-11 0 6 0,7-1-1 16,-7 1-5-16,6-1 6 0,-6 1-8 0,4-1 6 16,-4 1 1-16,0 0-2 0,11 0-2 0,-11 0 1 15,8 1 0-15,-8-1 4 0,0 0-5 0,6 0 10 16,-6 0-3-16,0 0-8 0,7 0 5 0,-7 0-8 15,8 0 10-15,-8 0-13 0,8-1 14 0,-8 1 1 16,0 0 2-16,5-2-5 0,-5 2 5 0,0 0-2 16,0 0 4-16,7 0-5 0,-7 0 0 0,0 0 0 15,0 0 0-15,6-1-4 0,-6 1 4 0,0 0-4 16,0 0 3-16,0 0-4 0,10 0 2 0,-10 0-2 16,0 0 4-16,0 0-1 0,0 0-3 0,0 0 1 0,5 1 2 15,-5-1-7-15,0 0 4 0,6-2 5 0,-6 2 1 16,0 0-4-16,0 0 9 0,0 0 6 0,0 0 1 15,0 0 2-15,0 0-6 0,0 0 2 0,0 0-1 16,0 0 2-16,0 0-2 0,0 0 1 0,0 0 0 16,0 0-3-16,0 0-3 0,7 0-2 0,-7 0 5 15,0 0-6-15,0 0-3 0,0 0 6 16,0 0-3-16,0 0 8 0,0 0-9 0,0 0 0 0,0 0 3 16,0 0 3-16,0 0-1 0,0 0 1 0,0 0-1 15,0 0 0-15,0 0 6 0,0 0-5 0,0 0 2 16,0 0-7-16,0 0 6 0,0 0-2 0,0 0-4 15,0 0-3-15,0 0 4 0,0 0-2 0,0 0-1 16,0 0 4-16,0 0-5 0,0 0 1 0,0 0-6 16,0 0 5-16,0 0 1 0,0 0-6 0,0 0 0 15,0 0 4-15,0 0-2 0,0 0 1 0,0 0-3 16,0 0 5-16,0 0 2 0,0 0-12 0,0 0 10 16,0 0-1-16,0 5 2 0,0-5 3 0,0 0-2 0,0 5 3 15,0-5-2-15,0 0 3 0,0 0-5 0,0 0 2 16,2 4-2-16,-2-4 5 0,3 1-5 15,-3-1-5-15,1 4 3 0,-1-4 2 0,0 0 0 16,3 3-8-16,-3-3 6 0,0 0 2 0,0 0-4 0,0 0 7 16,0 0 3-16,0 0-3 0,0 0 9 0,0 0 0 15,0 4-1-15,0-4 5 0,0 0 3 0,0 0 1 16,0 0-6-16,0 0 2 0,0 0-1 0,0 0 6 16,0 0-2-16,0 0-6 0,0 0 2 0,0 0 4 15,0 0-3-15,0 0-3 0,0 0-7 0,0 0 7 16,0 0-7-16,0 0 5 0,0 0-9 0,0 0 5 15,0 0 2-15,0 0-1 0,0 0-2 0,0 0-3 16,0 0-1-16,0 0 3 0,0 0-4 0,0 0 3 16,0 0-1-16,0 0-2 0,0 0 4 0,0 0-1 15,0 0-2-15,0 0-3 0,0 0 2 0,0 0-2 16,0 0 1-16,0 0-3 0,0 0 0 0,0 0 0 16,0 0 2-16,0 0-2 0,0 0-3 0,0 0 2 15,0 0-3-15,0 0 3 0,0 0 1 0,0 0-2 16,0 0-1-16,0 0 3 0,0 0-4 0,0 0 3 15,0 0-2-15,0 0 1 0,0 0-1 0,0 0 0 16,0 0 1-16,0 0-6 0,0 0 9 0,0 0-1 0,0 0 0 16,0 0-4-16,0 0 3 0,0 0-3 0,0 0 0 15,0 0 1-15,0 0-1 0,0 0 1 0,0 0-1 16,0 0-3-16,0 0 0 0,0 0-11 0,0 0-14 16,0 0-10-16,0 0-26 0,0 0-36 0,0 0-26 15,0 0-30-15,0 0-165 0,0 0-349 0,0 0 156 16</inkml:trace>
  <inkml:trace contextRef="#ctx0" brushRef="#br1" timeOffset="163382.041">21333 12221 32 0,'0'0'83'16,"0"0"-5"-16,0 0-12 0,0 0 8 0,0 0-11 15,0 0-1-15,0 0-3 0,0 0 0 0,0 0 0 0,0 0 7 16,0 0-18-16,0 0 2 0,0 0 1 0,0 0 4 15,0 0-6-15,0 0-2 0,0 0 5 16,0 0 1-16,0 0 6 0,0 0-5 0,0 0-1 16,0 0 1-16,0 0-6 0,0 0-3 0,0 0-3 15,0 0-9-15,0 0-4 0,0 0 0 0,0 0-4 0,0 0-4 16,0 0-2-16,0 0-1 0,0 0 2 0,0 0 5 16,0 0-10-16,0 0-4 0,0 0 0 0,0 0 0 15,-7 17-7-15,7-17 4 0,-2 10 0 16,2-10-2-16,0 14 4 0,-1-5-3 0,1 1 3 15,-2 0-1-15,1 3 1 0,-2-2 1 0,2 5-1 16,-3 1 2-16,-1 1 2 0,4 1-4 0,-3-2 2 16,2 1-7-16,0 0 7 0,2 2-2 0,-4-2 0 15,4 0-2-15,0 2 2 0,-1-4-1 0,1 1-1 16,0 0-6-16,1-3 6 0,-2-3-1 0,1 0-3 16,0-2 3-16,3 3 1 0,-5-4-8 0,2 2 5 15,0-5-2-15,0 5 5 0,2-4-1 0,-2-6 0 0,-2 11 2 16,2-11 2-16,-1 11 0 0,1-7-5 15,0-4 2-15,1 11 2 0,-1-6-2 0,0-5-3 16,2 9 5-16,-2-9-1 0,0 9 5 0,0-9-5 16,2 8-6-16,-2-8 0 0,2 5-1 0,-2-5 4 15,0 0-2-15,0 0 1 0,-2 8 2 0,2-8-1 16,0 0 9-16,0 0 0 0,0 0 3 0,0 0-1 0,0 0 4 16,2 7-2-16,-2-7-4 0,0 0-2 15,0 0 0-15,0 0-15 0,0 0-15 0,0 0-30 16,0 0-34-16,0 0-36 0,7-18-51 0,-7 18-144 15,0-11-337-15,2 6 150 0</inkml:trace>
  <inkml:trace contextRef="#ctx0" brushRef="#br1" timeOffset="165540.173">18758 12741 73 0,'-5'0'69'0,"5"0"-1"0,0 0-5 0,-8 0-3 15,8 0-4-15,0 0-9 0,0 0-4 0,-5 2-4 16,5-2-2-16,0 0-7 0,0 0-2 0,-8 0 2 16,8 0-4-16,0 0-1 0,0 0-7 0,0 0 2 15,0 0 3-15,0 0-7 0,-5 3-4 0,5-3 1 16,0 0-7-16,0 0 2 0,0 0 1 0,0 0-1 15,0 4 1-15,0-4-4 0,0 0 3 0,0 0-4 16,0 0 5-16,0 0-2 0,0 0 8 0,0 0 1 16,0 0-6-16,9 4 2 0,-9-4 0 0,4 1 3 15,-4-1-6-15,5 3 1 0,-5-3 1 0,8 0 1 16,2 0-5-16,-10 0 4 0,11 0-6 0,-4 0 10 16,-2 0 9-16,3 0-13 0,1 0 3 0,-2-3-1 0,4 2 4 15,0 1-2-15,-1-1-3 0,4-1 1 16,-1 2 3-16,2-1 1 0,-2 1 1 0,0-2-7 15,1 2 3-15,0 0-4 0,5-2 1 0,-6 2 3 16,5 0-1-16,-5 2-5 0,5-4 1 0,-2 2 0 0,0 0-1 16,1 0 0-16,-4 0 7 0,6 0-10 0,-1 2 4 15,-1-2-3-15,-2-2 2 0,-1 2 4 0,-1 2-10 16,2-2 3-16,2 1 1 0,-3-1-3 16,-4 2 0-16,2-2 4 0,2-1-6 0,-3 4 8 0,3-2-4 15,-2 0-2-15,2-1 5 0,-3 0 0 0,1 3 0 16,3-3-4-16,-2 0 5 0,5 0-4 15,-5 1 1-15,1-1 4 0,4 0-3 0,-2 0 1 16,5 1-1-16,-8-1-3 0,1 2 1 0,0-1-2 0,0-1 1 16,2 0-2-16,-3 2-3 0,1-4 0 0,-4 4 2 15,4-1 1-15,-1-1 2 0,-1 0-1 0,-1 0 4 16,-3-1-5-16,2 2-2 0,0-2-3 0,-2 1 5 16,2 0-2-16,-1-2-1 0,1 1 5 0,1 1-3 15,0-2-1-15,-2 2 5 0,1 0-8 0,0-1 5 16,2 0-2-16,0 1-1 0,0 0-2 0,-3-3 4 15,5 3 0-15,-4 0 2 0,2 0-1 0,3-1-2 16,-2 0 3-16,0-1-4 0,-3 2 1 0,4 0 0 16,0 0 0-16,-1 2 2 0,1-4-7 0,-1 2 2 15,1 0 5-15,-1-1 2 0,-2 1-3 0,3 0-3 16,-1-1-3-16,-2 1 7 0,2-1-1 0,1 1-2 16,-1-2-3-16,-1 4 3 0,2-2 2 0,-3-2-2 15,0 4 3-15,2-4-7 0,-2 2 8 0,0-2-2 16,1 4 0-16,0-4-5 0,-1 1 1 0,-1 1 7 0,3-2-6 15,-2 2 2-15,-2 0 1 0,5-2 0 0,-4 2-1 16,3-1 1-16,-5 1-2 0,1 0-1 16,1-1 0-16,0 1 2 0,-1-1 0 0,-1 1 0 15,2 0-1-15,0 1 2 0,1-1 3 0,-3 0-2 0,0 0-1 16,1 1 0-16,-1-1-4 0,3 0 6 0,1 0-7 16,-1 1 3-16,-2-1 2 0,1 2-3 0,3-2 2 15,-4 0 9-15,1 0-7 0,-2 0-2 0,2 0-2 16,-5 0 5-16,4 0 0 0,0 0-9 0,4 2 11 15,-9-2-5-15,10-2-5 0,-8 2 3 0,2 2 7 16,0-4-2-16,0 4-4 0,-1-2-1 0,5 0-1 16,-2 0 1-16,0 0 2 0,-2 0 2 0,1 0 0 15,2-2-6-15,1 4 6 0,-3-2 0 0,3 0-2 16,1 1-3-16,-3-1 4 0,-2 2 3 0,-2-2-6 16,2 0 1-16,2 0 3 0,-2 0-5 0,-2 0 1 15,2 0 8-15,-2 0-8 0,-6 0 4 0,13 0 0 16,-4 0-2-16,-1 0 0 0,-3 0 5 0,2 0-9 15,-7 0 3-15,12 0 0 0,-4 0 1 0,-1 2 6 16,-7-2-8-16,13-2-2 0,-4 2 6 0,-3 2-4 16,5-2 3-16,-2 1-1 0,3-1 0 0,-4 0 0 15,-1 0-6-15,4 0 8 0,-2 0 2 0,1 0-4 16,-4 1-3-16,6-1 3 0,-3 0 1 0,2 1-6 16,-4-1 3-16,1 0-1 0,0 2 6 0,0-2-3 0,0 1-5 15,-2-1 10-15,2 1-7 0,1-1 1 16,1 0 1-16,1 0 4 0,0 0-2 0,0 0-4 15,0 0 1-15,-1 3-1 0,1-3 6 0,0 0-8 16,-1 0 3-16,1 0 1 0,-2 0 4 0,1 0-8 0,2 1 7 16,-6-1 0-16,2 0-2 0,1 1 0 0,-2-1 0 15,0 0-1-15,0-1-3 0,-7 1 2 0,10 1 5 16,-4-2-4-16,-6 1 0 0,6 1-5 0,-6-1 4 16,10 0 1-16,-10 0 1 0,8 2-2 0,-3-2 2 15,-5 0 4-15,8 1-7 0,-8-1 4 0,8 2-2 16,-8-2-3-16,8 0 6 0,-2 1-5 15,-2 0 4-15,-4-1-2 0,11 0 0 0,-5 1 2 0,-6-1 0 16,9 0-6-16,-9 0 7 0,9 0-3 0,-4 2 0 16,-5-2-3-16,0 0-2 0,9 0 8 0,-9 0-9 15,0 0 11-15,0 0-5 0,5 0 0 0,-5 0 11 16,0 0 3-16,4 2 2 0,-4-2 5 0,0 0 4 16,0 0 2-16,0 0-3 0,0 0-1 0,0 0 1 15,0 0-2-15,0 0-4 0,0 0-1 0,8-4-2 16,-8 4 1-16,0 0-5 0,0 0 3 0,0 0 0 15,0 0-10-15,0 0 8 0,0 0-8 0,0 0-14 16,0 0-18-16,0 0-23 0,0 0-38 0,0 0-49 16,0 0-122-16,0 0-279 0,0 0 123 0</inkml:trace>
  <inkml:trace contextRef="#ctx0" brushRef="#br1" timeOffset="166460.542">21100 13055 57 0,'0'0'137'0,"0"0"-13"0,-5-4-17 16,5 4-8-16,0-5-11 0,0 5-8 0,0 0 2 15,-3-3-12-15,3 3-1 0,0 0-11 0,-1-4-2 16,1 4-5-16,0 0-3 0,0 0-9 0,0 0-5 16,0 0-8-16,0 0 7 0,-9 7-5 0,5-3-9 15,3 0 5-15,-3 0-8 0,-2 0 4 0,1 1 1 16,2 0-4-16,1 1-2 0,-1 0-3 0,-1 2 5 15,0-1 0-15,1-1-10 0,1 0 5 0,0-1-1 16,-1 2-6-16,3 0 10 0,-1 0-12 0,1-1 1 16,1-2-4-16,-1 1-3 0,5 0 0 0,-3-1 8 0,1-1-5 15,3-1-4-15,-2 1 1 0,2 0-6 16,1-2 5-16,-1-1-2 0,1 0-5 0,2-1 11 16,0 0-6-16,1-4 1 0,-1 1 10 0,4-1-8 15,-4-2-2-15,3 2 0 0,0-1 5 0,2-5 0 0,-2 4 3 16,2-3-3-16,2-1 2 0,-4 0-5 0,2-2 3 15,-2 0 2-15,-1 0 0 0,-6 4 1 0,2-3-4 16,0 0 3-16,-3 2 0 0,-4-3-1 0,0-1 3 16,0 5-1-16,0-3 4 0,-4 0 5 0,-2 2 10 15,-4-1 4-15,3 3 5 0,-2-2 1 0,-2 3 4 16,-2-1-5-16,1 2 2 0,0 0-9 0,2 1 0 16,-3 1-2-16,0 1-2 0,3 1-3 0,-3 1-3 15,3-1 0-15,2 2-3 0,-1 0 1 0,9 0-2 16,-14 1-3-16,6 0 0 0,-1 0-3 0,3 2-1 15,2 1 3-15,-3 0-2 0,1-1-2 0,-1 3 0 16,6 0-2-16,-3 1 3 0,1-2-5 0,3 3 6 16,-2 1-3-16,2-1-2 0,0 1 0 0,2 1 10 15,0-1-11-15,0-1 3 0,1 4 1 0,1-1 0 0,0-2-1 16,0 2-2-16,0-1-1 0,2-1 3 0,1 1 3 16,-2 1-1-16,1-2-1 0,2 1 0 15,-4 0-2-15,2 1-1 0,1-1 1 0,0 1 3 16,1-3 0-16,-3 4 0 0,2-4-3 0,0-1 6 0,-2 3-6 15,2-4 2-15,-2-1 4 0,3 2-6 16,-2-2 6-16,0-1-6 0,-1 3-2 0,1-5 3 16,-3 0 0-16,1 1-1 0,-1 0-2 0,0-1 2 15,-3-2-10-15,3 4 0 0,-3-4-8 0,0 0-17 0,3 3-21 16,-3-3-38-16,0 0-32 0,0 0-144 0,0 0-293 16,0 0 129-16</inkml:trace>
  <inkml:trace contextRef="#ctx0" brushRef="#br1" timeOffset="167082.948">21362 13173 12 0,'7'-4'154'0,"0"0"0"0,-2 3-7 16,6-2-9-16,-2-1-11 0,2 2-9 0,-2-1-6 15,1-1-5-15,0 3-6 0,-2-1-12 0,0 1-7 16,1 0-2-16,-2 0-13 0,-3-1-1 0,-4 2-10 16,7 0-8-16,-2-2-3 0,-5 2-3 0,0 0 2 15,9 4 0-15,-9-4-5 0,0 5-3 0,0-5-2 16,-3 7-1-16,-4080-4-6 0,8160 2 1 0,-4082-2-5 0,-1 1 1 15,1 1-4-15,-1 2-1 0,-3 1-6 16,1-1 0-16,1-2-2 0,1-1-2 0,0 2 3 16,1-1-5-16,0 0-1 0,-2-1 2 0,4 0-4 0,0 0-1 15,2 0-1-15,-2 1-1 0,2-2 0 0,-3 1 1 16,4-4-3-16,0 5 1 0,0-1-8 16,0-4 3-16,8 3 2 0,-4 2-1 0,1-3 3 15,0 1-3-15,1 1 1 0,2-1 1 0,-2-1-5 0,2 2 3 16,1 1 2-16,-1-1-3 0,0 1 2 0,0-1-2 15,-1 1 2-15,-1 0 0 0,0-2 1 16,2 1 1-16,-3 1 2 0,-1-1-2 0,0-1-3 16,-2 0 2-16,2 2-4 0,0-1-11 0,-3-1-3 0,-1-1 2 15,0-2-4-15,0 9-3 0,-4-8 2 0,4-1 2 16,-4 5-1-16,-2-2 4 0,3 1-3 0,-4-3 8 16,1 3-1-16,-2-4 0 0,0 2 2 0,-2-1 0 15,-1 1 1-15,-1 0 2 0,2-1 4 0,1 0 4 16,-2-2 4-16,0 1 9 0,4 0 1 0,-6 1 5 15,3-1 8-15,-1-1 4 0,1 0 2 0,1-1 5 16,4 4 1-16,-4-4-4 0,9 2-3 0,-6 2-6 16,6-2-2-16,-9 0-3 0,9 0-6 0,0 0-8 15,-8 0-9-15,8 0-19 0,0 0-16 0,-4 1-35 16,4-1-31-16,-9 0-54 0,9 0-142 0,-9 1-324 16,9-1 144-16</inkml:trace>
  <inkml:trace contextRef="#ctx0" brushRef="#br1" timeOffset="170665.332">21404 12504 90 0,'7'-3'82'0,"-7"3"-9"0,0 0 2 16,9 0-1-16,-5 0-7 0,-4 0-5 0,11 0 6 15,-5 0-9-15,-6 0-2 0,12 0-7 0,-7 0-8 0,3 0-3 16,-3 3-4-16,1-3-8 0,1 0-20 16,0 0-36-16,-7 0-23 0,13 1-86 0,-8-1-149 15,-5 0 66-15</inkml:trace>
  <inkml:trace contextRef="#ctx0" brushRef="#br1" timeOffset="170908.178">21924 12550 158 0,'5'0'154'15,"-5"0"-21"-15,10 0-4 0,-3 0-22 0,1-3-7 16,-1 3-11-16,6-2-32 0,-3 1-34 0,2-1-18 15,2 0-22-15,-4 0-35 0,3 1-96 16,-3 1-160-16,2-1 71 0</inkml:trace>
  <inkml:trace contextRef="#ctx0" brushRef="#br1" timeOffset="171066.303">22257 12574 101 0,'10'-2'88'0,"-2"2"-10"15,-2-1-10-15,4-1-34 0,-1 2-27 0,1-2-27 16,0 4-40-16,1-5-64 0,-2 2 29 0</inkml:trace>
  <inkml:trace contextRef="#ctx0" brushRef="#br1" timeOffset="171244.34">22587 12599 67 0,'8'-3'91'0,"-1"3"-13"15,-1 0 0-15,5-3-26 0,1 1-26 0,-2-2-20 16,3 3-37-16,-3-1-31 0,1 0-66 0,0 1 30 15</inkml:trace>
  <inkml:trace contextRef="#ctx0" brushRef="#br1" timeOffset="171427.849">22890 12621 108 0,'0'0'116'0,"9"-1"3"16,-9 1-15-16,11-3-18 0,-5 3-10 16,7 0-19-16,-3-1-22 0,0-2-27 0,3 0-29 15,-1 3-28-15,1-1-58 0,-3 0-115 0,0 1 51 16</inkml:trace>
  <inkml:trace contextRef="#ctx0" brushRef="#br1" timeOffset="171609.362">23133 12630 35 0,'0'0'110'16,"5"1"-8"-16,-5-1-8 0,0 0-30 16,12-2 5-16,-12 2-3 0,8-2-23 0,-6 1-21 15,-2 1-31-15,11-1-30 0,-11 1-55 0,4-3-100 0,-4 3 45 16</inkml:trace>
  <inkml:trace contextRef="#ctx0" brushRef="#br1" timeOffset="172595.843">23151 12310 30 0,'0'-5'110'0,"0"5"-6"16,0 0-8-16,0 0-3 0,0 0-3 0,-1-2-2 15,1 2-4-15,0 0-7 0,-1-6 2 0,1 6 1 16,0 0-6-16,-2-4 2 0,2 4-4 0,0 0-6 16,0 0 4-16,0 0-9 0,-2-2-6 0,2 2-2 15,0 0-3-15,0 0-13 0,0 0 4 0,0 0-6 16,0 0-3-16,0 0 1 0,0 0-3 0,0 0 2 16,0 0-7-16,0 0 8 0,0 0-3 0,0 0-4 15,0 0-2-15,0 0-3 0,0 0-3 0,0 0-1 16,0 0-3-16,0 0 0 0,0 0 1 0,0 0-1 15,0 0-4-15,0 0-1 0,0 0-3 0,0 0 2 16,2 13-5-16,0-9 5 0,-1-2-4 0,-1 6 1 16,1-4-2-16,2 0-2 0,-2 4 7 0,2-1-6 0,-2-1 7 15,0 1-9-15,3 0 3 0,-3 1 3 0,0 3-4 16,-1-5 1-16,2 5-6 0,-1-4 5 16,1 3 6-16,0 1-1 0,-1 0 0 0,0-1 3 15,1 2 2-15,-1 1 0 0,-1 0 1 0,1 2 5 0,1 1 0 16,-2-1-3-16,-2-1 3 0,2 2 0 0,-1 2-3 15,0-3 1-15,1 1 1 0,0 1-3 16,-2 0-4-16,4 1 5 0,-4 1-3 0,2-4 1 16,0 4-1-16,0-1 1 0,2 0-6 0,-4-1 0 0,5 0 1 15,-3 0-2-15,3-5 0 0,-5 5 0 0,4 0 0 16,-2-3 1-16,2 3-3 0,-1-6-1 0,1 0 2 16,-1 1-1-16,2 1-1 0,-2-1 0 0,-1-2-1 15,0 1-2-15,1-4 1 0,-1 1 1 0,-1-1-1 16,1-2 1-16,1 3 1 0,-1-4 1 0,0-1-3 15,0 4 3-15,0-3-2 0,0-4 1 0,2 4-1 16,-2-4 1-16,0 4 0 0,0-4 5 0,0 0 2 16,3 4 4-16,-3-4 4 0,0 0-3 0,0 3-2 15,0-3 0-15,0 0 1 0,0 0-3 0,0 3-1 16,0-3 2-16,0 0-17 0,0 0-32 0,0 0-55 16,0 0-73-16,0 0-223 0,0 0-421 0,-14-10 186 15</inkml:trace>
  <inkml:trace contextRef="#ctx0" brushRef="#br1" timeOffset="202568.922">19419 12208 10 0,'0'0'96'0,"0"0"-10"0,-3-4-9 0,3 4 3 16,0 0-8-16,0 0-14 0,0 0-1 0,0 0 1 15,0-6 2-15,0 6-5 0,0 0 3 0,0 0 4 16,0 0-2-16,0 0-3 0,0 0-4 0,0 0 3 16,-4-4-5-16,4 4 0 0,0 0-4 0,0-2-1 15,0 2-4-15,0 0 0 0,0 0 0 0,0 0-7 16,0 0 0-16,0 0-1 0,0 0 6 0,0 0 3 0,-4-3-9 15,4 3 2-15,0 0 3 0,0 0-7 0,0 0 4 16,0 0 1-16,0 0-2 0,0 0 0 16,0 0-10-16,0 0 10 0,0 0 1 0,0 0-3 15,0 0-2-15,0 0 0 0,0 0 1 0,0 0 3 0,0 0-7 16,0 0 4-16,0 0-1 0,0 0-4 0,0 0 11 16,0 0-15-16,0 0-2 0,0 0-5 0,0 0 1 15,0 0-2-15,0 0 1 0,0 0-5 0,0 0 0 16,0 0-1-16,0 0 1 0,0 0 1 0,0 0-5 15,0 0-2-15,0 0-1 0,0 0 0 0,0 0-2 16,0 0 1-16,0 0 0 0,0 0-2 0,0 0 1 16,0 12-4-16,0-12 4 0,0 8-2 0,0-3 0 15,3-1 2-15,-3 1-1 0,0 2-1 0,1-1 0 16,-1 1-3-16,0 2 5 0,3-1-1 0,-2 1 3 16,-1-2-6-16,3 3 3 0,-2-3 0 0,-1 5 0 15,1-5-4-15,-1 3 4 0,3 0-2 0,-2 0 1 16,-1-1 1-16,0 1 0 0,3-2-2 0,-1 0 2 15,-1 1 0-15,-1 2-4 0,2-5 3 0,0 2 0 16,-2 0 1-16,3-1 0 0,-3 0-3 0,1 1 3 16,0-1 1-16,1 0-3 0,-2 0 3 0,0 1 0 15,1-3 1-15,-1 4-2 0,1-2-2 0,-1 0 1 16,1 0 0-16,-1-1 0 0,0 1-1 0,0 1-2 16,0-1 4-16,0 0-4 0,0 0 4 0,0-1-2 0,0 1 2 15,0-1 1-15,0 0-1 0,1 0 1 0,-1-1 1 16,0 1-8-16,0 1-2 0,2-3 1 0,-2 1 1 15,1 2 0-15,-2 1 0 0,1-6 1 0,0 5 3 16,1 1-4-16,-1-4 6 0,0-1-4 0,3 4 2 16,-3-2 0-16,0-1-3 0,0 1 4 0,2 1 1 15,-2-2-4-15,2 1 5 0,-2-2-5 16,0 0 1-16,2 3 1 0,-2-6-7 0,0 5 9 0,3 0-2 16,-3-3 4-16,0-2-4 0,-3 7 4 0,6-4-8 15,-3-3 7-15,0 5-1 0,0-2 1 0,0 1-1 16,0-4-2-16,0 5 2 0,0-5-2 0,1 6 3 15,0-4-1-15,-1 2-3 0,0-4 2 0,0 5-3 16,1-2 3-16,1 1-1 0,-2-1 0 16,0-3 4-16,1 7-1 0,-1-4-2 0,0 1-1 0,0-1 0 15,0-3-4-15,5 4 8 0,-5-4-2 0,3 3-1 16,-3-3-2-16,1 5 2 0,-1-5 2 0,0 2-1 16,0-2 0-16,0 0 5 0,0 0 5 0,0 0 2 15,0 0 5-15,0 0 1 0,0 0 5 0,0 0 1 16,0 0-5-16,0 3 5 0,0-3 1 0,0 0-4 15,0 0-3-15,0 0-1 0,0 0-4 0,0 0-2 16,0 0-4-16,0 0-8 0,0 0-9 0,0 0-20 16,0 0-24-16,-4-10-19 0,4 10-39 0,-2-6-32 15,2 6-31-15,-3-4-177 0,-1 2-379 0,2-2 169 16</inkml:trace>
  <inkml:trace contextRef="#ctx0" brushRef="#br1" timeOffset="-160871.854">12531 12448 75 0,'-2'-2'127'0,"2"2"-8"0,0 0-10 0,0 0-14 0,-3-5 0 16,3 5-7-16,0 0-6 0,0 0 1 0,0 0-14 15,0 0-6-15,0 0-9 0,0 0-4 16,0 0-6-16,0 0-7 0,-3 13 0 0,1-9-2 16,-1 6-3-16,2 1 0 0,-2 4-4 0,1 4 0 15,0-2 0-15,1 3-2 0,-2 4-1 0,0-5-1 16,3 0-2-16,-1 6 1 0,1-6-2 0,0 1-1 15,-3-2 1-15,3 0-6 0,0 0-2 0,0-2 3 0,-1 1-4 16,2-3 4-16,-2 0-4 0,2-4 1 0,-1 0-4 16,0-3 1-16,-1 1 1 0,2-2-4 0,-1 0-5 15,0-1 2-15,3-1 4 0,-3-1 4 0,0 0-5 16,0-3 5-16,0 0-5 0,1 6 1 0,-1-6 2 16,0 0-5-16,0 0-2 0,0-14 0 0,0 7-2 15,0-1-7-15,0-1-7 0,3-2-7 0,-3-7 8 16,-3 2-11-16,3 0-5 0,0-3 2 0,-1-5 0 15,-3 1-2-15,3 4 1 0,-2-1 7 0,2-6 0 16,-1 2 1-16,0 5-1 0,2-5 3 0,-4 6 1 16,4 1 4-16,0 5 4 0,-1 1 8 0,1-1 3 15,-3 4 3-15,2-4 1 0,0 8 7 16,1-6-9-16,-3 2 0 0,3 4 5 0,0-1 0 0,-1 0-1 16,1 0-3-16,0 5 4 0,-1-7 5 0,1 7 0 15,-3-7 3-15,3 5 3 0,0 2 8 0,0-4-2 16,0 4 5-16,0 0 3 0,0 0 2 0,0-6-7 15,0 6 0-15,0 0 3 0,0 0-10 0,0 0-3 16,-2-3-2-16,2 3-4 0,0 0 4 0,0 0-6 16,0 0 1-16,0 0-5 0,0 0 6 0,0 0-7 15,0 0 3-15,0 0-9 0,0 0 5 0,12 10-2 0,-9-8-1 16,1 0 2-16,1-1 0 0,1 3-1 16,1-3 5-16,0 2-2 0,5-2 0 0,-2 3 0 15,4-4 1-15,-1 1 1 0,6-1-1 0,-2 0-2 16,0-1-3-16,1 0-1 0,0-2 1 0,0 2 0 0,-4-2 2 15,-1 1 1-15,0 1-1 0,-3-1-4 0,5 0 0 16,-4 1 6-16,-3 1-7 0,-1-2 3 0,-1 0-2 16,1-3 3-16,-1 4-2 0,-1 0-2 15,-1-1 4-15,-4 2-1 0,8-3 1 0,-8 3-5 0,7-1 4 16,-7 1-1-16,4-3-1 0,-4 3-2 0,3-1 4 16,-3 1-5-16,0 0 2 0,0 0 1 15,9-1-2-15,-9 1 4 0,0 0 2 0,0 0-8 0,0 0 1 16,3-2 2-16,-3 2 2 0,0 0-3 0,0 0 0 15,0 0-2-15,0 0 1 0,0 0 2 0,0 0 1 16,0 0-6-16,0 0 3 0,0 0 1 0,0 0 1 16,0 0 1-16,0 0-1 0,6 5-1 0,-4-3-1 15,-2-2 0-15,0 6-1 0,4 1 3 0,-4-1 2 16,1 4-5-16,3 2 3 0,-4 0 0 0,1 6 1 16,3-1-1-16,-4 2-3 0,1-1 3 0,-1 2-1 15,2 0 1-15,0 5-4 0,-2-2 5 0,1-2-1 16,-1-1-5-16,0 0 2 0,3-2 0 0,-2-2-1 15,-1 0 1-15,3 1 0 0,-2 0 2 0,1-4 1 16,-2-1 9-16,2 0-12 0,-2 0 0 0,0-5-3 16,0 4 3-16,4-3 3 0,-4-3-7 0,1 0 11 15,-1-1-1-15,0 0-4 0,0 0 6 0,0-4-5 16,0 7 2-16,0-7 2 0,3 5 4 0,-3-5 10 16,0 1-3-16,0-1-1 0,0 0-3 0,0 0 1 15,0 0 0-15,-7-12-5 0,4 6-3 0,1 1-5 0,-3-3-3 16,1-1 0-16,-5-1 0 0,4 3-1 15,-2-3 4-15,-2 1-4 0,-3 0 0 0,3 1-4 16,-6 2 2-16,5-1 5 0,-6 1-5 0,2 1 2 0,-1 1 5 16,-3 1-1-16,5 0 1 0,-1 2-6 0,1 0 1 15,3 1 2-15,-4-2 1 0,5 1 0 0,-4 1 2 16,7 1-1-16,-2-2 5 0,-2 2-1 0,10-1-4 16,-11 0 0-16,5 0 0 0,1 2-1 0,0-1 2 15,-1 0-7-15,0 0 5 0,2 1 0 0,0 3 3 16,0-3-3-16,0 1 1 0,1 0 1 0,0-2-1 15,-2 3 3-15,0-1-5 0,5-3 2 0,-3 5-6 16,0-2 6-16,1-1-1 0,2-2 1 0,-2 3-2 16,2-3 4-16,0 7-2 0,0-7-4 0,6 2 3 15,-6-2-2-15,9-1-1 0,-9 1 4 0,15-4-3 16,-5 0-4-16,3-3 5 0,-3 1-3 16,4-1 3-16,-2-2-8 0,3-1-1 0,0 0 0 0,1-1 2 15,-1 0 1-15,2-1-4 0,-3-4 7 0,5-2-8 16,-2-1-7-16,-7 2-1 0,2 0 1 0,0 1 6 15,-2 1-7-15,-1 0 5 0,-2-1 1 0,-1 1 4 16,2 2 0-16,-5 2 4 0,1 0 9 0,-4 3-5 16,2-1-1-16,-2 4 5 0,2-3 3 0,-4 3 2 15,0 1-5-15,0-1 6 0,-3 2 1 0,2 0-9 16,-6 1 2-16,3 2 3 0,-6 2-5 0,1-2 1 16,-2 3 1-16,-1 0 6 0,-3 1-8 0,-2-2 1 15,8 1 1-15,-4-1 3 0,4 2-7 0,-2 2 2 16,4-4 5-16,-1 1-1 0,0 2-6 0,1-1 17 15,1-1-15-15,3-1 2 0,-4 1-1 0,4-3 0 0,0 1 4 16,5-1-7-16,-5 5 2 0,5-5-6 0,-5 1-4 16,5-1 10-16,0 0-10 0,-6 2 4 0,6-2-5 15,0 0 1-15,0 0 4 0,8-9 3 16,-3 6-3-16,3-1 2 0,-3-1 3 0,4 1-6 16,-4 0 4-16,3-2 2 0,1 0 0 0,1 1 0 15,-3 3-2-15,-1-3 3 0,-1 3 1 0,0-1 3 16,-5 1-1-16,5-1 6 0,-5 3-2 0,0 0-8 15,0 0 9-15,0 0-4 0,0 0 2 0,-23 3 0 0,13 2-4 16,-4-1 3-16,1 1-2 0,-3-2 1 0,-1 2-5 16,3 0 4-16,2-1-2 0,-2-1 3 0,1 1 1 15,4 1-5-15,-2-2 2 0,1 1 4 0,2-3 0 16,3 1-9-16,0 2-7 0,1-1-7 0,2 0-5 16,-1-2 5-16,3-1 0 0,0 0 3 0,0 0-3 15,5 5 6-15,2-4 1 0,-7-1 7 0,15-2-11 16,-5 1 6-16,4-3 10 0,-1 1-10 0,3-4-1 15,1 4-1-15,-3-1 3 0,4 1 7 0,1-4-1 16,-6 5 0-16,-3-1-3 0,1 1 7 0,-4-2-2 16,-2 2-1-16,-1 1-2 0,-4 1-2 0,9-1 2 15,-9 1-5-15,0 8 6 0,0-8-2 0,-13 6 5 16,4 3 0-16,-1-2 0 0,-6 2-4 0,0 0 0 16,-2 0 7-16,1 0 2 0,0 0 3 0,-2 1-4 15,2-3 5-15,-1 1 3 0,4 0-6 0,0-2 0 16,4 0-5-16,-2 0 5 0,2-1-5 0,6 0 2 15,-2-2-6-15,2 1 2 0,-2-1-4 0,3-1-3 16,3-2 0-16,-4 5-2 0,4-5 0 0,0 0 4 16,0 0 3-16,0 0 1 0,27-7 2 0,-14 2-8 15,2-2 4-15,3-2 4 0,-1 0-5 0,3 0 3 16,4-3 1-16,2 2 3 0,2-2 3 0,-4 2 2 0,-6 1 1 16,0 2-4-16,0 2-10 0,1-3 13 15,-7 4 0-15,-2 1-2 0,-2 1-1 0,-1 0 0 16,-2-1-1-16,-5 3-2 0,6 0 1 0,-6 0-3 0,0 0 13 15,-12 10-5-15,3-1-4 0,-9 0 2 0,-1 0-3 16,2 2 2-16,-7 2-2 0,5-3 1 16,-3 2-2-16,6-1 8 0,0-3-3 0,0 1 0 15,3-3-4-15,0 0 3 0,4 2-5 0,0-1 2 0,2-5-2 16,0 2 7-16,2 0-22 0,0 0 6 0,4-1 1 16,1-3 8-16,0 4 3 0,0-4-14 15,0 0 7-15,14-2-12 0,-3-3 14 0,-2 0-2 0,4 1-4 16,4-4 9-16,-2 0-3 0,1 0 0 0,1 0 2 15,1 1 2-15,-2-1-1 0,1 2-3 0,-4 1 3 16,-3 2 2-16,-4 1 0 0,0-1-4 0,0 1-1 16,-2 2 5-16,-4 0-3 0,0 0 6 0,0 0-1 15,-13 9-2-15,4-1-2 0,0-2-1 0,-6 3-1 16,-1 1 3-16,0-1 1 0,1 0 3 0,-2 0-4 16,3 2-9-16,3-7 10 0,-1 1-2 0,3 3 3 15,3-4-4-15,1-1 0 0,-2 1 2 0,3 2-3 16,0-5-3-16,2 3-4 0,-1-2 5 0,3-2 4 15,0 0-5-15,0 0 2 0,0 0-1 0,16 0-2 16,-9-3 5-16,6-1-5 0,-1-1 13 0,4-2-12 16,2-1-1-16,1-1 8 0,-1 1-2 0,1 1-2 15,2 2 4-15,-6-4 3 0,4 5-4 0,-7 0 0 16,1 0 8-16,-6 1-12 0,-1 1 2 0,0 2-1 16,-6 0 0-16,7 3 4 0,-9 3-4 0,-2-2 10 15,-4 4-3-15,-1 0-1 0,-2 1-2 0,-2 3 0 16,-1 0 3-16,-1-2 4 0,-2-1-2 0,3-1-1 15,2 1 1-15,1-3-3 0,2 1 1 0,0-2 0 16,0 0-1-16,4-1-7 0,1 1 5 0,0-3-4 16,2 0 2-16,2-2 1 0,-3 3-2 0,3-3-2 15,0 0 3-15,0 0 1 0,16-2 4 0,-5-1-4 16,2-1-3-16,-3-4 0 0,8 3 12 0,-4-4-7 16,4 2-2-16,1 0-1 0,-1-1-5 0,0 3 6 15,-8 1 2-15,3-1 1 0,-3 0-5 0,-2 4-2 0,-3-1 4 16,1-1-7-16,-2 3 4 0,-4 0-2 0,0 0 1 15,1 8-4-15,-4 0 6 0,-6-2 5 0,0 1-10 16,-2 2 5-16,0 0 1 0,-2 1-2 16,-2-1 3-16,2 0-1 0,2-1 0 0,-6 3-7 0,8-5 11 15,-4 1-1-15,7 1-2 0,-2-3-2 0,0 2-1 16,2-2-3-16,1-1-1 0,3-3 3 16,0 3-4-16,2-4 1 0,0 0 0 0,0 0 0 0,14 1 1 15,-3-5 1-15,0 0-1 0,7-2 1 0,-4-1-2 16,8-1-3-16,5-2 1 0,-3-2-5 0,3 0 4 15,-4 2 0-15,2 0 0 0,-6 0 6 0,0 4-3 16,-2 0 2-16,-4-1 0 0,-3 4 1 0,-3-1 0 16,-1 3-2-16,-2-1 5 0,1 0 4 0,-5 2-1 15,0 0-1-15,0 0 3 0,-14 9-3 0,2-6-1 16,-3 5 4-16,1-1-2 0,-4 0 10 0,3 0 8 16,-2 1-6-16,-3 0-1 0,4 0 2 0,2-3-3 15,0 3-6-15,3-1 8 0,-1-2-17 0,1 2-33 16,-2-2-38-16,4 0-42 0,1 2-133 0,1-3-267 15,-1-2 119-15</inkml:trace>
  <inkml:trace contextRef="#ctx0" brushRef="#br2" timeOffset="-152907.134">12619 15066 50 0,'0'0'121'0,"0"-5"-11"0,0 5-4 0,0-4-7 0,0 4-7 16,-1-6 5-16,1 6-4 0,-4-2 7 0,4 2-7 16,0 0-3-16,0-5-1 0,0 5-7 0,0 0 0 15,0 0 0-15,0 0-9 0,0 0 0 16,0 0-3-16,0 0-10 0,0 0-8 0,0 0-1 16,0 0-9-16,0 0-2 0,0 0-8 0,0 0 2 0,0 0-5 15,0 0-6-15,-4 13-2 0,2-8-3 16,2 12-6-16,-2-6 3 0,1 2 2 0,1 3-4 15,-2-1-5-15,2 2 6 0,-3 2-2 0,3 1-6 16,-4-3 2-16,3 2 0 0,1 0-3 0,1-2 1 0,-1 1-3 16,2-1 3-16,-2-1-1 0,0-3-2 0,-2 4-3 15,1-8 3-15,1 2-1 0,1 0-1 0,-1-2 2 16,0-2 2-16,0-2-3 0,0 0 6 16,2 0-8-16,-4-1 4 0,1 0 0 0,1-4-1 0,1 6 0 15,-1-6 7-15,0 0-4 0,0 3 0 0,0-3-8 16,0 0-2-16,0 0 3 0,-1-14-11 0,2 6 2 15,-1-4 2-15,-1 0 2 0,2-2-14 0,-1-1-6 16,0-3 2-16,0 1-1 0,-1-2-1 0,0 1 1 16,1 0 1-16,-1-2 3 0,1 2 4 0,0 0 3 15,-2-1-3-15,2 2 1 0,-4 5 4 0,3 0 3 16,0 0-4-16,-2 2 15 0,2 0-10 0,0-2 5 16,-2 6-2-16,2 1-2 0,-1-3 2 15,0 3 5-15,0 1 0 0,1-3-6 0,1 3 2 0,0 4 0 16,-2-7 1-16,-1 3 3 0,3-1-2 0,0 5 7 15,-2-2 5-15,2 2 1 0,-1-4 0 0,1 4 7 16,0 0-1-16,-2-5-1 0,2 5 2 0,0 0-6 16,0 0 4-16,0 0 3 0,0 0-6 0,0 0 0 15,0 0-2-15,0 0-5 0,0 0-1 0,0 0 2 16,0-6-2-16,0 6 0 0,0 0-1 0,0 0-3 16,0 0 0-16,0 0-1 0,0 0 1 0,0 0 2 15,0 0 1-15,2-3-1 0,-2 3-4 0,0 0 10 16,0 0-4-16,12 1-1 0,-12-1-4 0,0 0 6 15,14 2-1-15,-8-2-4 0,4 1 5 0,-3 0-3 16,1-1 1-16,2 0-4 0,4 0 4 0,-1 0-2 16,1 0 1-16,0 0 1 0,0-1 0 0,-2 1-2 15,3 0 0-15,-2-3 0 0,-2 3-2 0,3 0 6 16,-3-1-8-16,1-1 4 0,0 2 1 0,-2 0-1 16,2-4 1-16,-3 3 2 0,-2 0-5 0,-2 0-1 15,4 0 3-15,-1 0-2 0,-2-1-2 0,1-2 3 16,0 4 0-16,0-2 2 0,-2 0 2 0,-1 1 12 15,-4 1-5-15,10-3-3 0,-10 3-1 0,5-2 0 16,-5 2-1-16,5-1 1 0,-5 1-3 0,0 0 1 16,7-1-2-16,-7 1 2 0,0 0 0 0,0 0-4 15,0 0-1-15,0 0 12 0,0 0-10 0,0 0-2 16,0 0-1-16,0 0 3 0,0 0-5 0,6-2 1 0,-6 2-1 16,0 0 0-16,0 0 1 0,0 0 0 15,0 0 1-15,0 0 1 0,0 0 2 0,4 5-2 16,-4-5 0-16,5 2-5 0,-5-2 3 0,1 3 11 15,3 1-11-15,-3 2 1 0,-1-2-1 0,3 3 1 16,-1-2 2-16,1 4 2 0,-1 1-5 0,1 2-2 16,0 0 2-16,1 1 2 0,-1 1 1 0,1 4-4 0,-3-7 1 15,1 7 2-15,1-1 2 0,1-3-2 16,-1 1 0-16,-3-4 0 0,4 0 2 0,-2 1 1 16,1 1-1-16,-2-3 1 0,3 0-1 0,-3-1 2 15,0 1-2-15,2 0-1 0,-2-5-1 0,2 2 12 16,-2 0-12-16,0-1-1 0,1 1 1 0,-2 0 1 15,0-2-4-15,2-1 3 0,-2 5 0 0,0-5 1 16,1 1 0-16,1 0 0 0,-1 0-2 0,-1-5 3 16,0 7-4-16,1-6 0 0,-1-1 3 0,2 4-1 0,-2-4 0 15,0 0 4-15,1 4-3 0,-1-4 1 0,0 2 1 16,0-2 2-16,0 0-3 0,0 0 0 16,0 0 2-16,0 0 3 0,1 6 7 0,-1-6-1 15,0 0 9-15,0 0-1 0,0 0 2 0,0 0 0 16,0 0-1-16,0 0-3 0,0 0-2 0,0 0-3 0,0 0-2 15,0 0 1-15,0 0 2 0,0 0-6 0,0 0-2 16,0 0-2-16,0 0 4 0,0 0-4 0,0 0 1 16,0 0-1-16,0 0 1 0,0 0-1 15,0 0 0-15,-2 2-2 0,2-2-2 0,0 0-1 16,0 0-2-16,0 0-4 0,-13-2 3 0,8 2-5 0,5 0 4 16,-13 1-4-16,4 0 6 0,-3 1-4 15,0 0 2-15,-5 4-1 0,1-4 2 0,-1 3-2 0,3-1 1 16,-5 3 1-16,2-3 2 0,-2 1 1 15,2 0-2-15,-3 1-2 0,2-4 3 0,3 4-3 0,2-3 2 16,1 1 0-16,0-1 1 0,0-2 0 0,1-1 2 16,3 3-4-16,-1-3 4 0,5 0-7 0,4 0-4 15,-9 0-1-15,9 0-2 0,-6 0-2 16,6 0 3-16,0 0-3 0,-8-3 3 0,8 3 1 16,0 0-2-16,-4-4 2 0,4 4-1 0,0 0 1 0,0 0 2 15,4-7 3-15,1 4-3 0,-1 0 3 0,0 2 1 16,1-3-4-16,0 0-5 0,7 1-2 0,-7 1-8 15,1-2 0-15,4 0-6 0,2 1-2 0,-2-1-3 16,0 0-7-16,2-1-3 0,-2 0 2 16,3 0 6-16,-2 1 1 0,0-2 1 0,1 0 2 0,5-2 5 15,-2 3 2-15,-2-2-1 0,-2 2-1 0,1 1 5 16,0 0-2-16,-1-1-1 0,-1 1 0 16,-3 1 2-16,-2-1 6 0,4 4 1 0,-7-5 2 0,5 5-1 15,-4-4 4-15,-3 4 3 0,6-2 2 0,-6 2-6 16,0 0 1-16,0 0 6 0,0 0-2 0,0 0 0 15,0 0 4-15,0 0-2 0,0 0 2 0,-25 5-1 16,14 1-1-16,-1-6 7 0,0 4 4 0,-1 0-4 16,-4 0 2-16,-1 1 0 0,-1-2 1 0,2 2-2 15,0 2 8-15,-1-3 4 0,0 0 0 0,3 0-1 16,-1 1 6-16,-3-3-8 0,11 1-2 0,1-2-2 16,-1 2 2-16,3 0-5 0,-3-2-1 0,3 0 1 15,5-1-14-15,-9 3-3 0,9-3 2 0,-4 1-3 16,4-1 3-16,0 0-2 0,0 0 0 0,0 0 2 15,21-2 0-15,-15-1 6 0,6 2 1 0,-1-5-8 16,1 2 17-16,6-1-17 0,-6 0 9 0,8 0-3 16,0-2-2-16,-1 0 3 0,0 1-2 0,-1-3 0 15,0 3 4-15,0-1-3 0,-4 2 4 0,-1 0-1 16,-2 1-2-16,-4 4 3 0,-2-3 3 0,1 1-1 16,-1-1 1-16,-5 3-6 0,0-2 3 0,0 2-4 15,0 0-1-15,0 0 2 0,-16-1 2 0,8 2 0 16,-5 0 7-16,-1 1 1 0,1-2 2 0,2 3-1 15,-2 0 5-15,-1 1 4 0,-4-3-4 0,4 3-4 16,3-3 4-16,-1 1-1 0,3 0-2 0,-1 0-1 16,-2 3 1-16,5-4-3 0,0 0 0 0,1 3 6 15,0-2-11-15,2-2 5 0,4 0-5 0,-8 1-5 16,8-1 1-16,-5 3-4 0,5-3 1 0,0 0-3 16,0 0 0-16,0 0 1 0,0 0 0 0,0 0-2 15,23-3 2-15,-13 2 1 0,2-1 1 0,1-3 0 16,3 2 3-16,0-4-3 0,1 2-1 0,0-1 3 15,-1-1-5-15,-4 3 3 0,2-2 1 0,-5 2 0 16,0 2 5-16,-4-1 2 0,3 0 1 0,-4 1-2 16,-2-1-2-16,-2 3 0 0,5-4 2 0,-5 4-1 15,0 0-2-15,0 0 6 0,-10-5 0 0,1 5-1 16,4 0 5-16,5 0 3 0,-21 1-4 0,10-1 6 16,-2 0 2-16,1 3 4 0,1-2 0 0,0 2-2 15,-2-1 5-15,0-2-3 0,1 2-1 0,1-1-1 16,0 0 3-16,-1-1-4 0,3 0-1 0,0 3-3 15,2-3 1-15,2 1-4 0,5-1-3 0,-8 0 0 16,8 0-3-16,-5 2-10 0,5-2 8 0,0 0-2 16,0 0-1-16,0 0 1 0,0 0-2 0,16-6-2 15,-5 2-1-15,-2-1-8 0,1 0 3 0,4 2 2 16,-1-2-2-16,4-2-2 0,0 1 7 0,0-2-3 0,3-1 0 16,-6 4 0-16,-2-2 2 0,3 2 1 15,-6 0 2-15,0 1-3 0,-3 0 4 0,3 3-1 16,-6-2 10-16,6 3 1 0,-4-3-9 0,-4-2 1 15,2 3-2-15,-3 2 0 0,0 0 0 0,0 0 1 0,0 0-4 16,-10-5 3-16,10 5 2 0,-12 2 0 16,2 0 3-16,-3 0-4 0,0 0 3 0,-1 2 8 15,4-1 1-15,-8 0 0 0,1-1 5 0,2 2 0 16,4-1-2-16,-2-1 2 0,3 2-5 0,-5-1 1 16,5-2-1-16,2 3-2 0,2-4-1 0,6 0 0 15,-10 0-6-15,5 3 1 0,5-3-3 0,-4 2-5 0,4-2 0 16,0 0 1-16,0 0-4 0,0 0 4 15,0 0-1-15,17-5 1 0,-10 5 1 0,5-4 2 16,-1-1-1-16,2 2 0 0,1-2-2 0,-1 0 0 16,4-2-1-16,-6 2 2 0,3-1 5 0,-1-1-5 0,-3 2 0 15,3 0 3-15,-4 1 1 0,-1 2 0 0,-2 1 4 16,-1-3 5-16,-2 2 4 0,-3 2 1 0,2-3-5 16,-2 3-1-16,0 0 5 0,0 0-3 15,0 0-2-15,0 0-3 0,-28 3-2 0,13-1 1 16,3 1 0-16,-6 1-1 0,0-1 3 0,3 1 0 0,1-2 2 15,-5 2 4-15,2 3-3 0,3-7 4 0,1 4-2 16,1-2 5-16,-1 0-12 0,1 2 2 16,2-1 0-16,1 0 4 0,3-1-8 0,-2 0 3 15,2-1-3-15,2 2-2 0,4-3 0 0,-8 1-1 0,8-1-1 16,0 0 5-16,0 0-7 0,0 0 2 16,0 0-1-16,0 0-2 0,22-5 1 0,-12 1-1 0,-1 1 3 15,8-5 2-15,-1 1 2 0,0 0 1 16,0 1-6-16,2-1 0 0,0-2 7 0,-2 1-5 15,-3 3-2-15,0-2 4 0,-4 2 1 0,1 0-2 0,-2 1 2 16,-3 1-1-16,0 2 1 0,2-2 0 0,-7 1 0 16,0 2-2-16,0 0-5 0,0 0 5 0,0 0-1 15,0 0 0-15,-21 4 0 0,9-2 0 0,-1 1 4 16,-1 1-5-16,2-1 6 0,-1-1 2 0,1 1-3 16,-1-1 6-16,0 1-2 0,2 0-3 0,2-1 3 15,0 1-3-15,1-2 0 0,2 2 2 0,2-3-5 16,-3 0 2-16,7 0-1 0,-10 3-2 0,10-3 1 15,-3 1 2-15,3-1-8 0,0 0 7 0,0 0-1 16,0 0 4-16,16-11-3 0,-8 6-3 0,1 0 4 16,3 0 0-16,1-2-2 0,2 0 1 0,0-1 0 15,-4 2-6-15,4-2 1 0,-2 1 5 0,-3 2-4 16,-1 0 2-16,0 0 0 0,1 1-4 0,-1-3 4 16,-3 3 1-16,0 0-2 0,-2-1 3 15,-1 2-5-15,4 0 3 0,-6-2 2 0,3 2 0 0,-4 3-1 16,5-3 5-16,-5 3-3 0,0-4-5 0,0 4 2 15,0 0-2-15,-6-3-2 0,6 3 6 0,-14 1-5 16,2 0 6-16,1 0-3 0,-1 3 2 0,-4-2 4 16,0-1 3-16,6 2 3 0,-3 0-1 0,1 0 0 15,1 2-4-15,2-2 2 0,3-3-5 0,0 1-2 16,2 0-10-16,-1 3-19 0,2-1-44 0,3-3-50 16,-5 2-77-16,5-2-98 0,0 0-321 0,0 0 141 15</inkml:trace>
  <inkml:trace contextRef="#ctx0" brushRef="#br2" timeOffset="-136919.019">15093 14218 16 0,'0'0'48'0,"0"0"-10"0,0 0-3 0,0 0-3 15,0 0 2-15,0 0 2 0,0 0-6 0,0 0-2 16,0 0 1-16,0 0-9 0,0 0 6 0,0 0-3 15,0 0 1-15,0 0-1 0,0 0-2 0,0 0-1 16,0 0-5-16,0 0 10 0,0 0-7 0,0 0 3 16,0 0 3-16,0 0-5 0,0 0 3 0,0 0-7 15,0 0 15-15,0 0-9 0,0 0-3 0,-10-1 7 16,10 1 7-16,0 0-6 0,0 0 0 0,0 0 4 16,0 0 4-16,0 0-14 0,0 0 9 0,0 0-5 15,0 0 1-15,0 0 2 0,0 0-3 0,0 0 1 16,0 0 6-16,0 0-2 0,0 0-1 0,0 0-1 15,0 0-3-15,0 0 7 0,0 0-9 0,0 0 3 16,0 0-3-16,0 0 7 0,0 0-8 0,0 0 4 16,0 0-6-16,0 0 3 0,0 0 0 0,0 0 1 15,0 0 0-15,0 0 0 0,0 0-2 0,0 0 13 16,0 0 0-16,0 0 0 0,0 0 0 0,0 0 6 16,0 0 4-16,0 0-1 0,0 0 2 0,0 0 0 15,0 0-2-15,0 0 1 0,0 0-2 0,0 0-5 16,0 0-2-16,0 0-1 0,0 0-6 0,0 0 0 15,0 0-5-15,0 0-2 0,0 0 0 0,0 0-2 16,0 0-5-16,0 0-1 0,0 0-2 0,0 0 1 16,0 0-4-16,0 0 1 0,0 0-4 0,0 0 1 15,0 0 2-15,0 0-2 0,0 0-2 0,0 0 3 16,0 0-3-16,0 0 1 0,0 0 0 0,0 0-3 16,0 0 4-16,0 0-5 0,0 0 3 0,0 0-5 15,0 0 1-15,0 0 0 0,0 0-3 0,0 0 5 16,0 0-4-16,0 0 5 0,0 0-3 0,0 0 0 15,0 0 0-15,0 0 0 0,0 0 0 0,1 9 0 16,-1-9-1-16,0 8 3 0,0-8-6 0,0 5 2 16,-1 0 1-16,2 1 1 0,-1-2 0 0,2 0 2 15,-4 1 2-15,2 0-4 0,0 2 2 0,0-3-2 16,-1 3-2-16,0-3 5 0,-2 1-4 0,3 0 1 16,0-1 0-16,0 3 4 0,0-2-4 0,0 0 2 15,-1 0-1-15,-2-1 0 0,3 3-7 0,0-2 7 16,0 0-1-16,0-1 3 0,0 4-6 0,-1-3 4 15,1 0-3-15,-1 2 2 0,1 0 1 0,0-2 1 16,0 0-3-16,-4 3-1 0,4-2 1 0,0 1 0 16,0-1 4-16,0-1-4 0,0 2 5 0,0-2-6 15,-3 0 4-15,6 5-2 0,-6-3 0 0,3 0-2 16,0 0 4-16,0 0-3 0,0 1 0 0,-1-1-1 16,1 0 5-16,0 0-5 0,0 2 5 0,1 2-5 0,-2-4 2 15,2 0 0-15,-1 0 5 0,0 0-5 16,0-1-1-16,0 1-1 0,0-2 0 0,3 2-1 15,-3-2 2-15,0-1 1 0,0 1-2 0,0 0 0 16,0-2 1-16,0 2-5 0,0 0 9 0,4 1-3 0,-4-1 0 16,0 0 4-16,0-1 3 0,0 0-4 0,-4 0-3 15,8-1 0-15,-4-3 1 0,0 9 0 0,0-5-4 16,0-4 4-16,0 4-4 0,1 1 2 16,-1-3-2-16,0-2 2 0,-1 7 1 0,-3-4 0 0,4-3 1 15,0 7-2-15,0-7 0 0,0 4 0 0,0-4-5 16,0 5 8-16,0-5 2 0,0 5-2 0,4-3-2 15,-4-2-1-15,-4 5 2 0,4-5-6 0,0 6 8 16,4-2-7-16,-4-4 7 0,-4 6 0 0,4-6-6 16,0 2 2-16,0-2 2 0,0 7-2 0,0-7-2 15,4 4 5-15,-4-4-1 0,1 4-1 0,-1-4 2 16,0 2-6-16,0-2 4 0,0 0 0 0,0 0 3 16,0 6-5-16,0-6 2 0,0 0 4 15,0 0-6-15,0 0 3 0,0 0 1 0,1 3-2 0,-1-3-1 16,0 0 2-16,0 0-2 0,0 0 3 0,0 3-3 15,0-3 1-15,0 0-1 0,0 0 2 0,0 5 2 16,0-5-3-16,0 0 2 0,3 3-3 0,-3-3-3 16,0 0 4-16,0 0 3 0,0 4-4 0,0-4-1 15,0 0 2-15,0 0 2 0,0 0 1 0,0 0 0 16,0 0 0-16,0 0 0 0,0 0 0 0,0 0 5 16,0 0 6-16,0 0 6 0,0 0 0 0,0 0 5 15,0 0 6-15,0 0 5 0,0 0 3 0,0 0-3 16,0 0-8-16,0 0 0 0,0 0-4 0,1-12 2 15,2 7 0-15,-6-2-9 0,6 4 0 0,-6-3-4 16,3-2-2-16,-1-2 0 0,-2-2 0 0,3 2-1 16,0-1-2-16,0-3-1 0,-1-2 2 0,1 1 0 15,-1-1-2-15,-3 4-3 0,4-1-1 0,0-1 3 16,0 1-1-16,0-2 2 0,0 2-3 0,0 2 4 16,-3-1-9-16,3 2 4 0,0-1-5 0,0-1 3 15,0 2-1-15,0-1 0 0,0 1 0 0,0 0 1 16,0 0 0-16,0-2-1 0,0 3 0 0,-1-2 0 15,2-1 2-15,-2 4-1 0,1-3-1 0,1-1 6 16,-1 3-3-16,0 1-2 0,0-1 0 0,0 2 0 16,0 1 1-16,-1-1-1 0,1 2-1 0,-1-1-1 15,1 1 1-15,0 2 3 0,0 3 1 0,0-7 1 16,0 4 4-16,0 3-7 0,-3-6 0 0,3 6-1 0,0-3 2 16,0 3 0-16,0 0 1 0,-1-5-3 15,1 5 1-15,0 0 1 0,0 0-5 0,0 0 5 16,0 0-2-16,-4-3 0 0,4 3 3 0,0 0 1 15,0 0-2-15,0 0-1 0,0 0-1 0,0 0 1 16,0 0 0-16,0 0-1 0,0 0-1 0,0 0 3 16,0 0-3-16,0 0 2 0,0 0-3 0,0 0 3 15,5-5-1-15,-5 5 0 0,0 0 0 0,0 0-1 16,0 0 8-16,0 0-5 0,0 0 3 0,0 0-3 16,0 0 3-16,0 0-2 0,0 0-2 0,0 0 1 15,0 0-4-15,0 0 4 0,0 0-2 0,0 0 1 16,0 0 3-16,0 0-3 0,0 0-1 0,0 0-1 15,0 0 8-15,0 0-8 0,0 0 0 0,0 0 0 16,0 0 2-16,0 0-3 0,0 0 3 0,0 0-2 0,0 0-1 16,0 0 2-16,0 0-2 0,0 0-1 0,0 0-4 15,0 0-16-15,0 0-23 0,0 0-37 0,0 0-40 16,0 0-70-16,0 0-39 0,0 0-166 16,0 0-428-16,0 0 189 0</inkml:trace>
  <inkml:trace contextRef="#ctx0" brushRef="#br2" timeOffset="-135373.668">15235 14476 55 0,'0'0'79'0,"0"0"-8"0,0 0-3 15,0 0-2-15,0 0-6 0,0 0-3 0,0 0-2 16,0 0-12-16,0 0-3 0,0 0 5 0,0 0-12 16,0 0-4-16,0 0 4 0,0 0-3 0,0 0-11 15,0 0-1-15,0 0-3 0,0 0-1 0,0 0 4 16,0 0-11-16,0 0 1 0,0 0 4 0,0 0-22 16,11 3 7-16,-11-3-13 0,0 0-12 0,7 4-13 15,-7-4-34-15,5 0-42 0,-5 0-127 0,5 0 56 16</inkml:trace>
  <inkml:trace contextRef="#ctx0" brushRef="#br2" timeOffset="-135175.183">15393 14476 51 0,'3'2'79'0,"-3"-2"-15"0,5 0-9 0,0 1 2 15,-5-1-14-15,0 0-15 0,9 1-20 0,-5-1-11 16,-4 0-25-16,0 0-31 0,0 0-65 16,10 0 29-16</inkml:trace>
  <inkml:trace contextRef="#ctx0" brushRef="#br2" timeOffset="-134968.75">15537 14487 64 0,'11'0'65'0,"-5"0"-11"0,-6 0-2 15,13 0-8-15,-5-2-23 0,-2 1-13 0,-6 1-24 16,10 0-33-16,-10 0-53 0,7 0 24 0</inkml:trace>
  <inkml:trace contextRef="#ctx0" brushRef="#br2" timeOffset="-131689.655">15859 14500 72 0,'0'0'65'0,"0"0"-2"0,0 0-2 0,0 0-13 16,0 0-22-16,0 0 13 0,0 0 0 0,0 0-8 16,0 0-5-16,0 0 0 0,0 0-21 0,0 0-17 15,0 0-23-15,0 0-41 0,0 0-82 0,0 0 37 16</inkml:trace>
  <inkml:trace contextRef="#ctx0" brushRef="#br2" timeOffset="-131247.867">15992 14476 16 0,'0'0'50'0,"0"0"-7"0,0 0 2 0,0 0-5 15,0 0-10-15,0 0-1 0,0 0-2 0,0 0-6 16,0 0-13-16,0 0-19 0,0 0-8 0,0 0-28 15,0 0-50-15,0 0 22 0</inkml:trace>
  <inkml:trace contextRef="#ctx0" brushRef="#br2" timeOffset="-130714.248">15998 14480 45 0,'0'0'64'0,"0"0"-5"15,0 0-12-15,0 0 3 0,0 0-10 0,0 0-7 0,0 0 0 16,0 0 1-16,0 0-8 0,0 0-1 0,0 0-2 15,0 0-3-15,0 0-2 0,0 0-1 0,0 0-5 16,0 0-3-16,0 0 4 0,0 0 6 16,0 0-11-16,0 0-6 0,0 0 12 0,0 0-4 0,0 0-3 15,0 0-2-15,0 0 2 0,0 0 4 0,0 0-1 16,0 0-5-16,0 0 1 0,0 0-3 0,0 0 0 16,0 0-4-16,0 0 4 0,0 0-1 0,0 0-1 15,0 0 0-15,0 0 1 0,0 0-8 16,0 0 8-16,0 0-3 0,0 0-2 0,0 0 4 0,0 0-11 15,0 0-2-15,0 0 5 0,0 0-13 0,0 0-6 16,0 0-20-16,0 0-47 0,0 0-101 0,0 0 44 16</inkml:trace>
  <inkml:trace contextRef="#ctx0" brushRef="#br2" timeOffset="-130217.576">16031 14470 24 0,'0'0'87'0,"0"0"-4"16,0 0-13-16,0 0-5 0,0 0-12 0,0 0 0 15,0 0-9-15,0 0-6 0,4 1-4 0,-4-1-4 16,0 0 0-16,0 0 0 0,0 0-6 0,0 0 0 16,0 0 2-16,0 0-3 0,0 0-12 0,0 0-4 15,0 0 2-15,0 0-11 0,0 0 9 0,0 0-3 16,0 0-4-16,0 0 3 0,0 0 0 0,0 0-13 16,0 0 12-16,0 0-4 0,0 0-3 0,0 0 1 15,0 0-4-15,0 0 2 0,0 0-5 0,0 0 1 16,0 0-1-16,0 0-2 0,0 0 3 0,0 0 4 15,0 0-1-15,0 0-1 0,0 0 1 0,0 0-1 16,0 0 2-16,0 0 0 0,0 0-2 0,0 0 2 16,0 0 1-16,0 0 0 0,0 0 5 0,0 0 1 15,0 0-3-15,0 0-8 0,8-3 0 0,-8 3 15 16,7-2-16-16,-7 2 0 0,8-2 1 0,-8 2-11 16,0 0 0-16,15 2-3 0,-11-2 0 0,-4 0 0 15,9 0 0-15,-9 0 2 0,8 0 2 0,-8 0-3 16,7 0 5-16,-7 0 4 0,0 0 0 0,0 0 5 15,0 0-1-15,0 0 0 0,0 0-3 0,0 0 5 16,0 0-9-16,0 0-3 0,0 0-20 0,0 0-42 16,0 0 18-16</inkml:trace>
  <inkml:trace contextRef="#ctx0" brushRef="#br2" timeOffset="-129972.233">16003 14473 14 0,'0'0'70'0,"0"0"0"15,0 0-8-15,0 0-6 0,0 0 5 0,0 0 2 16,0 0-6-16,0 0 3 0,0 0 4 0,0 0-11 0,0 0-6 16,0 0 8-16,0 0-10 0,0 0-8 15,0 0-8-15,0 0 5 0,0 0-9 0,0 0 0 16,0 0-12-16,0 0-7 0,0 0-5 0,0 0-1 15,0 0-14-15,0 0-18 0,0 0-19 0,0 0-22 0,0 0-57 16,0 0-141-16,0 0 64 0</inkml:trace>
  <inkml:trace contextRef="#ctx0" brushRef="#br2" timeOffset="-128269.471">16030 14316 8 0,'0'0'103'0,"-3"-7"-11"0,2 5-6 16,1 2-1-16,-4-6-6 0,3 2-2 0,-2 1-8 16,1-1 3-16,-1 1-3 0,3 3 9 0,-2-7 2 15,-1 5-3-15,3 2-5 0,-1-8-2 0,-1 7-6 16,2 1 7-16,-2-4-2 0,2 4 0 0,-3-4 1 16,3 4 0-16,-2-4-6 0,2 4-2 0,0 0-4 15,0 0-4-15,-4-3-3 0,4 3-4 0,0 0-2 16,0 0 1-16,0 0 1 0,0 0-7 0,0-3 2 15,0 3-4-15,0 0 5 0,0 0-7 0,0 0 7 16,0 0-7-16,0 0-3 0,0 0-1 0,0 0-5 16,0 0 0-16,0 0-5 0,0 0-8 0,0 0 4 15,0 0-1-15,0 0-3 0,0 0 0 0,0 0-3 16,0 0 0-16,0 0-2 0,0 0-3 0,0 0 2 16,-1 14-1-16,2-9-3 0,-1 0 2 0,0 0-1 15,0 2 1-15,0-2-1 0,0 2-2 0,-1 2-1 16,1-1-1-16,-1 2 2 0,1-3-3 0,-3 2 4 15,3 0-1-15,-3-1-2 0,3 0 2 0,-1 1-3 16,-1 1 4-16,1 2-1 0,0-3 1 0,2 3-2 16,-3-2 0-16,1 1-2 0,-2 1 2 0,3-1 0 15,-3 1 0-15,2 0 1 0,0 3-1 0,-3 1-2 0,4-4 0 16,-2 4 3-16,-1-5-3 0,2 1-3 0,0 1 6 16,-2-3-3-16,2 2 2 0,-2-2-2 15,3 2-1-15,0-4 4 0,-1 3-2 0,1-4-3 16,0 3 5-16,1-3-1 0,-2 0-5 0,-2-4 6 0,6 4-2 15,-6-3-2-15,3 1 1 0,0 1 3 16,3-4-1-16,-3-2-3 0,1 4 2 0,-1 0 0 0,0-4 0 16,0 4 2-16,0-4 1 0,0 0 0 15,0 0 3-15,0 5 2 0,0-5 3 0,0 0 7 16,0 0 3-16,0 0-5 0,0 0-6 0,0 0 2 0,0 0-1 16,0 0 0-16,0 0-3 0,0-16-1 0,3 9 0 15,-2 1 2-15,-1 1-5 0,1-2 1 16,-1-4-1-16,0 5-2 0,0-2-1 0,2-3 3 15,-4-2-3-15,2 2 3 0,0 0-2 0,-1-2-1 0,1 1 3 16,-1-3-2-16,1-1-2 0,-3 0 4 0,3-2-4 16,-1 2 1-16,-2-2 1 0,3 0-2 0,0 2 0 15,0-2 1-15,-1 1 0 0,1 2-2 0,0-2 3 16,0 1 0-16,-1 3-2 0,1-4-3 16,-4 8 0-16,4-7 2 0,0 4 0 0,0-1 0 0,0 4 1 15,0-1 1-15,-3-1-3 0,3 4 4 0,0-2-3 16,0 4 3-16,0-1 0 0,0 0 3 0,0 3-1 15,0-1 1-15,0 4 2 0,0-8 6 0,0 5-1 16,0 3-2-16,0 0 1 0,0-6-1 0,-1 3-3 16,1 3 0-16,0 0-3 0,0 0 2 0,-5-5 0 15,5 5-3-15,0 0 1 0,0 0-2 0,0 0 1 16,0 0 0-16,0 0-4 0,0 0 0 0,0 0-1 16,0 0-1-16,0 0 1 0,0 0 1 0,0 0-2 15,0 0-1-15,0 0 4 0,0 0-2 0,6 10 1 16,-6-3 0-16,0 0 0 0,0-2-3 0,-1 3 4 15,1 1-1-15,0 3-1 0,1-2 1 0,-1 2 0 16,3 0-3-16,-3 0 1 0,4 4 2 0,-4 0 0 16,2-1-3-16,1 1 2 0,-2-1 2 0,-1 2-3 15,3 0 2-15,1 0 2 0,-3-1 3 0,0 0-5 16,2 0-3-16,2-1 2 0,-2 2 0 0,-1 0-1 16,-1-1 2-16,4 1 0 0,-3-3 2 0,1-2-1 15,0 4 5-15,0-2-8 0,-2-2 1 0,1-1-2 16,3 5-1-16,-2-4 2 0,-3-2 1 0,2 1-1 15,0-1 2-15,-1-1-1 0,2 0-1 0,-2-1 4 16,0-4-3-16,-1 4 4 0,0-3-2 0,3 0 0 16,-2-1-2-16,-1-4 3 0,0 6-1 0,1-3 5 15,-1-3-6-15,-1 4-1 0,4-1 2 0,-3-3 0 16,0 0 1-16,0 0 2 0,0 5 0 0,0-5 1 16,0 0 1-16,0 0-2 0,0 0 3 0,0 0 3 15,0 0-6-15,0 0 0 0,0 0-3 0,0 0 0 16,-3-17 2-16,3 10-2 0,-1 2-1 0,-2-5 2 15,2 2 0-15,0-6 0 0,-1-1-3 0,0 4 0 16,0-4 2-16,0-2 0 0,2 0-2 0,-6-6 3 16,4 2-1-16,0-7 2 0,1 11 2 0,1-10-5 15,-4 8 1-15,4-6 1 0,-2 6 0 0,2 0-2 0,-1 1 0 16,-1-3 0-16,2 4 3 0,-1 0-6 16,0 3 3-16,0-5 0 0,1 7 0 0,-4-1 2 15,4 1-2-15,0 0 0 0,0 2 3 0,0-3-2 16,0-3-4-16,0 3 6 0,-1 4-4 0,2-3 4 0,-1 3-5 15,0-2 0-15,0 5 6 0,0-2-3 0,0 2-4 16,0 3 4-16,0-2 4 0,0 0-4 16,0 1 0-16,0 4-3 0,0 0-4 0,0-6 1 15,0 6 2-15,0 0-1 0,0 0-1 0,0-4-1 16,0 4 0-16,0 0 1 0,0 0-1 0,0 0 4 0,0 0 0 16,6 9 1-16,-6-4-3 0,1-2 4 0,2 2-1 15,-3 2-2-15,3-2 2 0,-2 2-1 16,-1 2 2-16,3-1 0 0,-1 3 0 0,0 1 1 15,-1 5-2-15,-1-4 1 0,0 6-1 0,0-2 0 0,0 1-3 16,0 1 3-16,2 7-1 0,-2-2 0 0,-2-5 1 16,2 8-1-16,-4-8-1 0,3 6 2 0,2-8-3 15,-3 2 6-15,-1-2-1 0,0 4 0 16,2-2-2-16,-2-3 1 0,2 1 0 0,-4-2-1 0,4-1 3 16,-2 0-6-16,1 3 3 0,-1-5 1 0,2-2 0 15,0 1 2-15,-2 0-1 0,3 1-2 0,0-3-1 16,-1 2 1-16,2-2-1 0,-1-2 5 0,0 1-6 15,0-1-2-15,3-2 6 0,-3 2-2 0,0-3 2 16,0 0-2-16,0 0 2 0,1 1 1 0,-1-5-2 16,0 4 0-16,0-4 1 0,1 4-2 0,-1-4 1 15,3 4 3-15,-3-4 2 0,1 2-3 0,-1-2 2 16,0 0 2-16,0 0-4 0,0 0-21 0,0 0-21 16,0 0-34-16,0-11-40 0,0 4-32 0,1-3-48 15,0 3-217-15,-3-3-443 0,2-2 196 0</inkml:trace>
  <inkml:trace contextRef="#ctx0" brushRef="#br2" timeOffset="-125532.745">16152 15023 42 0,'0'0'94'0,"0"0"-5"16,0 0-8-16,0 0-5 0,0 0-6 0,0 0 7 16,4-3-4-16,-4 3 5 0,0 0-6 0,0 0-6 15,-5-5-5-15,5 5 0 0,0 0-7 0,0 0 9 16,0 0 0-16,0-7-6 0,0 7-12 0,-2-3 8 15,-1 1 1-15,3 2-4 0,-4-7 4 0,4 5 0 16,-2-1-5-16,2 3-4 0,-7-7-1 0,6 3 3 16,-3 0-2-16,0 3-3 0,-2-3-4 0,1 0 0 15,1 2 0-15,0-1-8 0,0 0 4 0,-1 2-6 16,1-3 3-16,-1 2 0 0,0 0-13 0,0-1 0 16,-1 1-1-16,6 2-2 0,-11 0-4 0,11 0 3 15,-10 2-5-15,5-2 2 0,0 3-2 0,-2 1-3 16,0 4 1-16,2-4-1 0,-3 4-6 0,4 1 0 15,-2 2 1-15,1 0 3 0,1-1-3 0,0 2 4 16,2 1-3-16,0-1-1 0,1 5-1 0,-1-3 0 16,1-2-1-16,4 2 2 0,-2-2-2 0,2 0-1 15,0 0 2-15,0-2 1 0,0 0 1 0,2 1 1 0,-1-1-3 16,2-3 2-16,-1 1 1 0,0-1 1 16,-1-3-4-16,2 3 3 0,1-3-1 0,-2-1-2 15,3 1 3-15,-1-4-2 0,1 2 0 0,0-2 2 16,2 1-2-16,0-4 4 0,-1-1 1 0,-1 1-3 15,3-4-1-15,-3 3 1 0,2-4 0 0,-1-1-2 0,0 1 3 16,-4-2-2-16,2 1-1 0,3-6 1 0,-5 3 6 16,0 0-7-16,-3-2-1 0,4-1 2 15,-4-2-1-15,-1 4 2 0,-1-3 3 0,-1-1-7 16,-3 2 2-16,3 1 1 0,-4 1-2 0,2 1 1 0,-2 0 0 16,-1 0 3-16,0 3 3 0,-1 1 3 0,1 2-4 15,-2-1-1-15,-3 1 3 0,3 2-3 16,-1 1-4-16,-5 0 1 0,5 2 0 0,-4 1-1 15,3 1-5-15,1 2 4 0,-2-3 4 0,4 4-5 0,0-1 0 16,-1 0-2-16,0 1 4 0,2 2-2 0,2 0 4 16,-1 2-3-16,1-1-1 0,-1 1 0 0,0 1 0 15,1 1-5-15,4 0 4 0,0 1 1 0,0-1-1 16,1 1 0-16,1 0 1 0,1 1-2 16,0-2 6-16,1 2-4 0,1 0-1 0,0 0 0 0,4 1 2 15,1 1 3-15,-3-3 2 0,5 1-3 0,-4-2-3 16,4 3 2-16,-5-4 1 0,0 1 0 0,4-2 0 15,-5 1 1-15,1-1-3 0,3-1-3 0,-5-2 6 16,3 0-4-16,-7-1 2 0,4 0-3 0,-1 1 4 16,1-2-2-16,-2-1 1 0,-1 1-1 0,2-1 5 15,-4-2-5-15,3 6 0 0,-3-6-10 0,2 1-11 16,-2-1-15-16,0 4-23 0,0-4-21 0,0 0-35 16,0 0-38-16,0 0-155 0,8-8-333 0,-8 5 148 15</inkml:trace>
  <inkml:trace contextRef="#ctx0" brushRef="#br2" timeOffset="-125115.914">16289 15180 37 0,'0'0'145'0,"0"0"-7"0,9 2-1 15,-9-2-26-15,6 1-9 0,-2 3-11 0,0-4-5 16,-4 0-12-16,7 5 4 0,-4-3-5 0,-1 1-6 16,3 1-8-16,-4-1 4 0,4 0-7 0,-4 2 1 15,2-1-4-15,-2 4 3 0,-2 1-5 0,1-2-1 16,-3 1 0-16,2 3-12 0,-3-1 10 0,2 1 1 16,-1 0-9-16,1 0-7 0,-1 0-1 0,-1 1-5 15,4-4-1-15,-1 2-2 0,-3 1-7 0,4-2 3 16,-2 1-7-16,0-3 5 0,2 1-5 0,0-1 1 15,0-2-3-15,0 3-1 0,0-3-4 0,0 1-1 16,4-1 3-16,-4 0-2 0,0-1 5 0,1 0 0 16,-1-4-2-16,0 4-1 0,0-4 2 0,0 3 3 15,0-3 1-15,3 4 2 0,-3-4 0 0,1 5 3 16,-1-5 1-16,0 0-3 0,0 0-4 0,0 0 0 0,-1 5 3 16,1-5-3-16,0 0 0 0,0 0-6 15,0 0 1-15,0 0 1 0,0 0-20 0,0 0-23 16,0 0-51-16,0 0-64 0,0 0-197 0,0 0-373 15,0 0 166-15</inkml:trace>
  <inkml:trace contextRef="#ctx0" brushRef="#br2" timeOffset="-118640.209">15989 14137 15 0,'0'0'66'0,"0"0"-2"0,0 0-13 16,0 0-4-16,0 0-2 0,0 0-4 0,0 0-3 0,0 0-8 16,0 0-1-16,0 0-1 0,0 0-1 0,0 0-9 15,0 0 1-15,0 0 6 0,0 0-7 16,0 0 1-16,0 0-4 0,0 0 0 0,0 0-1 0,0 0 1 16,0 0-7-16,0 0 8 0,0 0-6 15,0 0-2-15,0 0 12 0,11 0-7 0,-11 0 5 0,0 0-10 16,9 0 9-16,-9 0-6 0,0 0-3 0,12 3-1 15,-7-3-1-15,-5 0-1 0,11 0-2 0,-5 1 8 16,1 0 0-16,-2 1-6 0,3-1 1 16,0-1-2-16,-2 1-3 0,3-1 2 0,-9 0 6 0,14 1-6 15,-9-1-3-15,3 2 6 0,-2-2-4 0,3 1 1 16,-4-1 5-16,4 0-10 0,0 0 10 0,-1 0-15 16,1 0 11-16,-1 0 2 0,2 0-5 0,0 1 0 15,2-1-3-15,-1 0 5 0,-1 0-6 16,3 0 10-16,-2 0-12 0,0 3 3 0,1-3 2 0,-1-3 3 15,0 6 3-15,3-3-17 0,-5 0 7 0,1 0 7 16,3 0-4-16,-4 0 2 0,3 0 8 0,-1 0-4 16,-3-3-10-16,3 3 9 0,1 0-4 0,-2 0 8 15,1 0-12-15,1 0 5 0,-2 0-11 0,3 0 7 16,-1 0 9-16,0 0-9 0,0 0 9 0,-1-2-5 16,3 0 3-16,-3 2-10 0,2 0-2 0,-1-1 9 15,1 2-1-15,1-1-5 0,-4-1 4 0,4 1 11 16,-2-1-4-16,-2 1-4 0,5-1 0 0,-3 1-5 15,0-2 2-15,3 2 2 0,-3 0-3 0,1 0 4 16,0 0 0-16,2-1-2 0,-4 1 1 0,2 0 2 16,-1 0-5-16,3-1 9 0,-6 0-9 0,4 1 2 15,-3-2 3-15,2 2-1 0,-2 0-10 0,1 0 8 16,-1 0 0-16,-1 0 0 0,3-1 8 0,-3 1-11 16,3 0 0-16,-3 0 6 0,2 0 0 0,-3 0 0 15,3 0-3-15,-4 0 0 0,0 0 2 0,3 1-4 16,-2-1 4-16,2 0-3 0,3 2-5 0,-5-1 8 15,-2-1-4-15,6 1 6 0,-1-1-9 0,0 3 8 16,1-5-6-16,-2 4 3 0,1-4-2 0,1 2-2 16,-1 2 6-16,0-2-3 0,2 0-2 0,-1 0 6 15,0 0-9-15,-2 0 5 0,2 1-3 0,2-1 4 16,-4-1-5-16,2 1-1 0,-1-2 14 0,2 4-7 16,-3-2 3-16,2 0-2 0,1 1-1 0,1-1 4 15,-3 0-6-15,3 0 3 0,-1 0 3 0,1 1-3 16,-1 0-2-16,0 1-2 0,1-1 0 0,-3 0 2 15,7-1-2-15,-8 3-5 0,5-1 7 0,-2-1 0 16,1 0 3-16,-1 0 0 0,-1 1-9 0,-4080 0 14 16,8163-1-9-16,-4082 1 5 0,0-2-3 0,0 2-1 0,1 0 1 15,-1-1 0-15,2 1-1 0,3-2 0 16,0 1 3-16,-5-1-10 0,1 1 2 0,4 2 9 16,-3-2 4-16,6 0-5 0,-6 2-7 0,0-3 8 15,-1 1 1-15,0 0-5 0,-2 1 0 0,2 0-2 16,-3 0-1-16,2-4 2 0,1 4-4 0,-4-1-3 15,3-1 12-15,1 0-3 0,-2 1-3 0,2 1-3 16,-4-2 7-16,3 2-8 0,-3-2 8 0,0 3-6 16,2-3 6-16,-1 0-1 0,0 2 0 0,0 0-9 0,-1-2 5 15,3 1 1-15,-3 0 2 0,1 0 5 16,1 1 1-16,-2 1-7 0,2-3-9 0,-2 2 7 16,0 0 10-16,2-1-3 0,-2 0-4 0,3-1 2 15,-3 1 0-15,0 1-5 0,-3-1 2 0,3-1 3 16,1 1-13-16,-2 0 13 0,1 0 0 0,3-1 0 0,-2 4 1 15,1-4-3-15,-1 0-8 0,0 0 10 0,1 0 9 16,0 1-11-16,1 0-1 0,-4-1 5 16,4-1-3-16,-2 2 6 0,1-1-5 0,1 2-4 15,-2-2 4-15,-1-2-7 0,2 2 6 0,-4 0-3 0,1 0 4 16,-2 0-7-16,2 2 10 0,-3-2-9 0,0-2 2 16,-6 2 3-16,16-1-1 0,-8 1 5 0,0 1-9 15,0-2 3-15,1 1-2 0,-1 0 8 16,1 1-3-16,-2-1 3 0,1 0-1 0,1 0-3 15,-1 0-1-15,3 0 3 0,-3 0-3 0,1 0-2 0,-1-1 1 16,1 1 2-16,-3 0-2 0,2 0 6 0,3-1-2 16,0 1 6-16,-4 0-2 0,1-3 3 0,-1 2-4 15,0 0 9-15,-1 0-3 0,-6 1-6 0,16 0 0 16,-9-1 2-16,2 0 2 0,-2 1 2 0,0-2-6 16,0 4 5-16,-1-4-8 0,2 2 6 0,1-1-12 15,-2 1 11-15,-2 1-10 0,3-2-2 0,0 1 15 16,-8 0-17-16,11 0 8 0,-4-1-2 0,-2 1 10 15,-5 0-2-15,15-1-10 0,-9 1 2 0,1-2 2 16,-2 0-1-16,3 2 9 0,-8 0-3 0,15 0-5 16,-7-3 3-16,-1 3-4 0,1 0-4 0,0 0 9 15,-2 0-10-15,-1-2 5 0,-5 2 4 0,13-1-7 16,-7 0-1-16,1 1 4 0,-7 0 1 0,12 0 2 16,-7 0-3-16,2-1 0 0,-7 1-1 0,9-2 4 15,-1 2 0-15,-2-1-5 0,-6 1 8 0,10 0-3 16,-4-1 0-16,-6 1 4 0,12 0-1 0,-7 0 4 15,2 0-13-15,-2-3 7 0,1 1-8 0,-6 2 13 16,9 0-9-16,-9 0 5 0,9 0-8 0,-4 0 10 16,-5 0-10-16,10-2-2 0,-10 2 12 0,7 2-11 15,-2-5-4-15,-5 3 6 0,9 0-1 0,-9 0 2 16,9 0 2-16,-4-1-5 0,-5 1 7 0,8 0-7 0,-3-2 7 16,-5 2-6-16,9 0 1 0,-6-2 2 15,-3 2 1-15,0 0-9 0,12-2 8 0,-8 2-5 16,-4 0 0-16,8-1 1 0,-8 1 5 0,12-1 2 15,-9 1-1-15,-3 0-3 0,8-3-1 0,-8 3-1 16,9 0 8-16,-9 0-6 0,8 0-9 0,-8 0 2 16,9 0 9-16,-9 0-1 0,9 0-2 0,-9 0 4 15,6-2-12-15,-6 2 9 0,8 0 0 0,-8 0 4 16,5-2 0-16,-5 2 0 0,0 0 0 0,11 0-4 16,-11 0-3-16,0 0 9 0,5 3-11 0,-5-3 8 0,0 0-2 15,7 0-1-15,-7 0 2 0,0 0 1 16,8 0-3-16,-8 0-7 0,8 0 8 0,-8 0-4 15,10 0 1-15,-6 1 2 0,-4-1 0 0,7-1 0 16,-7 1 7-16,9-1-9 0,-9 1 2 0,7 0 1 0,-7 0 1 16,10 0 6-16,-10 0-10 0,5-3 2 0,-5 3-2 15,8 0 6-15,-8 0-5 0,5-1-3 0,-5 1 12 16,7 0-15-16,-7 0 6 0,0 0 1 16,8 0 0-16,-8 0-6 0,0 0 7 0,0 0 3 0,11 0-3 15,-11 0-1-15,3 1-2 0,-3-1 7 0,0 0-3 16,8 1 1-16,-8-1-13 0,0 0 12 0,8-1-3 15,-8 1 3-15,5 1 0 0,-5-1-3 0,0 0-1 16,6 0 2-16,-6 0 0 0,0 0 3 0,0 0 0 16,10 2-5-16,-10-2 3 0,4 0-1 0,-4 0 0 15,0 0 3-15,9 0-6 0,-9 0-3 0,0 0 12 16,9 1 1-16,-9-1-9 0,9 1 0 16,-9-1-2-16,6 0 2 0,-6 0 2 0,8 0 2 0,-8 0-9 15,0 0 10-15,8-1-4 0,-8 1-1 0,4 1 3 16,-4-1 0-16,0 0-13 0,10-1 11 0,-10 1 2 15,0 0-4-15,0 0 9 0,0 0-5 0,6 0 4 16,-6 0-2-16,0 0-8 0,0 0 6 0,0 0-2 16,0 0 0-16,0 0 0 0,0 0 1 0,0 0-1 15,7 1-1-15,-7-1 6 0,0 0-5 0,0 0 0 16,0 0-5-16,0 0 8 0,0 0 5 0,5 0-4 16,-5 0-5-16,0 0-3 0,0 0 11 0,0 0-13 15,0 0-19-15,0 0-22 0,0 0-46 0,0 0-72 16,0 0-179-16,0 0 80 0</inkml:trace>
  <inkml:trace contextRef="#ctx0" brushRef="#br2" timeOffset="-117485.986">19274 14105 44 0,'0'0'58'0,"0"0"3"0,0 0-5 0,12 3 5 16,-12-3-5-16,5 2-7 0,-5-2 4 0,0 0-15 15,6 1 9-15,-6-1-10 0,5 2-8 0,-5-2 4 0,8 2-9 16,-8-2 5-16,6 2-2 0,-6-2-17 0,9 2 0 16,-5-1 11-16,-4-1-1 0,10 2-7 15,-6-1 1-15,-4-1-2 0,9 2-2 0,-2-2 8 16,-1 2-5-16,0 0-1 0,-2 1 5 0,4-3-14 0,-3 1 4 16,0 2 6-16,1-2-7 0,-6-1 4 0,12 0-12 15,-7 0 5-15,3 2-3 0,-4-1 3 16,-4-1-3-16,10 2 3 0,-5 0 6 0,0-2-9 15,-5 0 2-15,8 0-4 0,-1 1 1 0,-3 0 4 16,-4-1 0-16,12 1-3 0,-7-1 1 0,-5 0 6 0,9 3-2 16,-9-3-8-16,6 1 4 0,-6-1-5 0,4 0 2 15,-4 0 7-15,3 3-6 0,-3-3 1 0,0 0 2 16,0 0 1-16,6 2-4 0,-6-2 2 16,4 1-1-16,-4-1-3 0,0 0 3 0,0 0 0 15,0 0 2-15,6 1-2 0,-6-1 3 0,0 0 2 0,0 0-9 16,0 0 10-16,0 0 0 0,0 0-12 0,0 0 8 15,0 0-2-15,4 3-13 0,-4-3 15 0,0 0-5 16,0 0 2-16,0 0 5 0,4 2-5 0,-4-2-5 16,0 0 14-16,0 0-6 0,0 0 1 15,0 0-1-15,5 1 3 0,-5-1 0 0,0 0-9 0,0 0 6 16,0 0-4-16,0 0 1 0,0 0 3 0,0 0-1 16,0 0 2-16,0 0-8 0,0 0 5 0,0 0-4 15,0 0 6-15,0 0 0 0,0 0 2 16,0 0-11-16,0 0-22 0,0 0-5 0,0 0-25 0,0 0-81 15,0 0-151-15,0 0 68 0</inkml:trace>
  <inkml:trace contextRef="#ctx0" brushRef="#br2" timeOffset="-115187.102">19326 14088 15 0,'0'0'52'16,"0"0"-12"-16,9 8 5 0,-9-8-9 15,0 0-1-15,4 4-2 0,-4-4-4 0,4 3-2 16,-4-1-4-16,0-2 1 0,3 6-3 0,-1-5-10 16,-2-1 8-16,4 6-10 0,-3-4 7 0,2 1-9 0,-3 1 5 15,0-4-2-15,3 7-6 0,-1-4-8 0,-2 1 4 16,0 0 0-16,1 0 1 0,2-2 0 0,-3-2 0 16,1 6-1-16,3-4-1 0,-4-2 1 15,2 5 1-15,1-3 6 0,-3-2-6 0,5 4-3 0,-1-3 4 16,0 1 3-16,-4-2 4 0,6 2-6 0,2-1 5 15,-8-1-7-15,9 0 2 0,-4 0-1 0,-5 0 1 16,9 2 2-16,-9-2 4 0,10 0 2 0,-3 0 6 16,-7 0-8-16,10 0 5 0,-6 0-1 0,-4 0 3 15,14-3 0-15,-9 2-2 0,3 0 2 0,-1-1 6 16,0 2 2-16,-1-1-5 0,0 1-1 0,1-2 10 16,2 2-11-16,-2 0 11 0,-7 0-10 0,14 0 0 15,-5 0 3-15,-2 0-10 0,0 0 13 16,6 0-9-16,-4 0 7 0,1 0-8 0,-2 0-1 0,5 0 4 15,-3 2-7-15,0-1 6 0,3-1-1 0,-3 2-4 16,3-2-7-16,-1 1 7 0,-2 0-3 0,1 0-3 16,-1-1 6-16,2 2-6 0,-7-2 5 0,4 0 1 15,-3 0-6-15,2 0 7 0,-8 0-5 0,11 1 5 16,-5-2 3-16,-6 1-14 0,7 0 10 0,-7 0 1 16,0 0-2-16,9-2-7 0,-9 2 9 0,0 0-2 15,0 0 1-15,7 0 1 0,-7 0-10 0,0 0 6 16,6 2 4-16,-6-2-1 0,0 0-3 0,0 0 9 15,0 0-6-15,0 0 1 0,0 0 8 0,0 0 2 16,0 0 3-16,5-3-3 0,-5 3 1 0,0 0 2 16,0 0-1-16,0 0 5 0,0 0-6 0,0 0 1 15,0 0 6-15,0 0-12 0,0 0 1 0,0 0 1 16,0 0-7-16,0 0 5 0,0 0-5 0,0 0-2 16,0 0 1-16,0 0-5 0,0 0 7 0,0 0 6 15,0 0 7-15,0 0-2 0,0 0 4 0,0 0 1 16,0 0 4-16,0 0 2 0,0 0-7 0,0 0 3 15,0 0 2-15,0 0-4 0,0 0 0 0,0 0-3 16,0 0 3-16,0 0-3 0,0 0 0 0,0 0-2 16,0 0-1-16,0 0 3 0,0-5 0 0,0 5 0 15,0 0 2-15,0 0-1 0,0 0 2 0,0 0 0 16,0 0-3-16,0 0 3 0,0 0-1 0,0 0 1 16,0 0 0-16,0 0 2 0,0 0-6 0,0 0 0 15,0 0-2-15,0 0-3 0,0 0 0 0,0 0-6 16,0 0-2-16,0 0 0 0,0 0-1 0,0 0-1 15,0 0-2-15,0 0-2 0,0 0 3 0,0 0-4 0,0 0 4 16,0 0-4-16,0 0-5 0,0 0 5 16,0 0-1-16,0 0 0 0,0 0-1 0,0 0 0 15,0 0 4-15,0 0-2 0,0 0-2 0,0 0 3 16,0 0 2-16,0 0-4 0,0 0 3 0,0 0 5 16,0 0-5-16,0 0 0 0,0 0-5 0,0 0 4 0,0 0-2 15,0 0-2-15,0 0 0 0,0 0 0 0,0 0 1 16,0 0 0-16,0 0-4 0,0 0 5 15,0 0-2-15,0 0 0 0,0 0-1 0,0 0-1 16,0 0 1-16,0 0-3 0,0 0 11 0,0 0-10 0,0 0-3 16,0 0 5-16,0 0-1 0,0 0 1 0,0 0-3 15,0 0-1-15,0 0 3 0,0 0-1 0,0 0 0 16,0 0-6-16,0 0 6 0,0 0 5 0,0 0-6 16,0 0-3-16,0 0 5 0,0 0 2 0,0 0-4 15,0 0 0-15,0 0 2 0,0 0 0 0,0 0 1 16,0 0 2-16,0 0-5 0,0 0 2 0,0 0 1 15,0 0-5-15,0 0 4 0,0 0 3 0,0 0-3 16,0 0-1-16,0 0 1 0,0 0 0 0,0 0 2 16,0 0-3-16,0 0 6 0,0 0-6 0,0 0 0 15,0 0 0-15,0 0 0 0,0 0 3 0,0 0-3 16,0 0 0-16,0 0 2 0,0 0-3 0,0 0 0 16,0 0 3-16,0 0 0 0,0 0-1 0,0 0-3 15,0 0 3-15,0 0-1 0,0 0 0 0,0 0-1 16,0 0 2-16,0 0-1 0,0 0 0 0,0 0 2 15,0 0-2-15,0 0-1 0,0 0 1 0,0 0 3 16,0 0-2-16,0 0-1 0,0 0 2 0,0 0-2 16,0 0 2-16,0 0-1 0,0 0 5 0,0 0-7 15,0 0 2-15,0 0 1 0,0 0 1 0,0 0-2 16,0 0 3-16,0 0-2 0,0 0-2 0,0 0 2 16,0 0 0-16,0 0-1 0,0 0 1 0,0 0 2 15,0 0-2-15,0 0 3 0,0 0-5 0,0 0 3 16,0 0 0-16,0 0-3 0,0 0 4 0,0 0-2 15,0 0-1-15,0 0 1 0,0 0 1 0,0 0 0 16,0 0-1-16,0 0-2 0,0 0 1 0,0 0-1 16,0 0 2-16,-4081 0 0 0,8162 0-4 0,-4081 0 3 15,0 0 0-15,0 0 1 0,0 0-1 0,0 0-3 16,0 0 4-16,0 0-2 0,0 0 1 0,0 0 1 16,0 0 0-16,0 0 0 0,0 0-5 0,0 0 5 15,0 0 6-15,0 0-9 0,0 0 2 0,0 0 0 16,0 0-1-16,0 0 0 0,0 0 2 0,0 0-2 15,0 0 1-15,0 0-4 0,0 0 5 0,0 0-3 16,0 0 10-16,0 0-9 0,0 0 0 0,0 0-3 16,0 0 4-16,0 0 0 0,0 0-2 0,0 0 12 15,0 0-12-15,0 0-1 0,0 0 2 0,0 0-1 0,0 0-1 16,0 0 0-16,0 0 2 0,0 0 1 16,0 0-2-16,0 0 1 0,0 0 0 0,0 0 0 15,0 0-2-15,0 0 1 0,0 0 3 0,0 0 3 16,0 0-7-16,0 0 2 0,0 0 0 0,0 0 2 0,0 0-2 15,0 0-3-15,0 0 3 0,0 0 2 0,0 0 1 16,0 0-1-16,0 0 4 0,0 0-6 0,0 0 1 16,0 0 1-16,0 0-5 0,0 0 6 15,0 0-5-15,0 0-1 0,0 0-1 0,0 0 4 16,0 0 0-16,0 0-3 0,0 0 3 0,0 0-5 0,0 0 1 16,0 0 2-16,0 0 1 0,0 0-4 15,0 0 5-15,0 0-1 0,0 0-3 0,0 0 3 16,0 0 2-16,0 0-7 0,0 0 0 0,0 0-4 0,0 0-2 15,0 0-2-15,0 0-6 0,0 0-4 0,0 0-4 16,0 0-3-16,0 0-5 0,0 0-7 0,0 0-9 16,0 0-14-16,0 0-22 0,0 0-20 0,0 0-42 15,0 0-70-15,0 0-147 0,0 0-397 16,-23 3 175-16</inkml:trace>
  <inkml:trace contextRef="#ctx0" brushRef="#br2" timeOffset="-112707.193">19840 14176 22 0,'0'0'70'0,"0"0"-2"0,0 0-8 0,0 0 1 16,0 0-8-16,0 0-2 0,0 0-3 0,0 0 1 16,0 0-15-16,0 0 7 0,0 0-2 0,0 0 4 15,0 0-7-15,0 0 4 0,0 0-5 0,0 0 0 16,0 0-1-16,0 0-8 0,0 0 5 0,0 0-4 16,0 0-1-16,0 0-2 0,0 0-3 0,0 0-5 15,0 0 5-15,0 0-5 0,0 0-4 0,0 0 7 16,0 0-6-16,0 0 7 0,0 8 0 0,0-8 2 15,0 0-8-15,0 0 2 0,0 5 2 0,0-5-3 16,0 0-3-16,-2 6 5 0,2-6-3 0,0 5 2 16,0-5-3-16,0 4-5 0,-3-1-1 0,3 2 10 0,0 0-4 15,0-1-15-15,0-4 14 0,-1 10 0 0,-2-5-9 16,3 0 9-16,-1 4-5 0,-3-4-7 0,4 5 8 16,-1-3-3-16,-3 1-4 0,4 2 7 15,-4 0-4-15,3 1 4 0,-2-4-11 0,2 4 5 16,1 0 1-16,0-1 4 0,0-1-2 0,-4 3 6 0,4 1-4 15,0-1 8-15,0-1 1 0,0 2-9 0,0 3 13 16,0-1 0-16,-1-3 4 0,1 4-2 16,1 0 4-16,-2 1-1 0,1-4 1 0,0 3-3 15,0-3-4-15,-3 1 7 0,3 1-5 0,-1 1 5 0,1-4-1 16,-2-3-5-16,4 1-2 0,-4 2 0 0,2-2-3 16,0 0-3-16,-3-3-1 0,3 0 3 0,3 3-1 15,-6-5-6-15,3 0 7 0,0 2-4 16,0-2-10-16,0 0-4 0,0 1 13 0,3-3-3 0,-3-3 1 15,0 5-4-15,2-2 8 0,-2-3-7 0,0 6-3 16,0-6 2-16,0 0 1 0,0 3 2 0,0-3-3 16,0 0 1-16,0 0 2 0,0 3-3 0,0-3 1 15,0 0 1-15,0 0-6 0,0 5 4 0,0-5 2 16,0 0-4-16,0 0-4 0,0 0 8 0,1 5-2 16,-1-5-3-16,0 0 0 0,0 0 3 0,4 5-1 15,-4-5-4-15,0 2 5 0,0-2-3 0,0 0-3 16,0 4 2-16,0-4 2 0,0 5-3 0,3-3 4 15,-3-2-4-15,0 0 2 0,1 6 4 0,-1-3-3 16,0-3-1-16,0 4 0 0,0-4 3 0,0 0-1 16,0 4-3-16,0-4 4 0,0 5-4 0,0-5-2 15,0 5 4-15,0-5-2 0,0 0 5 0,0 4-5 16,0-4 3-16,0 0-2 0,0 4 0 0,0-4 2 16,0 0-4-16,0 0 2 0,0 4 3 0,0-4-5 15,0 0 5-15,0 0-1 0,0 0-1 0,0 0 1 16,0 0 1-16,0 0-1 0,0 0-2 0,0 0-11 15,0 0-17-15,0 0-14 0,0 0-35 0,0 0-35 16,0 0-57-16,0 0-97 0,0 0-288 0,0 0 128 16</inkml:trace>
  <inkml:trace contextRef="#ctx0" brushRef="#br2" timeOffset="-110788.646">16109 14766 55 0,'0'0'71'16,"0"-4"-7"-16,0 4 3 0,0 0-2 15,0 0-5-15,0 0 1 0,0 0 1 0,0 0-11 16,0 0-10-16,0 0 3 0,0 0 2 0,0 0-7 16,0 0 7-16,0 0 4 0,0 0-11 0,0 0 3 15,0-5-8-15,0 5 0 0,0 0 13 0,0 0-6 0,0 0-5 16,0 0 6-16,0 0-7 0,0 0 2 0,0 0-5 16,0 0-1-16,0 0-4 0,0 0 3 15,0 0-5-15,0 0-1 0,0 0-2 0,0 0-4 16,0 0-5-16,0 0 0 0,0 0-2 0,0 0-1 0,0 0-5 15,0 0 8-15,0 0-2 0,0 0-3 0,0 0-13 16,0 0 14-16,0 0-1 0,0 0-10 0,0 0 8 16,0 0 5-16,9 7-6 0,-9-7-5 15,10 2 6-15,-2-2-4 0,-2 0 4 0,4 3 5 0,3-3 1 16,0 2-2-16,5-2-2 0,0 2-1 0,4-1 3 16,6-2-11-16,1 4 2 0,2 0 7 0,-2-2-1 15,2 2-5-15,1-3 2 0,0 0-3 16,-2 0 12-16,0 0-12 0,-1 3 1 0,2-3 2 0,-4 1 5 15,-4-2-10-15,-2 1 0 0,-1 1 1 0,0-2 9 16,2 1-16-16,-2 0 5 0,-1 0 0 0,2 1 1 16,2-2-4-16,-3-2 7 0,2 0-6 0,-3 3 5 15,2 0-1-15,8 0 4 0,-7-1-4 0,6 1 4 16,1-1-14-16,-1-1 13 0,-2 2-4 0,2 0 1 16,1-1-5-16,-1 2 7 0,2 1-1 0,-1-4-7 15,-1 6 0-15,0-1-15 0,2 0-2 0,-2-2-4 16,0 2-4-16,0-1 0 0,-7 1-1 0,0-3-3 15,2 2 5-15,-1 1 2 0,-3-2 6 0,11 2-4 16,-11 0 6-16,-1-1 2 0,2 1-5 0,8-1 0 16,-9-1 11-16,-2 0-1 0,3-1 3 0,3 1-2 15,-2 0 3-15,-1-2-1 0,3 1-1 0,-3 1 6 16,8 0-3-16,-2 1 3 0,3-4 0 0,-8 5 1 16,0-3 4-16,4 2-2 0,6-1 0 0,0 0-3 15,-3 2 3-15,1-3-4 0,-8 0 6 0,9 0-6 16,-9 0 6-16,-1 1-3 0,-1 1 16 0,4-1-17 15,-3 0 3-15,1-1-2 0,-2 0-1 0,-2 2 7 16,2-2-5-16,-1-2 0 0,1 1 1 0,0 1-3 16,-2-1 2-16,-3-1-3 0,3 1 5 0,-2 1-1 15,2 0-5-15,-3 0 5 0,2-3-9 0,-2 3 3 16,-1 0 6-16,2 0 4 0,-3 0-8 0,3 0 7 16,3 0-4-16,1 0 5 0,-6 0-9 0,2 0 0 15,2 0 0-15,-3 0 4 0,0 0 7 0,5 0-15 16,2 0 13-16,-3 3-12 0,-1-3-7 0,1 0 11 15,0-3-5-15,0 6-5 0,1-3-4 0,0 0 3 0,-3 0 7 16,4 0-2-16,-1 0 0 0,-1 0 0 16,-4 0-1-16,3 0 6 0,-4 0 2 0,1-3-2 15,4 3-1-15,-2 0 1 0,-3 0 1 0,1 0 6 16,1 3-3-16,-2-3-2 0,4 0-1 0,-4 0 3 16,-2 0-5-16,3 0 6 0,-4 0-8 0,3-3 7 0,-3 3 6 15,1 0-3-15,0-1-3 0,-3 1 5 16,2-3-3-16,-2 3 0 0,1-1-6 0,-2-1 5 15,4 1 2-15,-1 1-2 0,0-1-1 0,-5 0 0 16,9 1-6-16,-6 0 13 0,-2 0-6 0,2 0-4 0,3 0 0 16,-3 1 5-16,1-2 2 0,4 2-1 0,-3 0 4 15,0 0-1-15,2-1 2 0,-2 0 1 0,0 0-10 16,2 0-2-16,2 2 7 0,-3-2-1 0,1 0-5 16,-1 1 6-16,3 1-8 0,-3-2 3 0,1 1 0 15,0-1 7-15,-1 0-3 0,3 0 0 0,-1 0-8 16,1 1 9-16,2-1 2 0,-3 0-10 0,4 3 9 15,-3-3-9-15,-1 1 5 0,0-2 4 16,0 2 7-16,-2-1-13 0,4 2 5 0,-2-2-2 16,0 1-2-16,-3-1 1 0,-1-1-7 0,3 1 8 0,-5 0 4 15,2-2-7-15,-2 2 4 0,-7 0-4 0,15 0 1 16,-10 0 5-16,2-1 3 0,3 1-9 0,-10 0 5 16,10 0-2-16,-4-3 4 0,-6 3-5 0,14 0 0 15,-9 0 1-15,2-1-4 0,-7 1 3 0,12-1-1 16,-5-1 6-16,1 2-2 0,-1 0-5 0,1 0-4 15,-1-1 7-15,1 1 2 0,0 0-9 0,-1-2 6 16,0 1 0-16,2 1 2 0,-4-1 8 0,-5 1-2 16,9 0 0-16,-9 0-4 0,10 0 2 0,-6-1 5 15,-4 1-8-15,0 0 6 0,8-1-2 0,-8 1-5 16,0 0 13-16,0 0-6 0,0 0 2 0,6 0-2 16,-6 0 7-16,0 0-7 0,0 0 11 0,0 0-6 15,0 0 11-15,0 0 0 0,0 0-2 0,0 0 0 16,0 0 8-16,0 0 1 0,0 0-4 0,0 0 0 15,0 0-4-15,0 0 12 0,0 0-9 0,0 0 10 16,0 0-7-16,0 0 9 0,0 0-8 0,0 0-2 16,0 0-3-16,0 0-5 0,0 0-1 0,0 0-4 15,0 0 0-15,0 0-4 0,0 0-9 0,0 0-10 16,0 0-30-16,0 0-25 0,0 0-28 0,0 0-131 16,0 0-240-16,0 0 107 0</inkml:trace>
  <inkml:trace contextRef="#ctx0" brushRef="#br2" timeOffset="-104657.983">19932 14195 38 0,'0'0'40'0,"9"-2"-7"0,-9 2 0 0,0 0 3 15,8 0-8-15,-8 0-2 0,0 0-1 0,0 0-5 16,8 0-1-16,-8 0-4 0,5 2 2 0,-5-2-7 0,0 0 5 15,6 0-4-15,-6 0 0 0,0 0-1 0,10 2-1 16,-10-2 2-16,5 0-3 0,-5 0 3 0,4 3 5 16,-4-3-5-16,0 0 5 0,9 0-5 0,-9 0-4 15,7 0 3-15,-7 0 7 0,6 0-8 0,-6 0 5 16,10 0-5-16,-6 0-5 0,-4 0 3 0,5 0-7 16,-5 0 3-16,14 0 2 0,-10 0-2 0,-4 0-3 15,8 0 4-15,-8 0 0 0,9 1-3 16,-9-1 3-16,10 0-7 0,-5 0 4 0,-5 0-3 15,10-1 7-15,-10 1 1 0,11 0-6 0,-4 0 5 0,-1 0-4 16,-6 0 7-16,12 0-5 0,-4 0-2 0,-2 0 3 16,0 0 2-16,1 0-6 0,-7 0-3 0,14 0 3 15,-10 0 3-15,2 0 0 0,-6 0-17 0,12 0 14 16,-12 0 0-16,12 0 3 0,-8-3 2 0,2 3-5 16,-6 0 6-16,13-2-9 0,-8 2 10 0,-5 0-11 15,12 0 0-15,-7-2 8 0,-5 2-6 0,14 2 4 16,-10-2-2-16,-4 0-1 0,10-2-4 0,-2 2 9 15,-8 0-5-15,9-1-2 0,-4 1 6 0,-5 0-2 16,8 0 1-16,-8 0-2 0,6-1 0 0,-6 1-7 16,9 0 10-16,-9 0 1 0,10 0 4 0,-10 0-8 15,7 0-5-15,-1 1 1 0,-6-1 2 0,10-1 5 16,-10 1 2-16,9 0-16 0,-4 0 11 0,-5 0 3 16,12 1-6-16,-5-2 4 0,-7 1-2 0,11 0-1 15,-6-2 6-15,2 2-3 0,-3-1 5 0,-4 1-7 16,12 0-9-16,-6-1 8 0,-6 1 4 0,10 1-3 15,-10-1 4-15,8 0-3 0,-4 0 1 0,-4 0 0 16,10 0 0-16,-10 0 1 0,9-1 4 0,-9 1-3 16,6 0-3-16,-6 0-2 0,8-2-1 0,-8 2 7 15,10 0-3-15,-5-1 0 0,-5 1 2 0,12-1-6 16,-12 1 0-16,9 1 5 0,-3-2 0 0,-6 1-4 16,9 1 1-16,-9-1 3 0,9-1-9 0,-9 1 1 15,11 0 3-15,-7 1-1 0,-4-1-2 0,12-1 0 16,-7-2 4-16,3 6-2 0,-8-3 3 0,10 0-4 15,-4 0 1-15,-6 0 6 0,11-3-10 0,-5 3 0 16,-1 0 7-16,-5 0-7 0,10-1 0 0,-5 2 2 16,1-3 0-16,-6 2-1 0,9-2 0 0,-2 2 1 15,-7 0 2-15,9 0-3 0,-9 0 0 0,10 2 7 16,-10-2-2-16,8 0 2 0,-3 0-2 0,-5 0-5 16,9-2 5-16,-9 2-2 0,9 0 0 0,-9 0 3 15,9-1 2-15,-5 0 3 0,-4 1-3 0,9 1-3 16,-9-1-2-16,10-1 0 0,-10 1 2 0,10 0 4 15,-5 0 0-15,1 0-1 0,2-1-3 0,-8 1 2 16,12 1-3-16,-6-1 5 0,-2 0-1 0,-4 0-2 16,14 0 2-16,-8-1-3 0,-6 1-1 0,10 0 7 15,-4-2-3-15,-6 2 0 0,7 0 4 0,-7 0-7 16,11 0 2-16,-11 0 0 0,9-1 3 0,-9 1-5 16,8 0 1-16,-4-2-2 0,-4 2 4 0,9 0 0 15,-1 0-5-15,-8 0 3 0,9 0-3 0,-9 0 5 16,14 0 2-16,-9 0 0 0,-5 0-5 0,13 0 2 15,-7 0-4-15,1 0 2 0,-7 0 1 0,12 0 1 16,-8 0 1-16,-4 0-1 0,12 0 3 0,-7-2-5 16,0 2-2-16,-5 0 7 0,11-2-6 0,-11 2 6 15,9 2-3-15,-9-2 1 0,9 0-4 0,-2 0 0 16,-7 0 2-16,9 0 3 0,-9 0 2 0,9 2-4 16,-4-2 4-16,2 0-7 0,-7 0 4 0,9 0-2 15,-5 2-2-15,-4-2 2 0,8 0-3 0,-8 0-2 16,9 1 6-16,-9-1-8 0,6 2 3 0,-6-2 0 15,6 0-2-15,-6 0 7 0,8 1-6 0,-8-1-3 16,6 0 8-16,-6 0 3 0,8 1-2 0,-8-1 2 16,8 1-3-16,-8-1 1 0,6 2-3 0,-2-1 1 15,-4-1-2-15,10 1-8 0,-6 2-2 0,1-3 2 16,-1 1-14-16,-4-1 6 0,9 1-1 0,-1 1-3 16,-4-1-23-16,1 2-50 0,1-3 22 0</inkml:trace>
  <inkml:trace contextRef="#ctx0" brushRef="#br2" timeOffset="-101889.339">21202 14192 95 0,'11'1'0'0,"-11"-1"9"0,6-1-1 0,-6 1 6 15,8-3 1-15,-3 3 4 0,-5 0-7 0,6-2 1 0,-6 2-2 16,9 0-5-16,-9 0 3 0,0 0 0 16,12-2-1-16,-12 2-5 0,7 0 2 0,-7 0 0 15,7 0-2-15,-7 0 0 0,10 0 0 0,-4 2 0 16,-6-2 4-16,9 0-2 0,-9 0 0 0,9 0-5 0,-9 0 3 16,9-2-1-16,-5 1-2 0,-4 1-1 0,9-1 5 15,-9 1-2-15,4 0 0 0,1-3 1 0,-5 3 1 16,0 0-2-16,10 0 4 0,-10 0 1 15,0 0-2-15,8 0-4 0,-8 0 7 0,9 0-4 16,-9 0-3-16,7 0 1 0,-7 0 0 0,11-1 1 0,-6 1 0 16,-5 0-4-16,11-1 4 0,-4-1-1 0,-7 2-4 15,10 0 4-15,-6-1-2 0,-4 1 1 0,10 1 5 16,-4-1-7-16,-6 0 2 0,8 0-1 0,-8 0 3 16,9-1-4-16,-9 1 3 0,8 0-4 15,-8 0 1-15,8 1 0 0,-8-1 0 0,8 0 2 0,-8 0 4 16,7 0-3-16,0-1-2 0,-7 1 1 0,9-1-1 15,-9 1-3-15,9 0 0 0,-9 0 2 0,7 0-1 16,-1-1 5-16,-6 1-1 0,10 0-1 0,-10 0-5 16,9-2 8-16,-9 2-4 0,7 0 4 0,0-1-8 15,-7 1 3-15,10 0-4 0,-10 0 5 0,8 0-1 16,-8 0-1-16,8 0 2 0,-8 0-3 0,10 1 3 16,-6 1 2-16,-4-2-1 0,6 0 0 0,-6 0 1 15,8 1 1-15,-8-1-6 0,9 0 4 16,-9 0-1-16,0 0-4 0,9 0 4 0,-9 0 1 0,6 0-2 15,-6 0 2-15,0 0 6 0,9 0-9 0,-9 0 1 16,8 1 2-16,-8-1-1 0,5 0 0 0,-5 0 3 16,10 0-6-16,-6 1 3 0,-4-1-2 0,11 2-1 15,-11-2 6-15,9 0-2 0,-3 0-5 0,-6 0 3 16,11 1 1-16,-7-1-3 0,-4 0 1 0,9 0 2 16,-3 0 3-16,-6 0-2 0,7 0 0 0,-7 0-4 15,8 0 3-15,-4 1 1 0,1-1 4 0,-5 0-5 16,0 0-5-16,9 3 6 0,-5-3 0 0,-4 0 3 15,10 0-9-15,-10 0 3 0,8 0 1 0,-8 0 0 16,5 0 1-16,-5 0 0 0,9 0 5 0,-4 1-2 16,-5-1 3-16,9 0-6 0,-9 0 0 0,9 0 0 15,-4 0-1-15,-5 0 0 0,10 1 1 0,-10-1 3 16,8 0-1-16,-8 0-6 0,9 2 5 0,-4-2 5 16,-5 0-10-16,8-2 1 0,-8 2-1 0,9 0 6 15,-9 0 5-15,5 2-5 0,-5-2 6 0,6-3-6 16,-6 3 6-16,0 0-2 0,8 3-1 0,-8-3 2 15,0 0 1-15,0 0 2 0,9-2-5 0,-9 2 1 16,5-1-4-16,-5 1-2 0,6 0 8 0,-6 0-3 16,0 0-1-16,10 0-7 0,-10 0 9 0,8 0-4 15,-8 0 1-15,5-1 1 0,-5 1-7 0,8 1 2 16,-8-1 4-16,8-1 3 0,-8 1 0 0,7 0 4 16,-7 0-3-16,0 0-2 0,9 0 2 0,-9 0 3 15,5 0-8-15,-5 0 9 0,0 0-5 0,8 0-1 16,-8 0 0-16,8 0-1 0,-8 0 0 0,6-3-1 15,-6 3-5-15,9 0 6 0,-9 0 2 0,9 0 0 16,-4 0-5-16,-5 0 1 0,9-2 0 0,-9 2 3 16,0 0 7-16,12 0 4 0,-7-2-15 0,-5 2 7 15,0 0 0-15,0 0 0 0,9 0 1 0,-9 0-1 16,0 0 1-16,0 0-8 0,0 0 11 0,0 0-8 16,0 0-1-16,0 0 4 0,0 0 0 0,6 0-7 15,-6 0 5-15,0 0-1 0,0 0-1 0,0 0-2 16,0 0 1-16,0 0-1 0,0 0-2 0,0 0 0 15,0 0 1-15,0 0 3 0,0 0 0 0,0 0 2 16,8 0-1-16,-8 0-3 0,0 0 0 0,0 0 7 16,0 0-3-16,0 0-1 0,0 0 3 0,0 0 0 15,0 0 6-15,0 0 0 0,0 0 4 0,0 0 2 16,0 0-8-16,0 0 10 0,0 0-1 0,0 0 4 16,0 0-7-16,0 0 11 0,0 0-3 0,0 0-6 15,0 0 5-15,0 0-1 0,0 0-1 0,0 0-5 16,0 0-5-16,0 0-5 0,0 0 5 0,0 0-1 15,0 0-5-15,0 0 2 0,0 0 1 0,0 0-7 16,1 4 9-16,-1-4-2 0,0 0-1 0,0 0 3 0,0 0-22 16,0 0 22-16,0 0-2 0,0 0-7 0,0 0 8 15,8 0-11-15,-8 0 9 0,0 0-4 16,7 0-4-16,-7 0 7 0,7 0-6 0,-7 0 8 16,0 0-10-16,9 3 1 0,-2-3 0 0,-3 0-5 0,4 0 10 15,-8 0-1-15,9 0-3 0,-5 1 0 16,-4-1-4-16,9 0-2 0,-9 0 3 0,7 0 0 15,-7 0 8-15,0 0-2 0,7 1-2 0,-7-1-9 16,0 0 3-16,0 0 4 0,6 0 5 0,-6 0-7 16,0 0 2-16,0 0 2 0,10 0-6 0,-10 0 2 0,0 0 0 15,7 2 9-15,-7-2-3 0,6 0-1 0,-6 0-2 16,0 0-2-16,10 0 1 0,-10 0 2 16,7 0 2-16,-7 0-9 0,7-2 7 0,-7 2-8 15,5 2 3-15,-5-2 2 0,0 0-6 0,8-2 7 0,-8 2-1 16,0 0-5-16,6 2 2 0,-6-2 4 0,0 0-3 15,8 0 3-15,-8 0-5 0,0 0 9 0,0 0-8 16,0 0 6-16,0 0 6 0,0 0-15 0,8 0 9 16,-8 0-4-16,0 0 7 0,0 0-2 0,0 0-3 15,0 0 2-15,5 1-2 0,-5-1-1 0,0 0 8 16,0 0-11-16,0 0 5 0,0 0 8 0,0 0-8 16,0 0 7-16,0 0 5 0,0 0-4 0,0 0 8 15,0 0 1-15,0 0 1 0,0 0 5 0,0 0 2 16,0 0 5-16,0 0-2 0,0 0 2 0,0 0-4 15,0 0-2-15,0 0-3 0,0 0 1 0,0 0-11 16,0 0 5-16,0 0-4 0,0 0 0 0,0 0-1 16,0 0-1-16,-3-8-3 0,3 8-1 0,0 0-9 15,0 0 7-15,0 0 2 0,0 0-5 0,0 0 5 16,0 0-3-16,0 0-1 0,0 0 8 0,0 0-7 16,0 0 2-16,0 0 0 0,0 0 0 0,0 0 0 15,0 0 3-15,0 0-3 0,0 0-1 0,0 0 0 16,0 0 4-16,0 0-6 0,0 0-3 0,0 0 5 15,0 0 4-15,0 0-9 0,0 0 1 0,0 0 1 16,0 0 1-16,0 0 0 0,0 0 4 0,0 0-9 16,0 0 4-16,0 0 2 0,0 0-1 0,0 0-4 15,0 0 2-15,0 0-1 0,0 0-5 0,0 0 7 16,0 0 0-16,0 0 5 0,0 0-5 0,0 0 3 16,0 0-3-16,0 0-1 0,0 0 2 0,0 0 0 15,8 0-5-15,-8 0 6 0,0 0-2 0,0 0-6 16,6-2 1-16,-6 2-3 0,0 0 6 0,0 0 4 15,0 0-2-15,0 0-4 0,0 0 4 0,0 0 1 16,9 2-5-16,-9-2 0 0,0 0 1 0,0 0 2 16,5 0-1-16,-5 0-2 0,0 0 4 0,0 0 0 15,7-1-1-15,-7 1-7 0,0 0 10 0,0 0-2 16,0 0-3-16,0 0 0 0,0 0 2 0,0 0 4 0,0 0-5 16,0 0 2-16,7 1-2 0,-7-1 0 15,0 0 8-15,0 0-7 0,0 0 2 0,0 0 2 16,0 0-3-16,0 0-3 0,0 0 4 0,0 0-2 15,0 0-2-15,0 0 1 0,0 0-4 0,0 0 4 0,0 0 0 16,0 0 1-16,0 0-3 0,0 0 3 0,0 0 4 16,0 0-7-16,0 0 2 0,0 0 1 15,0 0-2-15,0 0 1 0,0 0 1 0,0 0 0 16,0 0 1-16,0 0-6 0,0 0 3 0,0 0-6 0,0 0 11 16,0 0-8-16,0 0 8 0,0 0-5 0,0 0 9 15,0 0-5-15,0 0 0 0,0 0-1 16,0 0-4-16,0 0 2 0,0 0-5 0,0 0 8 15,0 0 10-15,0 0-16 0,0 0 1 0,0 0 2 16,0 0-4-16,0 0 5 0,0 0-1 0,0 0-5 0,0 0-3 16,0 0 8-16,0 0 9 0,0 0-10 0,0 0-5 15,0 0 6-15,0 0 1 0,0 0-4 0,0 0 1 16,0 0-9-16,0 0 13 0,0 0 2 16,0 0-6-16,0 0-1 0,0 0 0 0,0 0 4 0,0 0-3 15,0 0-3-15,0 0 9 0,0 0-6 0,0 0 1 16,0 0-2-16,3 3 1 0,-3-3-1 0,0 0 4 15,0 0 0-15,0 0 1 0,0 0-1 0,0 0 2 16,0 0-4-16,6 0 3 0,-6 0 3 0,0 0-4 16,0 0-2-16,0 0-1 0,0 0 2 0,0 0 0 15,0 0 0-15,4 1 0 0,-4-1 0 0,0 0 2 16,0 0-3-16,0 0 0 0,0 0 4 0,0 0-8 16,0 0 9-16,0 0-1 0,0 0 0 0,0 0-3 15,0 0 0-15,0 0 1 0,0 0-1 0,0 0 0 16,0 0 0-16,0 0 0 0,0 0 0 0,0 0 0 15,0 0-3-15,0 0 3 0,1 4-2 0,-1-4-1 16,0 0 3-16,0 0 3 0,0 0-4 0,0 0-1 16,0 0-2-16,0 4 2 0,0-4 6 0,0 0-1 15,0 0-1-15,0 0 0 0,0 0-2 0,0 5 0 16,0-5 2-16,0 0-1 0,0 0-5 0,0 0 4 16,0 0 3-16,0 0-2 0,0 0-3 0,0 0 3 15,0 0-1-15,0 0 1 0,0 0 0 0,0 0 0 16,0 0-3-16,0 0 3 0,0 0-2 0,0 0-1 15,0 0-1-15,0 0 8 0,0 0-7 0,0 0 3 16,0 0-1-16,0 0-2 0,0 0-1 0,0 0 4 16,0 0 0-16,0 0 0 0,0 0-3 0,0 0 0 15,-2 4 1-15,2-4 4 0,0 0-2 0,-1 4-3 16,1-4 5-16,0 7-4 0,0-3 6 0,-2-1-6 16,2 3 6-16,0 0-2 0,0-1-2 0,-1-1 0 15,1 3-2-15,-1-1 1 0,-2 3-10 0,2-1 14 16,1-3-5-16,0 4 3 0,-1-4 1 0,-1 5 0 15,2-2-5-15,0-2 1 0,0 4 0 0,0-3 0 16,-2 4-3-16,4-2 4 0,-4 0 7 0,2 0-6 16,0 2-4-16,2-1 0 0,0 1 0 0,-4-3 3 15,2 4 2-15,0-2-5 0,2 2 4 0,-1 0 2 0,-1 0-6 16,0 2 8-16,0 1-7 0,0-2 4 0,0-2-4 16,1 6-1-16,0-3 4 0,-1-3-1 15,2 3 6-15,-4 0-7 0,5-2 4 0,-3 0 0 16,0-1-3-16,0 2-4 0,0-3 3 0,0 2-2 0,1-3 2 15,-1 2 4-15,2-1-7 0,-2-3 5 0,1 2 1 16,-1 3 4-16,-1-6-5 0,2 5 1 0,0-3-1 16,-1 1-5-16,0-2-1 0,-1 1-4 0,1 0 12 15,0-2-6-15,-1 1 6 0,-1-1-3 16,4 1 5-16,-2 2-5 0,0-2-2 0,0-1 2 0,0 4 0 16,0-5-3-16,0 3 1 0,0 0 2 0,-2-3 0 15,4 1 1-15,-1 2-3 0,-1-3 6 0,-1 1-11 16,1 1 13-16,0-5 2 0,0 5-8 15,0 1 0-15,0-4-3 0,0 1 5 0,1-1 0 0,-1 1 1 16,0-1-1-16,0 0 1 0,0 1-3 0,-1-1 0 16,-1-1 1-16,2-3-2 0,2 7-2 0,-2-7 5 15,0 5 0-15,1-3 2 0,-1-2 2 0,0 0-11 16,0 6 7-16,0-6-5 0,0 0 3 0,-1 3-2 16,1-3-25-16,0 0-35 0,0 0-54 0,0 0-153 15,0 0-292-15,0 0 129 0</inkml:trace>
  <inkml:trace contextRef="#ctx0" brushRef="#br2" timeOffset="-100591.284">20103 14843 46 0,'0'0'108'0,"0"0"-16"0,0 0-5 0,0 0-5 15,0 0-10-15,0 0 4 0,0 0-10 0,0 0-14 16,0 0 3-16,0 0-6 0,0 0-4 0,0 0 0 15,0 0-7-15,0 0 5 0,0 0-11 0,0 0 2 16,-16-4-1-16,16 4-5 0,-9-3-2 0,4 3 4 16,5 0-2-16,-13 0 4 0,7 1-9 0,-1-1-4 15,2 2 1-15,5-2-3 0,-14 2-3 0,10-2-4 16,4 0-3-16,-7 0 7 0,7 0-7 0,-8 2-3 16,8-2 5-16,-3 2-4 0,3-2-2 0,0 0-4 15,0 3 9-15,0-3-4 0,0 0 0 0,0 5 6 16,0-5-8-16,0 0 9 0,3 4 1 0,-1-2-5 15,4 0 4-15,-3 0 3 0,5 2-3 0,1-3 0 16,-4 1-4-16,8 0-2 0,-3-1 0 0,4 1 2 16,-1 2 1-16,7-3-2 0,0 2-2 0,-1 1-1 15,9-4-3-15,-6 0 1 0,8 3 6 0,-2-3-3 0,3 1-4 16,2-1 0-16,-1 0 4 0,3 1-1 16,1-2 1-16,-2 1 1 0,4 0 7 0,-2 0-8 15,-3-1-1-15,1 1 1 0,1 1-6 0,-3-2-1 16,3 1 8-16,-2 0-4 0,-2 0 1 0,-4 0 5 15,3 0-3-15,-7 0-3 0,5 1 1 0,-1 0-7 0,-4-1 4 16,4 0 2-16,-7 4-9 0,0-4 11 0,3 2-3 16,-4 0 1-16,1-2 2 0,1 1-6 15,-1 0 6-15,-2 1 3 0,2 1 2 0,-3-2-14 16,6 0 5-16,-3 2 3 0,0-2-3 0,-1 2 3 0,0 0-4 16,0-1 11-16,0 1-7 0,1-1-3 0,0 2 3 15,-1-4-5-15,-1 6-2 0,0-5 6 16,1 2-6-16,-1-2 8 0,1 3-2 0,-2-2 3 15,-3 1-6-15,1-1 5 0,3 1-10 0,-4 0 6 0,1-2-1 16,-2-1 2-16,1 0-7 0,-1 3 1 0,1-3 4 16,-2 0 2-16,2 1 0 0,0 1-3 0,-1-1 4 15,4-1 3-15,-5 0-3 0,3 1 1 0,2-2-3 16,-3 2 3-16,-1-2 0 0,4 2 1 16,-4-1-8-16,4 0 7 0,-4-1-1 0,5-2 1 0,-7 2 1 15,4 1-6-15,2-3 3 0,-3 3-3 0,-1-1 3 16,0-2 0-16,-2 1 3 0,3 1-6 0,0-1 5 15,-6-1-3-15,7 3-1 0,-1-2 4 0,-1 0 0 16,0 0-2-16,0 1 1 0,-1-2 4 0,1 2-3 16,1 1 3-16,-2-3-18 0,1 3 19 0,1-3-9 15,0 2 3-15,2 0 4 0,-4-1-5 0,-1 0-4 16,1 1 9-16,-4 1 0 0,4-3-7 0,-3 1 5 16,-2 2 1-16,0-2-4 0,2 1 6 15,-1-1-6-15,1 1 1 0,-2 0 0 0,1-1-3 0,0 1-2 16,-2 0 2-16,6-2 6 0,-5 1 2 0,0 2-7 15,2-3 1-15,-1 2-1 0,0-3 5 0,0 2-6 16,-2 2 6-16,2 0-9 0,1-2 9 0,-3 2 0 16,2 0-1-16,-1-3-2 0,1 3 3 0,-1 0-1 15,-1-3 0-15,3 2-5 0,-4 0 7 0,4 1-8 16,-4-2 3-16,0 1 2 0,4 1-5 0,-4-2 7 16,-5 2-7-16,8 0 14 0,-8 0-9 0,8 0 1 15,-8 0 0-15,6-2-4 0,-6 2 3 0,0-2 3 16,0 2 6-16,0 0-6 0,0 0-5 0,0 0-7 15,0 0-12-15,0 0-18 0,0 0-26 0,0 0-33 16,0 0-134-16,-18 4-248 0,9-4 110 0</inkml:trace>
  <inkml:trace contextRef="#ctx0" brushRef="#br2" timeOffset="-99520.106">19968 14877 2 0,'0'0'128'0,"-4"-2"-16"0,4 2-8 0,-6-3-2 0,2 1-16 16,4 2-1-16,-8-1 4 0,2 1-4 15,6 0-8-15,-10-2-13 0,3 2-9 0,7 0-5 16,-12 0 14-16,4 1-8 0,0-1-3 0,0 0-11 16,-1 2 2-16,2 0-8 0,-1 1-3 0,-2 1 2 0,1 1 1 15,0 1-2-15,-1 0-6 0,-2 0-4 16,6 1 2-16,-3 0-6 0,-2 2 5 0,2 2-10 0,2-4 2 15,-3 2-1-15,4 1-3 0,-2-1-8 16,4 0 3-16,-1 2 5 0,0-2-6 0,-1-1 1 0,4 3 2 16,0-7-5-16,-1 7 6 0,3-5-2 0,1 1-1 15,1 0 1-15,-1-3-1 0,0 3 0 0,1-2 3 16,2 0 3-16,2-2-11 0,-1 1 10 0,0-3-3 16,3 2-5-16,2-3 4 0,-3 0-1 15,1-3 0-15,3 3-1 0,1-3 2 0,-3-1-2 0,4-1 0 16,-4 0 0-16,1 1-1 0,-1-1 1 0,4-2-5 15,-5-1 5-15,-1 3-1 0,3-2 0 0,-5 0 7 16,2-1-9-16,-2 1 0 0,0 0 1 16,-1 0 3-16,-3-3-5 0,-1 2 2 0,0 0 3 0,0 2-4 15,-5-4-2-15,3 3-1 0,-5-1-1 0,-1 1-6 16,-1 2 7-16,-2 0-3 0,-7 1 0 0,4 1 2 16,-4 1-6-16,4 2 5 0,0 1 2 0,-2-2 3 15,2 3-7-15,3 1 3 0,0-1-2 16,2 0 1-16,-4 2-4 0,4 1-2 0,2-1 10 0,2-1-5 15,-1 1-10-15,2 1 8 0,2-3-3 0,-2 3-4 16,4 0 8-16,0 0-3 0,0 0-3 0,3 2 7 16,0-2-6-16,1-1 7 0,2 4-2 0,1-3 1 15,-1 3 2-15,1-1-3 0,3-2 3 0,-1 2-3 16,1 0 4-16,0 0-5 0,3-2 8 0,-3 4-7 16,3-3 2-16,1 3-2 0,-1-2 4 0,-3-1 0 15,-1 1-3-15,4 0 2 0,-4 0-1 0,0 0 2 16,1-1-1-16,-1 1 1 0,-1-1-4 0,-2 1 3 15,3 1-3-15,-1-1 3 0,-3-2 2 0,0 1 4 16,0 1-7-16,1-1-3 0,-3-2 4 0,2 0 2 16,-1 2-1-16,-2-2 1 0,2-1-2 0,-1-3 0 15,1 5 2-15,-2-1-2 0,3-2 1 0,-2 1-6 16,-1-1-18-16,-2-2-22 0,4 3-23 0,-4-3-27 16,0 0-42-16,0 0-114 0,7-5-269 0,-5 0 119 15</inkml:trace>
  <inkml:trace contextRef="#ctx0" brushRef="#br2" timeOffset="-99226.712">20148 15100 14 0,'7'3'135'0,"-7"-3"-6"0,5 4-12 0,-3-2-6 16,-1 2-4-16,1 2-4 0,0-1-9 0,0 0 0 16,-2 1 2-16,4 2-8 0,-3 1-2 0,-1 1-7 15,1 0-1-15,0-3-7 0,-1 4-1 0,2-3 1 16,-2 2-12-16,1 1-2 0,-1-1-2 0,0-2-4 16,0 0-7-16,3 1-3 0,-6-1-4 0,3-3-4 15,0 2-2-15,0-2-6 0,0 0 1 0,0-1-5 16,0 1-3-16,0-5-6 0,0 8-24 0,-1-4-34 15,1-4-39-15,0 3-50 0,0-3-162 0,0 0-320 16,0 0 143-16</inkml:trace>
  <inkml:trace contextRef="#ctx0" brushRef="#br2" timeOffset="-98208.095">22006 15078 84 0,'0'0'172'0,"0"-5"-10"0,0 5-15 16,0 0-18-16,-1-4-7 0,1 4-12 15,0 0-13-15,0 0-12 0,0 0-7 0,0 0-9 16,0 0 0-16,0 0-12 0,-9 10-10 0,5-3 1 0,0 2-4 15,-1 1-12-15,-2 0 0 0,0 4 0 16,3-2-2-16,-3 2-6 0,1 3 2 0,3 1-8 16,-2-4 3-16,2 2-2 0,1-3-4 0,2 2-3 15,2-1 0-15,-2-4-10 0,0 1 10 0,5 0-3 0,0 0 1 16,0-2-1-16,-1-4 1 0,1 2 0 0,3-2-1 16,-3-2-2-16,3-1 5 0,-1-2-7 0,1 1 4 15,6-1-6-15,-5-5 2 0,3 0 4 16,-1 3 2-16,1-8-5 0,2 0-5 0,-2 0 7 15,-3 2-3-15,4-4 6 0,-5 2-8 0,1-3 0 0,-2-3 3 16,-3 1-1-16,1-2-5 0,-3 3 0 0,0-4 3 16,-4 1-2-16,4 0 3 0,-4 3-4 0,-3 2 1 15,3 0 2-15,0 2 7 0,-5 0 2 0,4 3 0 16,-3-1 0-16,3 1-4 0,-1 3-3 0,0-1 1 16,0 2-5-16,-2-1 7 0,1 4-3 0,5 0-3 15,-11 2 1-15,6 1-3 0,-1 0 4 0,1 1-11 16,-3 4 8-16,4 0-1 0,-1 2 4 0,0 1-4 15,1 0 2-15,-1 0-2 0,5 2-1 0,-4 2 6 16,4-1-8-16,0-1 3 0,0-1 4 0,3 0 1 16,-2 0-8-16,2 0 3 0,2 0-1 0,1 2-3 15,-1 1 4-15,-1-3 3 0,1-2-3 0,2 6 2 16,-1-6-2-16,-1 1 2 0,3-1 1 0,-3 1-3 16,1-3 1-16,3-1 0 0,-4 2 0 0,2-1-3 15,-1-2 1-15,0-1 2 0,-2 2-1 0,1-3 0 16,-3-3 1-16,1 2-6 0,1 0 0 0,-2 1-13 15,-2-4-7-15,0 0-15 0,6 0-27 0,-6 0-31 16,6-4-28-16,-4-2-29 0,-4 0-103 0,2 0-280 16,0 1 124-16</inkml:trace>
  <inkml:trace contextRef="#ctx0" brushRef="#br2" timeOffset="-97696.16">22200 15237 94 0,'7'-1'145'16,"3"1"-14"-16,0-3-8 0,3 3-3 0,1-1-10 15,-2 1 1-15,2-2-9 0,-2 2-14 0,0 2-8 16,-2-2-5-16,-2 1-7 0,-2-1-6 0,1 3-8 0,-3-2 2 15,-1 0-5-15,-3-1-4 0,5 5 0 16,-10 0-6-16,2 0-5 0,-4 1-4 0,-2 0-7 16,0 0 2-16,-1-1-4 0,0 3 0 0,-3-1-1 15,-1-1-9-15,4-1 6 0,-3 1-7 0,1 0-7 0,7-2 11 16,-5 3-12-16,6-7-6 0,-2 5-6 16,3-2 4-16,-2 1-14 0,1 1 1 0,4-5-2 15,-1 3 5-15,1-3-1 0,1 4-6 0,4-1 5 16,-1-1 9-16,-1 1-3 0,6 0 3 0,-2-2-2 15,1 1 3-15,1 4 4 0,0-5-4 0,1 3-2 0,0 0-1 16,2 1 5-16,-2-1-4 0,0 0 3 0,-1 0 4 16,-1 3-10-16,2-2 3 0,-1 0 9 0,1 0-1 15,-1 2 1-15,-4-5-6 0,1 4 5 16,-1-1 6-16,0-1-5 0,-4 0 1 0,2 0 6 0,-1 2-5 16,-2 0 17-16,0-2 5 0,-2 3-3 0,-1-3-3 15,0 1 2-15,-3 0 1 0,2 0-7 16,-5-1 4-16,0 0-2 0,-1 4-4 0,-1-3 2 15,0-1-6-15,0 3-1 0,-2-2 2 0,-1-1 0 16,-1 2-13-16,2-3-16 0,3-1-19 0,-2 0-23 0,2 1-24 16,0-6-42-16,3 6-133 0,-3-6-280 0,5 0 124 15</inkml:trace>
  <inkml:trace contextRef="#ctx0" brushRef="#br2" timeOffset="-96986.656">22428 14619 1 0,'0'0'136'16,"0"0"-10"-16,0 0-1 0,20-3-18 0,-12 3 6 16,-3 0-8-16,4 0-6 0,-9 0-10 0,15-3-13 15,-8 2-8-15,4 1-1 0,-4 0-16 0,0-1-7 16,0-2-24-16,0 2-31 0,0 1-18 15,0-3-37-15,-1 0-42 0,-1 1-62 0,-3-1-182 0,1 1 81 16</inkml:trace>
  <inkml:trace contextRef="#ctx0" brushRef="#br2" timeOffset="-96790.183">22604 14578 64 0,'8'0'118'0,"-1"0"-10"16,5 0-18-16,-2-3-5 0,3 6-13 0,-3-3-10 15,2-3-21-15,-1 3-30 0,0 0-27 0,-1-2-39 16,-3 2-42-16,0 0-105 0,-2-3 47 0</inkml:trace>
  <inkml:trace contextRef="#ctx0" brushRef="#br2" timeOffset="-96620.634">22870 14540 68 0,'9'0'95'0,"-4"-1"-42"0,5 0-31 0,-4 1-62 16,0-2-43-16,-2 1 19 0</inkml:trace>
  <inkml:trace contextRef="#ctx0" brushRef="#br2" timeOffset="-96446.102">22993 14534 72 0,'6'1'103'0,"1"0"-31"0,1-1-29 16,-2 0-49-16,2 0-42 0,-8 0-51 0,12 0 23 15</inkml:trace>
  <inkml:trace contextRef="#ctx0" brushRef="#br2" timeOffset="-96269.572">23147 14507 104 0,'7'-2'93'0,"5"2"-39"0,-3-1-35 15,2 2-64-15,-3-2-49 0,-2-1 21 0</inkml:trace>
  <inkml:trace contextRef="#ctx0" brushRef="#br2" timeOffset="-94794.258">23197 14275 28 0,'0'0'93'0,"0"0"11"15,-1-3-4-15,1 3-14 0,0 0 2 0,0-4 4 16,0 4-4-16,0 0-9 0,2-7-12 0,-2 7 12 16,0 0-4-16,0-4 8 0,0 4-2 0,0 0 4 15,-1-4 0-15,1 4-6 0,0 0 3 0,0 0-7 16,0 0-3-16,0 0-1 0,0 0-6 0,1-3-11 16,-1 3-3-16,0 0-5 0,0 0-3 0,0 0-8 15,0 0 1-15,0 0-7 0,0 0-6 0,0 0 1 16,0 0-2-16,0 0-3 0,0 0-3 0,0 0-1 15,0 0 0-15,0 0 1 0,0 0-3 0,0 0 0 16,-2 11-1-16,2-11-2 0,1 9-3 0,-1-2-2 16,0 0 1-16,0 1 3 0,0 1-7 0,0 1 7 15,1 2-4-15,1-1 0 0,-2 5 5 0,1-4 1 16,1 5 4-16,2-5 4 0,-4 5 2 0,0 0-1 16,0-5 4-16,3 5 0 0,-3 2 0 0,0-4 2 15,3 2-4-15,-1-4 1 0,-2 5-2 0,1-1 4 16,1 0-4-16,0 4-4 0,0-1 1 0,0-3-4 15,-1 0 0-15,4 2-1 0,-5 0-5 0,1-1 5 16,3 0-2-16,0-1-3 0,-2 1 15 0,0-6 0 16,-1 2-4-16,3 1-2 0,-4-3-4 0,0-1 3 15,2 0-4-15,-1-1-1 0,3-1 2 0,-2-2-3 16,-2 0-2-16,0 1-1 0,1-5 0 0,-1 1 0 16,0 2 0-16,0-2 1 0,2 0-3 0,-2-4-1 15,0 5 3-15,0-5 4 0,1 3 3 0,-1-3 6 16,0 0 5-16,0 0 5 0,0 0 0 0,0 0-9 15,0 0 3-15,5-12-4 0,-1 4-1 0,-3-1-5 16,1-3 1-16,0 0 0 0,-2-4-2 0,0-2 1 16,0 1-5-16,1-9-3 0,-1-1-2 0,-1 4 2 15,1-3 0-15,0 0-3 0,-4 1 0 0,4-5-1 0,-1 2-3 16,-2-1-1-16,3 0 0 0,-1 3-4 16,-1-3 3-16,-1 2 0 0,3 0-2 0,0-1-1 15,-3 5 3-15,2 2-4 0,-5 4 11 0,6-3-8 16,-1 4 1-16,-1 4 0 0,-2 1 2 0,3-1-1 15,-1 3 2-15,0-1-3 0,2 3 2 0,-2 0 0 0,0 0 0 16,1 2 0-16,0 2-2 0,-1-2 1 16,2 1-1-16,-1 1 3 0,1 3-2 0,0-8 2 15,0 8-1-15,-2-4 2 0,2 4 0 0,0 0 1 16,-2-5-4-16,2 5 1 0,0-2 0 0,0 2-1 0,0 0 1 16,0 0-1-16,0 0-4 0,0 0 3 0,0 0-2 15,0 0 1-15,0 0 1 0,0 0-2 0,0 0 2 16,0 0 1-16,-1 13-2 0,1-4 0 0,1-4 1 15,-1 6 0-15,0-2-1 0,2 4 1 16,-2 4 2-16,2 0 3 0,-2 2-3 0,0 1-1 0,3 6 2 16,-1-7-5-16,-2 8 2 0,4-2 2 0,-4 3-3 15,4-1 3-15,-4 1 2 0,0 0-2 0,0 1 1 16,0 3 2-16,-2-4 2 0,0-2-3 0,2 4 3 16,0-1 0-16,-2-2 1 0,0 2 3 15,1-4 1-15,0-6 1 0,-1 2 0 0,1-2 0 0,2-4 0 16,-2 5-3-16,1-2 2 0,0-3 0 0,-2-1 3 15,0-4-2-15,2 1-1 0,-1-2-3 0,1 1 2 16,0-6 5-16,0 3-1 0,-1-2-9 16,1-1 0-16,0 0 2 0,-2 0-3 0,2-4-7 15,0 5-17-15,0-5-31 0,-2 3-38 0,2-3-64 0,0 0-72 16,0 0-232-16,0 0-498 0,4-15 220 0</inkml:trace>
  <inkml:trace contextRef="#ctx0" brushRef="#br2" timeOffset="-85544.148">19486 14521 67 0,'0'0'75'0,"0"0"-3"0,0 0-15 16,0 0 5-16,0 0-10 0,0 0-3 0,0 0-6 16,0 0-5-16,0 0-2 0,0 0 1 0,0 0-4 15,0 0-15-15,0-3 13 0,0 3 0 0,0 0-9 16,0 0-9-16,0 0 15 0,0 0-10 0,0 0-2 16,0 0 11-16,0 0-2 0,0 0 0 0,-1-6-2 15,1 6-5-15,0 0 2 0,0 0 9 0,0 0-9 16,0 0-3-16,0 0 1 0,0 0-10 0,1-4 9 15,-1 4-7-15,0 0-1 0,0 0-1 0,0 0-3 16,0 0 2-16,0 0-5 0,0 0 12 0,0 0-11 16,0 0 1-16,0 0 1 0,-14 4 1 0,14-4-1 15,0 0-8-15,-6 2 17 0,6-2-6 0,-5 5 1 0,2-3-7 16,3-2-2-16,-4 4 8 0,4-4-5 0,-1 4-8 16,0 0 8-16,1-4 0 0,0 3 0 15,0-3-1-15,0 5-7 0,0-5 2 0,1 4 6 16,-1-4-8-16,1 3 3 0,-1-3 7 0,4 3-6 0,-4-3 3 15,4 3-5-15,-4-3 4 0,5 0-2 0,-5 0 8 16,0 0-7-16,12-1 5 0,-12 1-3 16,6-2 9-16,-3-1-11 0,-3 3 5 0,7-5-3 15,-3 5-1-15,-1-3 1 0,-3 3-1 0,7-4 2 0,-7 4-3 16,7-6 2-16,-5 2 0 0,2 3-5 0,-1-3 4 16,-3 4-1-16,1-5-8 0,0 1 22 0,-1 1-12 15,0 3-4-15,0-5 1 0,0 5-2 0,0-4 3 16,0 4-8-16,-2-5 5 0,2 5 12 0,-3-3-9 15,3 3-1-15,0 0 2 0,-6-5-4 0,6 5 6 16,0 0-9-16,-4-2 7 0,4 2 0 16,0 0-3-16,-8 0 3 0,8 0 1 0,0 0-2 0,0 0 14 15,-10 3-16-15,10-3 9 0,-4 2-12 0,4-2 4 16,-7 5-6-16,4-5 11 0,-1 5-8 0,4-5 6 16,-2 2 1-16,0 3-3 0,1-3-17 0,1-2 17 15,0 7 3-15,0-4-10 0,0-3 6 0,1 7 3 16,1-4 7-16,-1 1-11 0,0-2 9 0,3 1-6 15,0-1 1-15,2 1-2 0,-5-1 4 0,4 3-7 16,-2-4 12-16,1 1-10 0,-4-2 5 0,8 1-4 0,-3 0-3 16,-5-1-4-16,9-1 12 0,-9 1 0 15,7-2 0-15,-7 2 0 0,5-1-6 0,-1-2 8 16,0 0-2-16,-4 3-17 0,4-5 10 0,-4 5 8 16,6-2-6-16,-2-1 0 0,-4 3 1 0,3-5 2 0,-3 5 0 15,2-4-2-15,-2 4 0 0,0-4 0 0,0 0 3 16,0 4-10-16,0-4 15 0,0 4-3 15,0-5-4-15,0 5 2 0,-5-5 6 0,5 5-12 16,-2-3 10-16,2 3 0 0,-2-4 1 0,2 4-7 0,-6-2 2 16,6 2 4-16,-6 0-11 0,6 0 3 15,-8 0 2-15,8 0 4 0,0 0-4 0,-9 0 0 0,5 2-5 16,4-2 4-16,-6 3 3 0,6-3-6 0,-4 2-1 16,1 1-1-16,3-3 6 0,-4 4-7 0,4-4 5 15,-1 3 4-15,1-3-2 0,0 0-2 0,1 6-2 16,-1-6 9-16,3 5-3 0,-3-5 3 0,3 3-6 15,-3-3-1-15,2 3 0 0,-2-3 0 0,3 1 3 16,2 3-3-16,-5-4 9 0,0 0-12 0,5 1 10 16,-5-1-1-16,6 1-3 0,-6-1-5 0,0 0 10 15,9-3-13-15,-5-1 19 0,-4 4-13 0,3-3 3 16,2 2-1-16,-5 1-5 0,2-6 3 0,2 5 2 16,-4-3-4-16,0 4 7 0,0-5-7 0,1 1 4 15,-1 4-2-15,-1-5 3 0,1 5 0 0,1-5-1 16,-1 5-7-16,-1-4-2 0,1 4 6 0,-2-6 0 15,0 4-2-15,2 2 7 0,-4-5 2 0,4 5-8 16,-6-4-5-16,6 4 7 0,-8-3 4 0,8 3-10 16,-5-2 0-16,5 2 6 0,-5 0 2 0,5 0-9 15,0 0 1-15,-12 1 3 0,12-1 0 0,-6 3 6 16,3-1-1-16,3-2-6 0,-6 5 1 0,5-2-4 16,1-3 6-16,-4 7 5 0,3-5-8 0,1-2 3 15,-1 5 0-15,-1-1-3 0,2-4 1 0,2 7 0 16,-4-3 7-16,2-4-5 0,3 2 5 0,-1 2-4 0,1-1 6 15,-3-3 3-15,5 4-17 0,-1-3 5 0,-4-1 4 16,8 0 4-16,-8 0-5 0,9 0 4 16,-9 0-2-16,7 0-7 0,-7 0 13 0,7 0-5 15,-7 0-5-15,6-1 2 0,-6 1-2 0,4-4 5 0,0 1-5 16,-2 1 8-16,-2 2-6 0,4-7-1 0,-3 6 6 16,-1 1-3-16,0-6 0 0,0 6-3 0,0-7 2 15,2 5-13-15,-2 2 10 0,0-6 5 0,0 6-5 16,0-4 2-16,0 4 2 0,-3-4 3 0,3 4-8 15,-2-4-5-15,-2 2 7 0,4 2 3 0,-8-2-6 16,8 2 11-16,-10 0-5 0,10 0-4 0,-8 2 7 16,8-2-11-16,-11 0 5 0,11 0-13 0,-4 2 13 15,0 1 3-15,0-1-2 0,0 1 3 0,0-1-9 16,1 3 10-16,1 0-5 0,1 0 2 0,-1 0 1 16,-1-1-4-16,2 1 1 0,0 0 4 0,1 2-1 15,1 1-7-15,0-4 5 0,-1 3 5 0,3-1-1 16,-1-2-6-16,-1 2 4 0,2-2 3 0,-2 0 2 15,1-3-4-15,3 2-1 0,-3-1 2 0,2 1-3 16,-1 0 4-16,-3-3 2 0,5 1-8 0,-5-1 6 16,0 0 6-16,10 0-6 0,-10 0-3 0,6 0 11 15,-6 0-14-15,5-2-2 0,-1-3 7 0,-4 5-3 16,4-2-2-16,-4-1-1 0,0 3 4 0,1-6 1 16,-1 0 4-16,2 3-7 0,-2 0-4 0,0 3-1 0,-2-7 2 15,2 2-2-15,-1 1 9 0,1 4-4 0,-2-3-11 16,0-1 12-16,2 4-1 0,-4-6-6 15,3 2 4-15,1 4-1 0,-4-3 2 0,4 3-5 16,-6-4 2-16,6 4 4 0,-5 0-6 0,5 0-1 0,0 0 2 16,-10 2 7-16,10-2-3 0,-5 4 5 0,5-4-9 15,-4 3 1-15,1-1 2 0,3-2 0 0,0 0-1 16,-4 3-2-16,4-3-5 0,0 0 9 0,0 0 0 16,-1 4-1-16,1-4 3 0,0 0 0 0,0 0 7 15,0 0-7-15,0 0 4 0,0 0 7 0,0 0 7 16,0 0-4-16,0 0 4 0,0 0 0 0,0 0-4 15,0 0 7-15,0 0 10 0,0 0 6 16,0 0-4-16,8-9-1 0,-8 9-1 0,0-5-3 0,0 5-4 16,0 0-2-16,1-4-3 0,0 1-2 0,-1 3-19 15,0 0-28-15,0 0-45 0,0 0-66 0,0 0-145 16,0 0-308-16,0 0 137 0</inkml:trace>
  <inkml:trace contextRef="#ctx0" brushRef="#br3" timeOffset="-56777.485">12398 17145 56 0,'0'0'110'0,"0"0"-3"0,0 0-8 0,0 0 4 0,0 0-6 16,0 0-1-16,0-4-7 0,0 4-5 15,0 0 2-15,0 0-5 0,0 0-8 0,0 0-1 16,0 0-1-16,0 0 1 0,0 0 0 0,0 0-2 16,0 0-5-16,0 0-1 0,0-4-6 0,0 4-3 15,0 0-12-15,0 0-1 0,0 0-3 0,0 0 4 16,0 0-15-16,0 0 2 0,0 0-6 0,0 0 1 0,0 0-7 15,0 0 0-15,0 0-4 0,0 0 2 16,0 0-2-16,0 0 4 0,0 0-8 0,0 12 3 16,1-6-8-16,-2 3 5 0,2-4-8 0,-2 9 5 15,1-3-3-15,1 6 4 0,2 1 3 0,-3 1-8 16,0 1 6-16,3-1-29 0,-5 2 6 0,2-1 6 16,2-1 2-16,-2-1-2 0,2 8 1 0,-1-9-1 15,-1 2 4-15,3-2-3 0,-6 2 7 0,3-2-5 16,-1-2 7-16,1-3-4 0,0 3 1 0,0-5 2 15,4-1 1-15,-4-1 0 0,0-1-5 0,0 2 7 16,1-4-4-16,-2 0-1 0,2-2 5 0,-1 2-1 16,0-5-2-16,0 4 1 0,0-4-4 0,0 5 7 15,0-5-20-15,0 3-9 0,0-3-16 0,0 0-29 16,0 0-38-16,0 0-28 0,9-13-14 0,-8 6-106 16,3-2-275-16,-4-1 123 0</inkml:trace>
  <inkml:trace contextRef="#ctx0" brushRef="#br3" timeOffset="-54779.829">12425 17156 36 0,'-4'-4'96'0,"4"4"13"16,0 0-5-16,0 0-8 0,0 0-6 0,0-3-2 15,0 3-3-15,0 0 0 0,0 0 1 0,0 0-5 16,0 0-1-16,0 0-7 0,0 0 3 0,0 0-8 16,0 0 1-16,0 0-9 0,0 0-7 0,0-4-7 15,0 4-2-15,0 0-1 0,0 0-12 0,0 0 2 16,0 0-11-16,0 0 6 0,0 0-10 0,0 0 3 15,0 0-8-15,0 0 2 0,0 0 0 0,0 0-4 16,0 0 2-16,8 7-5 0,-3-3 0 0,0-2-2 16,5 1 0-16,-5-2 2 0,7 1 0 0,-2 0 4 15,3 0-9-15,-3-1-3 0,5-1 9 0,-2 2-1 16,8-1-6-16,-3 1 4 0,2 0-9 0,0 0 9 16,7-1-7-16,-5-1 9 0,-3 0-5 0,2 0-2 15,-2 0-5-15,-5 1 2 0,0-1-8 0,0 0 12 16,-2 0-6-16,0-1-1 0,-2 0 7 15,0 1-5-15,-3-2 6 0,3 2-7 0,-5 0 1 0,3-2 5 16,-4 1-11-16,1 0 9 0,-5 1 3 16,10-1-6-16,-5-1 7 0,-5 2-4 0,6-1-5 15,-6 1 7-15,6-2-2 0,-6 2 2 0,0 0-1 16,0 0-6-16,7 0 7 0,-7 0-5 0,0 0 9 0,0 0-9 16,0 0 6-16,4-4-6 0,-4 4 4 0,0 0-1 15,4-1 9-15,-4 1-10 0,0 0 1 16,0 0 2-16,0 0 0 0,0 0-2 0,0 0-2 15,0 0 0-15,0 0-3 0,0 0 4 0,0 0-3 16,0 0 5-16,3 5-2 0,-3-5 0 0,1 6 5 16,-1-4-5-16,0 5 3 0,0 0-2 0,1 3 3 15,2-1-3-15,-2 7 3 0,-1-5 0 0,4 8 1 16,-4-2-6-16,3 3 6 0,-1-5-10 0,-2 5 6 16,5 3-3-16,-1-2 3 0,-1 4 2 0,-1-8 1 15,3 2 1-15,-2-4-2 0,2 6 0 0,-5-6-6 16,4-3 7-16,-4 1-5 0,5-1 6 0,-5-1-7 15,4 1 3-15,-3-1 6 0,0-2-6 0,2-2 3 16,-6-1-3-16,6 0 5 0,-3 0-6 0,2-5 1 16,-2 4 2-16,0-5-5 0,2 5 8 0,-2-5 0 15,0 0 1-15,0 7-6 0,0-7 4 0,0 3 3 16,0-3 7-16,0 0 1 0,0 0 5 0,0 0-5 16,0 0-2-16,0 0-1 0,0 0 5 0,0 0-7 15,0 0 7-15,-3-13-9 0,3 13-4 0,-6-7 3 16,-1 2-10-16,4 1-6 0,-5 0 5 0,0 0-6 15,-1-3-3-15,-1 7 5 0,-3-5-7 0,-1 3-1 16,-4-2 0-16,-3 1-2 0,0 2-2 0,-9-1 8 16,4 1-4-16,3 5-1 0,-5-1 6 0,-3 1 2 15,0 1-4-15,3-1 7 0,0 1-3 16,0 2-7-16,1-4 7 0,7 4 4 0,1-3 0 0,-2 0 0 16,3-3 3-16,-2 5 2 0,7-6-5 0,4 4 7 15,0-4-5-15,0 1-1 0,2-2 1 0,2 2 2 16,5-1-2-16,-8 1 3 0,8-1-4 0,0 0 5 15,0 0-2-15,0 0-5 0,15-11 9 0,-6 6-3 16,0 3-1-16,1-2 1 0,7-4-3 16,-3 5 6-16,4-2-7 0,0-4 3 0,1 4 3 15,-3-2-5-15,4-1 3 0,5 1 3 0,3 0-14 0,-10 0 11 16,10 0-3-16,-1-1-1 0,-7 3 7 0,6 0-11 16,-4 0 0-16,-2 1-13 0,1-1 0 0,-2 2 2 15,-2 1-2-15,-3-2-7 0,-3 3 5 0,-1-1-6 16,-1 2 16-16,-4-3-15 0,3 3 7 15,-4 0 14-15,-4 0 0 0,0 0 0 0,0 0-6 16,0 0 3-16,0 0 5 0,0 0 2 0,0 0-13 16,-22 5 14-16,8-2-3 0,3-1-5 0,-3 1 10 15,-3 1 6-15,-2-1 0 0,-3 3 4 0,3-3 1 16,1 2-3-16,-3 0 2 0,2 0 3 0,0-3-8 0,2 3 2 16,4-4 15-16,2 3-14 0,1-3-5 15,1 0 10-15,4 2-11 0,-1-3-6 0,0 0 1 16,6 0-14-16,-5 3 0 0,5-3 4 0,0 0 6 15,0 0-26-15,0 0 21 0,0 0-13 0,22-11 4 16,-10 7 0-16,0 1-7 0,6-6 3 0,0 3-1 16,-1-2 4-16,-2 0-2 0,7-1 6 0,-8 1-2 15,3 1 6-15,-2-1 0 0,-2 1 7 0,-4 2 2 16,1 1-3-16,-4-2 9 0,-1 2 10 0,-2 1-7 16,-2-4 3-16,-1 7 6 0,-6-7-1 0,1 4-12 15,-4 1 14-15,-3-1-5 0,-1 3 10 0,-1 0-3 16,-12 1 10-16,6 1 1 0,0 0 2 0,-2 1 9 15,-6-3-5-15,10 2 6 0,-6 1-3 0,4 1-2 16,1 0-9-16,2-3 2 0,4 2-8 16,0-1 1-16,3-2-6 0,2 3 3 0,3-2-8 0,-2 0-7 15,5 2-5-15,-3-1-12 0,5-2 2 0,0 5-11 16,0-5-4-16,5 4 0 0,2-4 4 0,4 0 5 16,-2 0-6-16,6-2-7 0,-3 1 7 0,1-3-6 15,5 2 9-15,2-5-3 0,-1 4-2 0,0-2 3 16,3 0-8-16,-3-2 12 0,-1 5 0 0,0-6 4 15,0 4 3-15,-8 0 2 0,2 1 3 0,-6 0 4 16,-1 0 9-16,0 1 6 0,-5 2-7 0,0 0-4 16,4-5 2-16,-4 5 1 0,0 0 4 0,0 0-1 15,-28 3-4-15,19-1 2 0,-8 1-2 0,-2 4-1 16,5-5 5-16,-4 1-3 0,0 4 1 0,6-4 6 16,-7-1 5-16,0 0-4 0,7 2 0 0,-1 0-6 15,3 0 3-15,0-1-8 0,4-2 0 0,0 0-2 16,-1 1 9-16,0-1-11 0,7-1 3 15,-5 1-10-15,5-1 4 0,0 0-5 0,0 0 11 16,0 0-6-16,0 0 9 0,21-10-14 0,-9 2 3 16,6 1 0-16,3-2-2 0,7-4-2 0,-3 0 2 0,-1 0 2 15,7 2 6-15,-4-5 1 0,2 0 2 16,-3 4-6-16,1-2 5 0,-4 0 8 0,1-3 4 16,-9 10-2-16,-4 2-3 0,-1-2 9 0,-4 4 14 15,-2-4-6-15,-3 4-3 0,-1 3 2 0,0 0 4 16,0 0-10-16,-27 5-8 0,7 3 5 0,-7-4-6 15,-5 9 3-15,-1-9 0 0,1 6 3 0,-1-3-1 16,2 1 14-16,-1-1-12 0,3 2 8 0,-1-1-5 16,4-1 5-16,0 1-7 0,7-1 3 0,1-5-2 15,6 3 1-15,1-3-7 0,6 1-2 0,-4-1 0 16,6 0-6-16,-2 0-14 0,5-2 1 0,0 0-2 16,0 0-5-16,0 0 1 0,22 0 0 0,-8-4 5 15,-2 0-1-15,8-4-1 0,0 0 7 0,-2 1 6 16,1-5-5-16,7 0-4 0,-7 2 6 0,4-6 1 15,-4 4 7-15,-2-1 2 0,-3 1 1 0,-1 1 1 16,-4 4 11-16,-2-1 1 0,-3 3 6 0,1 1-9 16,-2 0 1-16,-4 0-5 0,1 4 3 0,0 0-6 15,-24-3 0-15,12 3-2 0,-9 3-4 0,1 2 10 16,-9 1-6-16,3-1-1 0,6 0-5 0,-3 0 3 16,4 1-5-16,-2-1 6 0,1-1 5 0,4-2-4 15,2 3 0-15,4-2-1 0,2-1 8 0,-2 0-12 16,6-2 4-16,-1 0-6 0,-1 0 3 0,6 0-6 15,-4 3 4-15,4-3-5 0,0 0 3 0,0 0-6 16,0 0 6-16,29-5-3 0,-16 2 4 0,2-2-3 16,2-2 1-16,2 0-2 0,-1 1 5 0,1 0 1 15,-6 3 1-15,1-1-4 0,0 0 1 0,-4 0-5 16,2 2-14-16,-6 0-12 0,-2 0-49 0,-4 2-50 16,0 0-115-16,0 0-266 0,0 0 119 0</inkml:trace>
  <inkml:trace contextRef="#ctx0" brushRef="#br3" timeOffset="-47966.334">15553 16533 47 0,'0'0'63'16,"0"0"-3"-16,0 0-3 0,-2-4-5 0,2 4 0 0,0 0 0 15,0 0 0-15,0 0-4 0,-4-5-4 0,4 5 5 16,0 0 14-16,0 0-18 0,-3-2 1 0,3 2-6 16,0-4 6-16,0 4-9 0,0 0 7 15,-4-6-11-15,4 6 2 0,-1-4 14 0,1 4-7 16,-1-4 5-16,1 4-2 0,-4-5-8 0,4 0 13 16,-3 0-3-16,3 5 5 0,-2-6-4 0,1 2-5 15,-1 2 0-15,1-5 3 0,-3 4-6 0,4-2 0 16,0 1-2-16,-1-1-1 0,1 5-1 0,-4-5-1 15,4 1-5-15,-1 0 0 0,1 4 1 0,0-7 1 16,-4 5-5-16,4 2 2 0,0-8-4 0,-1 5-1 16,-2-1 4-16,3 4 1 0,0-5 11 0,0 5-8 15,0 0 2-15,0-6-9 0,0 6 3 0,0-3-5 16,0 3 0-16,0 0-3 0,0 0-1 0,-2-3-3 16,2 3-2-16,0 0 1 0,0 0-4 0,0 0 7 15,-4-5-13-15,4 5 3 0,0 0 0 0,0 0 1 16,0 0-4-16,0 0-1 0,0 0-2 0,0 0 1 15,0 0-2-15,0 0-2 0,0 0 0 0,0 0 5 16,0 0-3-16,0 0 3 0,0 0-5 0,0 15 5 16,0-12-4-16,0 4 1 0,0-2-2 0,0 2 0 15,0 1 0-15,0 2-1 0,0-1 1 0,0 2 1 16,0 1 1-16,0 1-5 0,-3 1 5 0,3-2-2 16,0 5 5-16,0 0-5 0,0 0 2 0,-1 1 1 15,-2-1-1-15,2 1-1 0,1 2 1 0,-2-2 0 16,2 3 1-16,0-5-2 0,-2 3 3 0,2-1-8 15,2-1 5-15,-4 0-3 0,2 0 3 0,0-4-4 16,0 3 6-16,0-5-6 0,0 0 6 16,0 0-1-16,0-3 0 0,-1 4-5 0,-2-7 4 0,3 4 1 15,0-2 0-15,0-2-3 0,0 1 2 0,0-2 1 16,0-1 1-16,0-3-5 0,0 7 0 0,0-3 1 16,0-4 1-16,0 5 4 0,0-5-2 0,0 3-2 15,0-3 4-15,0 0-6 0,0 5 9 0,0-5-5 16,0 0 5-16,0 0 5 0,0 0 2 0,0 0 7 15,0 0 4-15,0 0-7 0,0 0 0 0,0 0-4 16,0 0 5-16,3-13-6 0,-2 9-1 0,-1-1 0 16,0-3-1-16,2 1-2 0,-2 0 3 0,2 0-3 15,-2-3 1-15,1-4-6 0,3 3 2 0,-4-5 1 16,3-1 3-16,-3 2 23 0,4-2-6 0,-3-2 0 16,0-2-3-16,3-2-1 0,-4 4-3 0,6-6-2 15,-3-1-3-15,-2 7 1 0,-1 1-2 0,5-2-3 16,-2 1-3-16,-1 1 2 0,1-1 2 0,0 4-3 15,-2-2-2-15,1 2-3 0,0 4 2 0,0 0 0 16,1 0-2-16,-2 0 1 0,0 3 2 0,-1 0-2 16,2 2 2-16,-2-1 2 0,0 2 2 0,0 0 2 15,0 1 3-15,0 0 0 0,0 4-1 16,0-5-3-16,0 5 1 0,0 0 2 0,0-5-4 16,0 5-1-16,0 0-3 0,0-4 0 0,0 4 0 0,0 0-1 15,0 0-5-15,0 0 3 0,0 0-3 0,0 0 0 16,0 0-1-16,0 0 2 0,0 0-4 0,0 0 3 15,0 16-2-15,-2-10 3 0,1 4-1 0,2 2-2 16,-2 4 2-16,0 1 0 0,1 0-1 0,0 2 1 16,0 1-2-16,0 4 8 0,0-4-6 15,1-1-2-15,-2 0 0 0,1 0 1 0,0 0 0 16,0 0 0-16,-3-1-1 0,3-1-1 0,0 3 3 0,3-3 1 16,-3 0-3-16,0 1-1 0,0-6-1 15,0 4 5-15,-3 0-2 0,3-4 3 0,0 0-4 16,0 0 5-16,0-2-3 0,0 1-1 0,0-2-2 15,0-2 2-15,0 2 1 0,3-3 5 0,-3 1-9 16,0-2 5-16,1 0-2 0,-1 1 0 0,0-6 0 16,0 6 3-16,1-2-4 0,-1-4 2 0,0 7 0 15,0-7-4-15,0 0 8 0,0 0-4 0,0 5 3 16,0-5 1-16,0 0 6 0,0 0-1 0,0 0 0 16,0 0-1-16,0 0-6 0,0 0 4 0,0 0-2 15,-1-20-4-15,0 8 2 0,-2 3 3 0,3-3-2 16,-2-1 0-16,2-4-2 0,-2 1 3 0,0-4-2 15,1 1-1-15,1 0 1 0,-3-1-1 0,2-6 0 16,-1 8 0-16,1-8 3 0,-1 7-4 0,-1 0 3 16,2-2-4-16,-2 3 2 0,2-3-4 0,-2 1 6 15,1 3-3-15,-2 0 4 0,0 2-3 0,3 3 1 16,0 0-1-16,-3 2 2 0,4 1-2 0,-3 1 1 16,2 3 0-16,1 1 0 0,-3-4-4 0,3 8 1 15,-1-8 0-15,1 8 3 0,-2-5-2 0,2 5-2 16,0 0 2-16,-2-5-3 0,2 5-1 0,0 0 2 15,0 0-3-15,0 0-1 0,0-6 0 0,0 6 2 16,0 0 0-16,0 0 1 0,0 0 0 0,-5 17 0 16,1-5 1-16,3 0-1 0,1 3 0 0,0 7 0 15,0-4 2-15,0 7-2 0,1-6 0 0,3 10 1 16,-4-2 0-16,1 0 0 0,-1-1 1 0,0-2-2 16,3 1 0-16,-3 0 3 0,0-7-1 0,0 3-3 15,1-1 4-15,1-1-2 0,0 1 2 0,-2-3-1 16,0-2-2-16,4 4 0 0,-3-6 4 0,-1-2-1 15,3 1-3-15,-3 0 2 0,0-3 1 16,0 1 1-16,0-4 2 0,0 1-6 0,0-1 0 0,0-1 5 16,0-2-5-16,4 0 6 0,-4 0-1 0,0-3-5 15,1 4 4-15,-1-4-1 0,0 0 2 0,0 0-2 16,0 5 4-16,0-5 0 0,0 0 3 0,1 2-2 16,-1-2 0-16,0 0 1 0,0 0-1 0,0 0-3 15,0 0 4-15,0 0-3 0,0 0-6 0,0 0-15 16,0-14-18-16,0 14-20 0,3-7-33 0,-2 3-53 15,-1 4-61-15,0-8-227 0,0 8-464 0,-1-9 206 16</inkml:trace>
  <inkml:trace contextRef="#ctx0" brushRef="#br3" timeOffset="-45815.213">15818 16719 58 0,'9'-1'96'0,"-4"-1"-3"15,1 2-13-15,1 0-10 0,-7 0-6 0,12 0-9 16,-7-2-3-16,-5 2-9 0,9-1-13 16,-9 1-18-16,10-2-20 0,-10 2-16 0,8 2-26 15,-5-1-46-15,-3-1-103 0,6 2 47 0</inkml:trace>
  <inkml:trace contextRef="#ctx0" brushRef="#br3" timeOffset="-45639.772">15948 16707 47 0,'0'0'74'0,"9"-1"-4"16,-4 2-11-16,4-2-14 0,-9 1-22 0,11 0-15 15,-5-1-28-15,-6 1-31 0,9 0-56 0,-9 0 25 16</inkml:trace>
  <inkml:trace contextRef="#ctx0" brushRef="#br3" timeOffset="-43966.284">16096 16535 50 0,'0'0'97'0,"0"0"0"0,-2-7-9 0,2 7 1 15,0 0-1-15,0 0-11 0,0 0-4 0,0 0-4 16,0 0-10-16,0 0 1 0,0-6-2 0,0 6-3 16,0 0-2-16,0 0-13 0,0 0 7 0,0 0-4 15,0 0-5-15,0 0 0 0,0 0-4 0,0 0-2 16,0 0 0-16,0 0-6 0,0 0 2 0,0 0-6 15,0 0-2-15,0 0 5 0,0 0-5 0,0 0-3 16,0 0-1-16,3 16 1 0,1-10 0 0,-4 1-7 16,0-1 9-16,2 3-3 0,0-2 4 0,-2 3-3 15,0 2-1-15,1-1 10 0,2 2-7 16,-2 0-2-16,2-1 7 0,-3 5-3 0,3-1-1 16,-3 0 2-16,3 0-1 0,2-1-1 0,-2 2-3 0,-2 0 5 15,4-2-4-15,-5 2 4 0,4-2-2 0,-1 2 1 16,-2-4-1-16,0 3 0 0,3-3-3 0,-1 2 4 15,-1-3-5-15,-2 2 10 0,1-1-10 0,1-4 1 16,0 1 5-16,2 3-9 0,-1-5 1 16,-3 0-3-16,2-1-1 0,-2-1 3 0,0 0-6 15,0 0 3-15,0-2-9 0,0 0 8 0,0 1 5 0,0-5-3 16,0 3-2-16,3 2-4 0,-3-5-3 0,-3 4 6 16,3-4 5-16,0 0 10 0,0 0 8 0,3 3 9 15,-3-3-7-15,0 0-4 0,0 0-2 16,0 0-3-16,1-15-3 0,-2 10 1 0,-2-4-7 15,3-1 4-15,-2 0-8 0,-1-4 6 0,3 2-7 0,-1-5 0 16,-2 7-2-16,3-9 0 0,-2 2-1 0,-1-4-1 16,1 1 1-16,-1-4 0 0,3 4-3 15,-4-7-1-15,2 2 0 0,-1 5 1 0,-1-5 0 16,4-1 0-16,-1 7 1 0,1-1-2 0,-4 1 0 16,3 2 0-16,-2-2-3 0,2 1 2 0,-3 3-1 15,4 1-1-15,0 2 2 0,-1 0 2 0,1 0-4 16,-2 0 4-16,-1 2-4 0,3 1 3 0,0 0-5 0,0 2 5 15,0-1-3-15,0 3 3 0,0 0 2 0,-3 1-1 16,3 0 5-16,-1 0 6 0,1 4-6 16,0-7 3-16,-3 5-1 0,3 2 2 0,3-5-4 15,-3 5 5-15,0 0-3 0,-4-3 1 0,4 3-1 16,0 0 1-16,0 0-3 0,0 0-2 0,0 0-2 16,0 0 3-16,0 0-6 0,0-3 2 0,0 3-3 15,0 0 2-15,0 0-1 0,0 0 1 0,0 0-2 16,0 0 3-16,0 0-6 0,0 0 5 0,-2 13-5 15,0-6 8-15,2 0-9 0,2 3 3 0,0 2 1 16,-2 0-3-16,0 5 1 0,4 0 1 0,-7 1 2 16,3 2-1-16,3-1-1 0,-3 4-2 0,1 2 1 15,-1-5 2-15,3 5-2 0,-3-6-1 0,0 1 2 16,0-1 0-16,0-2-1 0,0 3-2 0,0 1 2 16,0 3 2-16,0 3 0 0,-4-8-1 0,1 0-2 15,2 0 3-15,1-1-3 0,0-1 0 0,-2 0 3 16,4-3-3-16,-4 3 4 0,2-5-1 0,-2 0-2 15,2 0 2-15,0-2-1 0,0-1-2 0,0-1 4 16,0 1-2-16,0-2 0 0,0-1 0 0,0-2-1 16,0 0 2-16,0 0 1 0,0-4-3 0,2 7 5 15,-2-7 1-15,-2 3 0 0,2-3 0 0,0 0 15 16,0 0 5-16,0 0 4 0,0 0 1 0,0 0-1 16,0 0-5-16,0 0-4 0,0 0-3 0,0 0-4 15,0 0 5-15,0-14-1 0,-1 10 0 0,1 0-5 16,-3 1-3-16,3 3-8 0,4-10-20 0,-5 6-25 15,1 4-36-15,-3-15-57 0,2 8-70 0,1-3-242 16,0 2-486-16,-2-3 215 0</inkml:trace>
  <inkml:trace contextRef="#ctx0" brushRef="#br3" timeOffset="-41389.959">16149 17123 152 0,'0'0'134'15,"-3"-3"-7"-15,3 3-9 0,3-5-3 0,-3 5-12 16,0 0 5-16,2-4-5 0,-2 4-6 0,0 0 2 15,0 0-16-15,0 0-5 0,0 0-2 0,0 0-5 16,0 0-3-16,-5-5-5 0,5 5-4 0,0 0-2 16,0 0-12-16,0 0-8 0,-9 14 0 0,4-5-1 15,0-1-5-15,-6 6-6 0,1 1 1 0,4-1-14 16,-2 0 7-16,-1 2-2 0,3-2-3 0,2 2 0 16,-1 0-3-16,2-4 0 0,3 4 1 0,-2-4-7 15,2 0 5-15,0-1-4 0,2 0-3 0,0-1 1 16,2 0 2-16,-2-3-3 0,2-1-1 0,1-1 7 15,2 1-4-15,0-3-3 0,-2 1 9 0,0-3-8 16,2 1-3-16,-7-2 1 0,19-3 3 16,-10 1-4-16,1 0-4 0,-2-1 9 0,-3-2-7 0,3-2-1 15,-2 1 6-15,3 0-3 0,-4-3 2 0,3 1-1 16,-6-2-1-16,4 3 1 0,0-5-2 0,-6 2 2 16,5 0-3-16,-6 0 8 0,1-1-4 0,-2 4 3 15,0-4-6-15,-2 5 1 0,0-1-5 0,0 2 10 16,0-2-8-16,0 4 3 0,1-2 0 0,-2 3 2 15,-4-5-4-15,5 5 1 0,4 2-1 0,-9-3 2 16,9 3 1-16,-12 0-3 0,12 0-2 0,-10 0 6 16,10 0-4-16,-6 3-3 0,6-3 8 0,0 0-6 15,-7 6-3-15,6-1 6 0,1-5-3 0,0 10-2 16,1-5-1-16,2 0 0 0,-6 2 6 0,7-2 0 16,0 4 7-16,0-1-10 0,1 1 2 0,-2 0-5 15,2 2 4-15,1-2 0 0,-1-1 3 0,-1 1-3 16,3 0 3-16,1-1-5 0,-1 0 1 0,0 2 0 15,-3-1 11-15,3-2-9 0,0 0 0 16,-2 0-7-16,-2-1 6 0,1 1 0 0,1-2 2 0,-2 0 0 16,-1-1 3-16,3-1-8 0,-2 1 6 0,1 0-7 15,-2 0 3-15,-2-4-6 0,5 2-8 16,-2 0-9-16,-3-2-8 0,6 2-23 0,-6-2-8 16,0 0-31-16,12-2-13 0,-9 0-10 0,-3 2-19 15,8-6-96-15,-5 2-253 0,-1 0 112 0</inkml:trace>
  <inkml:trace contextRef="#ctx0" brushRef="#br3" timeOffset="-41113.908">16330 17319 11 0,'5'-5'103'16,"-5"5"-12"-16,0 0-1 0,0 0-4 0,0 0-3 16,0 0-7-16,0 0-5 0,0 0 5 0,0 0 2 15,0 0-3-15,0 0-3 0,5 8-1 0,-2-2 0 16,-2 0 0-16,-1 0-3 0,0 1 1 0,0-1-2 15,5 4 1-15,-5-3-4 0,3 2-7 0,-2 3-2 16,-1-2-5-16,0 0 0 0,4 2 0 0,-3-2-6 16,-1-3-6-16,3 2 3 0,-3-1-7 0,1-1 1 15,-1-2-8-15,0 4-2 0,0-6-5 0,5 2 4 16,-5-1-8-16,1 1 4 0,-1 0-8 0,0-5-2 16,3 3 0-16,-3-3 1 0,1 4-26 0,-1-4-17 15,-1 5-25-15,1-5-60 0,0 0-56 0,0 0-110 16,0 0-306-16,0 0 135 0</inkml:trace>
  <inkml:trace contextRef="#ctx0" brushRef="#br3" timeOffset="-30039.869">19107 17018 14 0,'0'0'42'0,"0"0"2"0,0 0-6 15,0 0 1-15,-2-6 5 0,2 6-7 0,0 0 7 16,0 0-10-16,0 0 10 0,0 0 4 15,0 0 5-15,0 0 6 0,0 0 4 0,0 0 6 16,0 0-8-16,0 0-3 0,0 0 4 0,-1-6-2 16,1 6-2-16,0 0-5 0,0 0-5 0,0 0-7 15,0 0-1-15,0 0-8 0,0 0-1 0,0 0 2 16,0 0 1-16,0 0-12 0,0 0-3 0,0 0 0 16,0 0 0-16,0 0 0 0,0 0-7 0,0 0 8 15,0 0 6-15,0 0-3 0,0 0-4 0,0 0 12 16,0 0-5-16,0 0 4 0,0 0 2 0,0 0 3 15,0 0 5-15,0 0-5 0,0 0 9 0,0 0 6 16,0 0-3-16,0 0-6 0,0 0-2 0,0 0-2 16,0-7 2-16,0 7-4 0,0-8 0 0,-4 4 2 15,4 4-4-15,0-12 2 0,0 7-2 0,-2-3-2 16,-2 0-2-16,3-5-4 0,1 4 1 0,0-1-4 16,-1 0-4-16,1-1 1 0,-2-1-3 0,2-1-2 15,0-3 0-15,2 5-4 0,-1-1 4 0,-1-5-6 16,0 5 3-16,0 0-4 0,0 0 2 0,1 0-4 15,-1 1 1-15,4 0-1 0,-2-3 2 0,0 4 0 16,0 0-2-16,1-2-3 0,-1 0 0 16,0 2 1-16,-2 0 1 0,4-1 0 0,-2 1-3 0,1 3 0 15,-1-5 0-15,-2 3 0 0,5-2-1 0,-4 2 1 16,1 0-2-16,-2 1 5 0,2-2-4 0,-2 2 3 16,0-3-4-16,0 3 4 0,0-1-7 0,0 3 7 15,0-2-2-15,-2 2-1 0,2 1 1 0,0 5-2 16,-2-10 1-16,2 5 0 0,0 5 2 0,0-9-2 15,0 9 0-15,0-5-1 0,0 5 3 0,0 0 4 16,0-7-7-16,0 7 1 0,0 0 1 16,0-6 0-16,0 6 2 0,0 0-8 0,0 0 7 0,-1-3-6 15,1 3 7-15,0 0-4 0,0 0-2 0,0 0 2 16,0 0 1-16,0 0-3 0,0 0 1 0,0 0-3 16,0 0 1-16,0 0 4 0,0 0-5 0,0 0 5 15,-3 19-3-15,1-5 1 0,2-4 0 0,2 6 0 16,-4-1 0-16,2 3-1 0,2 1 4 15,-4 0-4-15,2 1 1 0,2 5 0 0,-4-7 0 16,4 7-1-16,1-7 9 0,-3 0-8 0,1-1 1 0,1-1 1 16,0 1-3-16,-4-1 1 0,4 0 4 0,-2-2-3 15,3 1-3-15,-1 1 1 0,-2-5-2 16,4 0 7-16,-4 0 0 0,0-2 0 0,2 0-3 16,0-1 2-16,-2-1-4 0,0-5 3 0,4 3 2 15,-4-5-5-15,1 10 3 0,-1-7 3 0,0 1-5 16,0 1 4-16,0-5 5 0,0 4-1 0,0-4 6 0,-1 4 14 15,1-4-4-15,0 0 2 0,0 0-5 16,0 0 0-16,0 0 1 0,-4-17-1 0,4 9-5 16,-2 1-2-16,0-4 0 0,2 1 1 0,-4-3-6 15,2 2 3-15,1-6-2 0,-1 1-1 0,-2-1 0 16,0 1 2-16,2-4-4 0,-3 3-1 0,1-2 1 16,2 0 1-16,-4 2-2 0,3-3 0 0,-5 1-3 15,6 1 1-15,-5 0-2 0,6-2 4 0,0 6-5 16,-2-2 1-16,2-1 1 0,-3 6 2 0,4-6-3 15,0 5 3-15,0 0-5 0,-1 2 2 0,1-4 0 16,-2 2 0-16,4 2 0 0,-2 0 4 0,0-2-3 16,-2 3 1-16,2 0-4 0,0 1 5 0,-1 3-2 15,1 0 2-15,0 5-3 0,1-9 1 0,-2 4 2 16,1 5 1-16,0 0-3 0,1-6 5 0,-1 6-3 16,-1-6 1-16,1 6-3 0,0 0-1 0,0 0 0 15,0 0 1-15,0-5-2 0,0 5 1 0,0 0 0 16,0 0 0-16,0 0 1 0,0 0-1 0,0 0 0 15,0 0 0-15,0 0 1 0,0 0-3 0,0 0 1 16,0 0-1-16,0 0 1 0,0 0 1 0,-3-5 2 16,3 5-4-16,0 0 0 0,0 0 1 0,0 0 2 15,0 0-3-15,0 0-4 0,0 0-24 0,0 0-32 16,0 0-32-16,0 0-49 0,0 0-61 0,0 0-181 16,4 16-415-16,-4-16 184 0</inkml:trace>
  <inkml:trace contextRef="#ctx0" brushRef="#br3" timeOffset="-28978.411">19015 17142 104 0,'0'0'103'0,"0"-7"2"0,0 7-6 16,0-3-1-16,0 3-11 0,-3-7 0 0,3 7-7 15,0 0-3-15,0 0-6 0,0-2-8 0,0 2-10 16,0 0 1-16,0 0-8 0,0 0-2 0,0 0-2 16,0 0-8-16,0 0-8 0,0 0 1 0,-12 6-4 15,8 0 0-15,1-1-9 0,-2 1 5 0,1 0 0 16,0 3-4-16,2-1 0 0,-6 3-4 0,7-1 0 16,-4 2-5-16,2-2-1 0,2 2 3 0,1 1 1 15,1-2 8-15,-1 2-9 0,3-1-5 0,2-2 4 16,-4 1-7-16,4-1 2 0,0-1-1 0,-1-3 3 15,1 4-2-15,2-6 0 0,-2 2 2 0,1 0 3 16,2-4-3-16,1-1 0 0,5 2-2 0,-4-2 2 16,0 0 5-16,6-2-6 0,-5-1 2 0,4-3 3 15,-2 3-6-15,-2-3-4 0,2-2 5 0,0-2-3 16,1 3 4-16,-5-5 3 0,0 5 1 0,1-8-5 16,-2 4-2-16,-3-2-2 0,-1 2 4 0,1-2 2 15,-4 0 2-15,-1 1 9 0,0-1-12 0,-1 3 10 16,-1-2-5-16,-5 1 10 0,2 0-4 0,0 3-3 15,-5-1 2-15,2 2-1 0,-1-1 0 0,-3 2-5 16,1-1 1-16,3 3-1 0,-1-1 5 0,-1 2-8 16,3 2 2-16,0-2-7 0,3 2 3 0,-4-4-2 15,1 4 4-15,7 0-4 0,-10 4 1 0,10-4-5 16,-7 1 2-16,2 0-7 0,5-1 5 0,-3 5-5 16,0-4 4-16,3-1 3 0,-3 6 0 0,2-3-7 15,0 1 1-15,0 1 3 0,2 0-3 0,0 0 10 16,0 2-5-16,2 0-1 0,1 1 1 0,2 4 0 15,-2-5-2-15,-1 2 4 0,3 1-6 0,-1 1 3 16,2-2-2-16,5 4 10 0,-7-2-3 0,3 0-3 16,-1-3 1-16,1 4-8 0,-3-2 11 0,3 0-2 15,0-1 5-15,-2 0-7 0,-1 0 6 0,0-3-6 16,-1-1-2-16,3 1 0 0,-5-1 3 0,1-1 3 16,3-1-1-16,-5-1-2 0,3 2 2 0,0 0 3 15,-4 0-6-15,4-4-9 0,-4 0-9 0,4 2-16 16,0 0-16-16,-4-2-22 0,0 0-22 15,0 0-21-15,12-4-109 0,-8 4-242 0,-4 0 108 16</inkml:trace>
  <inkml:trace contextRef="#ctx0" brushRef="#br3" timeOffset="-28547.558">19304 17350 11 0,'0'0'131'0,"0"0"-3"0,8-2-10 16,-8 2 6-16,7-1-18 0,-1 1-9 0,-6 0-2 16,8 0-5-16,-2-2-6 0,-6 2-2 0,9 0-7 15,-9 0-9-15,8 0-1 0,-2 0-8 0,-6 0-6 16,9 0-3-16,-9 0-9 0,9 2-1 0,-5-2 0 15,-4 0-11-15,5 3 4 0,-1-1-2 0,-3 1-5 16,1-1-1-16,-2-2 0 0,0 8-2 0,-3-5-5 16,3 2-3-16,-1 1 5 0,-3 0-2 0,-1-1-7 15,-3 1 2-15,3 2-3 0,-4-1-4 0,4-3 4 16,-3 4 1-16,3-4-7 0,1 3 7 0,-1-4-6 16,1 4 4-16,0-2-12 0,3-2 11 0,-3 1-4 15,2-1 2-15,1 1-4 0,-1-1 0 0,2-3 1 16,0 6 1-16,0-6-5 0,2 6 6 0,-2-6-1 15,7 1 2-15,0 0-1 0,4-2 2 0,-1 2 2 16,8-2-3-16,-5 1 4 0,11-3-8 0,7 2 1 16,-3-5 2-16,-5 4 2 0,3-2-4 15,-5 2-7-15,1-3-10 0,10 1-13 0,-18 1-31 0,4-2-26 16,-6 1-22-16,-2 1-33 0,-4-1-103 0,-1 0-264 16,-1 0 117-16</inkml:trace>
  <inkml:trace contextRef="#ctx0" brushRef="#br3" timeOffset="-26944.459">16209 16329 2 0,'-3'2'30'16,"0"1"2"-16,1 0 1 0,2-3-2 0,-9 2 11 16,6 0-7-16,1 1 2 0,2-3 3 0,-10 2-4 15,6 1-6-15,-4-1-1 0,3 1-1 0,-1-1-3 16,-2 0-2-16,3 2-3 0,-3-1-1 0,2 0-7 16,-3-1-1-16,-3 3 4 0,7-3 4 0,-2 3-11 15,-1-3 0-15,0-1 5 0,1 1 3 0,-1-1 3 16,3 1 10-16,-1 0 1 0,0-1 4 0,6-1-1 15,-6 2 0-15,2 0-5 0,4-2-3 0,-5 2-6 16,5-2 14-16,-5 1-11 0,5-1 8 16,0 0-6-16,0 0-3 0,0 0 4 0,0 0 1 0,0 0 9 15,-9 0 2-15,9 0 0 0,0 0 7 0,0 0-8 16,0 0-3-16,0 0-8 0,0 0-1 0,0 0 1 16,8-10-6-16,-3 7 1 0,0 3-4 0,3-4-2 15,-1 3 1-15,6-4-1 0,-1 3-3 0,0-1 0 16,6 1-2-16,1-1-1 0,-1-1 1 0,4 3 1 15,-2-3-5-15,1 2-9 0,6-1 14 0,-5-1-6 16,5 3 3-16,0-2-2 0,4 2 3 0,-2 1-5 16,5 0 6-16,-1 0-9 0,3-3 2 0,1 3 2 15,2 0-4-15,-2 0-4 0,3 0 6 0,11 3 0 16,-13-2-1-16,0-1 6 0,1 4 0 0,1-4-9 16,12 2 9-16,-15 2-3 0,0-1 1 0,3 0-7 15,1-2 4-15,-2 3-8 0,1 0 7 0,-2-1 0 16,3 0 4-16,-4 3-7 0,-2-1 3 0,6 0-3 15,-3 0 2-15,-4 0 1 0,6-3 3 0,-5 1 2 16,-1 2-6-16,2-2-1 0,-2 0-1 16,2 0-9-16,-4-2 8 0,0 0 1 0,3 2-2 0,-1-3 4 15,-2 2 5-15,0-3 4 0,1 2-5 0,-1-2-8 16,-4 1 7-16,4 0-6 0,-3-3-11 0,1 3 3 16,-1 0-14-16,-7 2-3 0,6-4-3 0,-6 2-1 15,1 0 2-15,5 2-1 0,-9-2 10 0,2 0-4 16,-1 0 3-16,-1 0 3 0,0-2-1 0,-2 2 6 15,-2 0 0-15,-2-1-1 0,1 1 2 16,-1 0 2-16,-2-1 2 0,2 0 6 0,-4 1-2 0,1-1 0 16,1 1-1-16,-1 0-1 0,0 0 4 0,0-1-2 15,-2 1 7-15,3 0-11 0,-4 0 7 0,1 0 1 16,2 1-6-16,0-1 1 0,1 0 1 0,1 1 8 16,-2 0-2-16,0-1-3 0,3 0 5 0,-3 0-2 15,3 1-5-15,-3 0-7 0,6-2 17 0,2 2-9 16,-7 1 2-16,2-4 0 0,0 4 0 0,-2-2-3 15,1 1 0-15,-3-1 5 0,5 0-7 0,-4 0 9 16,3 0-5-16,-2 0 8 0,-1 1 0 0,3-2-3 16,-3 2 6-16,3-1-18 0,-1 0 14 15,-1 0-2-15,1 0-4 0,-1-1 7 0,-2 1 5 16,3-1-3-16,-1 1-3 0,-1 0 6 0,1-2-3 16,-3 2 10-16,0 0-7 0,-1-1 0 0,0 0 0 0,2 0-1 15,-2 1-4-15,-7 0-2 0,12 0-3 0,-5-1 9 16,-7 1 1-16,11 0-5 0,-11 0 3 0,7 0-4 15,-1 0-4-15,-6 0 4 0,10 1 1 16,-6-1-5-16,2 1 0 0,-6-1 8 0,12 1 8 16,-6 0-12-16,-6-1-8 0,9 2 0 0,-2-2-2 0,-7 0 10 15,11 1-3-15,-6-1-3 0,-1 1 3 0,-4-1 0 16,8 1-1-16,-8-1 13 0,9 0-9 0,-3 2-4 16,-2-2 0-16,-4 0 5 0,10 2-2 0,-7-2-3 15,3 3 9-15,-6-3-1 0,0 0-2 16,10 0 0-16,-10 0 10 0,0 0-13 0,0 0-4 15,8 0 5-15,-8 0 8 0,0 0-1 0,4 0 0 0,-4 0-10 16,0 0 8-16,0 0-4 0,0 0-25 0,0 0-33 16,0 0-47-16,0 0-117 0,0 0-234 15,-28 0 103-15</inkml:trace>
  <inkml:trace contextRef="#ctx0" brushRef="#br3" timeOffset="-25659.789">16087 17091 70 0,'0'0'70'0,"0"0"-6"0,0 0-4 0,0 0-1 15,0 0-2-15,14-5 1 0,-14 5 1 0,8-1 7 16,-8 1-9-16,10 0 5 0,-10 0-8 0,14-2 3 0,-14 2-4 15,18 0 9-15,-6 0-15 0,-3-2 5 0,5 0-12 16,-3 2 2-16,2-2-8 0,1 2 3 0,4 0-4 16,2 0 4-16,1 0-4 0,8 0-4 15,-2-3-5-15,1 3 1 0,-7-1-3 0,8 1 3 16,2-3-3-16,1 3 4 0,2-1-2 0,-1-1-1 16,4 2-7-16,-1-2 4 0,-1-1-10 0,-2 6 4 15,3-6 2-15,-1 6-4 0,-3-1-7 0,0-4 4 0,0 2-3 16,-2 4 7-16,-2-3-8 0,-6-1 4 0,6 3 1 15,-7-3-3-15,2 1-6 0,-2 2 4 16,-2-3-3-16,4 2 2 0,-1-2-2 0,3 0 1 16,-2 0-4-16,-2 2 4 0,13-4-2 0,-6 4 2 15,2-4-3-15,0 2 4 0,1 0-5 0,0-5-1 16,2 8 1-16,0-6 3 0,-1 3-1 0,3-4-1 16,-2 4 3-16,-2-1-3 0,3-1 3 0,-1 0-6 15,-2 4 4-15,1-4 0 0,-4-1 1 0,0 3-3 16,-7 0 4-16,8 0-4 0,-9 0 1 0,0 0-3 15,1 0 6-15,0 0-4 0,-1 0 2 0,2-2-4 16,0 3 1-16,-1-5 0 0,-2 3 12 0,3 0-11 16,-2 1 1-16,1-3-2 0,2 2 1 0,-4-2 0 15,3 3 0-15,0-3-2 0,-2 2 0 0,2-2-4 16,-2 2 6-16,1-1-1 0,0 0 2 0,-4 2 0 16,1 0 5-16,-3 0-8 0,-1-2 9 0,4 1-8 15,0-2 0-15,-5 2 0 0,1-2 0 0,3 1-4 16,-3 1 9-16,-2 1-3 0,6-2-4 0,-1 0 2 15,-2 2 5-15,3-1-7 0,1 1 2 0,-1 0-1 16,-2-2 3-16,-3 2-2 0,4 0 4 0,2 0-4 16,-1 0-1-16,-4 0 3 0,3-2 0 15,-4 2-1-15,1 2 2 0,4-2-5 0,-6-2 2 0,2 1-2 16,-1 1 5-16,-4 1 2 0,3 1 0 0,-1-2-6 16,1 0 6-16,-5 0-6 0,5 0 1 0,-1 0 4 15,-4 3-5-15,-7-3 0 0,12 0 4 0,-3 0-3 16,-9 0 1-16,12 0 1 0,-4 2-3 0,-8-2 8 15,12 2-6-15,-4-2-4 0,-8 0 6 0,14 3-5 16,-6 0-6-16,-1-3 13 0,4 1 0 16,1 0-2-16,-4 2 4 0,2-3-1 0,2 2-6 0,-2 0 5 15,-1-2 2-15,0 1-5 0,1 0 3 0,-10-1-4 16,14 1 1-16,-5 1-2 0,-9-2 3 0,9 1-2 16,-9-1-4-16,12 0 5 0,-12 0 0 0,6 1 3 15,-6-1-5-15,0 0 2 0,9 0 2 16,-9 0-3-16,0 0 2 0,9 0 0 0,-9 0 0 15,0 0-1-15,0 0 4 0,10 0 6 0,-10 0 0 16,0 0 4-16,0 0 3 0,8-2-5 0,-8 2 2 16,0 0-2-16,0 0 0 0,7-2 2 0,-7 2-2 15,0 0-7-15,0 0 3 0,0 0-5 0,0 0-12 16,0 0-28-16,0 0-36 0,3-2-62 0,-3 2-118 16,0 0-273-16,0 0 121 0</inkml:trace>
  <inkml:trace contextRef="#ctx0" brushRef="#br3" timeOffset="-21813.033">21167 16975 39 0,'0'0'58'0,"0"0"-7"0,2 5-1 0,-2-5-6 0,0 0 2 15,0 0-4-15,0 0-9 0,0 0 4 0,0 0-10 16,0 0 9-16,0 0-3 0,0 0 3 0,0 0-3 16,0 0 7-16,0 0-4 0,0 0-5 0,0 0 9 15,0 0-9-15,0 0 4 0,0 0-4 0,0 0-6 16,0 0-9-16,0 0 4 0,0 0 6 0,0 0-7 16,0 0-4-16,-9-8 7 0,9 8-1 0,0 0-17 15,0 0 5-15,-5-4-4 0,5 4-1 0,0 0 21 16,-5-1-21-16,5 1 5 0,-5-1-7 0,5 1-3 15,0 0 4-15,-12 1-4 0,12-1 6 0,-7-1 0 16,7 1-1-16,-9 0-2 0,2 1 0 0,7-1 7 16,-10 0-3-16,5 1 4 0,5-1 1 0,-13-1 0 15,6 0 3-15,-1 2-8 0,0-1-1 16,8 0 6-16,-16 1-8 0,9-1 8 0,0 2-8 0,-1-2 6 16,0 0-7-16,-3 2 5 0,3-1-4 0,0 0-1 15,1-1 21-15,-2 1-27 0,-1 2 7 0,-1-1-2 16,-1-2-2-16,0 3 1 0,-2-3-3 0,4 1 6 15,-2 0 7-15,-3-1-7 0,2 0-5 0,-1 2 2 16,1-2-3-16,-4 0 3 0,2 0 2 0,-2-3-2 16,0 2 1-16,-3 1-4 0,3 0-8 15,3 0 17-15,-4-1-3 0,0-2 6 0,0 3-5 0,5 0-1 16,-6-1-2-16,3-2-4 0,0 3 3 0,0-3 1 16,-1 3 2-16,-1-2-3 0,4-1 4 0,-2-1-7 15,0 4 15-15,2-1-17 0,1 0-2 0,-2 1 3 16,5-3 17-16,-2 1-12 0,-2 2-4 15,3-2 10-15,-3-1-2 0,1 0-4 0,1 3 2 0,1-4-1 16,-2 1 7-16,0 2-16 0,2-2 6 16,-1 2 1-16,0-1 5 0,-1 0 8 0,-1-1-9 0,-2 1 0 15,2 2-1-15,2-3-16 0,-5 3 10 16,-2 0-4-16,0-1 5 0,1 1 3 0,0-3 9 16,-1 3-15-16,2 0 6 0,-1-1 5 0,-1 1-6 0,4-1 2 15,-1 2 2-15,2-3 2 0,-2 0-10 0,2 2-5 16,1 3 8-16,-1-4-1 0,1 3 15 0,-1-2-17 15,1 1 1-15,-1-1 10 0,3 3 2 0,-3-2-5 16,2 2 9-16,2-1-8 0,-3 1-4 16,0-1-3-16,3 0-6 0,-4-1 7 0,1 2-4 0,-6-2-4 15,6 2 16-15,-5 1-6 0,6-2-3 0,-2-1-5 16,-5 2 3-16,6-1-2 0,-4-2 13 0,3 2-12 16,-3 2 10-16,3-1-4 0,4-1 1 0,-4 1-8 15,1-1-1-15,3 0 0 0,-3-1 14 0,6 2-5 16,-4-3-1-16,2 2-4 0,2 0-4 0,0 0 10 15,1 1 0-15,-2-3-9 0,1 0 9 0,0 1-4 16,-1-1-7-16,2 2 6 0,-1-2-8 0,7 0-4 16,-12 4 10-16,5-3 0 0,-1-1 4 15,3 0 3-15,-3 0 1 0,8 0-9 0,-13 1 3 16,4 0-4-16,0 1-5 0,3-4 0 0,-6 2 13 0,2 0-8 16,1 2-4-16,-4-4 12 0,3 2-8 0,-1 0 3 15,-1-1 4-15,1 1-7 0,-2 1-8 0,3-1 5 16,-1 0 16-16,0 0-8 0,-1 0 1 0,2 0-3 15,-3 0 4-15,3 2-7 0,0 0 2 16,0-2-1-16,1 0-4 0,2 1-7 0,0-1-8 0,-1-1-8 16,8 1-2-16,-9 0-25 0,9 0-101 0,-9 0-174 15,4-2 77-15</inkml:trace>
  <inkml:trace contextRef="#ctx0" brushRef="#br3" timeOffset="-19812.58">19241 16317 25 0,'-4'2'39'15,"4"-2"-3"-15,0 0-1 0,0 0 3 0,-5 3 1 0,5-3-1 16,-4 5-5-16,2-3-7 0,-2 0 3 0,4-2 2 16,-8 2-12-16,6 1 5 0,-2-2-3 15,-4 1 0-15,4 0-5 0,0 2-6 0,-3-1 0 0,2-1-1 16,-2 1-5-16,2 0 5 0,0-1 5 16,-2 2-9-16,4-1 4 0,-1-1 1 0,0-1-9 15,4-1 9-15,-5 4-11 0,0-3 3 0,5-1 4 0,-3 2-6 16,3-2 3-16,0 0 8 0,-5 2-7 0,5-2 3 15,0 0 1-15,0 0-8 0,-3 3 10 0,3-3-2 16,0 0 3-16,0 0-1 0,0 0-11 0,0 0 7 16,0 0 5-16,0 0 1 0,0 0 7 15,0 0-4-15,0 0 4 0,0 0-5 0,17-1 5 16,-17 1-10-16,9-2 2 0,-9 2-2 0,14 0 0 16,-6-1 4-16,0 0 3 0,3 1-5 0,-2 0 1 0,3 0-2 15,-1-2-5-15,-1 2 5 0,2-1-1 16,1-1-3-16,-2 2-3 0,0 0 6 0,0 0-4 15,2 0 13-15,-1-2-3 0,1 1-1 0,1 1 1 16,-1-1-1-16,6 0-5 0,-5-1 5 0,0 0-1 16,7 2-5-16,-1-3 3 0,-1 3-4 0,1-2 4 15,8-1-12-15,-7 1 7 0,7 0 12 0,-6 1 1 0,-3 1-18 16,11 0 4-16,-10 0-8 0,2 0 8 16,-2 0-1-16,2 2-3 0,0 1-3 0,3 0 9 15,-3 0-9-15,-2 1 4 0,2 0-2 0,-1-1 0 16,6 2-4-16,-8-3 8 0,1 1-3 0,2 1-4 15,0-1 2-15,-1-3 6 0,7 3-11 0,-6 0 6 16,-1-1-3-16,-1 0 5 0,12 1-3 0,-12-3 0 0,1 0 3 16,2 2 3-16,-5 0-3 0,3-2 6 15,8 0-14-15,-3 0 5 0,-5 1 0 0,-2-1-5 16,4 0 5-16,-10 0 2 0,6 0 2 0,-5 1 1 16,5-1 3-16,0 0-10 0,-6 0 3 0,6 0 5 15,-7 0-6-15,3 0-7 0,-2 0 4 0,-3 0 3 16,4 0 5-16,0 0-8 0,-1 0 4 0,0 1-1 15,-1-2 10-15,1 0-5 0,0 1-2 0,5-1-4 16,-6 1 2-16,3 1 3 0,0-2-2 0,3 1-8 16,-5 1 8-16,1 0 3 0,0-1-10 0,-1 0 5 15,-2 1-3-15,2 1 1 0,1-1-8 0,-4-1 6 16,2 1-1-16,1-1-11 0,-7 1 9 0,7-1-4 16,-3 0 8-16,0 2-8 0,2-2 1 0,-6 0 7 15,6 1-2-15,-4-1 0 0,0 0 5 0,-3 0 1 16,-5 0-2-16,14 1 4 0,-11-2-5 0,-3 1-2 15,9 1-2-15,-3-1 1 0,-6 0 7 0,7 2-6 16,-7-2 7-16,0 0 1 0,11-2 2 0,-11 2-4 16,9-1-5-16,-9 1 2 0,8 0 4 0,-8 0 0 15,10 0 5-15,-10 0-9 0,8-1-4 0,-8 1 2 16,6 0 1-16,-6 0 6 0,8 1-14 0,-8-1 9 16,7-1 3-16,-3-2-6 0,-4 3 3 0,5-1-1 15,-5 1 1-15,7-1 4 0,-7 1 0 0,5-2 6 16,-5 2-3-16,10-2-3 0,-5 2-2 0,-5 0-2 15,7-1 4-15,-7 1-2 0,6-3 5 0,-2 2-1 16,-4 1 3-16,7-3-6 0,-7 3 2 0,7-3-11 16,-7 3 14-16,9-2-12 0,-5 0 1 0,-4 2 6 15,6-2 7-15,-2 1-9 0,-4 1 3 0,6-2 3 16,-6 2-4-16,5-2 5 0,-5 2 0 0,0 0 4 16,4-4-5-16,-4 4 7 0,0 0 4 0,5-3 1 15,-5 3 4-15,0 0-1 0,0 0 3 0,0 0-2 16,0 0 5-16,0 0-3 0,0 0 0 0,0 0 1 15,0 0-1-15,0 0-7 0,0 0 8 0,0 0-8 16,0 0-5-16,0 0 1 0,1-1-4 0,-1 1 7 16,0 0-13-16,0 0 7 0,0 0-6 0,0 0-5 15,0 0 3-15,0 0 6 0,0 0-2 0,0 0-2 16,0 0-1-16,0 0 1 0,0 0-5 0,0 0-7 16,0 10 18-16,0-10-4 0,-1 5 1 0,1 0-7 15,0 1 4-15,0-1-2 0,-1 1 3 0,-2 1-5 16,2 1 3-16,-2 1-2 0,2 0-3 0,-1 1 3 15,0 1 3-15,1 2-6 0,-1-4 7 0,0 3-6 16,2 1-1-16,-4-2 4 0,2 5 2 0,0-4-3 16,-1 0 6-16,3 0-10 0,-1 1 3 15,-2-2-3-15,2 4 5 0,1-6-4 0,-3 4 8 16,1-1-2-16,0 0-8 0,2 0 10 0,0-2-8 0,0 0 1 16,0 1-2-16,0 1 7 0,0-4-2 0,4 2 13 15,-4 1-12-15,0-4-8 0,2 2 4 0,-1-1 1 16,0 0 2-16,0-2-4 0,1 1-3 0,-2-1 6 15,1 1 0-15,-1 1 0 0,0-6 6 0,0 5-15 16,0-4 9-16,0 3 3 0,0-1 2 16,0-1 3-16,0 2-10 0,-1-1 6 0,1 0-12 0,0-2 3 15,-2 4 1-15,1-3 0 0,1 0-1 0,0 1 8 16,0-1-10-16,0 1 11 0,1-2 4 0,-1 2 0 16,0-1-14-16,0-4 4 0,3 4 7 0,-3 0-8 15,0-4-3-15,0 6 8 0,0-1-3 16,0-5 5-16,3 5-6 0,-1-3 1 0,-2-2 8 15,0 8-3-15,0-8-7 0,0 0 6 0,0 4-4 0,0-4-2 16,2 3 2-16,-2-3-5 0,0 0 8 0,0 0 1 16,-2 5-3-16,2-5 0 0,0 0-6 15,0 4 11-15,0-4-2 0,0 0-2 0,0 0 3 16,0 0-2-16,2 5 8 0,-2-5-1 0,0 0 5 16,0 0-2-16,0 0-5 0,0 0 7 0,0 0-1 0,0 3 0 15,0-3 8-15,0 0-1 0,0 0 5 0,0 0-2 16,0 0 12-16,0 0-1 0,0 0-1 0,0 0 6 15,0 0 3-15,0 0-2 0,0 0 0 0,0 0 5 16,0 0-8-16,0 0-3 0,0 0-5 0,0 0-26 16,0 0-21-16,0 0-44 0,-4-16-70 0,1 12-171 15,0-5-328-15,0 5 145 0</inkml:trace>
  <inkml:trace contextRef="#ctx0" brushRef="#br3" timeOffset="-17213.042">21179 16690 34 0,'0'0'56'0,"11"7"-6"0,-11-7-1 0,0 0 3 15,0 0-1-15,6 0-6 0,-3 2-11 0,-3-2-3 16,7 0-1-16,0 0-1 0,-7 0-6 15,10 0-3-15,-10 0 0 0,13 0 0 0,-7 0-15 0,-6 0-20 16,11 0-10-16,-4 0-61 0,-1 0-91 0,0 0 41 16</inkml:trace>
  <inkml:trace contextRef="#ctx0" brushRef="#br3" timeOffset="-16995.45">21546 16690 3 0,'9'0'19'0,"-9"0"-20"0,13 0-3 0,-8 0-4 15,0-2 2-15</inkml:trace>
  <inkml:trace contextRef="#ctx0" brushRef="#br3" timeOffset="-15027.235">22053 16544 83 0,'0'0'108'0,"-1"-6"-16"15,1 6 2-15,0 0-13 0,-1-4-2 16,1 4 2-16,0 0-4 0,-4-6 1 0,3 3 0 15,1 3-5-15,-3-5 3 0,2 2 4 0,0-1-2 16,-4 2 9-16,2-4-12 0,2 2-1 0,-3-1-4 0,0 3 5 16,0-4-1-16,3 4-1 0,-2-1 2 15,-2 1-6-15,0-2 2 0,5 4-6 0,-1-4 1 0,1 4-5 16,-4-3 5-16,4 3-9 0,-5-3-1 16,5 3 0-16,0 0-9 0,-3-2-8 0,3 2-1 15,0 0-6-15,0 0-1 0,0 0-3 0,0 0-4 16,0 0-4-16,0 0 2 0,0 0-5 0,-1-5-4 15,1 5 3-15,0 0-3 0,0 0-1 0,0 0-5 0,0 0 1 16,0 0 0-16,0 0-6 0,0 0 4 0,0 13-2 16,0-5 1-16,-1 0 0 0,2 4-1 15,-1-1 0-15,-1 1-3 0,-2 4 2 0,3 0-1 16,-2 1 1-16,4 1-3 0,-2 1 1 0,0 0 0 16,0 0 0-16,0 0-1 0,0 1 2 0,0-2 1 15,0 0-2-15,3 2-1 0,-3-1 0 0,1 1-2 16,3-2 1-16,-4 0 1 0,4 1 2 0,-3-1-4 15,-1-5 4-15,4 2-2 0,-3-3-2 0,3-1 2 16,0 0-2-16,-2-4 6 0,-2 1-4 0,0-1-1 16,4-2 2-16,-1 0-1 0,-3 0 3 0,1-3-2 15,-1 3 3-15,0-1 0 0,0-4 2 0,0 0 2 16,2 5 5-16,-2-5 3 0,0 0-3 0,0 0-3 16,0 0 3-16,0 0-4 0,3-16 2 0,-3 6-2 15,3 3-2-15,-6-3-1 0,3-2-1 0,4-2 0 16,-4 2 1-16,0-6-3 0,0 1 3 0,-1-2-2 15,1-1 2-15,0-8-5 0,-3 3 5 0,3-1-9 16,-1 1 6-16,1 1 3 0,-2 3-2 0,0-8-5 16,2 7 3-16,-1-4-2 0,1 7 3 0,-3 0-2 15,3 1 0-15,0 0 0 0,-1 6 2 0,1-5 1 16,-3 4 0-16,3 2-6 0,0-2 4 0,-2 5-2 16,2 0 3-16,-3 3-5 0,3 0 7 0,0 1-2 15,0-1 4-15,0 1-3 0,0 4 2 0,0-5-5 16,0 5 5-16,0 0-6 0,0-5 2 0,0 5-3 15,0 0 2-15,0 0-4 0,0 0 2 0,0 0 1 16,0 0-2-16,-5 21 3 0,5-11 3 16,-1 7-5-16,1 0-1 0,-1 1 0 0,-2 7 0 0,6-7 1 15,-6 2 0-15,3 4 2 0,-1-4-1 16,1 7 1-16,-4-7-2 0,9 6 1 0,-5-1-3 0,0-6 2 16,3 1 0-16,-2 5 0 0,0-8-1 0,3 3-1 15,-3-1 4-15,-1 1-1 0,4-4 1 0,-3-1 2 16,-1-3-4-16,3 0 0 0,-2-1-1 0,2-3 1 15,-3 2-2-15,1-3 8 0,-1-2-1 0,0 0-5 16,4 0 0-16,-3-2 2 0,-1-3 2 16,0 4-1-16,0-4 1 0,0 7 7 0,0-7 11 0,0 3 16 15,0-3-6-15,0 0 0 0,0 0-7 0,0 0-3 16,0-14-3-16,3 9 3 0,-6-3-7 0,3-1-2 16,0-3 4-16,0-5-1 0,-1 0-4 0,1 2 1 15,0-5-3-15,0 1 4 0,1-1-7 0,-2-1-2 16,1-3 2-16,0 3 0 0,1 3-2 15,-4-1 4-15,1 1-3 0,2 0 0 0,-1 6 1 0,-2-3-2 16,3 3-2-16,0 2 1 0,-1 3-1 0,-2 1 3 16,3 1-3-16,0 2-3 0,0 3-2 15,0-8 0-15,0 8-2 0,0-4 2 0,0 4 1 16,0 0-1-16,0 0-6 0,0 14 7 0,0-4 1 16,0 2-1-16,0 0 2 0,0 4-2 0,3 1 1 15,-3 1 1-15,1-1-1 0,2 2-3 0,-2-1 2 16,-1 0 1-16,-1 2-2 0,1-1 2 0,1 0 0 15,-2 0 1-15,2-3 1 0,-1 3-1 0,0-2-8 16,0-3 8-16,0 3 2 0,0-5-5 0,0-2 1 16,2 0 2-16,-2 1 1 0,0-5-2 0,2-2 1 15,-1 3-2-15,-1-2 2 0,0 0-15 0,0-1-19 16,0-4-31-16,0 5-41 0,0-5-50 0,0 0-78 16,0 0-216-16,0 0-486 0,0 0 216 0</inkml:trace>
  <inkml:trace contextRef="#ctx0" brushRef="#br1" timeOffset="18444.918">19205 12494 22 0,'0'0'25'0,"0"0"0"0,0 0-1 15,0 0-2-15,0 0 0 0,0 0-5 0,0 0 5 0,0 0-6 16,0 0 4-16,0 0-2 0,0 0-7 0,0 0 2 16,0 0-4-16,0 0 1 0,0 0 3 0,0 0-2 15,0 0-2-15,0 0 6 0,0 0-5 0,0 0 4 16,0 0-8-16,0 0 1 0,0 0 1 16,0 0-1-16,0 0-2 0,0 0 8 0,0 0-3 0,0 0 6 15,0 0-2-15,0 0 5 0,0 0 2 0,0 0 1 16,0 0 7-16,0 0-11 0,0 0 6 0,0 0-3 15,0 0 0-15,0 0 5 0,0 0-8 0,0 0 1 16,0 0-7-16,0 0-7 0,0 0 3 0,0 0 4 16,0 0-5-16,0 0 6 0,0 0-8 0,0 0 9 15,0 0-1-15,0 0 4 0,0 0 8 0,0 0-6 16,0 0 5-16,0 0-3 0,0 0-1 0,0 0 8 16,0 0-9-16,0 0-5 0,0 0 6 0,0 0-4 15,0 0-7-15,0 0 3 0,0 0-1 0,0 0 3 16,0 0 0-16,0 0-7 0,0 0 0 0,0 0 9 15,0 0-1-15,0 0-9 0,0 0 1 0,0 0-2 16,0 0 2-16,0 0 6 0,0 0-9 0,0 0 2 16,0 0-6-16,0 0 7 0,0 0 3 0,0 0-4 15,0 0-2-15,0 0-2 0,0 0 3 0,0 0 4 16,0 0-6-16,0 0 2 0,0 0-19 0,0 0 7 16,0 0 11-16,0 0-2 0,0 0 1 0,0 0-8 15,0 0 4-15,0 0 2 0,0 0-2 0,0 0 20 16,0 0-19-16,0 0 4 0,0 0-2 0,0 0 5 15,0 0-7-15,0 0 0 0,0 0-1 0,0 0-4 16,0 0 5-16,0 0-2 0,0 0-4 0,0 0-9 16,0 0-11-16,0 0-12 0,0 0-10 0,0 0-10 15,0 0-32-15,0 0-63 0,0 0-164 0,4-2 72 16</inkml:trace>
  <inkml:trace contextRef="#ctx0" brushRef="#br4" timeOffset="69237.301">15589 16767 30 0,'-4'-1'47'0,"4"1"-3"15,0 0-8-15,0 0 1 0,0 0 1 0,-4-4-11 16,4 4 5-16,0 0-5 0,0 0 5 0,0 0 2 16,0 0-5-16,0 0 7 0,0 0-8 0,0 0 8 15,0 0 9-15,0 0 0 0,0 0 2 0,0 0-3 16,0 0 3-16,0 0 3 0,0 0-5 0,0 0-5 15,0 0 11-15,0 0-10 0,0 0 4 0,0 0-13 16,0 0-1-16,0 0 4 0,0 0-4 0,0 0-8 16,0 0-1-16,0 0 2 0,0 0 1 0,0 0-2 15,0 0 7-15,0 0-2 0,0 0-5 0,0 0-5 16,0 0 6-16,0 0-1 0,0 0 2 0,0 0-7 16,0 0-5-16,0 0 3 0,0 0 4 0,0 0 6 15,0 0-9-15,0 0-12 0,0 0 7 0,0 0-1 16,8-4 0-16,-8 4-3 0,0 0-2 0,9-1 7 15,-4 1-3-15,-5 0 3 0,15 0-5 0,-8 0 7 16,4-1-11-16,-1 2 3 0,2-1 0 0,-1 0 3 16,2 1-7-16,2-1 0 0,-3 0 3 0,2 2 0 15,0-2-7-15,2 1 0 0,-2-2 1 0,0 2 1 16,-3 0-18-16,-1-1-15 0,0 0-19 0,-2 3-29 16,0-2-11-16,0-1-9 0,-3 1-17 0,2 1-85 15,-7-2-219-15,5 0 98 0</inkml:trace>
  <inkml:trace contextRef="#ctx0" brushRef="#br4" timeOffset="69601.329">15934 16762 23 0,'-4'-6'112'0,"4"6"-14"0,0 0-2 16,0 0 1-16,0 0-5 0,0 0-2 0,0 0-11 16,0 0 5-16,0 0-8 0,0 0 2 0,0 0-5 0,0 0 2 15,0 0-16-15,4-3 11 0,-4 3-3 0,0 0-9 16,0 0-8-16,0 0-3 0,0 0-2 15,0 0-8-15,0 0-5 0,0 0 2 0,0 0-4 16,6-1-2-16,-6 1-5 0,7-1-4 0,-2 0-1 16,0 1 8-16,0-2-15 0,4 2 2 0,0-3-5 15,-3 3 1-15,2 0 6 0,3 0-18 0,0 0-21 0,-5 0-21 16,5 0-20-16,-1 0-21 0,0 3-25 16,0-6-15-16,0 3-93 0,-5 3-237 0,3-3 105 15</inkml:trace>
  <inkml:trace contextRef="#ctx0" brushRef="#br4" timeOffset="71409.965">21133 16696 36 0,'0'0'65'0,"0"0"-6"0,0 0 8 16,0 0-9-16,0 0 6 0,0 0-9 0,0 0 1 15,0 0 8-15,7 0-8 0,-7 0-3 0,0 0-4 16,0 0 4-16,0 0-11 0,0 0 3 0,0 0-9 16,0 0 16-16,0 0-16 0,0 0-14 0,0 0 8 15,0 0-8-15,0 0 3 0,0 0-11 0,0 0 8 16,0 0 10-16,0 0-25 0,0 0 0 0,0 0 6 15,0 0 2-15,0 0 4 0,0 0 0 0,9 3 6 16,-9-3 10-16,4 2-20 0,1-1 0 0,0 1 4 16,0-1-2-16,0 1-1 0,0 1-3 0,3-2-4 15,-1 1 13-15,3-1-14 0,-2 1 4 0,-1 1-6 16,3-3 5-16,-2 2-3 0,-1-1 0 0,1-1 4 16,-2 1-9-16,0 0 2 0,1 1-3 15,0-2 2-15,-1 1-1 0,0-1 8 0,-1 1 2 0,-5-1-11 16,9-1-3-16,-9 1-11 0,6 1-18 0,-6-1-18 15,7 0-19-15,-7 0-13 0,5 1-26 0,-5-1-85 16,0 0-206-16,0 0 91 0</inkml:trace>
  <inkml:trace contextRef="#ctx0" brushRef="#br4" timeOffset="71782.318">21424 16745 4 0,'0'0'108'0,"10"0"-9"0,-10 0-2 16,9-1-6-16,-4 1-15 0,-5 0-2 16,11-1 7-16,-4-1-8 0,0 2 3 0,0-1-11 0,0 1 2 15,1-2-6-15,-8 2 3 0,14 0-3 0,-7 0-10 16,1-2 2-16,0 2-9 0,-3 0-4 0,-5 0-5 16,13 0-4-16,-4 0 6 0,-4-2-16 0,3 1 2 15,-2 1 1-15,1-2-5 0,-1 0 0 0,0 1 1 16,-2 0 3-16,-4 1-13 0,12-1-9 15,-7 1-9-15,1-2-29 0,-6 2-16 0,9-1-26 16,-5 0-28-16,-4 1-104 0,0 0-228 0,10-1 100 0</inkml:trace>
  <inkml:trace contextRef="#ctx0" brushRef="#br4" timeOffset="72020.682">21732 16734 73 0,'8'0'78'0,"0"-1"-11"0,-2 2-13 0,2-1 2 16,1 2-15-16,-3-2 1 0,2 0-23 0,0-2-20 15,-8 2-22-15,11 0-45 0,-4 2-74 0,-7-2 34 16</inkml:trace>
  <inkml:trace contextRef="#ctx0" brushRef="#br1" timeOffset="-179671.543">13190 1022 1 0,'-1'-7'44'0,"1"7"7"0,0 0-8 0,0 0 8 15,-4-3-15-15,4 3 5 0,0 0-4 0,0 0-2 16,-4-5-4-16,4 5-3 0,0 0 2 0,0 0-1 15,0 0-6-15,0 0-5 0,0 0 1 0,0 0 0 16,0 0 0-16,-2-6-3 0,2 6-8 0,0 0 6 16,0 0-2-16,0 0-1 0,0 0-5 15,0 0 5-15,0 0-6 0,0 0-2 0,0 0 3 16,0 0-2-16,0 0 6 0,0 0-10 0,0 0 6 16,0 0 2-16,0 0-6 0,0 0 5 0,-1 17-5 15,1-10 4-15,0 2-2 0,-2 1-2 0,2 1 5 16,0 1 3-16,-2 0-9 0,1-1-6 0,-1 6 4 15,2-1 7-15,-2 5-8 0,1-2 6 0,-2-2-7 16,3 5 11-16,-3 4-2 0,2-2-6 0,-2 2-1 16,3-1-2-16,-2 2 8 0,1 1-5 0,-2-1 9 15,2 1-4-15,-1 0-3 0,0 3 9 0,1-4-11 16,-4 3 1-16,2 4 9 0,3-4-1 0,-1 5-6 16,1 0-1-16,-1-1 7 0,-3 0-1 0,1 3-2 15,3-2 2-15,-1 0-6 0,2-1 3 0,-2 0 2 16,1 1-1-16,1 0-2 0,3-1 16 0,-1-1-23 15,-1-3 9-15,3 3-6 0,0 1 7 0,2 0-4 16,-4-3 1-16,3 0 3 0,-2 2-6 16,-1-2 6-16,4 0 0 0,-3-2 0 0,1 2-7 15,0-1 26-15,-1 1-23 0,-2-3 8 0,1 2-11 0,-2-4 4 16,2 2-1-16,0-4 1 0,0 5-1 16,-2-3-4-16,2-1 4 0,-1 1 4 0,0 0 0 15,-1-8-5-15,0 2 9 0,4 6-9 0,-3 0-2 16,0-1 10-16,-2 0-2 0,1 3-4 0,2-2-3 15,-2-1 3-15,-1 1-7 0,3 3 5 0,-3-4 7 16,-3-1-8-16,2-4-1 0,2 8 1 0,-1-2-2 16,-1-1 4-16,-1 1 0 0,2-1 2 0,-2-1-4 15,2 2-3-15,-2-1 7 0,0-5-5 0,2 1 2 16,-4-3 3-16,3 3 3 0,-1 3-2 0,-1-4-2 16,-1-2-8-16,3 2 11 0,0-2-3 0,-1 0 0 15,1 3 5-15,-1-5-15 0,-1 1 11 0,0 0-3 16,1 2-2-16,1 0-1 0,-3-2 6 0,1 1-5 15,1-1-1-15,-3 1 7 0,1 0 0 0,0 3-6 16,3-4 17-16,-2 4-28 0,-3 3 20 0,0-7-7 16,0 1 7-16,3-1-10 0,-3 1 11 0,4 0-5 15,-3 1-5-15,2-1 6 0,-1 0-11 0,4 2 15 16,-4-4-7-16,4 2 1 0,0-1 3 0,-1 0-5 16,1 1-6-16,1-1 6 0,-1-1-1 0,0-5 7 15,0 1-9-15,3 3 5 0,-3-4-1 16,1 0 0-16,-1-1 4 0,0-1-6 0,0 1 4 15,0-3 4-15,4-1-12 0,-4-6 3 0,1 12 1 16,1-5 6-16,-2-7-8 0,0 9 3 0,0-9-8 16,0 9-8-16,0-9-1 0,1 11-18 0,-1-11-4 15,1 5-16-15,-1-5-11 0,0 0-19 0,0 0-68 16,0 0-165-16,0 0 73 0</inkml:trace>
  <inkml:trace contextRef="#ctx0" brushRef="#br1" timeOffset="-178686.461">13354 4278 2 0,'30'1'28'0,"-2"-2"2"15,2 2-8-15,0 0 2 0,-1-2 1 0,-1 0-2 16,4 0-3-16,0 2 0 0,0-1 0 0,0-1-2 16,1-1 1-16,0 0-3 0,4 1-2 0,-3-1 3 15,1 2-4-15,-3-2-1 0,4 0-3 0,-3 0-4 16,4 0 2-16,-1 1-5 0,-4 0 5 0,4 1-4 16,-2-2 1-16,0 0-3 0,0 2 5 0,3 0-2 15,-1-1 2-15,-2-1-3 0,5 1-3 0,-2-1 5 16,2 2-2-16,0 0-1 0,-1-2-1 0,13 2-2 15,-12-3 5-15,-1 3-3 0,0-1 0 0,2 0-2 16,-2 0 4-16,-1-2 1 0,1 2-4 0,-2 1-2 16,3-3 2-16,-3-1 2 0,0 3-2 0,-2-2 0 15,-2 2 0-15,2-2-1 0,1 1 1 0,1-1-1 16,-3-2 0-16,5 3 1 0,0 0 3 0,-2-2 0 16,0 0-1-16,4 2-1 0,0-2 1 0,0-2 2 15,11 4-6-15,-11-2 3 0,1 3-3 0,-2-3 4 16,1 1 4-16,-2 2-12 0,3-2 5 0,-4 3 7 15,-2-1-3-15,2-1-5 0,-1 0 3 0,0 3-1 16,0-1 2-16,0-1-2 0,-1 1-3 0,0 0 9 16,2-3-6-16,-3 6 6 0,0-3-10 0,2-3 3 15,0 6 2-15,-2-3-3 0,2 1 2 16,2 2 0-16,-3-3-3 0,2 1-2 0,0 0 1 0,1-1 5 16,-3 3-10-16,0 0 6 0,0-3-8 0,2 0 3 15,-4 2 0-15,2-2 1 0,-5 0-2 0,4 0-6 16,-4-2-5-16,-4 2-5 0,2-4 7 0,-5 2-1 15,4-3 5-15,-4 4-1 0,-4-3 4 0,2 0-1 16,0 2 1-16,-3-4 6 0,1 2 2 16,-1 0 3-16,0 1 1 0,-4 1 5 0,2-1-1 15,-4 1 0-15,0 2 2 0,1-2-6 0,1 0 5 16,-4 2 0-16,2-1 2 0,0 2 1 0,-2-1 1 0,2 1 2 16,-2 0 5-16,0-1 3 0,-1 2-3 0,-2-2 7 15,-7 0-6-15,11 2 6 0,-11-2-2 0,0 0 0 16,14 0 3-16,-14 0 3 0,0 0-2 15,9 3 6-15,-9-3-3 0,0 0-3 0,0 0 1 16,9 2-3-16,-9-2-6 0,0 0 2 0,0 0-17 16,0 0-8-16,0 0-9 0,0 0-17 0,0 0-24 15,0 0-43-15,0 0-105 0,0 0 46 0</inkml:trace>
  <inkml:trace contextRef="#ctx0" brushRef="#br1" timeOffset="-168321.505">13690 4083 19 0,'0'0'33'0,"0"0"-4"16,0 0-1-16,0 0-4 0,0 0 3 0,0 0-2 16,0 0-1-16,0 0-1 0,0 0 0 0,8 1-3 15,-8-1 2-15,0 0-6 0,0 0-1 0,0 0 3 16,0 0-4-16,0 0-3 0,0 0 3 0,0 0-4 16,0 0-1-16,0 0 3 0,0 0-2 0,0 0-5 15,0 0 1-15,0 0 0 0,0 0-4 0,0 0 3 16,0 0-1-16,0 0-3 0,0 0 4 0,4 1 3 15,-4-1-3-15,0 0-1 0,6 3 7 0,-6-3 2 16,0 0-1-16,3 1 3 0,-3-1-1 0,6 2 0 16,-6-2 1-16,0 0-1 0,6 1-7 0,-6-1 1 15,0 0 3-15,9 1-1 0,-9-1-6 0,4 1 7 16,-4-1-1-16,5 1 1 0,-5-1-6 0,0 0-4 16,0 0 6-16,0 0 1 0,0 0-1 0,3 1-3 15,-3-1 2-15,0 0 0 0,0 0 4 0,0 0-5 16,0 0 1-16,0 0 3 0,0 0 0 0,0 0 2 15,0 0-3-15,0 0-6 0,0 0 8 0,0 0-4 16,0 0 3-16,0 0-10 0,0 0-7 0,0 0 12 16,0 0 2-16,0 0-1 0,0 0 1 0,0 0-3 15,0 0 1-15,0 0 1 0,0 0 1 0,0 0 4 16,0 0 0-16,0 0 1 0,0 0 0 0,0 0-6 0,0 0 2 16,0 0 2-16,0 0-2 0,0 0 4 0,0 0-5 15,0 0-3-15,0 0-3 0,0 0-3 16,5 3 15-16,-5-3-3 0,0 0-11 0,0 0 9 15,0 0 3-15,0 0-12 0,0 0-3 0,0 0 7 16,0 0-2-16,0 0 0 0,0 0 0 0,0 0 7 0,0 0-8 16,0 0 1-16,0 0-1 0,0 0 5 0,0 0 1 15,0 0-4-15,0 0-2 0,0 0 5 0,0 0-10 16,0 0 0-16,0 0 7 0,0 0 1 16,0 0-3-16,0 0 9 0,0 0-4 0,0 0-7 0,0 0 0 15,0 0 6-15,0 0-3 0,0 0 1 0,0 0-2 16,0 0 0-16,0 0 0 0,0 0 2 0,0 0-4 15,0 0 4-15,0 0-6 0,0 0 3 0,0 0-10 16,0 0-8-16,0 0-14 0,0 0-16 0,0 0-88 16,0 0-149-16,0 0 67 0</inkml:trace>
  <inkml:trace contextRef="#ctx0" brushRef="#br1" timeOffset="-165757.604">13056 4146 22 0,'0'0'47'0,"0"0"-4"0,0 0-3 0,0 0-2 0,0 0 0 15,0 0 0-15,0 0 3 0,0 0-2 0,0 0-1 16,0 0-4-16,0 0 4 0,0 0-2 0,0 0 0 15,0 0-10-15,0 0 1 0,0 0 0 0,0 0 0 16,0 0-1-16,0 0-4 0,0 0 1 0,0 0-6 16,0 0-4-16,0 0-1 0,0 0 0 0,0 0-7 15,0 0 0-15,0 0 4 0,0 0 2 0,0 0-5 16,0 0-3-16,0 0 6 0,0 0-4 0,0 0 7 16,13 3-11-16,-13-3 3 0,0 0-2 0,9 0 6 15,-6 0-4-15,-3 0-6 0,0 0 4 0,11 0 2 16,-11 0 1-16,8 0 1 0,-8 0 7 0,9 0 0 15,-4-3-1-15,-5 3-10 0,8 0 5 0,-8 0-5 16,10 0-7-16,-10 0 3 0,9 0 1 0,-4-1-1 16,-5 1 7-16,10 0-7 0,-10 0 5 0,9-2-6 15,-4 1 4-15,-5 1 2 0,10-1-5 0,-5 0 5 16,0 0-5-16,-5 1 6 0,9-1-4 0,-9 1-2 16,11-1 4-16,-5-2 0 0,-2 1 2 0,2 0-9 15,-1 1 3-15,2 0-2 0,-3 0 6 0,3-1-1 16,-4 0-1-16,3 1-2 0,1-1 5 0,0-1 4 15,-3 2-7-15,1-2 8 0,-1 1-13 0,1 1 4 16,0-2 1-16,3 1-1 0,-3 2-1 0,-1-2 4 16,2-1 0-16,1-1-7 0,0 2 2 0,-3-1 0 15,1 1 6-15,-1 1-1 0,-4 1-6 0,9-5 3 16,-4 1-2-16,1 1 3 0,0 0 0 0,-1-2 5 16,0 3-2-16,0 0-5 0,1-2 5 0,-1 3-6 15,1-4 2-15,-1 2-3 0,1-1 3 0,2 2-4 16,-2-4 5-16,1 4-1 0,0-3 4 0,3 1-2 15,-2-3 3-15,0 4-2 0,0-2-5 0,-1 2 4 16,3-3-2-16,-2 1 0 0,-3 2 1 0,5-4-1 16,-1 2 4-16,-1-2-4 0,-3 2 3 0,5-3 1 15,-1 1 0-15,0-1 0 0,-1 1-2 0,1 0-1 16,-2-2-1-16,2 0 3 0,-1-2 6 0,-2 4-4 16,2-3 1-16,-1 1 4 0,-1-1 4 0,1 3-18 15,0-5 9-15,-2 2 1 0,4 0 0 16,-3-1 4-16,3-4-6 0,-1 1 6 0,1 0-4 0,-3 4 6 15,-2-1-7-15,3 0 0 0,-1-4 1 16,1 2 2-16,1-1-8 0,0-1 7 0,-4 6-4 0,2 0 3 16,-1-2-2-16,3 1-3 0,-3 0 7 0,0 1-7 15,4 0-1-15,-1-2 5 0,-2 2-2 0,-1 0 4 16,3 1-4-16,1-1-2 0,-1 0-1 0,-1-1-3 16,1 0 13-16,1 1-15 0,-2 2 12 0,2-3-6 15,2 0 4-15,0-1-5 0,1 0-2 0,-1 1 3 16,1-2 0-16,-5 5 9 0,6-5-10 0,-4 4 4 15,3-4-8-15,-1-2 0 0,-2 9 2 0,0-7-1 16,1 5 8-16,-1-2-7 0,3-5 0 0,-4 5 0 16,0 0 2-16,4-4-1 0,-2 4 5 0,0-4 1 15,0-1 0-15,-1 4 2 0,4-2-6 0,-3-2 3 16,2 1 0-16,1 0-1 0,-2-3 3 0,-1 0-4 16,3 2 1-16,-3 1-2 0,3 3 6 0,-4-3-5 15,4 0 4-15,-3 1-5 0,3-2-4 0,-3-1 0 16,0 2 1-16,2 1 6 0,-3-2 0 0,-2 0 4 15,7-1-6-15,-5 2 2 0,2-1-2 0,3 2-2 16,-3-2 2-16,3 2-1 0,-1-1 1 0,-3 0 0 16,4-3 1-16,-1 4 2 0,1 0-2 0,0-2-7 15,0-1 1-15,-1 4 2 0,2-3 2 0,-1 1-5 16,-2 3-6-16,3-2 3 0,-3-1 5 0,0 2 1 16,0-2-3-16,3 4 1 0,-4-3 0 0,0-1 2 15,-1 6-3-15,4-5 3 0,0 2-7 0,2 0 4 16,-2 1 9-16,-3 1-3 0,0 2 8 0,4-4-9 15,0 0 0-15,0 1 2 0,1 1 2 0,-2-1 3 16,1 0-8-16,3 1 3 0,-4-2-3 0,4 2 2 16,-1-3 3-16,1 4 6 0,-2-3-7 0,1 2 3 15,-2-3 3-15,3 0 4 0,-1 1-2 0,-2 4-12 16,0-4 8-16,-1 3-1 0,-1 0 2 0,3-1-5 16,-4 3 5-16,-2-2-2 0,7 2 4 0,-4 0-1 15,1-2 1-15,4 0-6 0,0 1 0 0,-2-2 18 16,1 3-21-16,-6 2 2 0,8-4-1 0,0 2 0 15,-2 2-1-15,0-4 5 0,2 3-4 0,0 1 4 16,-2-2 1-16,1 1-6 0,0 1 2 0,0 1 4 16,-4-1-5-16,0 1 9 0,2 1-12 0,2-1-1 15,1-2 6-15,-2 1 2 0,-3 3-12 0,-2-1 9 16,4 0-2-16,1-1 2 0,-1 1 4 0,1-2-3 16,0 3 0-16,1-1 0 0,1 2-4 0,-2-1-3 15,-4 0 7-15,6 0-11 0,-2 1 8 0,-2-1 3 16,-2 0 3-16,6 3-7 0,-6-3 9 0,5 2 3 15,-4-1-4-15,4 0-6 0,-5 2 1 0,1-2-8 16,-3 2 7-16,1-1-3 0,8 1 0 0,-9 0 3 16,3 1 0-16,-2-2-1 0,0 3 0 0,3-2 7 15,-2 2-10-15,2 3 8 0,2-6 1 0,1 8 0 16,-6-6-2-16,4 2 3 0,4 3-2 0,-4-2 2 16,2 0 3-16,-1 1-2 0,-1 0 0 0,2 0-2 15,-2 2-2-15,3-2-3 0,1 0 5 0,-4 3-1 16,2-2 0-16,-1 1 0 0,1-2 6 0,-2 3-9 15,1-3 3-15,0 2-5 0,-1 0-1 0,3 0 0 16,-5-1 3-16,4 2 2 0,-1-1-2 0,-1 0-9 16,0 0 5-16,2-1-3 0,-4-1 5 0,2 4-2 15,0-3 4-15,0 0 6 0,-3 2-6 0,4 1-1 16,-2-2-6-16,0 0 3 0,-1 4 0 16,3-5 0-16,-3 2 8 0,1 1-3 0,1-3-5 0,-1 3 7 15,-1-2-1-15,1 2-7 0,0-3 7 0,0 5-1 16,0-3-6-16,-1-1 8 0,0 0-4 0,0 3-1 15,0-5 7-15,2 6-3 0,-1-3-7 16,0 2 7-16,-2 0-4 0,0-1-1 0,2 0 7 16,-2 2-9-16,0-2 0 0,2-3-3 0,-1 1 6 0,-2 3-1 15,2-3 4-15,-1 0-3 0,2 1 0 0,0-1-1 16,-2 2 2-16,-3-3-8 0,3 1 8 0,2 1 5 16,-2-1-4-16,1 1-2 0,-1 1 6 0,0-2-8 15,-3-3 9-15,0 2-5 0,2-1-3 16,-3 2 3-16,0-1 0 0,4 1-1 0,-3 1-6 15,1 2 9-15,3-3-4 0,-2 2 3 0,-1 0-2 0,-1-5 1 16,2 3 1-16,-1 0 0 0,-2-2-6 16,4 2 3-16,-1-2 4 0,-2-1-6 0,-1 2 2 0,6 2 2 15,-5-4-4-15,6 3-1 0,-4 0-2 0,0-1 1 16,-1-2 10-16,2 4-10 0,4-2 9 16,-4 0-9-16,-1-1 5 0,1-1 2 0,2 2-1 15,-2 0-4-15,0-2 6 0,-3 1-3 0,3-1-1 0,0-1 0 16,-3 1 2-16,0 0-2 0,4 0 6 0,-5-2-7 15,2 1-1-15,0 2 4 0,-1-2-5 0,-2 2 2 16,3-2 3-16,-2 1-4 0,-1 0-1 0,5-3 6 16,-6 3-5-16,1 0 4 0,1-2 2 15,0 2-4-15,0-3 2 0,-4 4-4 0,8-3-2 0,-4 0 3 16,-1-1 2-16,-1 4 0 0,5-2 0 0,-6 0 4 16,2-3-7-16,2 2 1 0,-2-1-2 0,3 5 5 15,-4-5-6-15,3 0 3 0,-3 2-2 16,2 0 8-16,1-1-10 0,-2 2 6 0,0-3-6 15,0 0 4-15,0 1 2 0,0 0-5 0,1-1 3 16,-4 0 2-16,4 2 3 0,0-2-4 0,-5 1 0 0,5-4 1 16,-3 4-5-16,3 0 3 0,-4-1-2 0,3 0 6 15,-2-1-6-15,2-1 8 0,-3 1-6 16,3 0 0-16,-2-2 0 0,3 3-5 0,-4-3 8 16,0 2 1-16,0 0 7 0,-1 1-13 0,-4-4 1 15,10 3-2-15,-7-2 4 0,-3-1-3 0,10 3 4 16,-6 1 7-16,-4-4-1 0,11 3 1 0,-6-1-4 0,-5-2 1 15,10 1-1-15,-4 0-1 0,-6-1 5 0,6 4-7 16,-6-4 0-16,8 2 1 0,-8-2 2 16,9 0 4-16,-9 0-3 0,5 4-5 0,-5-4-1 15,10 4 4-15,-10-4-5 0,4 1 3 0,-4-1-4 16,0 0 8-16,0 0-2 0,0 0-2 0,0 0 3 0,9 1-3 16,-9-1-8-16,0 0-18 0,0 0-34 15,0 0-39-15,0 0-55 0,-27 1-88 0,14-1-259 16,-4-2 114-16</inkml:trace>
  <inkml:trace contextRef="#ctx0" brushRef="#br1" timeOffset="-164337.65">19881 928 61 0,'0'-7'73'0,"0"7"4"0,0 0-8 0,0 0-4 0,0 0-9 15,-5-27 7-15,5 27-5 0,0 0-3 0,0 0-2 16,0-20-13-16,0 20 8 0,0 0-1 0,-2-16-4 16,2 16 10-16,0 0-2 0,0 0-6 0,0 0-2 15,0 0 0-15,0 0-3 0,-2-18-11 16,2 18 1-16,0 0-7 0,0 0 4 0,0 0-3 15,0 0 1-15,0 0-8 0,0 0-3 0,0 0-9 16,0 0 7-16,0 0-9 0,0 0 0 0,2 4 4 16,-2-4-6-16,0 0 7 0,-7 27-5 0,3-11 14 15,3 2-17-15,-3 6 4 0,-2 4 4 0,-2 0-9 16,2 2 11-16,2 2 0 0,0 2-6 0,0 2 4 16,-2-2-3-16,-1 0 2 0,5 16-5 0,-5-16 1 15,1 13 3-15,2 0-6 0,4 2 10 0,-3-1 1 16,1 1-2-16,-2 1-4 0,3-2 7 0,1 8-3 15,-2-2-7-15,0-2 7 0,2 8-3 0,-4-8 5 16,6 3-1-16,-2 2 2 0,-2-2-8 0,4 32 12 16,-2-29-10-16,-2 25-5 0,2 4 11 0,-1-30-3 15,-2 4 0-15,2 23 5 0,-3-27-9 0,2 3 3 16,-2 25 1-16,0-34 0 0,2 7 0 0,-1 0 2 16,1 0-1-16,-5-5 4 0,5 1-7 0,-2-1 4 15,1 0 0-15,-2-2-10 0,-1-5 9 0,3-10 1 16,2 0-2-16,-3-1-1 0,4-1 1 15,-1 1-4-15,-1-3 2 0,4 0-5 0,-4 1 3 16,4-2 10-16,-2 1-4 0,1-6-3 0,0 3 5 0,0 0 0 16,1-2-1-16,-1-2 0 0,-1 0-7 0,1-7 5 15,2 2-5-15,0-2 7 0,-3-2-8 0,4 2 9 16,-1-6-7-16,-2 1-1 0,2-2-1 16,0-1 6-16,-1-1-1 0,1-1-1 0,-2-3-6 15,-1-5-1-15,3 10-1 0,-3-10 1 0,3 8 1 16,-3-8 4-16,4 5-4 0,-4-5-11 0,0 0-15 15,0 0-18-15,0 0-49 0,0 0-46 0,0 0-136 16,0 0-294-16,2-28 131 0</inkml:trace>
  <inkml:trace contextRef="#ctx0" brushRef="#br1" timeOffset="-163888.848">19881 3921 59 0,'14'-3'132'0,"-3"3"-14"0,2-4-7 15,4 2-13-15,4-1-14 0,7 0 3 0,4 1-10 16,2-2-7-16,6 0-4 0,13 0-6 0,6 0-3 16,4 0-3-16,1 3-6 0,28-7-4 0,-26 6-7 15,25-5-3-15,1 7-2 0,-26-3-1 0,35 3-4 16,-10-4-1-16,4 3-2 0,0-3-1 0,-4-1-1 16,2 1 4-16,-2 4-5 0,-1-4-5 0,4-3 6 15,0 7-9-15,-26 0 13 0,27-6-14 0,-4 2-3 16,-26 2 1-16,24-6 0 0,3 5-6 0,-28-3 2 15,3-1 0-15,22-2-4 0,-26 5 8 0,-2-1-5 16,-3-1 1-16,-5 3-4 0,-16 0 4 0,-2 1-6 16,-2-2-1-16,-6 4 1 0,-4 0 1 0,-8-2-1 15,-3 1-3-15,-5 1 7 0,4 0-3 0,-4 0-4 16,-2-3-7-16,-1 1-24 0,0-1-26 0,-3-2-26 16,-1 1-22-16,0 1-115 0,0 3-241 0,-8-9 107 15</inkml:trace>
  <inkml:trace contextRef="#ctx0" brushRef="#br1" timeOffset="-161483.654">19705 3899 27 0,'0'0'67'0,"7"-2"-10"16,-7 2-9-16,9-2 0 0,-9 2-7 15,6-3-1-15,1 0-1 0,-3 2-7 0,-4 1-3 16,9-4 6-16,-3 3-11 0,0 0 1 0,0-1 2 0,0 0-1 16,-2-1 1-16,3-1-3 0,-2-1-2 15,2 2 1-15,0-6-5 0,0 4-2 0,1-3 7 16,2 1-7-16,-2 0-2 0,2-6 2 0,-1 4-6 15,5-1-2-15,-5 0 4 0,1 2-4 0,0-3 4 16,0-4-1-16,1 2-4 0,-1 0-2 0,-1-2 1 0,1 0 12 16,1 0-7-16,-4-2-4 0,2 2 2 0,1-2 1 15,1 0-2-15,-2-1-1 0,2-1 4 16,-1-2-3-16,-1 2 0 0,0 2 3 0,3-7-4 16,-2 8 6-16,-1-4-7 0,0 3-4 0,1-6-1 0,1-1 2 15,0 2 5-15,-4 3 2 0,1 1-5 0,5-5 8 16,-6 3-4-16,4-4-7 0,-2 0 0 0,1 0 2 15,1-1-1-15,-6 6 1 0,3 0 2 16,-3-1-10-16,1-5 7 0,2 7-4 0,-4-2 4 0,-3-7-3 16,5 8 2-16,0-9-8 0,-2 3 1 15,-2-1 11-15,2 1-8 0,-3-2 1 0,3 1 2 0,0 2 4 16,-3 0-4-16,3-1 4 0,-4 0-10 0,3 5-8 16,-2-5 0-16,3 4 13 0,0-3-1 15,-3-2-2-15,3 1 2 0,-2 5 26 0,2-1-26 16,0-2-4-16,1-3 7 0,-1 0-9 0,3 9 0 15,0-8 6-15,-4 6 3 0,1 0 0 0,2 2 8 0,4-8-11 16,-2-1 3-16,-2 2-8 0,3-5 8 16,-2 12-7-16,0-10 4 0,0 3 0 0,3-2 3 0,1 1-2 15,-2 1-6-15,-2-5 0 0,2 4 6 16,-1-3-1-16,4 1-4 0,-2 0 2 0,0-3-6 16,2 1 1-16,-2-2 2 0,3 2 18 0,-4 0 7 0,0 2-4 15,2-3-2-15,-3 1 1 0,0 2-10 0,0 1 6 16,-1-1-5-16,3 1-1 0,-1 4 0 0,2-4-3 15,-3 6 3-15,1-2-5 0,-1 4 7 0,0-5-6 16,-1 4 3-16,-2 1 0 0,8-6-8 16,-8 5 1-16,0 1 3 0,3 2 6 0,3-7-6 15,-3 5-7-15,1-1 4 0,1 2 5 0,2 0-18 0,-3 2-6 16,0-2 10-16,0-2 1 0,0 1-7 0,-2 2 14 16,2 1-6-16,0-1-2 0,-2 2-1 0,-1 1 1 15,3 2 6-15,-4 0-4 0,1 0 3 0,0 5 10 16,-2-6-7-16,-1 7-3 0,2-6 6 15,-2 6-10-15,1-3 11 0,-2 3-6 0,2 0 5 16,-1-2 0-16,-1 2 8 0,2-2-4 0,-4 2-7 16,6 1 1-16,-2-1 4 0,-3 2-5 0,3-2 2 15,-2 0-2-15,1 1 7 0,1 1-6 0,0-1 0 16,0 1 10-16,2 0-12 0,-3 0 7 0,3 1-3 16,-2-1 1-16,1 0-1 0,-1 2 5 0,2-1-5 15,2 0-3-15,-3 1 7 0,2 0-10 0,-2 0 3 16,4 1 4-16,-9 0 1 0,11 1 0 0,-7-1 4 15,2 1-2-15,1 0-8 0,-2 1 6 0,1 1 0 16,1-1 1-16,-2 2-2 0,4-2-3 0,-2 1 5 16,2 1-1-16,-1 0-1 0,2 1-1 0,-1-2 5 15,-1 2-6-15,3 1 7 0,-2-1-5 0,0 0 7 16,5 0-3-16,-6 0 2 0,1 2 4 0,2-3 5 16,-3 1-10-16,1 0-8 0,-4-1 12 0,3 2-13 15,-2-3 0-15,1 1 4 0,-2 1-2 0,0 0 6 16,1 0-6-16,-2-2 2 0,1 4-4 0,-1-3 9 15,1-1-7-15,-2 4 3 0,1 0 5 0,0-2-10 16,0 0 4-16,-1 1-1 0,-2-2 24 16,3 3-29-16,0-2 1 0,0 0 15 0,0 2-10 0,0-2 1 15,1 2-3-15,-2-2 6 0,2 4-6 0,1-2 9 16,-4 3-3-16,1-2-1 0,3 1-5 0,-1 1 7 16,0-2 0-16,-3 4 3 0,0-1-4 0,-1-1 2 15,3 2-8-15,0-2 6 0,-4 2-6 0,0 0 9 16,1 0-2-16,2 0 2 0,-2 0-2 0,1 1-1 15,1-1 2-15,1 1 1 0,-4 3 5 0,0-1-12 16,0-1 9-16,0 2-4 0,1-3 4 0,2 3-4 16,-2 2 7-16,-1 1-8 0,0-2 0 0,0 0-1 15,0 3-4-15,2-2 0 0,-1-1 6 0,-1 10 0 16,2-8 4-16,-2 1-4 0,-2 4-3 0,7 3 2 16,-8-3 5-16,6 2-1 0,-2-2-1 15,-1-4 0-15,0 4-2 0,0-5-10 0,-1-1 12 16,1 4-4-16,1-4 2 0,2 2-2 0,-3-1 2 15,0 1 4-15,2-1-4 0,2 3 3 0,1 2-1 16,0 3 0-16,-1 0-6 0,1-8 7 0,2 7-7 16,-2-7 7-16,1-2-4 0,2 10-1 0,0-3 1 0,-1 0 4 15,5 0-1-15,-7 1 0 0,3-2 3 16,-3-3-4-16,2 7-1 0,0-2-1 0,-1-2 1 16,-2-3 0-16,2 4 1 0,1-6 4 0,-2 0-6 15,2 9 0-15,-3-11-7 0,0 5 7 0,1-3 0 16,3-1 10-16,-4 3-3 0,2-3-10 0,-1 1 0 15,0 0 3-15,4-1-1 0,-4 2 2 0,3-2-3 16,-1 0 4-16,0 2 0 0,-1-2-5 0,2 1 7 16,1 7-9-16,4-2 2 0,-5 1 4 0,2 0 0 15,-4-6 5-15,2 0-3 0,1 6-11 0,-4-5 10 16,1-1-8-16,2 2 6 0,0-2 0 0,-2 2 6 16,3 3-2-16,-3-6-4 0,1 0 7 0,-2 1-6 15,3-1-4-15,0 4 7 0,-2-4-11 0,1 1 7 16,2-2-14-16,-4 1 15 0,4 0-5 0,-4-2 6 15,3 0-3-15,-1 2 0 0,1-3 3 0,-4 0-4 16,4-2-4-16,-2 5 5 0,-2-2-5 0,5-1 6 16,-4 1 4-16,-1-3-5 0,-1 0 4 0,3-1-5 15,-3 0 7-15,-2 1 4 0,6 0-12 0,-3-3 2 16,0 4 5-16,0-1-6 0,0-2-1 16,0 1 0-16,-1-1-1 0,2 0 12 0,1 2-11 0,-4-2-2 15,1 0 3-15,1 1-3 0,-3 0 10 0,3-2-12 16,0 0 4-16,-3 2-5 0,3 0-2 0,-1 0 4 15,1-2 6-15,0 0-4 0,-1 3-1 0,2-3 7 16,-3 2-10-16,4-2 10 0,0-1-4 0,-2 2 5 16,-2-1-2-16,3 1-3 0,1 1 3 15,-3-2 0-15,6 3 1 0,-4-2-2 0,0-2 3 16,3 5 3-16,-3-4-1 0,4 1-1 0,-4 0-1 16,0-1 1-16,3-2-2 0,2 3-3 0,-5-2-1 15,3-1 0-15,-3 3-4 0,2-3 4 0,0 0 3 16,-3-1-4-16,4 3 1 0,-4-3 4 0,-1-2 0 15,3 2-2-15,-6-6 0 0,8 11 0 0,-5-7 2 16,-3-4 1-16,10 10 0 0,-6-7 1 0,-4-3 3 16,10 9-3-16,-10-9 5 0,8 4-3 0,-8-4-1 15,10 4 5-15,-10-4 0 0,13 1-5 0,-13-1 3 16,15 5 3-16,-15-5-3 0,14 1 0 0,-14-1-1 16,22 0-2-16,-12 0-2 0,-10 0 1 0,22-3 2 15,-22 3 0-15,23-2-4 0,-14 1 4 0,4-1 0 16,-13 2-3-16,24-4-4 0,-11 1 4 0,2-1-4 15,1 0 2-15,2 2 2 0,-1-2-5 0,-4 1 7 16,5-4-7-16,-3 2-1 0,2 2 5 0,-2-3-5 16,0 1 0-16,-2 1-2 0,0-1 4 0,0-1-1 15,-2 2 3-15,1-2-7 0,-1 3 7 0,0-1-14 16,-1-2 13-16,-1 1-2 0,-2 1-6 0,0 0 7 16,-7 4-4-16,12-7-2 0,-6 4 1 15,0-2-13-15,-6 5-9 0,7-9-16 0,-7 9-31 16,6-10-29-16,-6 5-33 0,0 5-85 0,-4-14-237 15,0 3 106-15</inkml:trace>
  <inkml:trace contextRef="#ctx0" brushRef="#br1" timeOffset="-159355.377">20934 1830 28 0,'0'0'50'0,"12"1"-7"0,-12-1 0 16,7 0-6-16,-7 0-3 0,5 3 1 0,-1-2 0 16,-4-1 5-16,12 3-5 0,-5-3 1 0,2 2 1 15,3-1-2-15,2-1-1 0,0 0 4 16,6 1-11-16,3-5 2 0,7 4-1 0,3-3-11 15,-1-1 12-15,1 1-10 0,3-1 4 0,0 3-7 16,0-2 4-16,-1-1 0 0,5 1-10 0,-4-1 5 16,-2 4-6-16,-1-5 1 0,-2 4-3 0,1-1-1 15,-1 2 7-15,-2-4-3 0,-7 3-6 0,-1 0 13 0,-2 0-16 16,1-2-5-16,-4 1 3 0,-3 2-7 16,-2-3 0-16,1 1-13 0,-5 0 2 0,0 1 0 15,-1 0-3-15,1-4-7 0,-3 3-1 0,-4 2-12 16,2-4 4-16,-2 4-1 0,3-5 0 0,-3 5-3 15,-4-4 0-15,4 4-5 0,-5-7-27 0,-1 5-79 16,3-1 35-16</inkml:trace>
  <inkml:trace contextRef="#ctx0" brushRef="#br1" timeOffset="-158937.909">21678 1628 27 0,'-2'-4'75'0,"-1"0"15"0,3 4-12 0,0 0-3 0,-3-5-11 15,3 5-3-15,0-2 1 0,0 2 4 0,0 0-11 16,0 0-15-16,-1-5 18 0,1 5-18 0,0 0-1 16,0 0-14-16,0 0 9 0,0 0-5 0,0 0-2 15,0 0-8-15,0 0-1 0,0 0 3 16,0 0-3-16,0 0-1 0,0 0-1 0,0 0 4 16,0 0-16-16,0 0 16 0,18 6-3 0,-13-3 0 15,1 0 4-15,4-1-8 0,1 3 3 0,-2-2-6 16,3 2-2-16,1 2 2 0,2 0 7 0,-2-2-7 0,4 4-2 15,-7-2-3-15,7 1 2 0,-1-1 0 0,-2 4-2 16,2-2 3-16,-2 0-2 0,0 3 0 16,-1-2 0-16,-1-2 5 0,-5 1-8 0,1 1 7 15,2 0-9-15,-3-1 0 0,-2 0 2 0,3 1 1 16,-4-2-5-16,1 2 6 0,0-3-2 0,-2 1-2 16,-1 0 6-16,1 0-7 0,-2-3 5 0,-1 3 4 15,0-4-4-15,0 4 23 0,-4-2-19 0,4 1 6 16,-2-1-2-16,-1-2 6 0,-2 3-5 0,1-2-5 15,-1-1 4-15,1 1 0 0,-1 1-5 0,-3 0 5 16,0 0-6-16,0-1-2 0,0 1 4 0,-3 0-6 16,2-4-23-16,2 1-33 0,1 0-33 0,0-1-38 15,-3 2-86-15,1-2-227 0,2-1 101 0</inkml:trace>
  <inkml:trace contextRef="#ctx0" brushRef="#br1" timeOffset="-97292.01">3190 16520 30 0,'5'-3'40'0,"0"-3"-15"0,0 0 7 0,3 0-5 16,4-2 14-16,-2 0-8 0,0 2-1 0,7-6-8 15,-2-1 6-15,0 4-8 0,1-1-1 0,-1 1 2 16,4 1-7-16,-1-1 19 0,-1 3-22 0,-1-2 0 15,1 2-6-15,-6 2 2 0,7-2 2 0,-6 4-5 16,0-3 6-16,-1 2-2 0,2 2-2 0,-2-2-8 16,-2 2 1-16,0-3-2 0,-1 4-7 0,-2 0-21 15,-6 0 0-15,13 1-11 0,-8 1-29 0,1-1-75 16,-6-1 33-16</inkml:trace>
  <inkml:trace contextRef="#ctx0" brushRef="#br1" timeOffset="-96892.087">3088 16794 58 0,'0'0'54'0,"0"0"0"16,0 0-4-16,10-8 1 0,-6 5-6 0,1-3 0 16,0 6-9-16,3-5 4 0,2-1-2 0,-2 1-5 15,2 0-3-15,-1-1-1 0,2-1-1 0,1 0 3 0,3-1 2 16,-7 1-4-16,6-3-7 0,4 1-5 0,0-3 0 16,0 4 3-16,-1-4 2 0,3 3-5 0,4-6-1 15,-1 1 2-15,0-2-12 0,-1-1 10 16,-6 6-4-16,7-4-5 0,-6 4-1 0,1 3 4 15,-1-2-2-15,-1 1-4 0,-2 2 6 0,-1 1-2 16,0 0-8-16,-3 1 3 0,0 0 5 0,-3 2-8 16,4-1-2-16,-6 1 5 0,-1 2 2 0,0 0-3 0,-3-4 5 15,-1 5-1-15,8-1-1 0,-8 1-7 16,4-1-10-16,-4 1-2 0,0 0-15 0,0 0 4 16,0 0-14-16,0 0-18 0,0 0 0 0,0 0-64 15,-8 13-130-15,4-8 58 0</inkml:trace>
  <inkml:trace contextRef="#ctx0" brushRef="#br1" timeOffset="-35512.951">17167 10590 2 0,'-63'70'53'0,"2"-3"-4"16,2 0-4-16,1 1-5 0,1 4-10 0,0 1-7 16,3-1-11-16,-3 0-5 0,3-4-6 0,17-18-15 15,-15 17-28-15,22-14-45 0,1-3 20 0</inkml:trace>
  <inkml:trace contextRef="#ctx0" brushRef="#br1" timeOffset="-77390.866">23551 14475 16 0,'0'0'43'0,"0"0"-4"0,0 0 0 16,0 0 3-16,0 0-6 0,0 0 2 0,0 0 0 0,0 0-1 15,0 0-3-15,0 0-2 0,0 0-4 16,0 0 2-16,0 0-2 0,0 0 4 0,0 0 1 16,0 0-2-16,0 0-5 0,0 0 3 0,14-6-1 15,-14 6 1-15,0 0-3 0,0 0-3 0,0 0 12 0,0 0-1 16,0 0 6-16,0 0 3 0,0 0 0 16,0 0-1-16,0 0-5 0,0 0 5 0,0 0 1 15,0 0-8-15,0 0 5 0,0 0 0 0,0 0-3 16,0 0-2-16,0 0-1 0,0 0 0 0,0 0 0 15,-2-5-3-15,2 5 0 0,0 0-3 0,0 0 0 0,0 0 2 16,0 0-9-16,0 0-1 0,0 0 2 0,0 0-4 16,0 0 2-16,0 0-10 0,0 0 4 0,0 0-2 15,0 0-4-15,0 0 0 0,0 0 4 16,0 0-7-16,0 0 2 0,0 0 0 0,0 0-3 0,0 0 3 16,0 0-5-16,0 0-1 0,0 0 5 0,0 0-4 15,0 0 2-15,0 0 0 0,0 0-9 16,0 0 7-16,0 0 2 0,0 0-10 0,0 0 9 15,0 0-3-15,-3 15-5 0,3-11 4 0,-1 0 3 0,1 1 1 16,0 3-4-16,-3-3 3 0,2 2 1 0,1-1-4 16,0 5 5-16,0-2-4 0,-1-2 1 15,1 3 3-15,0 0-6 0,0 3-3 0,-3-2 7 0,6 1-2 16,-6 0 5-16,3 0-4 0,-1 0-1 0,1-2 1 16,-1 1 1-16,1-2 0 0,1 3-1 0,-2-2-3 15,-1-3 5-15,2 1-3 0,0-1-2 0,-1-1 2 16,1-1-3-16,0 0 3 0,-1 0 3 0,1 0-6 15,0-1 3-15,0-4 0 0,-3 7 3 0,6-4-6 16,-3-3 6-16,0 6 0 0,0-6-1 0,0 0-1 16,-3 4 1-16,3-4 2 0,0 0 0 0,0 0 0 15,0 3-5-15,0-3-7 0,0 0-17 0,0 0-13 16,0 0 2-16,0 0-21 0,0 0-8 0,-4-13-13 16,4 7-6-16,0 0-14 0,0 0-6 0,0-2-6 15,0 3-70-15,3-7-195 0,-6 6 86 0</inkml:trace>
  <inkml:trace contextRef="#ctx0" brushRef="#br1" timeOffset="-77019.152">23462 14425 2 0,'0'0'68'15,"0"0"-1"-15,0 0 4 0,0 0-3 0,0 0-4 16,0 0 9-16,0 0-13 0,0 0 1 0,0 0-8 15,0 0-9-15,24 0 1 0,-24 0 7 0,11 0-6 16,-2 0 4-16,-1-2-7 0,0 2 2 0,2-1-14 16,0-1-16-16,-1 1 12 0,3 1-6 0,-5 0 6 15,1 0-2-15,-2 0-14 0,-6 0-5 0,14-1-9 16,-7 1-10-16,-7 0-6 0,6-1-19 0,-6 1-7 16,8 0-11-16,-8 0-4 0,4 2-16 0,-4-2-52 0,3 3-138 15,-3-3 61-15</inkml:trace>
  <inkml:trace contextRef="#ctx0" brushRef="#br1" timeOffset="-76775.799">23409 14757 30 0,'7'1'102'0,"-1"2"2"16,4 0-14-16,-2-1 1 0,3 0-7 0,2-1-8 16,-1 0-7-16,1-1-7 0,0 1-6 0,0-2-11 15,1 2 1-15,-1-1-5 0,-1 0-9 0,0-1-17 0,-1 1-12 16,0-1-20-16,-1 0-14 0,-2-1-20 0,1-2-18 16,-1 1-61-16,-2 1-140 0,-2-3 61 15</inkml:trace>
  <inkml:trace contextRef="#ctx0" brushRef="#br1" timeOffset="-76144.137">23773 14543 95 0,'0'0'121'0,"0"0"-12"15,0 0-18-15,0 0-1 0,0 0-11 0,0 0 2 16,0 0-14-16,-7 15-3 0,7-4 7 0,-1-5-9 0,-3 2 4 16,1 1-5-16,3 0-4 0,-1-2 1 15,-3 1-5-15,3 2 2 0,-3-2-9 0,1 3-4 0,3-2-3 16,-2-4-2-16,4 2-2 0,-4 1-5 0,0-2-2 16,4 0-5-16,-2-2 1 0,2 1-1 0,1 1-4 15,-2-2-1-15,2-4 2 0,-2 3-5 0,4 1 1 16,0-1-2-16,-5-3 4 0,13-3-5 0,-6 2 0 15,5-3-4-15,1 2 1 0,-2-3-2 0,4-6 2 16,-3 5-2-16,0-1-3 0,2-7 5 0,-6 4-5 16,1 3-1-16,1-5 1 0,-1-2 4 0,-2 2-6 15,-5 0-3-15,0 0 0 0,3-3-1 0,-5 2 4 16,0 1-2-16,-2 2-4 0,-1-2-1 0,1 3 3 16,0-1 3-16,-3 3-12 0,-1-1 13 0,-1 1-7 15,-3 1 2-15,4 2 3 0,-5 0-1 0,-1 0 3 16,3 1 0-16,-1 3-6 0,-2-1-1 0,3 1 7 15,-1 3-6-15,3-2 2 0,-1 1-2 16,1 0 5-16,1 0-6 0,-1 0 8 0,1 1-7 16,4-1 1-16,-5 3-1 0,6-2 3 0,-3 2-6 0,4 0 8 15,0-1-4-15,0 3-1 0,0-2 4 0,0 2-4 16,4-2-2-16,-3 0-3 0,2 3 10 0,-1-3-4 16,2 2 0-16,4 2 4 0,-3-1-3 0,-2-2 3 15,4 0-2-15,1 3 3 0,1-2-6 0,-3 1 9 16,4 0-8-16,-2-1 3 0,1 0 3 0,0 2-5 15,-3-2 4-15,3 1-2 0,1-2 0 0,-4 2-4 16,1-1 5-16,-2 2 0 0,4-4-5 0,-6-2 5 16,3 3 2-16,-1-2-5 0,2 0-2 0,-1 2 5 15,-3-2-3-15,3 1 0 0,-1 1 2 0,-1-4-12 16,0 3-17-16,0 0-14 0,2-3-9 0,-5 0-14 16,4 0-8-16,-1-1-25 0,-4-1-12 0,7 0-111 15,-7 0-240-15,0 0 106 0</inkml:trace>
  <inkml:trace contextRef="#ctx0" brushRef="#br1" timeOffset="-75448.793">24066 14567 97 0,'0'0'98'0,"0"-6"-9"16,0 6-12-16,0 0-7 0,0 0-10 0,0 0 0 15,0 0 0-15,0 0-5 0,-4 14 2 0,3-6-3 16,0-2-4-16,-1 4 2 0,1-2 0 0,1-2-8 0,-3 0 0 16,2 1-7-16,0 0-2 0,0-2 3 0,-1 2-13 15,4-1 4-15,-4 0-1 0,2-1-5 16,-1-3-4-16,1 2-2 0,0-4 3 0,-3 6 2 16,3-6-1-16,0 2 0 0,0-2 4 0,-1 6 14 0,1-6 5 15,0 0 8-15,0 0-10 0,0 0-4 0,0 0-3 16,0 0-6-16,0 0-2 0,-3-16 1 15,3 9-4-15,-2 0-3 0,2-2-5 0,2-1 0 16,-2-2 1-16,1-5-3 0,2 3-1 0,-1-3 0 0,0-1-5 16,2 1 4-16,1 1-4 0,1-2-5 15,-1-2 8-15,1 4-1 0,2-1-3 0,-1 2-7 0,2-1 0 16,0 1 3-16,-2 6-7 0,-2-1 10 0,1 0-3 16,1 3 0-16,0 4 2 0,0-5-2 0,-1 5-1 15,-1-1-3-15,4 0 0 0,-4 4 5 0,0-2-7 16,0 2 3-16,-5 0-1 0,11-2-6 0,-11 2 6 15,7 0-2-15,-7 0 4 0,7 4-5 0,-6-1 3 16,0-1-1-16,-1-2 0 0,-2 7 7 0,0-2-7 16,0-1 2-16,-7 1-1 0,8 1-1 0,-7-1 1 15,5 0 4-15,-2-1-5 0,-4 5-1 0,3-6 3 16,-2 3-3-16,1 2 3 0,1-4 7 0,0 1-9 16,1 1 1-16,-1-3-3 0,2 4 6 0,-1-1-3 15,1-2-1-15,1 0 8 0,0 1-14 0,2-2 10 16,-4 4-6-16,5-2 3 0,-3-3 1 0,3 3 0 15,-2 1-3-15,2-2 2 0,-2 2-2 0,2 1 4 16,0-1-1-16,0-1 1 0,2 2 3 16,-2 1-1-16,2-4-3 0,1 3-1 0,2 3 2 0,-4-2-5 15,2-2 7-15,0-2-4 0,-1 4 1 0,2-3 6 16,-3 1-6-16,3-1-9 0,-2 2 14 0,0-3-5 16,-1 1 1-16,3-2-1 0,-2 2-2 0,0-2-3 15,1 1 11-15,-1-2-5 0,-2-2-7 0,1 3 4 16,-1 1 1-16,3-1 2 0,-3-3-5 0,1 3 8 15,-1-3-13-15,0 0-6 0,4 2-13 0,-4-2-12 16,0 0-8-16,0 0-15 0,0 0-4 0,0 0-17 16,0 0-24-16,0 0-131 0,0 0-256 0,0 0 113 15</inkml:trace>
  <inkml:trace contextRef="#ctx0" brushRef="#br1" timeOffset="-75224.398">24297 14555 9 0,'13'0'114'0,"-8"0"-10"0,-5 0-2 16,16 0-10-16,-9 0-14 0,0-1 0 0,0 1-17 0,1 0-4 15,-3-1-6-15,3 2-1 0,-8-1-6 16,11-3-28-16,-3 2-5 0,-4-1-16 0,-4 2-13 15,6-3-13-15,-6 3-16 0,0 0-13 0,3-2-58 16,-3 2-127-16,0 0 55 0</inkml:trace>
  <inkml:trace contextRef="#ctx0" brushRef="#br1" timeOffset="-75056.846">24263 14620 100 0,'1'3'120'0,"2"0"-11"0,1 0 12 16,0 1-12-16,3-3-1 0,2 2-9 0,2 0-7 16,2-2-11-16,1-1-6 0,-1 0-11 0,6-1-22 15,0-3-45-15,-1 2-50 0,-4 2-125 0,-2-1-192 0,-2-2 86 16</inkml:trace>
  <inkml:trace contextRef="#ctx0" brushRef="#br1" timeOffset="-14023.366">610 14397 138 0,'-6'-4'155'0,"6"4"-4"0,0 0-7 0,0 0-9 15,0 0-16-15,0 0-9 0,0 0-1 0,0 0-12 16,-2-3-5-16,2 3-8 0,0 0-2 0,0 0-8 16,0 0-5-16,0 0-1 0,0 0-6 0,0 0 1 15,0 0-6-15,0 0 0 0,0 0 5 0,0 0 1 16,0 0 4-16,0 0 0 0,0 0-2 0,0 0-1 15,0 0 2-15,0 0-7 0,0 0-1 0,0 0-4 16,5-5 0-16,-5 5-1 0,0 0-6 0,0 0-8 16,0 0-3-16,0 0 0 0,-11 0-5 0,11 0-6 15,0 0-1-15,-13 1-3 0,6-1 0 0,-1 2-3 16,-2-2-3-16,-3 3-1 0,2-3 17 0,-2 5-4 16,-1-4-5-16,1 0-1 0,-1 2-5 0,-4-1 0 15,3-1-1-15,4 0-2 0,-3 1-2 0,2-1 0 16,0-1-3-16,1 3 0 0,2-1 0 0,1-1-1 15,-1-1 0-15,9 0 0 0,-10 0-4 0,3 1-3 16,1-1-3-16,6 0-1 0,-10 0 4 0,6 2-4 16,4-2 1-16,-9 0-3 0,9 0 5 0,-9 0-3 15,9 0-1-15,-6 1 3 0,6-1-2 0,-9 0 4 16,9 0-3-16,0 0 1 0,-7 1 1 0,7-1-1 16,0 0-1-16,0 0 1 0,0 0 1 0,-5 1-1 15,5-1 3-15,0 0-3 0,0 0 1 0,0 0-1 16,0 0 0-16,0 0 1 0,0 0-1 0,0 0 1 15,0 0-2-15,0 0 0 0,0 0 2 0,0 0 0 16,0 0-2-16,0 0-1 0,0 0 4 0,0 0-4 16,0 0 2-16,0 0 1 0,0 0 0 0,-6 2-3 15,6-2 1-15,0 5 3 0,-3-2-2 0,2 1 1 16,1-4 1-16,-1 10 0 0,-2-3-1 0,2 0-2 16,1-1 3-16,-4 4 1 0,2 1-3 0,-1 5 1 15,0-3-1-15,2 3 4 0,-4-5-4 0,0 9 1 0,2-6 0 16,2 7 0-16,-1-1 2 0,-2-2 0 15,2 3-4-15,2 3 2 0,0 1 1 0,-1-6-2 16,1 7 1-16,0 0 1 0,1-1 0 0,1 4-2 16,-2-3-17-16,2 1 4 0,0 2-1 0,0 0 0 15,-2-2 2-15,0 3 4 0,0 2 0 0,0-3 1 16,0 1-1-16,0-1 3 0,0 0 0 0,4 0 5 16,-4-2-5-16,0 1 2 0,0 4-3 0,0-6 3 15,0 1 2-15,4 0-3 0,-2-3 2 0,-1 1 1 16,-1-7-1-16,4 10 3 0,-1-10-4 0,2 9 5 15,-5 0-2-15,1-3 0 0,2 2 8 0,-3-1-2 0,4 2-4 16,-7-2-4-16,6 0 2 0,-6 0 2 0,3-7-1 16,0 7 0-16,-1-7 1 0,-3 7-3 15,4-7 2-15,-4-2-1 0,0 5-1 0,3-3 1 16,-4-1 0-16,0 0 0 0,2 0 3 0,2-1-4 16,-3-3 2-16,2 2 2 0,-1 0-1 0,-2 1-1 15,2-1-1-15,1 1 2 0,1 3 1 0,-2-3-2 16,0-4 1-16,2 4 2 0,0 2-1 0,-3-2-2 15,3 1 2-15,-2-2-2 0,2 4 0 0,0 0-2 16,-1-7 4-16,1 3-4 0,1 2 3 0,-1-2-4 16,1-3 3-16,0 2-2 0,2 1 2 0,0-1 2 15,0-2-1-15,1-1 1 0,-1 2-4 0,1-3 3 16,-2-2-2-16,4 3 9 0,-1-3-6 0,-2 2-3 16,5-1 3-16,-6-1-1 0,1-1-2 0,4 0 2 15,-2 0 1-15,0-1-1 0,-2 0-3 0,2 0 5 16,-3-1-2-16,2-1 3 0,0-2-4 0,0 4-1 15,0-2 1-15,-2-2 2 0,3 2-1 0,-4-4 0 16,1 4 28-16,2-2-1 0,-3-2-1 0,0 0-1 16,0 0-5-16,0 0-2 0,0 5-3 0,0-5 3 15,0 0-2-15,5 2-6 0,-5-2-2 0,0 0 0 16,1 3 2-16,-1-3-4 0,3 2 0 0,-3-2 0 16,0 0-3-16,9 2 0 0,-4-2 6 0,-5 0-4 15,10 0 1-15,-2 0-1 0,-8 0-2 0,13 0 3 16,-7-2-2-16,7 1 0 0,-3 0-1 0,0-2 0 15,2 3 2-15,-2-4-4 0,0 3 1 0,0-3 1 16,-3 3 0-16,0 1-1 0,1-2-1 0,-2 2-4 16,-6 0-7-16,13-1-13 0,-4 1-10 0,-9 0-11 15,9 1-11-15,-9-1-17 0,10-1-17 0,-10 1-12 16,9-1-21-16,-9 1-16 0,13-5-8 0,-8 3-15 16,-5 2-8-16,8-5-11 0,-4 2-120 0,-4 3-324 15,2-6 144-15</inkml:trace>
  <inkml:trace contextRef="#ctx0" brushRef="#br1" timeOffset="-13675.303">422 16312 67 0,'-6'-6'141'0,"0"3"12"15,-2 0 1-15,4-2 1 0,-3 1-4 0,3 2-4 16,-1-1-7-16,2-2-4 0,3 5-12 0,-7-2-9 16,5 0-8-16,2 2-10 0,-6-4-8 0,6 4-13 15,0 0-3-15,-5-2-8 0,5 2-8 0,0 0-4 16,0 0-5-16,0 0-8 0,0 0-1 15,0 0-2-15,0 0-5 0,0 0 1 0,0 0 2 16,20 2-2-16,-14 1-3 0,3 2-4 0,-1-5 1 0,1 5-4 16,2-3 4-16,1 3-6 0,-1-3-2 15,2 3 1-15,0 0-1 0,0 1-2 0,2-2-1 16,-2 0-1-16,1-1-3 0,0 4-1 0,-1 0 2 16,1-2-7-16,2 0 4 0,-4 2 1 0,0-2-2 15,-2 0-3-15,0 0 4 0,-5 0-2 0,6 2 6 16,-6 0 2-16,-1 0 0 0,-4079 3 1 0,8158-2 1 0,-4080 3-2 15,-2 6-3-15,-4-1 1 0,-5 1-2 0,2 4 1 16,-4 1-3-16,-4-1-3 0,2 3-3 16,-3-1-17-16,2 1-20 0,-7 1-25 0,6-2-29 0,-4 3-44 15,5-11-44-15,2 2-55 0,-6-3-136 16,7 2-397-16,-2 0 175 0</inkml:trace>
  <inkml:trace contextRef="#ctx0" brushRef="#br1" timeOffset="-12937.715">611 16291 57 0,'0'-3'106'0,"2"-2"-13"0,2 3-17 0,-2-6 0 16,-2 6-3-16,0 2-7 0,1-6-6 0,1 2-4 15,-2 4-10-15,1-5-14 0,-1 5 9 0,0 0 10 16,0 0-2-16,0 0 7 0,8 9-1 0,-4-3 0 16,2 4-5-16,-5 4 5 0,2 3-6 0,-1 3-2 15,3 4-1-15,-1 4 1 0,0-1 1 0,-1 2-3 16,1 1 0-16,0 1-5 0,-2 0-9 0,2-1-6 16,2-3 4-16,3-1-1 0,-5-7-10 0,2 1 0 15,4 4 1-15,-2-7-8 0,-3-1 2 0,4-5-2 16,-4 1 3-16,2-1-1 0,-1-4-6 0,3 1-2 15,-4-1-4-15,4-1 6 0,-3-5-9 0,1 2 4 16,6-1-1-16,-6-4-1 0,1-1 0 0,3 1-3 16,-2-5-6-16,-2 0-6 0,3-1-3 0,-2-2-8 15,-1-1-5-15,2-4 0 0,0-2-6 0,-4-1 10 16,3-5 0-16,-5 4 11 0,0-7 3 0,-3 1-13 16,3-4 10-16,-3 6-5 0,0-3 8 0,-3 7 5 15,2-1 4-15,-1 3 10 0,0 1 4 0,2 3 0 16,-1 4 9-16,1-1 1 0,0 1 1 0,-3 1-6 15,1 1 2-15,1 2-8 0,-1 0 3 0,2-2 1 16,-1 5-4-16,0-4 2 0,1 2-2 0,0 4-15 16,-3-6-23-16,3 6-18 0,-4-6-35 0,2 4-25 15,2 2-117-15,-3-3-241 0,3 3 106 0</inkml:trace>
  <inkml:trace contextRef="#ctx0" brushRef="#br1" timeOffset="-12519.369">1043 16433 6 0,'-1'-4'167'0,"1"4"-3"0,0 0-12 0,0 0-7 16,-1-5-15-16,1 5-3 0,0 0-13 0,0 0-16 15,0 0-8-15,-6 9-11 0,5 2-2 0,-2 1-10 16,3 5-5-16,-2 4-8 0,2-2 3 0,0 8-8 15,3 3 8-15,2 3-8 0,-1 1-3 0,1 2-3 16,0-2-1-16,-2-1-8 0,7 0-4 0,-3 2-5 16,1 1-3-16,-4-4-4 0,4-2 2 0,-2 0-6 15,-1-4-11-15,-2-1-13 0,3 0-13 16,-3-7-17-16,-1-3-21 0,2-4-21 0,-3 0-7 0,3-1-11 16,-4 0-16-16,4-6-3 0,-4 1-15 0,-4-1-78 15,4-4-229-15,-4 6 102 0</inkml:trace>
  <inkml:trace contextRef="#ctx0" brushRef="#br1" timeOffset="-12209.201">958 16581 39 0,'1'-11'143'0,"-1"-2"-28"0,3 3-10 15,-1 0-6-15,5-1-8 0,-1 3-5 0,1 1-10 16,0-1-5-16,6 3-4 0,-3 1-2 15,2-1-3-15,1 4-7 0,0 2-3 0,5 4 1 16,-5 0 1-16,-3 1-10 0,4 4-1 0,-5-2-3 16,0 2-4-16,-3 0-2 0,1 1-1 0,-2 1-7 15,-1 3 6-15,-4-3-4 0,1 3 4 0,-5 1-5 16,-1 0 0-16,0-1 1 0,-4 0-3 0,0-5-3 16,0 5 5-16,-1-5-5 0,1 1 6 0,0-4-5 15,0 3-3-15,0-4-2 0,2 0-2 0,2 0-2 16,-2-2-10-16,2-2-16 0,0 2-7 0,0-3-10 15,5-1-17-15,-8 3-13 0,8-3-17 0,0 0-14 16,0 0-8-16,3-12-9 0,1 7-9 0,2-2-89 0,3-1-223 16,-3-3 99-16</inkml:trace>
  <inkml:trace contextRef="#ctx0" brushRef="#br1" timeOffset="-11948.883">1274 16372 19 0,'-2'-4'206'0,"2"4"-4"16,0-6-8-16,0 6-9 0,0-4-20 0,0 4-14 16,0 0-16-16,0 0-13 0,0 0-8 0,0 0-15 15,0 0-12-15,-5 17-6 0,3-5-8 0,1 5-7 16,2 2-8-16,2 7-5 0,0-2-8 0,-3 6-3 16,3-1-4-16,-2 1-1 0,5-1-5 0,0 2-6 15,1 0-2-15,1 1-1 0,-5-1-6 0,5 3-1 16,0-7-8-16,-2 4-12 0,1-1-14 0,0-2-13 15,-2 0-10-15,-1-3-21 0,0-7-10 0,0 1-11 16,-3-3-13-16,0-4-8 0,2-1-14 0,-2-1-7 16,3-2-9-16,-4-2-105 0,0-1-258 0,0 1 114 15</inkml:trace>
  <inkml:trace contextRef="#ctx0" brushRef="#br1" timeOffset="-11191.645">1167 16590 71 0,'0'-6'121'0,"3"-4"-12"15,-2 5-7-15,3-2-9 0,0 4-4 0,5-2-4 16,-3 2-6-16,4 1 2 0,3 2-11 0,-1 0-8 16,2 2 1-16,0 1-2 0,3 0-8 15,-6 4-6-15,4 1 0 0,3-1-6 0,-5 4 2 16,-6-3-10-16,5 2 2 0,-4-1-3 0,-3 3 0 0,0-4-7 15,-4 4 0-15,-1-3-1 0,0 3 1 0,-1-3-3 16,-3 2-2-16,-1-2 2 0,4-1-5 0,-6 1 1 16,2-1 5-16,4-1-1 0,-9-2-5 0,6-1-4 15,1 1 1-15,0 0-2 0,-3-3-10 16,6-2 8-16,-6 5-21 0,6-5 2 0,-10 1-8 16,10-1 4-16,0 0-4 0,0 0 1 0,-12-3 4 15,12 3 2-15,0 0 1 0,-5-5-2 0,5 5 10 16,0 0-9-16,3-7 5 0,-3 7-4 0,6-9 3 15,-2 6-2-15,1-4 0 0,4 2 4 0,-1 0-6 16,2-4-13-16,0 3-4 0,-1-3-7 0,0 2-4 16,5-4-12-16,0 0 5 0,0 1-7 0,-1-1 3 15,-4 3 3-15,4-2-3 0,-4 3 5 0,-4-3 2 16,5 0 8-16,-5 1 3 0,-1 4 3 0,0-2 7 16,-3 2-1-16,0-2 9 0,0 4 10 0,-1 3 17 15,-1-7 15-15,1 7 10 0,-2-5 6 0,2 5-3 16,0 0 3-16,-8-1-1 0,8 1-3 0,0 0 4 15,0 0-1-15,-14 9 1 0,9-3-8 0,4 2 3 16,-2 0-6-16,2 1-1 0,-4 3-8 0,5-2 4 16,3 1-5-16,-6 2 1 0,6-1-9 0,0-2 3 15,0 2-5-15,1-3 0 0,1 1-2 0,0 0 1 16,0-1-10-16,0-3 4 0,-1 0-3 0,1-3 2 16,-1 2-8-16,3-2 4 0,-2-2-5 0,-5-1 4 15,12-1-2-15,-12 1 1 0,16-5-3 0,-10 2 7 16,0 0-9-16,-2-4 2 0,1 2 2 0,-2 0-2 15,2-2 7-15,-3 2-3 0,2-5-6 0,-4 3 4 16,0-1 0-16,0 1 1 0,-3-3-3 0,3 2 3 16,3-2 0-16,-3 3 0 0,-3 3-4 15,3 4 2-15,0-9 3 0,3 5-2 0,-3 4 0 16,0-5-1-16,0 5 0 0,6-3 3 0,-6 3-4 0,0 0 4 16,18 4 4-16,-6-1-1 0,-6 2-1 0,7 3 2 15,-4-3-1-15,0 2 3 0,0-1-6 0,4 1 1 16,-3-3-1-16,1 3 6 0,-2-2-8 0,0 2 5 15,0 0-3-15,0-3-1 0,-1 1 0 0,0-1 3 16,-1-3-5-16,-2 2 1 0,-5-3-6 16,13 0-9-16,-13 0-29 0,14 0-31 0,-9-3-50 15,-1-1-117-15,0 1-262 0,-2-4 117 0</inkml:trace>
  <inkml:trace contextRef="#ctx0" brushRef="#br1" timeOffset="-10102.478">1865 16327 98 0,'-1'-5'180'0,"1"5"-18"0,0 0-11 0,0 0-5 15,1 22-12-15,-1-11-14 0,4 7-5 0,0 6-11 16,0 1-11-16,-1 2-14 0,4 1-6 16,-1-4-5-16,-2-3-5 0,1 6-9 0,-1-4-11 15,0-4 4-15,-2 0-9 0,2 0-11 0,-2-3-8 16,0 1-10-16,-2-6-10 0,1 0-5 0,-1-2-8 15,0-1 2-15,-1-3-7 0,1 0 2 0,-2 0-8 16,-1-2-6-16,-1-1-1 0,4-2 1 0,-6 0 10 16,6 0 0-16,-9-8-1 0,5-1-3 0,-3 1 6 15,-1-3-13-15,6-4 16 0,-3-4 3 0,-1-8 0 16,0 2-4-16,3-4 6 0,-1-3-4 0,3-1 8 16,1-2-5-16,1 1 0 0,-1 3 12 0,7-2-13 15,-1 5 7-15,1-1 3 0,4 3-4 0,0 2 2 16,-2 9 12-16,4 2-3 0,-2 1 5 0,-2 3 1 15,4 1 4-15,-3 3-1 0,2 0 7 0,-2 0 2 16,0 3 5-16,-2 2 4 0,2 3 0 0,-5 1 0 16,3 3-7-16,-4 1-2 0,1 2 0 0,-5 1-4 15,0 0-4-15,0 6 4 0,0-6 6 0,-2 5-12 16,-1-3-2-16,-1 0 0 0,1 3 0 0,-2-6-1 16,1 0 0-16,3-2-1 0,-4 5 0 0,0-3-5 15,5-4-2-15,-3 0-2 0,2 1 0 0,1-2-8 16,0 0 2-16,1 0-7 0,2 0-8 0,-3 0 4 15,5-2-7-15,0 1 2 0,-1-1-3 0,2 0 2 16,1-1 0-16,-1 1 3 0,2 1 8 0,5-3-5 16,1 3 9-16,-3 3-4 0,5 0 1 0,0 3 0 15,-7-8 1-15,5 5 12 0,-4-2-7 16,-1 3 2-16,1-1 2 0,-2 3 2 0,-1-2 9 0,-2 1 6 16,2-2 1-16,-3 4 16 0,-4-5-8 0,0 3 4 15,0 1 0-15,0-3 3 0,-4 3 4 0,-3-1-2 16,0 0 1-16,2-1 4 0,-5 2-5 0,1-2-2 15,-2 1-4-15,3 0-1 0,-5-2 0 0,3-1 1 16,-3-1-1-16,2 1-1 0,-1-1-6 0,1-2-3 16,2 0 2-16,-4 0-10 0,8-1-7 15,-3 0-7-15,3-2-9 0,5 0-1 0,-9-1-15 0,9 1-5 16,-4-6-12-16,4 3-8 0,0-2-9 0,4-4 0 16,0-1-17-16,1 2-2 0,2-2 3 0,4-3 5 15,2 0 7-15,-3 1 9 0,6-2 0 16,-3 2 9-16,0 3 3 0,1-3 17 0,3 4 0 15,-7-1 15-15,3 3 5 0,-2 1 22 0,-1-1-4 16,3 4 10-16,-3 1 6 0,-3 0 12 0,3 1 11 0,-1 1 6 16,-4 2 7-16,0 1 2 0,3 3 4 0,-2-4-7 15,-1 8-1-15,2-3 0 0,-2 1-4 16,-1-1-5-16,0 0-2 0,1-2-10 0,0 3 1 16,-1 0-4-16,-1 0-5 0,0-3-8 0,3 0-7 15,-3-1-1-15,3-1-14 0,-1 2-7 0,0-4-5 16,2 1-8-16,-1-2-6 0,2-1-7 0,-8 0-1 15,11-2-9-15,-2-2-2 0,0-3-6 0,-1 1 1 0,-3-2-5 16,2 0 12-16,-2-2-2 0,2-1 12 0,-6 1-11 16,3-2 14-16,0-1 6 0,-4-3 1 15,2 5 13-15,-4-1 16 0,-2 0 21 0,-1 0 10 16,1 3 17-16,-2-1 7 0,0 2 5 0,-2 1 7 16,-2 2-3-16,-2 1-6 0,2 3-6 0,-5 1-4 15,2 4-5-15,-4 0-5 0,-2 3-2 0,4 3-8 16,1-1-12-16,-4 1-29 0,5 2-28 0,-2 0-33 15,5 2-44-15,0-2-39 0,0 1-113 0,4-2-287 16,2-2 127-16</inkml:trace>
  <inkml:trace contextRef="#ctx0" brushRef="#br1" timeOffset="-9795.25">2526 16409 67 0,'-3'-4'246'0,"3"4"-26"0,0 0-21 0,0 0-20 16,0 0-18-16,0 0-16 0,6 18-16 0,-3-8-13 16,0 5-8-16,0-1-12 0,-1-2-11 0,2 5-9 15,0-2-9-15,2 3-2 0,-4-5-8 0,1-1-7 16,-1 3-3-16,2-3-6 0,-1 0-5 0,-1-2-3 15,2-1-3-15,-2-1-12 0,0-1-10 0,0-2-19 16,4 1-4-16,-2-2-14 0,-1-3-5 0,3 1-14 16,-1-2-11-16,-5 0-17 0,14-6-16 0,-7 1-14 15,2-4-11-15,1 1-10 0,2-5 1 0,-3 0-6 16,2-2-87-16,-3 0-235 0,1-1 104 0</inkml:trace>
  <inkml:trace contextRef="#ctx0" brushRef="#br1" timeOffset="-9084.07">2711 16499 660 0,'5'-11'1'0,"-2"6"33"15,1-5 36-15,-2 6 23 0,-2-3 8 0,4 5 4 16,-4 2 1-16,3-7-1 0,-3 7-3 0,0 0 3 15,0 0-4-15,0 0-1 0,6 13-15 0,-5-8-5 16,-1 3-11-16,2-1-5 0,-2 1-7 0,2 1-6 16,-1 0-5-16,-1 1-8 0,0-3-17 0,1 1-17 15,1-1-17-15,-1 0-21 0,0-3-14 0,-1 2-13 16,2-1-15-16,-2-2-8 0,2 0-3 0,-2 1 0 16,0-4-1-16,3 2 2 0,-3-2 2 0,0 0 2 15,0 0-4-15,0 0-5 0,8-8 9 0,-5 4 4 16,-2 0 12-16,-1 4 8 0,0-6 10 15,2 4 13-15,-2 2 12 0,1-7 17 0,-1 7 16 16,-1-4 16-16,1 4 18 0,0 0 8 0,-2-5 8 0,2 5 5 16,-4-3 9-16,4 3-7 0,0 0-2 0,-3-5-3 15,3 5-3-15,0 0-6 0,-5-1 4 16,5 1-7-16,-5-3 1 0,5 3-2 0,0 0-2 16,-4-2-5-16,4 2-8 0,-3-4-4 0,3 4 0 15,0 0-8-15,-1-5 0 0,1 5-6 0,-2-4 2 16,2 4-4-16,-2-6 0 0,2 6 3 0,0-4-9 15,0 4 2-15,-1-3-4 0,1 3 1 0,0 0-1 0,0 0-3 16,0 0 2-16,0 0 2 0,0 0 0 0,0 0 0 16,3 15 4-16,-1-8-2 0,0 2 1 0,1-1-4 15,0 2 2-15,-3-1-5 0,6 3 2 16,-2-2-2-16,1 1 0 0,-3-1 0 0,1 2 1 16,2-3 0-16,-2 3 2 0,1 0 0 0,-1-3-2 15,0 0 1-15,-1-1-3 0,2 0 1 0,-1-1 0 16,-2-2-3-16,2 2 1 0,-2 0 9 0,0-4-13 15,-1 1 4-15,3 1-2 0,-3-2 9 0,0-3-9 16,1 5 2-16,-1-5-10 0,0 5 10 0,0-5-15 16,0 0 2-16,0 0-6 0,0 0 3 0,0 0-3 15,0 0 2-15,0 0-1 0,0 0 6 0,-15-10 4 16,12 7-1-16,1 0 4 0,-2-1-2 0,4 4-1 16,-4-7 2-16,1 1 7 0,2 0-4 0,-1 1-1 15,2-1 3-15,-3-1-2 0,3 1 3 0,0-2-5 16,4 1 1-16,-3 0 4 0,0-3-2 0,2 0 1 15,-2 1 2-15,2 2-4 0,-2-2 3 0,3 3 3 16,-2-1-4-16,2 2 0 0,-1-2-2 0,-1 3 2 16,1 0-9-16,-1-1 12 0,0 1-4 0,-2 4 0 15,4-3 3-15,0 1 4 0,-4 2-2 0,5-1 8 16,-5 1 0-16,8 3 10 0,-4 0-10 0,0 1 5 16,1 1-2-16,3-1 0 0,-2 3-2 0,1-3-2 15,0 3-1-15,1-1 1 0,2-1-5 0,-2 1 3 16,1-1-5-16,0 0-5 0,0-3-13 0,-3 0-9 15,3 2-15-15,-2-3-17 0,1-1-18 0,0-1-20 16,2-3-31-16,-1 0-24 0,0-1-112 0,-5 0-281 16,5-5 125-16</inkml:trace>
  <inkml:trace contextRef="#ctx0" brushRef="#br1" timeOffset="-8296.045">2964 16433 158 0,'-4'8'194'0,"2"1"-18"16,-1 3-3-16,0-1-16 0,1 2-12 0,2 2-10 16,-4-3-15-16,4 4-9 0,0-1-10 0,0-3-6 15,-2 5-16-15,-1-6-4 0,3 0-7 0,0 2-8 16,0-2-7-16,-1-1-3 0,1-1-9 0,-2-2-4 16,1 1-2-16,1-5-5 0,-1 4-6 0,1-4-19 15,0-3-1-15,0 6-4 0,0-6-3 0,0 0-5 16,0 0-3-16,0 0 6 0,0 0-2 0,0 0-16 15,8-14-13-15,-6 9-2 0,1-4-12 0,-1-1 4 16,2 5-2-16,-4-4 7 0,5 1 5 0,-3-1 5 16,1 1 8-16,0 3 5 0,1 1 8 0,-3 1 3 15,0-1 10-15,2 1 9 0,-3 3 8 16,5-2 15-16,-5 2 1 0,0 0 0 0,15 4-2 16,-7-1-3-16,3 2-1 0,0-1-3 0,1 1-2 15,1-1-3-15,-3 2-1 0,8 0-5 0,0-1-5 0,0-1 2 16,1 0-9-16,0-1-4 0,2-1-12 0,-3-2-5 15,0 0-11-15,-1-2-7 0,0-1-7 0,0 1-10 16,-6-1-13-16,3-1-2 0,-3 0-5 16,-1-1 1-16,-4-2 8 0,0 3 8 0,1-1 6 15,-3 1 1-15,-3-1 13 0,3 1 19 0,-3-2 9 16,3 1 12-16,-4-2 21 0,-4 3 12 0,4 4 12 0,-5-6 18 16,1 1 1-16,-1 3 5 0,0 0 9 0,-4 2 12 15,9 0 10-15,-14 0 9 0,4 6 2 0,-4-3-1 16,3 4 0-16,-1-1-9 0,-3 4-8 15,7-1-3-15,-6 5-10 0,6-4-6 0,-2 4-11 16,2-4-4-16,2 5-9 0,-2-4-9 0,5-3-3 16,0 2-6-16,0-3-6 0,3 1-12 0,-1 0-14 15,2-2-10-15,2-1-7 0,0-1-7 0,0 1-6 16,2-2-8-16,-1-1 0 0,0-1-5 0,-4-1 0 16,0 0 0-16,16-6 0 0,-8 0 3 0,0 0-1 15,1-2 3-15,-2-1 4 0,0-1 0 0,-1-1 5 16,2-4 3-16,-2 0 2 0,-2-5-2 0,-1 2 9 15,3-8-2-15,-7 3 1 0,-1-6 0 0,1 0 5 16,-1 0-3-16,2-2 6 0,-4 1-3 0,-3 1 1 0,2 3 1 16,0 1 5-16,1 11 9 0,2 2 15 15,-1 3 11-15,2 0 8 0,-3 2-3 0,1 2 3 16,2 0-7-16,1 5 0 0,0 0-3 0,-4 0 2 16,4 0 7-16,-2 19 7 0,-1 0-1 0,6 5 5 15,-1 4-1-15,5 2-5 0,-5 0 4 0,1 1-11 16,-2-2 2-16,2 4-3 0,1-6-3 0,-1 2-5 15,1-4-13-15,-1 2 5 0,1-9-2 0,-2 2 2 16,-1-3-8-16,2 0 1 0,2-4-8 0,-5-4-17 16,1 2-15-16,-2-6-15 0,4 2-21 0,-3-1-25 15,1 0-40-15,0-2-39 0,-1 0-59 0,0-4-248 16,0 0-511-16,-7 2 226 0</inkml:trace>
  <inkml:trace contextRef="#ctx0" brushRef="#br1" timeOffset="-7993.41">3526 16586 88 0,'0'0'202'0,"8"0"-13"0,2-3-12 0,4-2-17 16,-2 3-9-16,2-2-18 0,4-2-11 0,-1 1-14 16,0-1-8-16,1 2-9 0,-3-1-12 0,1 2-21 0,-5 0-33 15,3 0-30-15,-5 3-44 0,0-3-39 0,0 2-37 16,-4 0-111-16,-5 1-256 0,3-2 113 0</inkml:trace>
  <inkml:trace contextRef="#ctx0" brushRef="#br1" timeOffset="-7822.867">3507 16733 220 0,'5'0'233'0,"7"0"-14"15,-2 0-19-15,4 0-22 0,8-5-16 0,4 0-16 16,3 0-27-16,-3-3-59 0,1 2-73 0,3-2-104 16,-14 0-118-16,5 3-254 0,-7 0 112 0</inkml:trace>
  <inkml:trace contextRef="#ctx0" brushRef="#br1" timeOffset="-6436.926">4303 16365 53 0,'-1'-4'135'0,"1"4"-19"0,0 0 0 0,-3-5-11 16,3 5-10-16,0 0-1 0,0 0-3 0,0 0-6 0,0-3-6 15,0 3 1-15,0 0-9 0,0 0 0 16,0 0-8-16,0 0-8 0,0 0-1 0,0 0-10 16,0 0-1-16,0 0 2 0,-2 17 0 0,2-7-5 15,0 7-1-15,0 0-6 0,0 8-2 0,0-6 1 16,0 6-2-16,0 0 0 0,0-5-3 0,0 6-4 16,2-7-1-16,0 7 0 0,1-6-1 0,0 6 0 15,3-8-7-15,-3 1 2 0,-1-4-2 0,2 1-5 16,-1-6 1-16,2 6 3 0,-4-5-6 0,3-1 3 15,-3-4-4-15,-1 0 1 0,1-1-6 0,2 2-2 16,0-1 2-16,-1-2 6 0,-2-2-21 0,0 3-18 16,0-5-17-16,0 0-20 0,0 7-44 0,0-7-39 15,0 0-114-15,0 0-289 0,0 0 128 0</inkml:trace>
  <inkml:trace contextRef="#ctx0" brushRef="#br1" timeOffset="-6263.389">4468 16644 106 0,'0'0'102'16,"0"0"-25"-16,0 0-39 0,0 0-38 0,8 0-55 15,-8 0-57-15,0 0 26 0</inkml:trace>
  <inkml:trace contextRef="#ctx0" brushRef="#br1" timeOffset="-5878.898">4617 16522 70 0,'0'0'201'0,"0"0"-17"0,0 0-17 0,-10 0-16 16,10 0-10-16,-9 4-22 0,4 0-12 15,1 3-14-15,-1-4-6 0,-1 3-8 0,3 0-8 16,2-1-13-16,-3 2-1 0,2 0-7 0,-2 0-3 16,2 1-4-16,1-3-8 0,1 3 1 0,0-2-16 15,0 1 2-15,1 0-3 0,1-3-4 0,0 4-1 16,2-2-1-16,0 1-4 0,-1-2-4 0,3 2-1 16,0-2 2-16,3 1-4 0,-1 0-2 0,2-1 3 15,-1-1 1-15,0-1-3 0,0 2-2 0,4-3 0 16,-3 2-2-16,-1-1 5 0,4 2-4 0,-4-3 3 15,-4 2-2-15,2-3 0 0,0 4 2 0,-4-2 1 16,3 2-1-16,-2-2-4 0,-2 3 6 0,1-3-2 16,0 0 1-16,-1 2 2 0,-2 1 0 0,0-3 4 15,-2 4-5-15,0-5-2 0,0 5 4 0,-1-4-2 16,0 2 3-16,-3 0-4 0,1 0-4 0,-2-1-10 16,0 3-9-16,-2-4-21 0,-1 1-7 0,0-3-27 15,-2 4-17-15,-1-5-20 0,-1 0-26 0,1 0-99 16,-6-3-256-16,5-2 113 0</inkml:trace>
  <inkml:trace contextRef="#ctx0" brushRef="#br1" timeOffset="-5688.406">4698 16418 121 0,'5'-4'125'16,"3"2"-9"-16,-8 2-34 0,11-2-29 16,-4-1-30-16,-1 3-34 0,2-1-30 0,-8 1-37 15,11 1-85-15,-11-1 37 0</inkml:trace>
  <inkml:trace contextRef="#ctx0" brushRef="#br1" timeOffset="-5397.184">4832 16503 141 0,'0'0'151'0,"5"2"-7"16,-1 1 0-16,1 0-2 0,-2-1-11 0,3 3-7 15,6 0-8-15,-3 0-7 0,1 2 3 0,0-2-7 16,3 6-10-16,-2-3-5 0,3 3-10 0,2-3-4 15,-2 0-5-15,0 1-11 0,1 2-6 0,-2 0-5 16,0-1-5-16,2 0-5 0,-6-1-3 0,1 0-4 16,-3-1-4-16,4 1-2 0,-2-2-7 0,0 1-2 15,-1 0-22-15,-2-4-14 0,-2 2-22 0,-1-1-4 16,-1-1-29-16,2 1-12 0,-2-3-16 0,0 0-30 16,-2-2-18-16,0 0-114 0,0 0-285 0,0 0 126 15</inkml:trace>
  <inkml:trace contextRef="#ctx0" brushRef="#br1" timeOffset="-5196.723">5052 16477 129 0,'0'0'144'0,"-8"11"-6"0,7-4-12 15,-4 1-10-15,5 2-7 0,0 1-7 0,-3 2-9 0,2 2-10 16,-3 2-4-16,3-2-13 0,-3 0-8 0,4 3-1 15,-5-1-8-15,5 0-7 0,-3-1-16 0,3-3-23 16,-1 2-30-16,1-5-33 0,0 1-40 0,-4 1-106 16,-1-2-223-16,0-3 99 0</inkml:trace>
  <inkml:trace contextRef="#ctx0" brushRef="#br1" timeOffset="-5010.221">4901 16654 95 0,'0'0'172'0,"8"-5"-9"0,-3 2-8 15,1 1-17-15,3-2-10 0,1 0-14 0,3-1-12 16,3-3-7-16,1 2-13 0,0 0-6 0,1 0-11 16,0 0-18-16,1 0-39 0,-1-1-36 0,0 0-44 15,-3 0-38-15,-3 4-95 0,2-2-223 0,-4 0 99 16</inkml:trace>
  <inkml:trace contextRef="#ctx0" brushRef="#br1" timeOffset="-4592.33">5309 16433 163 0,'0'0'191'0,"-4"-5"-18"0,4 5-8 16,0-4-12-16,0 4-4 0,0-4-2 0,0 4 1 16,0 0-3-16,0 0-3 0,-1-5-1 0,1 5-8 15,0 0-4-15,0 0-7 0,0 0-10 16,0 0-3-16,0 0-8 0,0 0-5 0,0 0-11 16,0 0-11-16,0 0-6 0,0 0-9 0,0 0-10 15,0 0 5-15,0 0-7 0,0 0-5 0,-7 12-4 0,10-3-4 16,-6 3-4-16,3-3-6 0,0 3 7 0,3 5-7 15,-3-5-4-15,1 6-7 0,3-4 0 0,-4 5 2 16,3-2-2-16,-3 0 4 0,1-1-4 0,0 4-1 16,3-3-1-16,-4 2-5 0,1-1 3 0,2-3-4 15,-1 2 6-15,-2-1-5 0,1-1-1 16,-1-1 2-16,3-4 0 0,-3 0-4 0,0 2-1 16,0-5 2-16,0-1 1 0,3-1-3 0,-2 1 2 0,-2-1-5 15,2-1 2-15,-1-4-3 0,0 5 1 16,0-2-12-16,0-3-11 0,3 2-23 0,-3-2-24 0,0 0-37 15,0 0-36-15,0 0-48 0,-8-8-42 16,5 2-191-16,-2 0-459 0,0-1 204 0</inkml:trace>
  <inkml:trace contextRef="#ctx0" brushRef="#br1" timeOffset="-3922.514">5562 16452 160 0,'-2'-3'163'0,"0"2"-18"16,2 1-12-16,-6-3-17 0,6 3-8 0,0 0-14 16,0 0-5-16,-8 8-10 0,4 1-5 0,3 3-7 15,-2 1-6-15,-2 1-2 0,4 5 4 16,-2-2 1-16,0 3-1 0,3 0-5 0,-3-2-4 0,3-1-4 16,0 0 1-16,3 2-10 0,0-2-1 0,0-2-8 15,-2 1 5-15,-1-6-9 0,4 3 2 0,-2-4-9 16,1 1 0-16,4-3 0 0,-5 3-1 0,1-4 1 15,7-1-4-15,-4-1-1 0,1-1-2 0,0-2-4 16,5-3 2-16,-2-1-2 0,0-1-5 0,2-3-2 16,2-6-3-16,1 4 3 0,-1-4-4 0,0 0 1 15,-5-1 0-15,-1 0 2 0,-2-3 0 0,3-2 1 16,-4 2-3-16,2-1 1 0,-6-2 4 0,-1 3-1 16,0-2 1-16,-1 4 1 0,-3 3 7 0,1 1 10 15,-2 0 2-15,1 1 1 0,-2 3 4 0,2 1-3 16,0 2-2-16,-1-1-6 0,0 4 1 15,-1-1-2-15,6 2-5 0,-14 3 0 0,7 2-1 16,-1 0 0-16,0 0-2 0,1 4 0 0,0-2-4 0,0 3-2 16,0-2-1-16,0 1 1 0,2-1 3 0,1 3-1 15,0-3-6-15,2 2 4 0,0-1-1 16,2 2 0-16,0-2-2 0,3 1 1 0,0 1-4 16,0 1 8-16,3-3-6 0,-1 2-1 0,3-1 1 15,-1-1 0-15,2-1 0 0,4 2 2 0,-4-1-4 16,0-2 6-16,1-1-7 0,0 2 5 0,-1-3-5 15,-3 3 6-15,5-3-6 0,-1 2 1 0,-1 0 0 0,-4-4 2 16,5 2 2-16,-2-1-2 0,-2 0-2 16,-2-1 2-16,4-2-11 0,-3 3-17 0,0-1-12 15,-1 1-35-15,-2-1-35 0,-2-3-38 0,0 0-37 16,9 2-136-16,-9-2-346 0,0 0 153 0</inkml:trace>
  <inkml:trace contextRef="#ctx0" brushRef="#br1" timeOffset="-3089.195">5886 16462 61 0,'0'-5'160'0,"0"5"-12"0,0 0-11 0,0 0-16 15,0 0-8-15,0-7-12 0,0 7-6 0,0 0-10 0,0 0-7 16,0 0 1-16,0 0 10 0,0 0 4 0,3 19-4 16,-1-7-4-16,0 2-3 0,-2-1-15 0,4 4 10 15,-2-2-8-15,-1 2-4 0,2 0-7 16,-3 2-5-16,9 5-2 0,-9-7-7 0,1 2-2 16,2-2-5-16,-2 0-4 0,0 0-6 0,3-2 0 15,-4-1-5-15,0-3-1 0,0 1-2 0,0-2-2 16,0-3-2-16,-5-1-1 0,6-2 0 0,-1 2-4 0,0-4-5 15,0-2-1-15,0 8-4 0,0-8-14 0,-2 1-2 16,2-1-7-16,0 0 4 0,-8-9 1 0,6 5 1 16,-1-4 3-16,0-2-1 0,2-6 2 0,-4 1-1 15,4-4 1-15,-3-1 5 0,1-5-3 16,2-4 0-16,1 0 3 0,-4 1 0 0,6 1 0 16,0 1 3-16,2-1 2 0,0 2 2 0,-3 7 1 15,5 1 5-15,0-2-2 0,0 5 0 0,-1 3 3 16,4 0-2-16,-4 2-3 0,3 0 6 0,-4 1-5 15,2 3 3-15,-1-1-2 0,4 4 2 0,-4-2-4 16,-1 3 4-16,-4 1-4 0,10 1 4 0,-10-1-4 16,8 8 6-16,-6-5-3 0,-2 6-1 0,0-2 1 15,0 3-2-15,-5 2 0 0,0-1 1 0,0 5-2 16,-4-1 3-16,3 1-4 0,-3-2 3 0,-1 1-4 16,2-2 0-16,0-1 3 0,3-1-3 0,0-1 3 15,-3 1-1-15,5 0 1 0,0-1-4 0,-1-2 0 16,2 1 2-16,-1-4-2 0,3 4-2 0,0-4 3 15,3 3 1-15,-1 0 1 0,-1-2-1 0,2 1 0 16,2 1 1-16,3-1-3 0,-1 0 2 0,2 0 2 16,2 1-3-16,0-2 3 0,-2 1 6 0,4 1-7 15,-2-3 0-15,5 4 0 0,-1-3 0 0,-1 3-3 16,-2-2 1-16,3 1 4 0,-5 0-3 0,4-2-2 16,-5 1-2-16,5-2 2 0,-6 3 7 0,2-3-10 15,1 2 5-15,-3-2-1 0,0 0 4 0,-3-1-2 16,0 1-1-16,-1-2-1 0,1 2-4 0,0-4-16 15,-2 0-26-15,-3-1-23 0,4 6-24 0,-2-3-39 16,-2-3-27-16,4 1-129 0,-4-1-312 0,0 0 139 16</inkml:trace>
  <inkml:trace contextRef="#ctx0" brushRef="#br1" timeOffset="-2273.235">6470 16465 92 0,'0'0'113'0,"0"0"-5"0,0 0-2 16,0-5 3-16,0 5-7 0,0 0 4 0,0 0 0 15,0 0 2-15,0 0-7 0,0 0 0 0,0 0-3 16,-1-5-4-16,1 5-5 0,0 0-7 0,0 0-4 15,0 0-10-15,0 0-7 0,0 0-8 0,0 0 2 16,0 0-10-16,0 0-8 0,0 0-3 0,0 0 5 16,0 0-10-16,-1 14-3 0,1-6-1 0,-3-3-4 15,3 2 1-15,0 5-2 0,0-2-1 0,3-1-6 16,-3 1 1-16,0 0-3 0,0 4 2 0,2 0-2 16,1-1-2-16,-2-3 1 0,1 7 0 0,1-2 4 15,1 2-1-15,-1-4-1 0,1 2 0 0,-1-3 2 16,4 4-1-16,-5-5-3 0,1 3-1 0,1-2 1 15,2 5 0-15,-3-7-3 0,3-1-4 0,-5-1 2 16,4 1 2-16,-3-4-3 0,0 2 1 0,2-2-3 16,-4-2 0-16,1-1 0 0,-1-2 4 0,2 5-5 15,0-3-1-15,-2-2-12 0,0 0-7 0,0 0-29 16,0 0-14-16,0 0-23 0,0 0-28 0,0 0-13 16,-9-12-15-16,7 4-23 0,-5 0-108 0,2-2-294 15,0 2 130-15</inkml:trace>
  <inkml:trace contextRef="#ctx0" brushRef="#br1" timeOffset="-1917.154">6322 16619 89 0,'-6'0'164'0,"6"0"-12"0,0 0-12 15,0 0-10-15,0 0-14 0,0 0-12 0,0 0-8 16,0 0-1-16,0 0 12 0,0 0 0 0,0 0-2 0,19 4-4 16,-13-4-5-16,3 1-6 0,0-1-2 0,3 0-3 15,-1 0-2-15,2 0 0 0,2-1-3 16,2-2-6-16,1 0-1 0,-2 1-3 0,4-3-7 16,-1 2-3-16,-3 1-2 0,0-1-11 0,3 0-5 15,-4-1-1-15,-2 0-5 0,2 3-2 0,-3-1-3 16,3 0 0-16,-10-1-6 0,3 1-1 0,-4 2-6 15,2-2 3-15,-2 1-5 0,-4 1 3 0,9-1-8 16,-9 1 1-16,6-1 0 0,-6 1-2 0,0 0-2 0,7-2-2 16,-7 2-11-16,0 0-20 0,0 0-21 0,0 0-28 15,0 0-29-15,0 0-34 0,0 0-37 16,6-1-52-16,-6 1-135 0,0 0-391 0,0 0 174 16</inkml:trace>
  <inkml:trace contextRef="#ctx0" brushRef="#br1" timeOffset="-1023.082">6874 16405 14 0,'0'0'142'15,"0"0"-16"-15,-4-1-12 0,4 1-10 0,0 0-13 0,0 0-4 16,0 0-9-16,0 0 2 0,-6 6 1 0,4-2-5 15,0 3 0-15,-3 1-2 0,4 2 2 0,-2 1-3 16,-2 6 2-16,1-1-3 0,2 4-3 0,-1-3-5 16,3 3-6-16,0 6-2 0,3-9-8 15,-2 2-3-15,0-1-8 0,3 7 2 0,-1-5-7 16,3-3-3-16,-2-2-2 0,3-1-2 0,0-2-6 0,-1-1-2 16,1-1 0-16,1-3 0 0,1 2 0 0,-1-3-2 15,1-3 1-15,-1-2-2 0,3 1 0 0,0-4-2 16,3 1-1-16,-3-6 0 0,7 1-2 0,-4-5-1 15,1 2-2-15,1-6 0 0,-1 1 2 16,-2 0-8-16,-1 0 4 0,0-3 0 0,-2-1-2 16,-2 1 1-16,0-3 0 0,-3 2 3 0,-3-7-3 15,1 5-2-15,-7-4 3 0,0 4-2 0,3 1 3 16,-6 0-4-16,0 1 2 0,-1 2 1 0,1 0 8 16,-3 8 3-16,-1-6-3 0,-3 4 8 0,4 3-7 15,-3 1 5-15,3 2-6 0,-8 3 3 0,1-2-3 16,5 5-1-16,-1-1-2 0,0 3-2 0,3 0 4 15,-2 1-6-15,1 0-1 0,3 2 2 0,-2-1-4 16,1 3 7-16,4-1-14 0,-2 2 8 0,2-2 0 16,1 3-1-16,2-1-4 0,-2 1 5 0,4-2-4 15,4 1-1-15,-2 0-1 0,1 2 3 0,1-2 0 16,2-1 2-16,1 3-4 0,1-4-1 0,3 6 3 16,-1-2 5-16,1-4-4 0,-2 2 26 0,3 1-3 15,-1-3-4-15,6 4-1 0,-4 0 3 0,1-1-6 16,1 1-1-16,-2 0 0 0,-1 0-4 0,2-1-3 15,-5-1 1-15,4 0 0 0,-3-1-1 0,0 0-3 16,0-1 0-16,0 0 1 0,-1-2-1 0,0 5 0 16,-1-5-1-16,-1 4 2 0,0-5-3 0,-1 1 3 15,2-2-4-15,-4-1 1 0,0-2-2 0,-2 4-6 16,2-2-14-16,1 1-17 0,-5-4-23 0,5 2-24 16,-5-2-49-16,0 0-45 0,0 0-185 0,9-6-391 15,-9-2 174-15</inkml:trace>
  <inkml:trace contextRef="#ctx0" brushRef="#br1" timeOffset="-220.732">7278 16589 22 0,'3'-3'224'0,"-2"-2"-17"15,-1 5-10-15,5-4-18 0,-4 1-13 0,3 0-21 0,1 1-11 16,-1-1-13-16,1 1-8 0,0-1-11 0,-1 2-12 16,-4 1-6-16,13 0-7 0,-8 0-7 0,3 0-5 15,-8 0-7-15,10 2-5 0,-4-2-7 16,1 2-3-16,-2 0-5 0,0 0-3 0,0-1-4 16,-5-1 0-16,0 0-7 0,7 2 5 0,-7-2-3 15,3 1 3-15,-3-1 1 0,0 0 4 0,0 0 3 16,5 2-3-16,-5-2-4 0,0 0 0 0,0 0-6 0,0 0-3 15,0 0-1-15,0 0-4 0,0 0-1 0,0 0-3 16,0 0-6-16,0 0 0 0,0 0-3 0,0 0 2 16,0 0-5-16,-20-3-3 0,20 3 2 15,0 0 2-15,0 0 2 0,-5-3 2 0,5 1 3 16,0 2 4-16,0 0 2 0,0 0-1 0,0 0-1 16,0-6 0-16,0 6-4 0,0 0 0 0,0 0-4 15,0 0 1-15,0 0 1 0,0 0 0 0,6-3 0 0,-6 3-2 16,0 0-2-16,0 0 1 0,17 5 1 15,-11-1 4-15,-3-2-9 0,3 1 5 0,-1 0-1 16,0 2 0-16,3-1 0 0,-4 2 1 0,1-2-2 16,-2 1 1-16,0-1-2 0,2 0 0 0,-2 1 2 15,-2 3-3-15,-1-3 0 0,0 2 2 0,-1-1 0 16,-2 5 2-16,-2-3-2 0,0 2-2 0,-3 1 1 16,2-1 1-16,0 0-1 0,-2-2-4 0,-1 1 3 15,0 0 0-15,1-1 0 0,2-1 0 0,0 0 1 16,1-2-3-16,-1 0 3 0,3-2-2 0,0 1 1 15,-1 0 0-15,0-1 1 0,2-2-3 0,2-1 0 16,-5 3-1-16,5-3 1 0,0 0-6 0,-2 4 7 16,2-4-3-16,0 0 1 0,0 0 3 0,0 0-4 15,16-3 2-15,-10 3 0 0,1-1-1 0,-2 0 3 16,5-1-5-16,-3 1 3 0,1 1 1 0,3 0-3 16,1 0 4-16,-3 0-1 0,2 0-1 0,-3 1-3 15,0 1 3-15,1-1 0 0,1 3 1 0,-5-2 0 16,-2 1 1-16,5 2 0 0,-7-2-3 0,4 3-6 15,-1-1-7-15,2-1 1 0,-6 2-2 0,3-2 1 16,-2 3-1-16,-1-1 0 0,-4-1 0 0,3 2 1 16,-2 0 0-16,-3 0 2 0,0-1 4 0,-2 2-3 15,0-2 2-15,-2-1 1 0,-3-1 2 0,1 2 2 16,1 0-2-16,0-3 5 0,-2 2-1 0,3 0-1 16,-3-2 6-16,0-2-4 0,3 2 0 0,-2-3-3 15,5 0 5-15,-1 0 0 0,0 2-5 0,2-2-14 16,0-5-14-16,6 5-18 0,-11 0-25 0,11 0-22 15,-10-6-33-15,9 1-31 0,1 2-29 0,0-4-115 16,-3 2-332-16,6-2 148 0</inkml:trace>
  <inkml:trace contextRef="#ctx0" brushRef="#br1">7693 16667 143 0,'0'0'148'16,"0"0"-12"-16,0 0-9 0,0 0-9 0,0 0-8 15,0 0-5-15,17-4-10 0,-11 2-8 0,1 2-8 16,-1 0-4-16,-1-5-14 0,0 5 1 0,3 0-13 16,-8 0-3-16,10-2-7 0,-5 2-2 0,-5 0-23 15,8-3-19-15,-8 3-38 0,0 0-24 0,10 2-27 16,-10-2-23-16,0 0-85 0,0 0-217 0,0 0 97 16</inkml:trace>
  <inkml:trace contextRef="#ctx0" brushRef="#br1">7706 16827 109 0,'13'0'186'16,"0"1"-6"-16,1-4-16 0,-2 3-12 0,7-1-15 15,0-1-4-15,2-2-21 0,-2 1-10 0,3 0-12 16,-4-1-37-16,0 2-49 0,-3-1-67 0,-3-1-164 15,-3 1-245-15,-4-2 109 0</inkml:trace>
  <inkml:trace contextRef="#ctx0" brushRef="#br1">8165 16405 114 0,'0'0'178'0,"0"0"-14"16,0-3-14-16,0 3-15 0,-1-3-10 0,1 3-6 15,0 0-15-15,0 0-5 0,0 0-13 0,2-5-8 16,-2 5-3-16,0 0-13 0,0 0-6 15,0 0-3-15,0 0-8 0,0 0 2 0,-2 12 0 0,2-4 1 16,1 0-6-16,-1 3 3 0,0 4-8 0,1 2-9 16,1-3 3-16,0 6 1 0,-2-1-4 0,1 0-1 15,0 6 4-15,1-1-4 0,0 2 2 16,2-6-3-16,-2 4-3 0,1-3-1 0,1 3 2 16,-1-6-2-16,-3 1-3 0,2-4-3 0,3 2 1 15,-2 0-5-15,-2-5 2 0,-1 1-3 0,3-2-1 0,-1-1-4 16,-2-1 3-16,3-2 1 0,-3-2-2 0,1 3-4 15,2-4 2-15,-1-1-2 0,-3 1-1 0,2-1-1 16,-1-3 4-16,-1 7 0 0,1-7-1 0,0 0-4 16,0 3-5-16,0-3-13 0,0 0-22 15,0 0-34-15,0 0-29 0,0 0-34 0,0 0-29 16,0 0-151-16,-9-14-341 0,5 8 150 0</inkml:trace>
  <inkml:trace contextRef="#ctx0" brushRef="#br1">8390 16498 26 0,'-7'-3'162'0,"7"3"-7"16,0 0-14-16,-6-6-12 0,6 6-9 0,0 0-8 15,0 0-11-15,0 0-10 0,-4-2-9 0,4 2-10 16,0 0-8-16,0 0-8 0,0 0-9 0,0 0-3 15,0 0 0-15,0 0-9 0,0 0 2 0,0 0-1 16,0 0-5-16,0 0-4 0,0 0-4 0,0 0-1 16,0 0 3-16,10-6 5 0,-6 4-9 0,2 0-6 15,1 2 3-15,1-6-2 0,3 4-5 16,-1-1-1-16,3-1-1 0,-3 2 8 0,1-3-12 0,0 0 4 16,3 3-5-16,-5-1 1 0,2 1 7 0,-3-1-7 15,1 1-2-15,-4 0 5 0,4-1-2 0,-4 1 0 16,2 0-5-16,-5 1 2 0,2-1-3 0,-4 2 5 15,9-3-3-15,-9 3-2 0,5-1 2 0,-5 1-1 16,0 0-1-16,3-2 5 0,-3 2-5 16,0 0 0-16,0 0-2 0,0 0 1 0,6-1 2 15,-6 1 1-15,0 0-6 0,0 0 3 0,5 5 6 0,-3-2 1 16,-1 1 0-16,0 1-2 0,3 0 3 0,-4 3 1 16,1 0 5-16,2 4 4 0,-2 0-1 0,0-2 2 15,0 7 6-15,2-2-7 0,-3 0 3 0,0-1 2 16,3 3 0-16,0-2-2 0,-1 1 0 15,-1-1 1-15,0 2-3 0,0 0-1 0,1 0 1 16,0-1 0-16,-2-1-3 0,2-5-4 0,-2 2-2 16,3 2 2-16,-2-4 0 0,-1-1-4 0,2 1-1 0,-2 1-2 15,1-3 0-15,1-2 3 0,-1-2-5 16,-1 4 2-16,1-4-1 0,-1 1-8 0,-1-1-21 16,2 0-24-16,-1 0-20 0,0-4-30 0,3 7-22 15,-3-4-24-15,0-3-20 0,0 0-110 0,0 0-298 16,0 0 132-16</inkml:trace>
  <inkml:trace contextRef="#ctx0" brushRef="#br1">8473 16679 93 0,'-4'-2'169'0,"4"2"-17"16,0 0-13-16,0 0-14 0,0 0-13 0,5-7-8 16,1 5-10-16,-2-1-7 0,3 0-1 0,-1-1-11 15,4 1 1-15,0-1-3 0,2 1 4 0,2-1-4 16,3-2 4-16,0 1-7 0,0 1 2 0,0-2-12 16,4 2 0-16,-3 1-7 0,3-2-6 0,-3 0 20 15,0 1-7-15,-4 1-2 0,2-1-8 0,-2 2-7 16,-1-2-1-16,1 3-5 0,-5-1 2 0,3 0-10 15,-2-1-4-15,-4 0-2 0,2 2 2 0,0-2-6 16,-2 1-2-16,0 0 0 0,2 1-6 0,-4 0 2 16,4-1-2-16,-2-2 0 0,-1 3-3 0,0 0 0 15,0-3-2-15,-1 3-2 0,1 0-1 0,-1-2-1 16,0 1 0-16,-2-1 1 0,2 0-3 0,-4 3 0 16,7-5 0-16,-6 2 0 0,1 1 1 0,-2 2 2 15,4-7-1-15,-4 5 0 0,0 2-2 0,4-4 1 16,-4 4-1-16,0-4-1 0,0 4 2 0,0 0 1 15,0-4-2-15,0 4 3 0,0 0-8 0,5-4 7 16,-5 4-2-16,0 0 2 0,0 0-1 0,0 0 2 16,0 0 0-16,0 0 4 0,0-3 0 0,0 3 6 15,0 0 0-15,0 0 5 0,0 0-1 16,0 0 5-16,0 0-1 0,0 0 6 0,0 0-3 16,0 0 2-16,0 0 4 0,0 0-6 0,0 0-1 0,0 0-5 15,0 0-1-15,0 0-1 0,0 0 1 0,0 0-3 16,0 0-3-16,0 0 1 0,0 0-5 0,0 0-2 15,0 0 3-15,0 0-3 0,0 0-2 0,0 0 6 16,0 0-6-16,0 0 5 0,0 0 0 16,0 0-2-16,0 0-1 0,0 0-3 0,0 0 2 15,0 0-10-15,0 0-14 0,0 0-13 0,0 0-21 16,0 0-26-16,0 0-39 0,0 0-41 0,0 0-37 16,0 0-35-16,-13-1-131 0,13 1-393 0,0 0 174 0</inkml:trace>
  <inkml:trace contextRef="#ctx0" brushRef="#br1">8803 16465 2 0,'0'0'176'16,"0"0"-8"-16,0 0-20 0,0 0-10 0,0 0-17 15,0 0-6-15,0 0-2 0,0 0-2 0,0 0-1 16,0 0-6-16,0 0-6 0,12-9-3 0,-8 6-4 16,1 2-3-16,0-2-5 0,0 3 0 0,3-1-5 15,-2-3-5-15,1 1-8 0,1 1-6 0,-2-1-7 16,0 0-1-16,2 1-4 0,-2-2-7 0,2 0-2 15,-2 2-3-15,-1 0-1 0,1-1-3 0,0 1-3 16,-3-1-3-16,-4078 2 0 0,8162 0-8 0,-4083-2 4 16,1 2-6-16,-5 1-1 0,8-1 1 0,-8 1-1 15,6-3 0-15,-6 3-3 0,4-2 1 0,-4 2 0 16,4-2-1-16,-4 2-2 0,0 0 3 16,0 0-6-16,0 0 3 0,0 0-5 0,0 0 0 0,0 0 3 15,0 0 2-15,0 0-1 0,5 7 0 0,-4-4-1 16,-1 1 0-16,0 1 0 0,3 2 0 0,-3-1 0 15,0 4-1-15,0 0 0 0,0 3 2 0,4 2 1 16,-4 2-2-16,0 0 1 0,1 0 2 0,-1 1 1 16,0 2-1-16,0-2 3 0,0 1-5 15,3 0 1-15,-3-1-2 0,0 3 4 0,1-4-1 16,-1 0-3-16,1 1 2 0,-2 0-2 0,1-6-2 0,1 5 2 16,-1-7-6-16,0 3 2 0,0-2 3 0,0 0-5 15,0-1 2-15,0-5-1 0,0 2 0 0,0-2-2 16,0-2 2-16,0 2-23 0,0-1-16 0,0 1-22 15,0-2-19-15,0-3-13 0,0 0-26 16,0 0-22-16,5 5-43 0,-5-5-40 0,0 0-117 16,0 0-368-16,0 0 163 0</inkml:trace>
  <inkml:trace contextRef="#ctx0" brushRef="#br1">8841 16661 6 0,'0'0'171'0,"0"0"-12"0,0 0-15 16,0 0-18-16,0 0-3 0,0 0-11 0,11-5 0 15,-4 5-11-15,4 0-3 0,-3-1 1 0,2 1-5 16,3-2-4-16,1-1-1 0,4-1-6 0,1 2 1 15,-1-2-6-15,1 1-6 0,-3-2-7 0,-2 2-8 16,5-2-7-16,-6 4-2 0,-1-2-4 0,-2 2-4 16,-1-1-6-16,-1 2-1 0,-2-2-4 0,3 2-10 15,-2-3-10-15,-7 3-15 0,7 0-19 16,-7 0-17-16,0 0-35 0,0 0-34 0,7-1-38 0,-7 1-162 16,0 0-334-16,0 0 147 0</inkml:trace>
  <inkml:trace contextRef="#ctx0" brushRef="#br1">9523 16593 66 0,'0'0'176'0,"0"0"-10"0,0 0-3 0,0 0-16 15,0 0-7-15,0 0-13 0,0 0-6 0,0 0 6 16,0 0-9-16,0 0 3 0,0 0-2 0,0 0 4 16,-4-4-4-16,4 4 0 0,0 0-4 0,0 0 0 15,0 0 2-15,0 0-4 0,0 0-3 0,0 0-1 16,0 0-8-16,0 0 2 0,0 0-9 0,0 0-4 15,0 0 2-15,0 0-19 0,0 0-6 0,0 0-9 16,0 0-5-16,0 0-5 0,0 0-15 0,0 0-30 16,0 0-48-16,0 0-47 0,0 0-89 0,0 0-77 15,-9 0-221-15,7-3-518 0,-1-2 229 0</inkml:trace>
  <inkml:trace contextRef="#ctx0" brushRef="#br1">1332 7453 126 0,'-4'-7'137'0,"3"6"-3"15,1 1-12-15,-5-6-5 0,2 3-7 0,2 0-4 16,-1-1-6-16,2 4 1 0,-6-4 1 0,4 2-4 15,2 2-6-15,-6-3-6 0,6 3-9 0,-7-3-9 16,7 3-4-16,-8 0-10 0,8 0-5 0,-12 3-6 16,2 2-10-16,2 2 6 0,-6 3-8 0,0 3-3 15,-3 10-3-15,2-5-2 0,-3 7-1 0,6 6-5 16,2-4-1-16,1 7-6 0,4-2 4 16,0-3-3-16,5 5 1 0,0-1-3 0,5 0 1 0,-1-3 5 15,6 1-5-15,-2-1-6 0,2-1 5 0,-1-5-10 16,8 1-2-16,0-4-6 0,0-2-4 0,-3-4-17 15,1-5-19-15,3 2-16 0,0-4-28 0,0-7-14 16,-1 5-34-16,3-9-129 0,-6-1-291 0,4-4 130 16</inkml:trace>
  <inkml:trace contextRef="#ctx0" brushRef="#br1">1473 7510 140 0,'-4'0'172'0,"4"0"-14"0,0 0-12 16,-10 8-13-16,7-4-6 0,1 3-14 0,0 4-10 16,0 6-10-16,2 0-1 0,0 0-12 0,2 0-10 15,-2 3-5-15,4-3-9 0,1 1-4 0,2 0-11 16,-4 3-1-16,2-5-2 0,1 2-6 0,-2-1-18 15,3-2-24-15,-2-2-30 0,2-2-20 0,-2-2-24 0,0 0-25 16,1-1-34-16,-1-4-78 0,-1-2-237 0,-2 1 106 16</inkml:trace>
  <inkml:trace contextRef="#ctx0" brushRef="#br1">1557 7611 106 0,'4'14'139'0,"-4"-7"-12"0,1 1-7 0,-1 4-10 16,0 0-9-16,1 1-15 0,2 1-3 0,-3 3-1 15,5-1-19-15,-4 0-10 0,3 0 3 0,0-1-5 16,1-4-6-16,-1 0-9 0,1-1 2 16,-1 0-5-16,1-2-11 0,-2-2-11 0,3 0 6 0,-1 0-10 15,-1-5-2-15,1 0-6 0,2-1 4 0,-7 0-3 16,10-2 1-16,-4-5 1 0,-2 2 4 0,0-3-4 15,1 0 4-15,-1-3-2 0,2 1-3 0,-3-2-2 16,-2-3 3-16,-1 2-4 0,-1 2 1 16,-2-6-4-16,-1 3 7 0,1-1-1 0,-5 0 10 0,0 0 0 15,3 5 6-15,-4 0 6 0,4 0 10 0,-4 2 1 16,1 0 5-16,1 2-5 0,-1 1-9 0,3 1 0 16,-3 1-4-16,3 3 1 0,-3 0 0 0,8 0-5 15,-15 1-3-15,11-1-1 0,-3 2-9 0,4 0-7 16,1 2-10-16,2-4-3 0,-7 3-5 0,7 1 0 15,0-4-12-15,-4 5 1 0,4-5 2 0,4 5 5 16,-4-5-1-16,4 3-2 0,1-3 7 0,-5 0-3 16,0 0-9-16,10 0 19 0,-10 0 8 0,8-5 0 15,-8 5 1-15,5-2 2 0,0-1 3 0,-1 1-1 16,-4 2-2-16,6-2 10 0,-2-1-1 0,-4 3 2 16,4-3 4-16,-4 3-2 0,0 0-1 0,0 0 0 15,9 3 5-15,-5 1 6 0,0-2 10 0,-4 4-8 16,7 0-1-16,-3 4 1 0,0 1-3 0,1 0 2 15,4-1-2-15,-5 4-2 0,6-3 0 0,-2 1-3 16,0 3-8-16,0-6 17 0,0 3-16 0,2-3 0 16,-2 1-4-16,2-4 0 0,-2 0 1 0,2-2-9 15,0 0-4-15,-2-3 1 0,0 0-1 0,3-2 2 16,-2-1 4-16,-3-2-4 0,2-3-1 0,2 0 1 16,-2-1 7-16,1-2-3 0,-4-1 2 0,0 1-5 15,-1 0 12-15,1-2-4 0,-2-1-4 0,-2-3 4 0,-1 2 10 16,-4-1-9-16,4-2-7 0,-5 0 1 15,1 6 0-15,-5 0 6 0,4 0-1 0,-4 1-8 16,-1 2-19-16,1 4-24 0,-4-4-19 0,1 3-19 16,-1 2-19-16,-1 2-122 0,-3 1-247 0,3-3 109 0</inkml:trace>
  <inkml:trace contextRef="#ctx0" brushRef="#br1">1589 7132 51 0,'0'0'192'0,"0"0"-21"16,-3-4-20-16,3 4-14 0,0 0-9 0,0 0-16 15,8-3 1-15,-3 2-11 0,7 1-8 0,-2 1-9 0,8 1-8 16,2 0-5-16,1 3-3 0,6 0-7 0,3 2-9 16,-3 1-7-16,0 5-2 0,1 1-2 0,3 0-5 15,-6 1-3-15,1 4 0 0,-2 2-7 0,-2 3-1 16,-3 1-4-16,1-1-2 0,-3 4-1 0,-3-1-5 16,-1 6 7-16,-2-3-4 0,1 0-1 15,-4 3 2-15,-1 2 3 0,-3-1-3 0,1 0-1 0,-4-2-3 16,-1 0-5-16,0 0 5 0,-1-3 0 0,-4-3-2 15,1 1 3-15,3-1-11 0,-4-8 3 0,4 0 3 16,-2-2-7-16,-1 0 5 0,3-3-3 0,0-3 4 16,-3 1-5-16,4-5-5 0,0 0 6 0,0 1-2 15,0-1 3-15,-3-2-6 0,3-1-23 0,0 1-18 16,0-4-28-16,0 0-40 0,0 0-51 0,0 0-158 16,0 0-343-16,-11-7 153 0</inkml:trace>
  <inkml:trace contextRef="#ctx0" brushRef="#br1">9566 16693 30 0,'8'-1'57'0,"1"1"-4"15,2-2-2-15,-3 2-7 0,0-2-1 0,1 2-4 16,0-1-5-16,0 1-7 0,-3-3 4 0,1 3-10 16,-7 0 2-16,11 0-14 0,-7-2-6 0,-4 2-22 15,8-2-20-15,-8 2-30 0,0 0-73 0,0 0 34 16</inkml:trace>
  <inkml:trace contextRef="#ctx0" brushRef="#br1">9477 16823 86 0,'19'0'98'0,"2"0"-10"0,0 0-7 0,6-1-7 0,5-1-9 16,-4 0-6-16,3 1-8 0,-4 0-3 0,1-2-2 16,-1 1-7-16,-8-1-28 0,1 1-28 0,-8 1-36 15,-1 1-60-15,2-1-123 0,-8-2 55 0</inkml:trace>
  <inkml:trace contextRef="#ctx0" brushRef="#br1">9705 16889 4 0,'13'0'71'0,"-1"-1"-14"0,0-1-22 15,2-1-44-15,-3-1-18 0,-1 1-29 0,1-2 14 16</inkml:trace>
  <inkml:trace contextRef="#ctx0" brushRef="#br1">9998 16375 33 0,'0'0'126'0,"0"0"-15"0,0 0-8 0,0 0 6 15,0 0-25-15,0 0 4 0,0 0-2 0,0 0-2 16,0 0-7-16,0 0 0 0,0 0-9 0,11-7-1 16,-11 7-12-16,0 0-1 0,0 0-1 0,0 0-9 15,0 0-7-15,0 0-2 0,0 0 4 0,0 12 10 0,0-2 3 16,0 2-2-16,4 5-1 0,-4 2-2 15,0 0-4-15,2 6 2 0,-2-4-8 0,1-2 2 16,-2 6-8-16,2 0-1 0,3-7-6 0,-8 3 2 16,8-3-7-16,-1 2-1 0,-1-3 0 0,-2 2-4 15,0-3-3-15,0 1-9 0,-2-4-18 0,4 1-16 16,-4-1-20-16,-1-2-18 0,6-6-22 0,-6 7-22 16,3-7-14-16,0 3-23 0,0-3-80 0,-5-3-248 15,5-2 110-15</inkml:trace>
  <inkml:trace contextRef="#ctx0" brushRef="#br1">10207 16506 162 0,'0'0'159'0,"-8"14"-11"15,4-6-9-15,-1 1-13 0,3 3-6 0,0-1-9 16,-2 1-9-16,2 4-7 0,-1-5-7 0,3 7-7 16,-2-2-10-16,2 0-1 0,-2-4-11 0,2-1-5 15,0 4 10-15,-1-3-16 0,1-1-9 0,0-2-2 16,1 1-4-16,2-1-3 0,-2-2-2 16,2 1-2-16,2 1-7 0,-4-2-5 0,3-4 2 15,0 2-1-15,1-1-7 0,0-2 1 0,1 1-7 0,0-2 8 16,1-1-8-16,0 0-2 0,2-1 2 0,-2-1-2 15,-3-1 0-15,5-4-5 0,0 2-3 0,-4-2 2 16,2-4 1-16,-1 1 1 0,-5-2-7 0,2 1 0 16,-3-3 0-16,0 2-1 0,0-5 2 0,-4 3 9 15,0-3-10-15,-1 0 4 0,-1 0 0 16,-1 2 1-16,-7 1 6 0,9-1 11 0,-7 3 0 16,4 2 15-16,-4-1-1 0,3 3 3 0,-1 0-3 0,2 3 0 15,2 1-7-15,-1 0-1 0,-1 1-5 16,2 1-11-16,1-1-20 0,5 3-30 0,-10-1-27 15,10 1-30-15,0 0-33 0,-10 6-26 0,9-2-89 16,1-4-273-16,0 0 122 0</inkml:trace>
  <inkml:trace contextRef="#ctx0" brushRef="#br1">10356 16537 37 0,'0'10'151'16,"-1"0"-6"-16,2 3-11 0,-2-2-7 0,1 1-11 15,1 0-16-15,2 2-5 0,-2-1-12 0,3 0-1 16,-3-2-12-16,3 0-9 0,-2-1-5 0,4 0 0 16,-3 0-11-16,4 0-2 0,-3-1-4 0,3-3-2 15,-4 0-6-15,3-1-5 0,2 0 1 0,-2-3-6 16,1 1-4-16,1-2-3 0,0-2 0 0,5 2 3 15,-9-4-5-15,5 2 4 0,-3-3-3 0,3-1-2 16,-4 1 6-16,3-4 8 0,-5 0-1 0,4-1 3 16,-4-1 2-16,-2-2 4 0,-1 0 3 0,-4 0 2 15,-3-6 0-15,4 9-3 0,-6-10-4 0,0 4 1 16,-1-1-5-16,-3 3-1 0,0 1-6 16,-1 0-3-16,0 2-13 0,-2 1-31 0,4 3-37 0,-2 0-36 15,3 0-58-15,-7 1-143 0,1 0-327 0,3 1 145 16</inkml:trace>
</inkml:ink>
</file>

<file path=ppt/ink/ink1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1-10-06T09:42:01.764"/>
    </inkml:context>
    <inkml:brush xml:id="br0">
      <inkml:brushProperty name="width" value="0.05292" units="cm"/>
      <inkml:brushProperty name="height" value="0.05292" units="cm"/>
      <inkml:brushProperty name="color" value="#FF0000"/>
    </inkml:brush>
  </inkml:definitions>
  <inkml:trace contextRef="#ctx0" brushRef="#br0">899 13075 7 0,'0'0'93'0,"0"0"-9"0,0 0-6 0,0 0-17 16,0 0 4-16,0 0-2 0,-5-3-12 0,5 3 6 0,0 0-3 15,0 0-3-15,0 0 3 0,0 0-4 16,0 0 1-16,0 0-2 0,0 0 1 0,0 0 3 0,0 0-7 15,0 0-3-15,0 0-3 0,0 0 12 16,0 0-15-16,0 0 4 0,0 0-3 0,0 0 0 0,0 0-3 16,0 0-8-16,0 0 0 0,0 0 1 0,0 0-1 15,0 0-8-15,0 0 10 0,0 0-13 0,0 0-4 16,0 0 2-16,0 0 2 0,0 0-6 0,0 0 5 16,-7 0-4-16,7 0-6 0,0 0-5 0,0 0 3 15,0 0 0-15,13-2-4 0,-8-1 6 0,3 2 1 16,1-2-3-16,0 2 0 0,4-1 3 0,-3 0 6 15,7-2-3-15,2 1-5 0,0-2 3 0,9 0-3 16,0 2 1-16,-2-1-5 0,3-1 6 0,2 2-4 16,-3-3-4-16,4 1 0 0,-1 4 0 0,-2-2 3 15,2-2 2-15,-1-1-9 0,1 4 8 0,-4-2 1 16,2 2-5-16,-2-1 4 0,3 1-1 0,-1-3-1 16,-8 3-1-16,-1 2 2 0,0-3 8 0,-1 1-10 15,-1 0 2-15,-4 0 5 0,-1 3-5 0,0-2 4 16,-3 1-3-16,-1 0 3 0,1-3-8 0,-2 3-2 15,-1-2 1-15,0 2 9 0,-1-1-3 0,0 0-2 16,-6 1-4-16,11 0 5 0,-6 0-4 0,-5 0 3 16,8 0 2-16,-8 0 5 0,7 0-8 0,-7 0 2 15,5-1 4-15,-5 1-4 0,0 0-3 0,0 0 4 16,8 0-14-16,-8 0 12 0,0 0 0 0,0 0 4 0,4 2-10 16,-4-2 3-16,0 0 5 0,0 0 1 0,0 0-6 15,0 0 1-15,0 0-1 0,0 0-1 0,0 0-12 16,0 0-25-16,0 0-18 0,10 0-45 15,-10 0-32-15,0 0-85 0,0 0-240 0,0 0 107 0</inkml:trace>
  <inkml:trace contextRef="#ctx0" brushRef="#br0" timeOffset="1138.125">1239 14516 55 0,'0'0'73'0,"0"0"-10"16,0 0 7-16,0 0-12 0,0 0-8 0,0 0 0 15,0 0 7-15,0 0-6 0,0 0 2 16,0 0-12-16,0 0-6 0,0 0 7 0,0 0-9 0,0 0-5 15,0 0-1-15,-1 2 3 0,1-2-8 0,0 0 4 16,0 0-6-16,0 0-19 0,0 0 12 0,0 0 11 16,0 0 5-16,11 1-3 0,-11-1-4 0,8 2 0 15,-8-2 3-15,8 0-1 0,-2 0-1 0,1 0-7 16,-1 1-2-16,1-1 0 0,1 0 2 0,5-1 1 16,-3 1-5-16,3 0-4 0,2 0-2 0,4 0 0 15,-1 0 2-15,3-3 4 0,0 3-7 0,0-2 4 16,8-2-9-16,-2 4 2 0,1-4 4 0,-5 1-6 15,-4-1 5-15,11-2-3 0,-10 4-3 0,1-1 2 16,-2 0 1-16,1 0 3 0,-2-1-5 0,-5 4 4 16,-3-1-9-16,3 1 9 0,-6-1 2 0,1-1-4 15,1 1 4-15,-4 1 0 0,-5 0-4 0,8-1 1 16,-8 1 3-16,10-1-3 0,-10 1 11 0,4-2 1 16,-4 2 2-16,5 4 3 0,-5-4-14 0,0 0 15 15,0 0-7-15,6 0 1 0,-6 0-1 0,0 0 0 16,0 0-9-16,0 0-7 0,3 4-8 0,-3-4-28 15,0 0-8-15,0 0-16 0,0 0-14 0,4 1-19 16,-4-1-93-16,0 0-201 0,1 4 89 0</inkml:trace>
  <inkml:trace contextRef="#ctx0" brushRef="#br0" timeOffset="2067.04">1930 15791 13 0,'0'0'56'0,"-2"2"-6"0,2-2-9 0,0 0 4 16,0 0 1-16,0 0 1 0,0 0-5 0,0 0-5 0,0 0-9 16,0 0 2-16,0 0-3 0,0 0-7 15,0 0 7-15,0 0-6 0,0 0-2 0,0 0 3 16,0 0-7-16,0 0 2 0,0 0-7 0,0 0 5 15,0 0-5-15,0 0-4 0,0 0 1 0,0 0 6 16,0 0-2-16,7 5-2 0,-3-4 2 0,-4-1-4 0,9 3 13 16,-1-1-10-16,-1-1-2 0,6-1 3 15,-4 1-2-15,4-1 2 0,1 0-3 0,4-1-1 16,0 1-5-16,2-3 1 0,-1 3-3 0,2-2 8 16,2 1-9-16,5-3 2 0,-8 2 2 0,9-1-3 15,0-3 3-15,-2 4-2 0,0-2 3 0,-1 1-1 16,-6 0-7-16,0 1 2 0,0-1 3 0,-3-1-2 15,-2 4-5-15,2-2 4 0,-3 0 0 0,-5 1-4 16,0 1-5-16,1 0 2 0,-2-2 9 0,-4 2-4 16,-4 0-4-16,11-1 2 0,-11 1-7 0,8 0 2 15,-8 0-6-15,0 0-14 0,0 0-5 0,0 0-8 16,-5 7-8-16,5-7-40 0,-9 6-99 0,4-4 44 16</inkml:trace>
  <inkml:trace contextRef="#ctx0" brushRef="#br0" timeOffset="44453.937">622 1693 39 0,'0'0'116'0,"0"0"3"15,0 0-13-15,0 0-12 0,-4-2-1 0,4 2-4 16,0 0-2-16,0 0-5 0,0 0 7 0,0 0-16 16,0 0 0-16,0 0-1 0,0 0-5 0,0 0-2 15,0 0-3-15,0 0-3 0,0 0-8 0,0 0-3 16,0 0-1-16,0 0-4 0,0 0-9 0,0 0-4 15,0 0-2-15,-5 9-5 0,5-2 3 0,-2-1-10 16,0 5 7-16,-2 1-6 0,0 5-3 0,-1-1 0 16,2 4-3-16,0 5 6 0,1-1-14 0,0 5 5 15,1-3-2-15,-1-1 2 0,1 2 0 16,1-2 3-16,3 2-3 0,-2-2 5 0,-4 1-3 16,5-9-8-16,0 7 4 0,2-4 3 0,0-1 0 15,-3-2-9-15,3 0 6 0,1-5-3 0,1-1 2 16,1 2 2-16,-2-2-8 0,0-2 12 0,2-2-13 0,0 0 1 15,1-2 3-15,-2 0-1 0,2-3 1 0,1 0-2 16,1-4 2-16,0 0-6 0,3-1 9 0,0-2-12 16,-2-2 6-16,-2 4 5 0,2-4-1 0,0-2-4 15,0-1 3-15,-2 0-1 0,-2 1-1 0,3-3-1 16,-2 3 3-16,1-4-2 0,-5 1 1 16,3-2-5-16,-6 1 4 0,2-4-4 0,-3 5 1 15,3-5 2-15,-2 8 2 0,-1-8-3 0,-1 0-6 0,-2 0 10 16,0-2-2-16,2 8 1 0,-1-6 4 0,1 3 2 15,-2 2-2-15,-1 0 5 0,0 2-2 16,2-1 7-16,-1 1 1 0,0 5-4 0,1-5-1 16,1 4-1-16,-2 0-1 0,2 1 2 0,-2 4-3 15,3-4-8-15,0 5 2 0,-1-5-23 0,0 2-20 16,1 3-21-16,0 0-36 0,0 0-23 0,0 0-23 0,0 0-122 16,0 0-287-16,0 0 128 0</inkml:trace>
  <inkml:trace contextRef="#ctx0" brushRef="#br0" timeOffset="45277.062">1102 1781 5 0,'0'0'96'0,"3"-1"-9"15,-3 1-3-15,0 0-3 0,0 0 5 0,6 9-4 16,-3-1 2-16,-3-1-10 0,2 2 1 0,0 4-2 16,-2-1-5-16,0 7 3 0,0-2-14 0,2 0 4 15,-2 2-5-15,0-2 3 0,0 1-8 0,0-1-5 16,-2 1-5-16,0 0 0 0,0-2-9 0,2 4-1 15,0-6-6-15,0 2 1 0,0-3-5 0,0-1-3 16,0 0 0-16,-2-4-2 0,1 2 4 0,1-3-16 16,0 0-2-16,-2-2-6 0,2 0-1 0,0-5-11 15,0 7 2-15,0-7-16 0,0 0-18 0,0 0-5 16,0 0-17-16,0 0-9 0,0 0 0 0,-6-15-9 16,5 1-4-16,4 2-1 0,-5-5 8 0,1 0 4 15,1-2-45-15,-2-7 105 0,0 1-81 16,-1-1 93-16,0 0-26 0,2 0 13 0,1 0 13 0,-2 6 9 15,1 1 13-15,1-2 11 0,-1 3 5 16,3-1 2-16,0-1 19 0,0 4 3 0,2 4 6 0,-1 0-8 16,2 3 0-16,-1-2 2 0,1 4-9 0,-1-1-1 15,3 1 0-15,-2 3-1 0,3-2-5 16,-3 4-5-16,4 0-2 0,0-2 7 0,-3 5 0 0,2-1-6 16,0 3-3-16,3 1 1 0,-3-1-4 15,1 0 0-15,-2 1-1 0,0 2-3 0,-2 0 0 0,0-1 3 16,2 5-1-16,-4-1-5 0,-3-1-2 0,-1 2-1 15,0 1 8-15,-2 0-7 0,-2 0-1 0,0-1-5 16,0 0 5-16,1 0-4 0,-4-1 0 0,2 1-2 16,2-1-1-16,-1-4-3 0,1 2 2 0,2-2-2 15,-2 0-7-15,0-2-8 0,0 1-9 16,3 0-1-16,0 0-3 0,1 0-4 0,0-1-2 16,0-3 7-16,5 7-11 0,0-4 8 0,1-2 2 0,1 3 6 15,-1-3 6-15,3 2-6 0,2 0 6 0,0-2-4 16,0 2-5-16,3-1 9 0,-2 2-5 0,3 0-1 15,-2 0 16-15,5 0-9 0,-4 0-5 16,1-1 4-16,-6 3 7 0,2-2-5 0,0 0 2 16,-2 3 4-16,-4-1 6 0,4-2-11 0,-8 2 8 15,4 0 2-15,-5 1-7 0,-1 2 13 0,-3-2-6 16,3 2 6-16,-8-4 15 0,4 4-7 0,-4 1 4 0,-4 1 7 16,-4 0-4-16,1-1-3 0,2 1 14 15,-4-3-1-15,1 1-1 0,-1-3 5 0,2 3-13 0,-2-4-1 16,0 4-3-16,4-4-4 0,1-2 1 15,3 1-3-15,1 0-20 0,1-2-22 0,1 0-22 16,7-2-13-16,-12-2-28 0,12 2-30 0,-8-2-84 16,8 2-221-16,0 0 98 0</inkml:trace>
  <inkml:trace contextRef="#ctx0" brushRef="#br0" timeOffset="45511.341">1538 1898 130 0,'10'0'151'0,"4"-4"-11"0,-1 4-13 0,1-5-12 16,0 4-10-16,4-3-10 0,0 1-7 0,-2 1-15 15,4-1-7-15,-9 3-13 0,1-1-17 0,0 0-30 16,-5 2-19-16,3-2-22 0,0 2-24 0,-6-1-27 15,0 2-12-15,1 1-51 0,-5-3-162 0,-6 8 71 16</inkml:trace>
  <inkml:trace contextRef="#ctx0" brushRef="#br0" timeOffset="45661.458">1493 2150 87 0,'0'0'142'0,"10"1"-4"0,-10-1-19 16,21-3-9-16,-10 1-29 0,8-4-59 0,-2 1-84 16,-3 0-45-16,-1-1-115 0,2 0 52 0</inkml:trace>
  <inkml:trace contextRef="#ctx0" brushRef="#br0" timeOffset="46961.616">2426 1569 101 0,'0'0'179'0,"0"0"-12"0,0 0-26 0,0 0-7 16,0 0-15-16,0-5-18 0,0 5-5 0,0 0-10 16,0 0-3-16,0 0 7 0,4 16-1 0,-2-10 1 15,2 9-4-15,-4-3-4 0,4 7 11 0,0 10-8 16,-3 6 3-16,0 9-3 0,2 3 6 0,-3-13-8 15,0 12-3-15,1-12-5 0,2 2-8 0,2 10-3 16,-5-15-9-16,5 3-3 0,-5-5-6 0,1 1-5 16,7 0-5-16,-8-10-1 0,4-1-3 15,-3 1 2-15,2-8-10 0,-3 0-10 0,0-5-21 16,0 0-29-16,0-2-17 0,4-2-23 0,-4-3-39 0,0 0-44 16,0 0-54-16,12-19-149 0,-8 9-390 15,0-7 173-15</inkml:trace>
  <inkml:trace contextRef="#ctx0" brushRef="#br0" timeOffset="47145.721">2688 1930 185 0,'0'0'183'0,"8"0"-14"0,-8 0-32 0,0 0-32 0,0 0-34 15,0 0-32-15,11-5-36 0,-7 4-40 0,5-3-27 16,-1 2-69-16,-1-1-142 0,-1 1 63 16</inkml:trace>
  <inkml:trace contextRef="#ctx0" brushRef="#br0" timeOffset="47491.969">2896 1785 14 0,'0'0'175'0,"0"0"-13"16,0 0-18-16,-25 10-9 0,20-6-12 0,-4 5-7 16,-3-5-17-16,4 4-14 0,1-4-4 0,-2 6-5 15,3-3-12-15,-1 3-6 0,2-1-2 0,0-2-12 16,0 3-5-16,2-3-6 0,3 0-1 0,-1 0-12 16,0 0-2-16,2 2-4 0,0-3-13 0,4 1 8 15,3-2-7-15,-3 2 2 0,3 0 2 0,3 0-9 16,-2-3 5-16,4 3-6 0,-2-2 3 0,0-1-2 15,4 1-1-15,2 1 1 0,-7-2 4 0,4 4-3 16,-1-4 0-16,-1 1 7 0,-2 2-7 0,1-2 4 16,-2 2 3-16,-1 0-3 0,-1 0 2 15,-2-2-3-15,4 0 2 0,-5-1-1 0,-1 1 12 0,-2-2-9 16,1 4 1-16,-2-7 1 0,-1 10 6 0,-1-6-5 16,0 1-1-16,-2 0 0 0,-1 2-21 0,-1-3-6 15,-3 0-15-15,1-1-7 0,1 1-33 0,-3-2-24 16,-2-2-36-16,1-2-75 0,-1-2-228 0,2 1 101 15</inkml:trace>
  <inkml:trace contextRef="#ctx0" brushRef="#br0" timeOffset="47692.552">3004 1668 7 0,'12'-6'181'0,"4"2"-20"0,-5-2-9 0,-2 1-19 16,4 2-13-16,6-2-16 0,-9 2-14 0,3 2-30 15,0 0-36-15,-3-1-36 0,3 0-41 16,0 2-29-16,-7 0-66 0,-6 0-160 0,11 2 71 0</inkml:trace>
  <inkml:trace contextRef="#ctx0" brushRef="#br0" timeOffset="48057.53">3266 1763 98 0,'0'0'157'16,"0"0"-11"-16,0 0 4 0,11 9-9 0,-1-3-8 15,-1 0-7-15,3 1-5 0,3 6-5 0,4 2-12 16,2 3-8-16,-5-5-10 0,4 6-8 0,2 0-8 15,0-1-11-15,-2 1 0 0,-4-5-6 0,3 4-4 16,-5-2-16-16,0-2-19 0,0-1-12 0,-2-1-21 16,-2 1-10-16,-5-7-33 0,2-1-24 0,-2 2-30 15,-4-2-22-15,4-2-103 0,-5 2-259 0,0-5 115 16</inkml:trace>
  <inkml:trace contextRef="#ctx0" brushRef="#br0" timeOffset="48250.77">3484 1780 140 0,'-6'9'162'0,"-1"1"-10"16,2 4-15-16,0-3-16 0,4 6-14 0,0-6-5 16,-5 8-8-16,5-4-14 0,-1 2-15 0,-1 0 0 15,0-1-28-15,1 1-12 0,-1 0-27 0,-2-7-29 16,3 0-25-16,-5 1-27 0,1-3-18 0,-2 0-68 15,-3 1-184-15,-2-1 82 0</inkml:trace>
  <inkml:trace contextRef="#ctx0" brushRef="#br0" timeOffset="48409.174">3218 1981 99 0,'8'-3'137'0,"-2"1"-10"0,7-4-10 0,5 2-12 16,2 0-9-16,-2-2-10 0,4 1-12 0,6-2-4 15,3-1-8-15,-2-1-8 0,2 0-12 16,-2-1-22-16,3 0-31 0,-1 3-43 0,-2-3-38 16,-2 4-64-16,-8 0-168 0,-1-1 75 0</inkml:trace>
  <inkml:trace contextRef="#ctx0" brushRef="#br0" timeOffset="48656.823">3774 1647 90 0,'0'0'181'0,"0"0"-16"0,0 0-21 15,0 0 0-15,0 0-1 0,-1 19-1 16,2-9-3-16,-1 7-9 0,0 3-4 0,0-3-12 16,3 10-2-16,-3-3-9 0,1 4-6 0,-1-2-10 15,4-1-10-15,-3 0-8 0,-1 0-7 0,2-4-7 16,-2-1-3-16,0-1-4 0,2-1-9 0,-2 2-6 15,0-9-26-15,0 1-21 0,0 3-25 0,-2-6-37 16,2 0-22-16,2-3-35 0,-2-1-27 0,0 1-147 16,0-6-332-16,0 6 147 0</inkml:trace>
  <inkml:trace contextRef="#ctx0" brushRef="#br0" timeOffset="49282.598">4183 1670 22 0,'0'-7'148'16,"0"7"-12"-16,3-9-12 0,-3 9-11 0,0-4-20 15,0 4 0-15,6-5-18 0,-6 5 3 0,4-1-6 16,-4 1-2-16,0 0-2 0,0 0 2 0,0 0-2 15,0 0-3-15,0 0-3 0,0 0-4 0,0 0-3 16,-17 9 2-16,12 0-9 0,-4 2 7 0,-1-3-2 16,-3 7 12-16,-1-2-11 0,-3 8 5 0,6-5-3 15,-6 5-1-15,8-3-1 0,-3 5 2 0,1-1-9 16,2 3 0-16,2 1-5 0,2-6-8 0,1-3 3 16,0 1-3-16,4 2-6 0,3-3-3 0,-2 2 1 15,4-4-5-15,4 3 3 0,0-5-5 0,-3 0-2 16,5-4 0-16,1 0-3 0,0-3 0 0,2 0-5 15,2-1-1-15,4-4-12 0,1 1 1 0,0-6-7 16,-1 0-6-16,7-5-3 0,0-5 1 0,-4 2 0 16,-8 0 0-16,8-3 3 0,-3-1-4 0,0-2 2 15,0-3-6-15,-6-2 5 0,0 2-4 0,-6-5-6 16,-3 7 6-16,3-10-7 0,-8 3-7 0,1-2 5 16,-5 4 4-16,-1 7-2 0,0-3 4 0,-3 10 9 15,-2-4 6-15,1 5 7 0,0 2 2 0,-6-1 7 16,3 4-8-16,-1 3 3 0,0-1 1 0,1 4 2 15,-3-1-3-15,4 1-2 0,-1 2 2 16,2 1 2-16,-1 0-3 0,5 0-4 0,-4 2 6 0,6-2-3 16,-2 2 1-16,0 1-7 0,3 0 3 0,0 3 2 15,2-5-2-15,1 5-1 0,1 0-1 0,3 1 3 16,2 4 1-16,-2 2-3 0,1-3 0 0,3 1 1 16,-3 0 1-16,5-2 1 0,0 1-1 15,-1 2 4-15,2-3-2 0,1-2 0 0,1 5 6 16,-4-4-7-16,4-1 6 0,2 3-3 0,-2-2-2 15,2-3 1-15,-2 1-5 0,-4-3-10 0,0 0-9 0,4-2-12 16,-7-1-30-16,7-2-23 0,-3 0-39 0,-3-2-150 16,0-1-302-16,-7 0 134 0</inkml:trace>
  <inkml:trace contextRef="#ctx0" brushRef="#br0" timeOffset="49843.668">4660 1785 154 0,'0'17'181'0,"-3"0"-10"0,6-2-13 16,-2 6-11-16,-1-5-15 0,3 3-7 0,-1-2-17 16,-2 0-6-16,2 1-15 0,0-3-2 0,2 4-14 0,-3-7-11 15,3 0 1-15,-4-3-10 0,4 1-2 16,-4-4-12-16,1 0-10 0,0-2-8 0,-1 2-6 15,0-6-5-15,0 7-8 0,0-7-13 0,-6 3 1 16,6-3-6-16,0 0-4 0,0 0 3 0,-15-16 1 16,8 10 6-16,1-4-3 0,-2-6 5 0,-1-2-3 15,0 1 3-15,0-12-1 0,-1 4 1 0,2-5-2 16,1-2-1-16,0 0 6 0,4-2 0 0,0 1 4 16,3 3 3-16,0 3 6 0,5 1 4 0,0 8-3 15,0 0 1-15,4 1 8 0,0 1-7 0,4 1-2 16,-4 8 0-16,14-9 5 0,-11 8 2 0,3 4-3 15,0 0-5-15,2 2 4 0,-5 2-3 0,4 0-6 16,2 1 7-16,-6 0-1 0,1 3-4 0,-1 0-1 16,-5 0-1-16,2 1-1 0,-1 3-6 0,-4-1 2 15,-3-1 6-15,-1 2-4 0,-1 0-3 0,-3 4 5 16,0-3 8-16,-1-1-8 0,-3 6-3 0,3-5 5 16,-8 4-5-16,4-5 0 0,0 2 3 0,-1-1 3 15,-1 3-5-15,2-4 1 0,0-2 4 0,1 4-2 16,2-3 4-16,-2 3-7 0,1-1 9 0,1-4-7 15,3 5 6-15,-1 0-1 0,0-3-5 0,3 3 3 16,-3 2 4-16,4-2 6 0,0-3-1 0,5 5 4 16,-3 0-4-16,1 0 4 0,1-3-1 0,0 4 6 15,1-3-6-15,4 4 1 0,-1-4-7 0,3 3 6 16,-2-5-6-16,4 6 1 0,-3-4-22 0,3 0-17 16,1 2-30-16,-3-2-38 0,3-3-39 0,-2-1-138 15,-6 3-296-15,3-5 132 0</inkml:trace>
  <inkml:trace contextRef="#ctx0" brushRef="#br0" timeOffset="50168.821">5278 1695 81 0,'-4'-3'182'0,"3"1"-19"0,1 2-25 16,0 0-10-16,0 0-7 0,0 0 0 0,-8 11-5 16,8-3-7-16,3 4-4 0,-2 2-8 0,-1 4-6 0,0-1-7 15,4 8-2-15,-3-7-11 0,2 7-3 0,-2-8-7 16,3 3-7-16,-2-2-7 0,1-1-5 0,-2 0-2 15,-1 0-4-15,3-5-8 0,-3 0-15 16,0-1-19-16,0-2-25 0,-3 1-18 0,2-3-20 16,-4 0-32-16,5-2-24 0,-4-3-33 0,0 4-99 15,-1-4-278-15,5-2 123 0</inkml:trace>
  <inkml:trace contextRef="#ctx0" brushRef="#br0" timeOffset="50362.487">5120 1837 183 0,'7'0'186'0,"5"-2"-18"15,5 1-15-15,0-2-21 0,5 2-8 16,6 0-15-16,4-4-8 0,-5 2-16 0,1-1-11 16,8 1-17-16,-4-2-16 0,2 5-21 0,-2-8-40 15,0 3-14-15,0 0-30 0,-9 3-28 0,4-1-13 16,-7 1-82-16,0-1-202 0,-2 2 90 0</inkml:trace>
  <inkml:trace contextRef="#ctx0" brushRef="#br0" timeOffset="50909.616">5729 1688 82 0,'3'-3'100'0,"-3"3"-1"0,0-7 8 0,0 7 1 16,4-5 0-16,-4 5-5 0,0 0 3 0,1-5-10 15,-1 5 0-15,0 0-2 0,0 0-3 0,0 0-1 16,0 0-2-16,0 0-8 0,0 0-1 0,-5 13-4 15,2-2-2-15,-3-1 0 0,3 5 0 0,-2 2-5 16,1 0-4-16,-2 6-1 0,2-8-7 0,4 5 4 16,-5-1-6-16,5-1-3 0,0 0-8 0,0-1-5 15,0 0-5-15,4-1-2 0,-4 1-4 0,1-9-3 16,3 4 0-16,2-4-7 0,2 2-3 0,-4-6-3 16,5 3-1-16,-4-4-6 0,5 1 4 0,2-4-14 15,-12 0 2-15,20-3-4 0,-8-2 3 0,-1-1-2 16,-1 1-6-16,1-7 1 0,-1 2-2 0,2-4 2 15,-4-1-4-15,1-1-1 0,-4-9-8 0,0 6-2 16,3-8-4-16,-8-1-3 0,0 0-1 0,-4 2 2 16,-2-3 0-16,-1 11 6 0,-3 0 3 0,5-2 9 15,-4 3 6-15,-4 1 12 0,4 1 5 16,-2 1-2-16,-2 9 14 0,-1-6-6 0,-1 6 2 0,2 1-6 16,-6 0 0-16,7 4 1 0,-2 0 1 0,4 2-4 15,-3 1-2-15,2 1 3 0,0 1-5 0,3 3 4 16,0-1-5-16,2 2 1 0,-1-1-2 0,6 2-2 15,0 1-2-15,-1-1 5 0,2 0-3 0,3 1 0 16,1-1 0-16,1 1-1 0,4 3 4 0,-3-5-6 16,6 6 5-16,-2-4-3 0,1 4 2 0,1-2-2 15,-1 1 5-15,1 0 0 0,2-1-1 0,0-1 4 16,0 2 1-16,0 1 2 0,0-3-2 0,9 5 7 16,-9-7-9-16,-1 2 2 0,5-3 1 0,-6 1-3 15,4 0-4-15,1 1 3 0,-6-6-1 0,-1 1-6 16,2-2-8-16,-3 1-7 0,-3-3-11 0,-1 3-1 15,2-4-12-15,-7-1 1 0,6 2-4 16,-6-2-18-16,8 0-19 0,-8 0-38 0,0 0-31 0,0 0-18 16,-2-12-96-16,2 12-284 0,-3-8 127 15</inkml:trace>
  <inkml:trace contextRef="#ctx0" brushRef="#br0" timeOffset="51548.389">6161 1605 1 0,'4'-4'176'16,"0"1"-13"-16,1-6-19 0,3 6-9 0,-2 1-13 16,4-2-16-16,2 1-2 0,-2-1-8 0,4 2 2 15,-3 0-5-15,2 2-8 0,-3 0-5 0,3 0-2 16,-1 0-11-16,-2 3-5 0,-4-4-8 0,7 4 3 16,-8 3-4-16,-1-2 1 0,0-2-7 0,-1 3 4 15,-1 2-9-15,-2 0 3 0,-2 1-6 0,-1-3-7 0,-4 5 0 16,1-1-6-16,-7 3 1 0,3 0-10 15,-2 0 2-15,0-1-9 0,-2-2 2 0,1 3-7 16,0 0 2-16,5-7-5 0,0 3-7 0,0-2-6 16,2 2-4-16,3-4-2 0,-2 3-12 0,0-2 4 15,4-2 0-15,1 2-2 0,0-1 0 0,2-1 9 16,3 2-2-16,-1-1 4 0,1-1 0 0,2 1-2 16,-1-1 4-16,5 2-1 0,0-1 6 0,-2 2 0 15,3-1 3-15,0 0-2 0,4 2 2 0,-3-3-5 16,2 4 9-16,-3-1-8 0,-3-1 0 0,2 0-7 15,-2 1-5-15,-2-2-3 0,-1 2 1 0,-1-2-9 16,-1 2 2-16,-1-4 0 0,-1 4 6 0,2-3-4 16,-5 2-4-16,-2 0 11 0,3-6-1 0,-5 9 6 15,1-5-6-15,-2 1 8 0,1-1-4 0,-4 2 11 16,0-2 2-16,0 1-2 0,0 0 2 0,-4-2 7 16,0 2 6-16,1-1-5 0,-2-2 11 0,2-1 5 15,-2 1 11-15,1 4 5 0,2-5 7 0,-2 0 3 16,2 2 7-16,-3-3 2 0,6 1 1 0,0-2-3 15,8 1-1-15,-10 1-9 0,10-1-5 0,-11 2-9 16,11-2-10-16,0 0-13 0,-11 0-15 0,11 0-19 16,0 0-30-16,0 0-50 0,0 0-66 0,-4-6-98 15,4 6-297-15,0 0 133 0</inkml:trace>
  <inkml:trace contextRef="#ctx0" brushRef="#br0" timeOffset="52266.477">6738 1741 74 0,'0'0'188'15,"0"0"-8"-15,0 0-22 0,0 0-11 0,0 0-11 0,0 0-9 16,0 0-3-16,0 0-11 0,0 0-3 16,25-2-12-16,-15-1-2 0,3 2-14 0,0 1-9 0,-2-4-7 15,2 4-5-15,1-1-8 0,-2 0-8 16,-1-1-18-16,1 1-18 0,-2 1-17 0,-5-2-31 15,-5 2-23-15,18-1-23 0,-12 0-35 0,-1 1-25 0,-5 0-107 16,0 0-272-16,0 0 121 0</inkml:trace>
  <inkml:trace contextRef="#ctx0" brushRef="#br0" timeOffset="52420.619">6766 1894 87 0,'7'2'175'0,"0"0"-12"16,4-2-14-16,8 0-18 0,-2 0-9 0,11-2-20 16,3 2-31-16,-2-5-54 0,2 0-63 0,-2 3-117 15,-1-2-174-15,-5-2 77 0</inkml:trace>
  <inkml:trace contextRef="#ctx0" brushRef="#br0" timeOffset="71428.857">6851 2065 6 0,'0'0'92'0,"0"0"1"0,0 0-7 16,0 0 6-16,0 0-5 0,0 0 8 0,0 0 1 15,0 0 8-15,-2-2 0 0,2 2 9 0,0 0-2 16,0 0 5-16,0 0 4 0,0 0-3 0,0 0-4 15,0 0-6-15,0 0-1 0,0 0-4 0,0 0-8 16,0 0-8-16,0 0-9 0,0 0-5 0,0 0-11 16,0 0-5-16,0 0-4 0,0 0-4 0,0 0-9 15,0 0-1-15,0 0-9 0,0 0 1 0,0 0-4 16,0 0 1-16,0 0-7 0,0 0-2 0,0 0 1 16,0 0-2-16,0 0-1 0,0 0-1 0,0 0-3 15,0 0-2-15,0 0-4 0,0 0 11 0,0 0 0 16,0 0 2-16,0 0 1 0,10 6 2 0,-3-5-3 15,2 2 4-15,-1-2-5 0,5 0-2 0,-2-1 1 16,1 2-2-16,6-4-2 0,2 4 1 0,-6-2-2 16,5 3 0-16,-2-3-4 0,-3 0 3 0,0 0 0 15,-1-3-4-15,1 3-2 0,-5 0 4 0,4 3-2 16,-6-3-3-16,0-3 1 0,-7 3-5 0,10 0 4 16,-4 0-2-16,-6 0 2 0,7 0 0 0,-7 0 0 15,0 0 1-15,7 0-5 0,-7 0 3 0,0 0-1 16,8 0 1-16,-8 0-2 0,0 0 1 0,0 0-2 15,0 0 0-15,0 0-3 0,6-2 4 0,-6 2-12 16,0 0-4-16,0 0-16 0,0 0-10 0,0 0-14 16,0 0-21-16,0 0-25 0,0 0-15 0,0 0-62 15,0 0-30-15,0 0-168 0,0 0-405 16,0 0 180-16</inkml:trace>
  <inkml:trace contextRef="#ctx0" brushRef="#br0" timeOffset="72319.465">6842 1924 76 0,'0'0'88'0,"0"0"1"0,0-4-11 16,0 4 9-16,0 0-7 0,0 0 3 0,0 0 0 16,0 0 1-16,0 0 0 0,0 0-1 0,0 0-5 15,0 0-5-15,0-6-2 0,0 6-6 0,0 0-6 16,0 0 0-16,0 0-9 0,0 0 10 0,0 0-12 16,0 0-2-16,0 0-4 0,0 0 2 0,0 0-2 15,0 0-8-15,4-1 1 0,-4 1 0 0,0 0-1 16,6 0 1-16,-6 0 3 0,0 0 8 0,10-3-11 15,-10 3 1-15,12 0 1 0,-7 3-1 0,3-6-3 16,3 6 6-16,0-3-5 0,-1 1 2 0,4-2-4 16,-1 2-3-16,1 0-3 0,-1-1 0 0,-1 0 0 15,6 3-4-15,0-4-5 0,0 1 6 16,0 1-4-16,-5-1-5 0,-1 1-1 0,1-1-1 0,-5 1-2 16,1-2-1-16,-3 2 0 0,1-2 0 0,-2 2-3 15,-5-1 2-15,9 2 1 0,-6-1-4 0,-3-1 3 16,0 0-2-16,0 0-3 0,9-1 4 0,-9 1-1 15,0 0 5-15,0 0 2 0,6 1-3 0,-6-1 0 16,0 0-2-16,0 0-3 0,0 0-4 0,0 0-9 16,0 0-6-16,0 0-20 0,0 0-14 15,0 0-23-15,0 0-30 0,0 0-37 0,0 0-27 16,0 0-23-16,-12 8-119 0,12-8-332 0,-8 3 146 16</inkml:trace>
  <inkml:trace contextRef="#ctx0" brushRef="#br0" timeOffset="112213.499">7513 1823 29 0,'0'0'58'16,"0"0"-6"-16,0 0 3 0,0 0-9 0,0 0 4 15,0 0-5-15,0 0-2 0,0 0-4 0,0 0-3 16,0 0 6-16,0 0-6 0,0 0 6 0,0 0-10 15,0 0 7-15,0 0-3 0,0 0 4 16,0 0-1-16,0 0 7 0,0 0 2 0,0 0-12 16,0 0-1-16,0 0 8 0,-9-4-5 0,9 4 3 15,0 0-1-15,-4-3 0 0,4 3 3 0,0 0-2 16,-2-5-1-16,-2 3-2 0,4 2-2 0,0 0 2 16,0-5-2-16,0 5-1 0,0 0 4 0,-5-3-5 15,5 3 3-15,0 0-5 0,0 0 0 0,0-5 0 16,0 5-1-16,0 0-1 0,0 0-1 0,0 0-7 15,0 0-2-15,0 0 5 0,0 0-8 0,0 0 3 16,0 0 0-16,0 0-4 0,0 0-5 0,0 0 1 16,0 0-11-16,0 0 12 0,0 0-7 0,-3 12 2 15,2-6 3-15,1 4 2 0,0 0-3 0,-1 2 3 0,1-1 1 16,0 6 3-16,-4-2-2 0,4 2 5 16,4-1-7-16,-3 3 1 0,-2 1 0 0,2-2 2 15,-1 1-3-15,-1-3-1 0,3 4-3 0,0-3 3 16,-1 0-7-16,-1 0 5 0,4 4 1 0,-3-9-3 15,-1-1 0-15,4 0 0 0,-2 1-1 0,1 0 4 16,-2-5-3-16,-1 2-2 0,0-4-1 0,0 3 0 16,3-3-1-16,-6 0 0 0,6 1-1 0,-3-6-1 15,2 4 0-15,-2 1 0 0,0-5-2 0,1 5-3 16,-1-5-16-16,0 0-14 0,0 0-18 0,0 0-32 16,0 0-31-16,0 0-50 0,0 0-133 0,7-13-321 15,-2 4 142-15</inkml:trace>
  <inkml:trace contextRef="#ctx0" brushRef="#br0" timeOffset="112975.545">7610 1869 13 0,'0'0'84'0,"0"0"-10"16,0 0-2-16,0 0-2 0,-5-2-2 0,5 2-14 15,0 0-5-15,0 0 3 0,0 0-3 0,0 0 0 0,0 0-6 16,0 0 3-16,0 0-8 0,28 0-10 0,-23-3 4 15,-5 3-9-15,18 0 2 0,-9-1-5 0,0 1 3 16,1 0-6-16,-1-3 0 0,3 3-2 16,-7-1-2-16,8 1 1 0,-13 0-4 0,17-2-5 15,-9 0 5-15,-1 2 6 0,-1-3-13 0,-2 2 4 16,-4 1-2-16,12-1-3 0,-12 1 3 0,9-3-4 16,-5 2-1-16,-4 1 9 0,0 0-3 0,9-1 0 15,-9 1-4-15,0 0 4 0,0 0-1 0,12 0 2 16,-12 0-1-16,0 0 14 0,0 0-10 0,0 0-2 15,2-3 9-15,-2 3-7 0,0 0 3 0,0 0-2 16,0 0 6-16,0 0-6 0,0 0-4 0,0 0 0 16,0 0 4-16,0 0-5 0,0 0 8 0,2 10 3 15,0-7-3-15,-2-3 0 0,0 9 2 0,0-4-6 16,0 1 9-16,0 0 0 0,0 6 1 0,-2-4-2 16,0 4 5-16,0-1-3 0,0 1 1 0,2 3-1 15,-1 2-1-15,0 0 5 0,-2 1 0 0,-1-2-4 16,1 0-3-16,2 0 6 0,-1-4-5 0,1 6-1 0,-1-2-1 15,1-1 1-15,1-3 4 0,-1 2-4 16,0 1-2-16,1-4-4 0,0 0 2 0,1-2-6 16,-1 3 5-16,0-5-5 0,0 0 2 0,0-2-1 15,1 3-2-15,0-1-1 0,-1-2 4 0,0-1-6 16,0-4-6-16,3 8-9 0,-3-8-10 0,0 0-9 16,0 0-14-16,-3 9-10 0,3-9-29 0,0 0-33 15,0 0-24-15,0 0-79 0,0 0-239 0,0 0 106 16</inkml:trace>
  <inkml:trace contextRef="#ctx0" brushRef="#br0" timeOffset="113387.277">7646 2039 24 0,'7'-3'110'0,"-7"3"-11"16,0 0 3-16,11-1-10 0,-11 1-1 15,5-1-3-15,-5 1-1 0,10 0-8 0,-10 0-2 0,14-3 3 16,-5 3-6-16,3 0 1 0,-1-2 1 0,1 2-1 15,2-3-13-15,-3 2 4 0,7-2-7 0,-5 2-4 16,5-1 3-16,1 0-8 0,1-1 2 0,-2 2-4 16,0 2-3-16,-1-2-1 0,-2 0-9 0,6 1 1 15,-9-3-9-15,2 2 1 0,-2 0-5 16,1-1-1-16,-4 0-1 0,1 1-7 0,-1 0 3 0,-3-2-4 16,1 5 2-16,-2-4 1 0,-5 2-3 0,10 0 0 15,-10 0-5-15,8 0 1 0,-8 0-4 0,0 0-2 16,0 0-14-16,0 0-17 0,0 0-26 0,0 0-35 15,0 0-26-15,8-2-30 0,-8 2-129 16,-1-4-298-16,1 4 132 0</inkml:trace>
  <inkml:trace contextRef="#ctx0" brushRef="#br0" timeOffset="114039.745">8070 1789 70 0,'0'0'72'16,"0"0"-7"-16,0 0 2 0,0 0-3 0,10 0 4 15,-10 0-8-15,8-3-4 0,-8 3 1 0,10-1-9 16,-10 1-18-16,13-3 8 0,-5 2 4 0,-2 1-13 16,3-4 4-16,-1 2 3 0,2 0-17 0,-1-2 5 15,1 2-3-15,-2 0 4 0,-2 0-7 0,1-1 2 16,3 1-6-16,-4 0 6 0,-6 2-8 0,13-4 3 15,-8 3-2-15,-5 1-7 0,13-3 5 0,-9 1-5 16,-4 2 6-16,6-2-8 0,-6 2 0 0,0 0 4 16,10-3-8-16,-10 3 1 0,0 0 2 0,0 0-2 15,0 0 6-15,4-2-1 0,-4 2-13 0,0 0 15 16,0 0-5-16,0 0 3 0,0 0 3 0,0 0-11 16,0 0 3-16,0 0-1 0,5 9 1 0,-5-9-4 15,0 5 5-15,0-5 1 0,1 7-2 0,2-2-2 16,-3 0 11-16,0 2 0 0,0-2 7 0,-3 5-9 15,6-1 6-15,-6 1 7 0,3-1 2 0,0 4 4 16,0-1 4-16,-1 2-6 0,1 3 5 0,-5 0-2 16,5 0-4-16,-1 0 4 0,-1 0-3 0,1 0 3 15,1 1-9-15,-3-1 4 0,-1 0 0 0,6-1-8 16,0 1 3-16,1 0-2 0,-6-3 5 0,3-2-10 16,3 5 2-16,-3-4-4 0,1-2 3 0,2-3-3 15,-3 5 5-15,3-6-7 0,-1 2 1 0,2 3-6 16,-4-7 9-16,0 2-8 0,0-7 4 0,0 10-4 15,0-6-2-15,0-4-6 0,0 8-10 0,0-8-5 16,0 0-19-16,0 7-15 0,0-7-22 0,0 0-29 16,0 0-17-16,0 0-92 0,0 0-233 0,0 0 103 15</inkml:trace>
  <inkml:trace contextRef="#ctx0" brushRef="#br0" timeOffset="114472.036">8059 2043 92 0,'0'0'112'0,"0"0"-29"0,0 0-6 15,0 0 0-15,15-2-14 0,-15 2-1 0,10-2 11 16,-10 2-1-16,12-4-2 0,-6 3 3 0,3 1-4 16,-1-3-8-16,2 2 4 0,3-2-10 0,-3 3 11 15,2-2-3-15,0-2-4 0,0 2-7 0,0 0-7 16,0-2 1-16,1 1 0 0,2 0-7 0,-3 1-4 16,5-2 3-16,-5 0-8 0,2 2 2 0,-1-1-6 15,-2-1 0-15,2 3-4 0,-4-2-3 0,5 2 4 16,-2-1-4-16,-2 0 2 0,0 2-8 0,-1-1 1 15,-2-1-2-15,3-1 0 0,-3 3-4 16,-7 0 6-16,13-3-9 0,-13 3 8 0,13-1-14 16,-9 0 11-16,-4 1-7 0,10-4 1 0,-10 4-2 0,9-1 1 15,-9 1 1-15,0 0-1 0,0 0 2 0,9-1-4 16,-9 1 0-16,0 0-3 0,0 0-6 0,0 0-27 16,0 0-5-16,10-1-49 0,-10 1-39 15,0 0-145-15,0 0-295 0,0 0 130 0</inkml:trace>
  <inkml:trace contextRef="#ctx0" brushRef="#br0" timeOffset="116131.799">636 2513 40 0,'0'0'46'0,"0"0"-7"16,0 0 3-16,0 0-2 0,0 0 6 0,0 0-10 16,0 0 1-16,0 0 1 0,0 0-7 0,0 0-3 15,0 0 1-15,0 0 5 0,0 0-14 0,0 0 6 0,0 0-11 16,0 0 2-16,0 0-4 0,0 0 1 0,0 0-1 15,0 0-4-15,0 0 8 0,19 0-4 16,-19 0 0-16,5 0 6 0,-5 0-7 0,5 1 9 16,-5-1-14-16,10-1 8 0,-2 1-6 0,-3 0 5 15,9-3-5-15,-5 3 6 0,3 0-2 0,3-2-5 16,2 0-1-16,-3-1-2 0,2 3 0 0,5-2 27 16,-3 2-6-16,1-3-10 0,5 3 7 0,-4-2-6 15,1 0 4-15,2-1-13 0,-1-1 7 0,1 1-9 16,-5 3 7-16,5-4 0 0,-3 3-6 0,-1-2 3 15,-1 1 4-15,-1 0-6 0,-3 0-4 0,-1 2 8 16,-1-3-2-16,1 3 13 0,-1-3-11 0,-2 2 2 16,-4 0 3-16,2-3-2 0,2 3 6 0,-5 1-4 15,-1-2-4-15,3 2-2 0,-2-2 3 0,-5 2-2 16,0 0 3-16,10-1-2 0,-10 1 16 0,5 0-11 16,-5 0 1-16,0 0-6 0,5-1 8 0,-5 1-6 15,0 0-9-15,0 0 5 0,0 0-7 0,0 0-8 16,0 0-20-16,0 0-20 0,0 0-23 0,0 0-23 15,5 2-106-15,-5-2-212 0,0 0 94 0</inkml:trace>
  <inkml:trace contextRef="#ctx0" brushRef="#br0" timeOffset="133770.57">1338 8231 15 0,'0'0'58'16,"0"0"-9"-16,0 0-2 0,0 0-10 0,0 0 2 15,0 0-8-15,0 0 1 0,0 0-3 0,0 0 4 16,0 0 0-16,0 0 2 0,0 0 1 0,0 0 1 15,0 0-2-15,0 0 1 0,0 0 0 0,0 0-4 16,0 0-7-16,0 0 2 0,0 0 9 0,0 0-6 16,0 0 1-16,0 0-5 0,0 0 7 0,0 0-3 15,0 0-3-15,0 0 0 0,0 0-3 0,-3 3 1 16,3-3-4-16,0 0 1 0,0 0-2 0,0 0-1 0,0 0 0 16,0 0-5-16,0 0-3 0,0 0 0 15,0 0 1-15,0 0-4 0,0 0 7 0,0 0-6 16,0 0 1-16,0 0-4 0,0 0 0 0,0 0 2 15,0 0-4-15,0 0 3 0,0 0-5 0,0 0-3 0,-4 3 6 16,4-3 5-16,0 0-9 0,0 0 4 0,0 0-4 16,0 0 4-16,0 0-2 0,0 0 4 15,0 0-3-15,0 0-3 0,0 0 0 0,0 0 4 0,0 0-2 16,0 0-4-16,0 0 4 0,0 0 0 0,0 0 0 16,0 0-4-16,0 0 3 0,0 0 0 0,0 0-4 15,0 0 11-15,0 0-9 0,0 0 1 0,0 0 7 16,0 0-11-16,0 0 11 0,0 0-2 0,0 0-11 15,0 0 2-15,0 0 0 0,0 0 1 0,0 0 1 16,0 0 2-16,0 0-1 0,0 0-3 0,0 0 2 16,15-6 7-16,-15 6-5 0,0 0 1 0,8-2-2 15,-8 2 2-15,5-1-11 0,-5 1 8 0,9-2 3 16,-4 0-2-16,0 1-3 0,0-2 3 0,2 1-4 16,-2-1 9-16,1 1-9 0,2-3 9 0,-3 4 0 15,4-3-2-15,-2 0 1 0,4 0-4 16,-6 0-2-16,3-1 12 0,2 0-15 0,0-1 4 0,2 3-15 15,-2-4 12-15,0 5 5 0,-1-3-4 0,2 0 4 16,-3 1-1-16,1-1-3 0,2 1 10 0,-2 0-6 16,-2 1 0-16,3 0 1 0,-1-1-2 0,1 0 1 15,-3 1-5-15,4-2 3 0,-3 3-2 0,2-2 0 16,-1-1 2-16,1 2 1 0,-2-1 0 0,3 1-6 16,-2-2 7-16,2 0-7 0,-1 3 8 0,0-4 4 15,-1 5-5-15,1-3 2 0,2 0-1 0,-5 1-5 16,6-2 4-16,-4 1-3 0,1-1-11 0,3 2 13 0,-3-2 3 15,3 0 2-15,-4 1 5 0,5 0-14 16,-1-1 6-16,-3 0-5 0,2-1 4 0,-1 2-7 16,1-2 3-16,-2 0 5 0,1 0-1 0,0 1 1 15,-2 0-13-15,3-1 15 0,-3 4 0 0,0-5-3 0,1 4 6 16,-1-2-2-16,-1 1-5 0,2 0 1 0,-2 0-5 16,-2-1 7-16,2 0-2 0,1 1 0 15,-3 1-1-15,2-2 1 0,-3 0 0 0,5 0-5 16,-3 3 7-16,-1-3-4 0,0 1 4 0,1 1 0 0,-2-2 0 15,4 1-9-15,-4 0 6 0,0 0 3 16,4 0-5-16,-3 0-4 0,-1 2 2 0,2-2 5 0,-2-1-1 16,3 2 0-16,-3 1 3 0,1 0-3 0,1-1-4 15,-1-1 7-15,0 0 0 0,2 2-3 0,-3-1-2 16,0 2 1-16,0-2 4 0,3 0 2 0,-3 1-9 16,0-2 3-16,-1 1 5 0,-4 3-8 0,8-3 11 15,-6 3-12-15,-2 0 3 0,8-3 0 0,-8 3 4 16,4-1-1-16,-4 1 3 0,0 0-6 0,4-2 2 15,-4 2 3-15,0 0 3 0,0 0-6 0,0 0 0 16,0 0-3-16,0 0 0 0,5-3-2 0,-5 3 7 16,0 0 0-16,0 0-3 0,0 0 8 0,0 0-13 15,0 0 10-15,0 0 1 0,0 0-4 0,0 0 1 16,0 0 3-16,0 0-1 0,1-2 3 0,-1 2 0 16,0 0 1-16,0 0 2 0,0 0-12 0,0 0 11 15,0 0-4-15,0 0 0 0,0-6-5 0,0 6 0 0,0 0 10 16,0 0-5-16,0-4 1 0,0 4 1 15,0 0-2-15,-1-5 0 0,1 5 3 0,0 0-1 16,0-6 3-16,-3 2 1 0,3 4 3 0,0-6-1 16,-2 2-3-16,0 3 4 0,2 1-5 0,-1-7 2 0,1 4 2 15,-1-3-1-15,-2 2-3 0,2 0 5 16,-2 0-3-16,1 0 0 0,2-1 9 0,-3 0-6 16,2 1-5-16,-3-2 2 0,3 2-6 0,-2-3 12 15,2 2-9-15,0 1 1 0,-2-5 0 0,2 5-2 0,-3-7 4 16,1 1-3-16,1-1 4 0,-2 4-8 15,0-4-1-15,2 1 14 0,-1-2-10 0,-1 2-1 16,3-2 3-16,-3 0-6 0,2 1 3 0,-1-3-4 16,-1 1-2-16,1-3 4 0,0 1-2 0,-1 0 2 0,2-2-1 15,-1 1-3-15,-1 0-1 0,2 1 3 0,-1 0-1 16,-2-2-1-16,5 4-4 0,-5 1 6 0,1 2-1 16,1-4-1-16,0 2 4 0,-3 2-7 15,3-2 2-15,-3 0-1 0,2 0 5 0,0 2-9 0,-1-2 5 16,-1 1-2-16,4-2 4 0,-3 3-4 0,1-1 7 15,-2 2-4-15,1-4 3 0,2 6-5 0,-1-6 6 16,-1 3-12-16,1-1 9 0,0 0-3 0,3 1 0 16,-4-1 9-16,4 0-11 0,-3-1 0 0,0 0 3 15,-1 1 4-15,2-3-5 0,3 4 2 0,-4-2 3 16,2 0-8-16,-1 0 5 0,-2 2 2 0,2 1-4 16,1-1 5-16,-2 0-4 0,0 3 2 0,3-4 0 15,0 5-4-15,-2-1 4 0,2-2 1 0,-2 1-2 16,2-1-4-16,-4-2 4 0,5 5 0 0,-1-2-3 15,-3 2-3-15,4-5 2 0,0 4 3 0,0-2-3 16,-3 0 1-16,3-1 7 0,-1 4-1 0,-1-1-4 16,0-1 1-16,0 3 1 0,2-2-1 0,0 2-2 15,-2-1 5-15,1-1-8 0,1 2 5 0,0 0-2 16,0 5-4-16,-4-6 13 0,3 4-8 0,-1-2-2 16,2 4 0-16,-1-8 5 0,0 5-4 0,1 1 0 15,0 2 0-15,-5-5-1 0,5 5 5 0,0 0 5 16,-3-5-10-16,3 5 3 0,0 0 1 0,-1-5-4 15,1 5 3-15,0 0 2 0,0 0-4 0,0 0 5 16,0 0 3-16,-1-2-11 0,1 2 17 0,0 0-13 16,0 0 3-16,0 0-13 0,0 0 10 0,0 0-8 0,0 0 8 15,0 0-3-15,0 0-1 0,0 0 0 16,0 0 2-16,0 0 0 0,0 0 2 0,0 0-1 16,0 0-1-16,0 0-1 0,0 0 3 0,0 0-12 15,0 0 13-15,0 0 0 0,0 0 0 0,0 0-2 0,0 0 6 16,0 0-3-16,0 0-3 0,0 0 2 0,-13 4 1 15,13-4 1-15,-5 3-3 0,5-3 9 16,-10 3-10-16,5 0-2 0,0-2-3 0,1 3 7 16,-3 0-4-16,0-4 3 0,0 5 8 0,1-1-14 0,-3-1 10 15,-2 1-9-15,4 1 9 0,-2 3-6 0,-2-4-2 16,-2 2 5-16,4 1-8 0,-5 1 3 0,1-2-2 16,-2 2 1-16,2 2 2 0,-5-2 5 0,4 0 0 15,-2 2-8-15,0-1 0 0,0-1 13 0,-2 1-10 16,0 2 1-16,-1-4-2 0,2 5-6 0,-5-3 2 15,3-2 5-15,1 3 0 0,-3-3-4 0,5-2 2 16,-3 5-1-16,2-5 1 0,-1 4 2 0,6-5 3 16,-5 2-8-16,0 1-1 0,6-4-8 0,-8 3 5 15,7-3-1-15,2 4 0 0,-4-5-11 0,1 2 10 16,-2-2-2-16,3 3 0 0,-2-2-2 0,2 0 1 16,-1-1-1-16,-3 1 0 0,4-2 3 0,-6 3 3 15,5-1 8-15,-5 1-9 0,3-1 8 0,1 0-3 16,-3 1-3-16,-2-1 20 0,1 2-16 0,0 0-1 15,-1-1 0-15,1 1 4 0,0 1-1 0,0-1 8 16,2 1-5-16,-3 1-1 0,3-2 0 0,-3 2-4 16,1 1 8-16,4-2-3 0,-4 1 0 0,2 2-3 15,-1-2 4-15,0 1 1 0,1-1-3 0,3 0 6 16,-2 0-6-16,2-2 2 0,-1 3 0 0,4-2-2 16,-2 0-5-16,1-1 7 0,-1-1-4 0,2 0 9 15,-3 4-2-15,3-3-2 0,-3-1 0 0,2 0 8 16,0 0-5-16,1 1-1 0,0 0-4 0,1-1 11 15,-1-1-5-15,3 1 3 0,0-2-5 0,0 2 3 16,2-1 2-16,-3-2-6 0,2 2 9 0,1-2 1 0,0 2-3 16,1-1-24-16,-2-1 24 0,6-1 4 0,-7 5-5 15,7-5 3-15,-7 0-3 0,4 2 8 16,3-2-4-16,-6 0 11 0,3 3-15 0,3-3-1 16,0 0 0-16,-6 1 3 0,6-1-5 0,0 0 7 0,0 0-2 15,-8 1 1-15,8-1-7 0,0 0 4 0,0 0-1 16,-2 3-5-16,2-3-3 0,0 0 13 0,0 0-4 15,0 0-2-15,0 0-1 0,0 0 5 0,0 0-7 16,0 0-1-16,0 0 2 0,0 0-1 0,0 0 4 16,0 0-2-16,0 0-7 0,0 0 4 0,0 0 2 15,0 0-4-15,0 0 4 0,0 0 0 16,0 0 0-16,0 0-1 0,0 0-2 0,0 4 4 16,0-4 2-16,0 0-10 0,1 8 3 0,0-5 4 0,-1 1-7 15,3 1 2-15,-2 2 5 0,1-3 5 0,1 1-12 16,-2 3 5-16,3-3 2 0,-1 4-4 0,0-3 5 15,0 5-1-15,0-3 4 0,2 4-4 0,-3-3-8 16,1 3 9-16,0 0 0 0,1-4 3 0,0 3-7 16,0 0-1-16,1 1 4 0,0-4-4 0,-1 2 2 15,-1 4 0-15,4-2 1 0,-3-1 4 0,4 2-5 16,-2 2 0-16,0-4 7 0,0 0-3 0,-1 2-6 16,-1-1 7-16,1-3-3 0,0 3 0 0,-1-2-3 15,2 2 0-15,-3-2 0 0,3 2 2 0,-2-2-1 16,-4 0 6-16,5 0-6 0,-1 2 8 0,-3-3-1 15,-1 2-2-15,4 0-6 0,-1 0 5 0,-1-1-2 16,-2 2-4-16,4 2 5 0,-4 0 2 0,0 2 1 0,4 2-4 16,-3-2 1-16,-2 1-4 0,2-1 5 15,0 1-4-15,2-1 6 0,-3-3-3 0,0 3-1 16,1-3 4-16,2 1-4 0,-2-2-4 0,-1 0 3 16,3 3-2-16,-3-4 5 0,0 1 2 0,0 1-7 0,5-2-4 15,-3 2 6-15,2-4-11 0,-4 1 21 16,3 1-14-16,-2-1 2 0,0-1 9 0,3 3-6 15,-4-7 0-15,3 2-4 0,-2 0 4 0,2 0 0 0,-2 2-1 16,0-3-1-16,2 1-3 0,-2 0 4 0,-1-3 1 16,5 1 1-16,-4 1-1 0,-1 0-4 0,2-1 7 15,0-2-6-15,-2 2 4 0,4-2-5 16,-3 1 0-16,0 1 4 0,0-2-2 0,1-1 3 0,-2-2 3 16,3 3-3-16,-3-3-3 0,1 4 5 0,-1-4-12 15,2 3 6-15,-2-3 2 0,0 0 4 0,2 7-8 16,-2-7 3-16,2 4 1 0,-2-1 0 0,2 1-6 15,-1 0 3-15,-1-4 4 0,0 7 2 0,4-2-3 16,-3-3 3-16,-1 1-1 0,1 1-1 0,-1 1-3 16,0-1 1-16,0-4-1 0,3 4 0 0,-3 0 2 15,0-4-2-15,2 5 1 0,-2-1-3 0,0-4 4 16,0 0-1-16,2 4-3 0,-2-4 8 0,0 0-5 16,0 0 2-16,0 0-5 0,1 2 7 0,-1-2-7 15,0 0 0-15,0 0 6 0,0 0-4 0,0 0 4 16,0 0-7-16,0 0 6 0,0 0 0 0,2 2 3 15,-2-2 0-15,0 0-2 0,0 0-2 0,0 0 0 16,0 0 5-16,0 0-1 0,0 0-9 0,0 0 7 16,0 0-2-16,0 0-2 0,0 0 2 0,0 0-1 15,0 0 3-15,0 0 0 0,0 0-6 0,0 0 0 16,0 0 10-16,0 0-3 0,0 0 0 0,0 0 1 16,9 0-3-16,-9 0-1 0,0 0-1 0,0 0-2 15,0 0 3-15,11-2-10 0,-11 2 10 0,6-1 3 16,-6 1-5-16,6-1 4 0,-6 1-2 0,7-3-2 15,-1 2 4-15,-6 1-4 0,13-1 3 0,-5 0 5 16,-1-1-7-16,3 0 3 0,2-1-5 0,2 2 2 16,-1-2 3-16,-3 0 0 0,4 0-9 0,4-4 12 15,0 5 0-15,-5-1-3 0,5-4-5 0,0 2 6 16,-2-1 1-16,2 0 0 0,-3 2-1 0,3-1 3 0,-4 0-2 16,4 0-4-16,-8 0-2 0,3 0 2 15,-3 1-1-15,2-1-12 0,-2 3 9 0,-2 1 5 16,-3-2 4-16,0 1-7 0,0-1 0 0,1 1-1 15,-6 2-2-15,7-2-7 0,-3 0-24 0,-3-1-30 0,-1 3-43 16,0-7-132-16,-1 2-259 0,-3-3 116 0</inkml:trace>
  <inkml:trace contextRef="#ctx0" brushRef="#br0" timeOffset="138387.482">8736 1884 87 0,'0'0'78'0,"0"0"10"16,-3-4 1-16,3 4-23 0,0 0 6 0,0 0 3 15,0 0-11-15,0 0 7 0,0 0-7 0,3-4 1 16,-3 4-7-16,0 0-1 0,0 0 0 16,0 0-9-16,0 0 1 0,0 0-14 0,0 0 6 15,0 0-3-15,0 0-7 0,0 0-8 0,0 0-15 16,0 0 17-16,0 0-11 0,0 0 5 0,0 13-10 16,-3-6 3-16,3-2 5 0,3 4-11 0,-2 0 4 15,-1-1-1-15,4 1 4 0,-3 0-8 0,2 0 1 16,-1 1-2-16,2-1 7 0,-4 1-4 0,4-1-9 15,-4-1 8-15,5-3 3 0,-5 0-8 0,3 2 1 16,-2-2 0-16,3-1-2 0,-4-4 3 0,4 8-8 16,-4-6 3-16,0-2 7 0,6 5-11 0,-6-5 5 15,7 1-1-15,-7-1 2 0,0 0 0 0,20-8-3 16,-10 5 11-16,2-3-12 0,-1 2 6 0,-2-4-5 16,-1 4 7-16,4-2 1 0,-4-1-4 0,1 1-2 15,0-1 4-15,0 0-10 0,-1 1 5 0,-1-1-5 16,-1 3 8-16,1-2-2 0,-2 4 1 0,-1-3 1 15,2 0 4-15,1 0 1 0,-1 1-9 0,-1 2 4 16,2-4-2-16,-2 4 7 0,0-3-5 0,4 1 1 16,0-1-2-16,0 2-1 0,-4 0-2 0,4-1-2 15,-4 2 6-15,1-1-10 0,0 0 14 0,0 1-5 16,-2-1-1-16,-1 2 0 0,2-2-2 0,-1 3 0 16,-4 0 4-16,0 0 2 0,7-2-2 15,-7 2 0-15,4-2 9 0,-4 2-7 0,0 0-6 16,0 0 7-16,0 0-9 0,0 0 2 0,9 4 1 0,-9-1-3 15,0-3 7-15,1 7-3 0,-1-2 6 0,0 0-6 16,1-1-3-16,-1 1 7 0,0-5 0 16,0 13 0-16,0-9-9 0,-1 4 3 0,1-2 6 0,0 1-6 15,-1-1-2-15,-1 1-4 0,2 0 18 16,0-7-7-16,-3 10-1 0,3-7 3 0,0-3 0 16,-2 9 1-16,2-3-5 0,-1-2 3 0,1-4-6 15,0 9 4-15,-1-5-4 0,1-4 1 0,-1 6-16 16,1-6-7-16,-2 6-12 0,2-6 3 0,0 0-31 15,2 6-2-15,-2-6-20 0,0 0-100 0,-4 3-200 16,4-3 89-16</inkml:trace>
  <inkml:trace contextRef="#ctx0" brushRef="#br0" timeOffset="138811.707">8659 2101 8 0,'5'2'101'16,"3"-1"-4"-16,-8-1 11 0,19 3-14 0,-6-1 7 16,-2 1-5-16,6 1-6 0,-2-2 1 0,5-1-7 15,0 0-1-15,-2 0-13 0,5-2 5 0,-3 2-11 16,2-1-2-16,-1 3-4 0,-1-3-8 0,2 2 0 16,-3 0-6-16,4 1-4 0,-4-1-8 0,-1 0 4 15,-4-2-9-15,-1 0-4 0,1 0-1 0,-4 0-4 16,-2 2 3-16,1-2-8 0,-9 0 4 0,12-2-6 15,-12 2 1-15,9 2 1 0,-9-2 2 0,0 0-7 16,13 0 3-16,-13 0-2 0,0 0-6 0,0 0-9 16,0 0-11-16,7-4-14 0,-7 4-30 0,2-7-6 15,-2 7-42-15,-2-6-31 0,2 6-81 0,-5-7-240 16,5 7 106-16</inkml:trace>
  <inkml:trace contextRef="#ctx0" brushRef="#br0" timeOffset="139279.634">9508 1723 158 0,'-3'-4'195'0,"3"4"-18"0,0 0-18 0,0 0-15 15,-1-5-15-15,1 5-11 0,0 0-13 0,0 0-12 16,0 0-12-16,0 0-4 0,0 0-10 0,0 0-6 15,1 20-4-15,-2-13-7 0,-2 7-7 0,3-2-2 16,-1 5 0-16,-2 1-4 0,1 1-1 0,1 7-4 16,-2-6 7-16,3 4 0 0,0-5-5 0,-2 6 3 15,0 1-10-15,1-7 8 0,0-2-7 0,-1-1 0 16,0 2 1-16,-2-1-7 0,3-1 2 0,-2 1-4 16,3-6 0-16,-6 4-4 0,6-2 2 0,-4-2-3 15,4-2-2-15,-1 2 3 0,-2 0-5 0,3-1-3 16,-2-1 2-16,2 1-1 0,0-7-8 0,0 1-17 15,0-4-13-15,-3 8-18 0,3-8-15 0,0 0-24 16,0 0-22-16,0 0-47 0,0 0-162 16,0 0-342-16,0 0 152 0</inkml:trace>
  <inkml:trace contextRef="#ctx0" brushRef="#br0" timeOffset="139781.288">9716 1824 39 0,'0'0'112'0,"0"0"-11"15,0 0-9-15,0 0-9 0,0 0-9 0,0 0-11 16,-5 16 4-16,4-11-13 0,-1 5 1 0,0-2-7 15,-1 3 10-15,2-1-12 0,-3 2 6 0,2 0-8 16,-1 4-2-16,-2-1-7 0,0 0 5 0,0 1-6 16,2-1 3-16,1 2-8 0,-3-2 4 0,3 3-5 15,-3-2-4-15,4 1-2 0,1-4 1 0,-3-3-10 16,7 1 7-16,-4 0-1 0,3 0-7 0,-2-2-8 16,0-4 6-16,3 3 5 0,0-2-4 0,-2-1-6 15,-2-5 4-15,13 5 6 0,-8-5-3 0,3 0-3 16,-8 0 0-16,17-4-7 0,-10 1 3 0,1-4-4 15,2 2 5-15,0-1-1 0,-2-1 1 0,4-5-5 16,0 0 6-16,-4 0-8 0,5-1 5 0,-3-1-7 16,0-2 4-16,-2-1-2 0,2 0-4 0,-2-2-5 15,-2 1 11-15,3-6-7 0,-5 7 3 0,0 1 1 16,-1 0 5-16,-1 0-1 0,-2 4 21 0,0 0 5 16,-4 2 14-16,0-1-1 0,-1 2 4 0,-4-2-4 15,3 5-4-15,-6-3-6 0,-2 1-3 0,0 6-1 16,-1-4-6-16,1 2-3 0,-3 4-5 0,3-2-13 15,1 2-14-15,1 2-26 0,0 2-10 0,-1 0-28 16,2 0-19-16,1 1-24 0,-2-1-23 16,3 1-83-16,3 2-247 0,1-2 110 0</inkml:trace>
  <inkml:trace contextRef="#ctx0" brushRef="#br0" timeOffset="140272.747">10331 1845 214 0,'0'0'213'15,"0"0"-8"-15,0 0-27 0,-4-5-20 0,4 5-17 16,0 0-14-16,0 0-15 0,0 0-12 0,0 0-5 15,0 0-14-15,-13 7-4 0,4 1-12 0,3-1-4 16,-3 2-5-16,1 1-11 0,-1 3 0 0,-4086 1-4 16,8166 2-6-16,-4084-1-4 0,-3 7 0 0,5-7-5 15,-4 7-1-15,5-3-2 0,-1-2 0 0,1 0-10 16,3-1 3-16,1-2-2 0,1 6 1 0,4-9-4 16,-4 6-1-16,4 0 1 0,0-1-3 0,2-6 0 15,5 2 2-15,-2-2-6 0,0-1-4 0,3-2 6 16,0-3-8-16,3 4 5 0,-1-5-2 0,3-1 2 15,1-2-3-15,0-2 0 0,5 0-5 0,-1-3 5 16,-2-3-3-16,2-4 4 0,-2 2 2 0,0-2-2 16,-1 0 0-16,-1-1 2 0,0-3-1 0,-2 0-4 15,-2-1 4-15,-1-3-4 0,2-2 2 0,-2-3 0 16,-3 7-3-16,0-8 5 0,-4 8 11 0,1-3 8 16,-4 3 13-16,1-1 1 0,-4 5 9 0,0-3-2 15,0 0 3-15,-5 1-5 0,-1 2-1 0,-1 0-5 16,-2 3-6-16,-6 0-10 0,0 2-22 0,-12-2-36 15,4 5-46-15,-8 0-52 0,-2 4-62 16,-13 2-178-16,11-2-409 0,4 4 181 0</inkml:trace>
</inkml:ink>
</file>

<file path=ppt/ink/ink1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1-10-06T09:40:40.184"/>
    </inkml:context>
    <inkml:brush xml:id="br0">
      <inkml:brushProperty name="width" value="0.05292" units="cm"/>
      <inkml:brushProperty name="height" value="0.05292" units="cm"/>
      <inkml:brushProperty name="color" value="#FF0000"/>
    </inkml:brush>
  </inkml:definitions>
  <inkml:trace contextRef="#ctx0" brushRef="#br0">4998 5578 53 0,'0'0'75'0,"0"0"-4"0,0 0-15 0,0 0 4 16,0 0-1-16,0 0-4 0,0 0-5 0,0 0 0 15,0 0-2-15,0 0-6 0,0 0-8 0,0 0-3 16,11-7 5-16,-11 7 1 0,3-4-6 0,-3 4 1 15,0 0-2-15,2-4 4 0,-2 4 2 0,0 0 1 16,0 0-8-16,0 0 3 0,-2-6-3 0,2 6-1 16,0 0 5-16,0 0-8 0,-5-3 3 0,5 3-4 15,0 0-2-15,0 0-2 0,0 0 1 0,0 0-5 16,0 0-2-16,0 0-3 0,0 0 3 0,-1-4 0 16,1 4 0-16,0 0 10 0,0 0 0 0,0 0 0 15,0 0 3-15,0 0-10 0,-3-3 5 0,3 3 7 16,0 0 1-16,0 0-11 0,0 0 5 0,0 0 9 15,0 0 1-15,0 0-5 0,-1-5 4 0,1 5-2 16,0 0 1-16,0 0-1 0,0 0-1 0,0-2 1 16,0 2-10-16,0 0 3 0,0 0-3 0,0 0-6 15,0 0 4-15,0 0-6 0,0 0-3 0,0 0 0 16,0 0-1-16,0 0-1 0,0 0 0 0,0 0-3 16,0 0 0-16,0 0-2 0,0 0 1 0,0 0-2 15,-5 9 5-15,4-4-1 0,-1 2-4 0,2 1 0 16,-1 2 2-16,1 3-8 0,0 2 6 0,-3 2 1 15,2-2-1-15,0 3-2 0,0-1 3 0,1 1-1 16,-3-1 0-16,1-1 0 0,0 2-1 0,-1-4 1 0,1 1-1 16,1-3 3-16,0 0 2 0,0 0-5 15,-2-4 2-15,0 3 0 0,2-5-1 0,-2 2 2 16,3-4-1-16,-2 3-1 0,2-2 1 0,-1-3 3 16,1-2 3-16,-3 7-1 0,3-4 0 0,0-3 5 0,0 0 6 15,-4 2 6-15,4-2-8 0,0 0 6 16,0 0-5-16,0 0 4 0,-6-9-5 0,5 4-1 15,-1-2-4-15,1-2 0 0,0-1-3 0,1 0 2 16,0-2-2-16,1-4-4 0,-1 0 0 0,3-1 0 16,-1 0-2-16,1 0 4 0,-1 0-4 0,2 3-1 15,0-1 1-15,-2 3 2 0,1 0-5 0,1 2 0 16,1-1 2-16,-2 1 0 0,3-1 0 0,-5 5-2 16,2 1-1-16,-1-2 1 0,-1 2-2 0,2 2 0 15,0-2 4-15,-3 2-8 0,2 1 9 0,-2 2-8 0,2-4 5 16,-2 4 2-16,2-3-1 0,-2 3-1 0,1-5 3 15,-1 5 0-15,0 0-1 0,3-3 0 0,-3 3-1 16,0 0 5-16,0 0-1 0,0 0 0 0,0 0 4 16,0 0 8-16,0 0-4 0,0 0 0 0,0-4 3 15,0 4-2-15,0 0 3 0,0 0-2 0,0 0-5 16,0 0 3-16,0 0-2 0,0 0-1 0,0 0-3 16,0 0 1-16,0 0-3 0,0 0 1 0,0 0 3 15,0 0-1-15,0 0-3 0,0 0-1 16,0 0 1-16,0 0-1 0,0 0-1 0,0 0-1 0,0 0 3 15,0 0-3-15,0 0-7 0,0 0 8 16,0 0 0-16,0 0-3 0,0 0 2 0,0 0-3 16,0 0 5-16,0 0-2 0,0 0 0 0,0 0-3 15,0 0 4-15,0 0-1 0,0 0-1 0,0 0-2 0,0 0 2 16,0 0-1-16,0 0 0 0,0 0 3 0,0 0 0 16,0 0-3-16,0 0 5 0,0 0-3 0,0 0-3 15,-4-5 3-15,4 5 4 0,0 0-6 0,0-4 0 16,0 4 2-16,0 0 0 0,0 0-2 0,0 0 1 15,0 0-2-15,0 0 2 0,-2-3-6 0,2 3 3 16,0 0-1-16,0 0-1 0,-4 12-2 0,1-4 3 16,0 3 1-16,-3 4-2 0,2 0 2 0,1 3 3 15,-1 2-4-15,1-2 6 0,-3 8-3 0,2-7 1 16,0 8-1-16,3-3-1 0,1 4 2 0,0-3 2 16,-2 0 1-16,6-4-4 0,-4-2 1 0,3 2 1 15,-1-3-3-15,1 4 2 0,4-5-2 0,-1 2-2 16,3-4 4-16,-3-1 2 0,3 2-1 0,1-5-3 15,-3-4 5-15,3 3-2 0,-1-4-1 0,5-1 2 16,-1-1-1-16,-2-2 1 0,5-4-2 0,0-2-1 16,1-2 0-16,1-2 2 0,-2-1-1 0,3-3-1 15,2-5 2-15,-2-2-2 0,-4-1-1 0,0-2 0 16,1-3 3-16,-7-1-2 0,0-2-3 0,0-1 3 16,0 0-8-16,-5-4 7 0,0 2 1 0,-7 2-1 15,2 1 0-15,-3 3 4 0,-5-2 8 0,5 15 13 16,-1-2 9-16,0 2-2 0,-7 0 2 0,7 2-5 15,-5 4-1-15,1-1-2 0,-1 1-9 0,-3 3-2 16,0 3-10-16,-5 0-18 0,6 3-29 0,-7 3-38 16,3 2-31-16,1 2-25 0,0 0-23 0,2 3-35 15,1-2-169-15,-2 3-395 0,3 3 175 0</inkml:trace>
  <inkml:trace contextRef="#ctx0" brushRef="#br0" timeOffset="420.777">5305 5631 11 0,'0'-2'194'0,"0"2"-18"15,3-3-17-15,-3 3-23 0,0 0-13 0,6-1-12 0,-6 1-8 16,0 0-10-16,6 7-11 0,1 3-5 0,-3-3-8 15,5 7-5-15,-2 3-12 0,1-2 4 16,1 4-15-16,0 3-2 0,0-4-1 0,0 7-7 0,0-7 5 16,3 6-13-16,-5-5 5 0,0-2-7 15,1 0-5-15,0 1 1 0,-1-2 1 0,-1-4-2 0,0 0 1 16,4-1-6-16,-6-3 6 0,1 0-6 0,0-3-1 16,-1-1 1-16,1-2-3 0,0 1-3 0,0-3 9 15,3-4-6-15,0-2 2 0,-1-1 2 16,3-3-5-16,1-5 3 0,-2-1-5 0,0-3 3 0,1-3 2 15,-1-2-1-15,1-1 0 0,-5-4-5 0,0 0-2 16,0 0 0-16,-3 2 0 0,0-1 0 16,2 1-3-16,-3 7 2 0,0-1 1 0,1 3 1 15,-2 1-7-15,0 7 6 0,1-1-4 0,-1 5 4 16,0-2-12-16,0 3-21 0,0 1-19 0,0 4-18 0,1-4-15 16,-1 4-11-16,0 0-25 0,0 0-11 0,0 0-112 15,3 10-263-15,-3-3 117 0</inkml:trace>
  <inkml:trace contextRef="#ctx0" brushRef="#br0" timeOffset="634.843">5683 5612 115 0,'0'5'145'0,"0"4"-11"16,0 1-16-16,-4 0 6 0,2 7-8 0,-3 1-7 16,2 0-6-16,3 2-6 0,-4-3-5 0,3 4-12 15,-2-1 0-15,2-1-8 0,1 1-9 0,0 5-5 16,0-7-5-16,0-2-8 0,1 1-2 0,2 0-11 15,2 0 1-15,-2-1-3 0,2-7 0 0,1 1-5 16,-2-2-9-16,1 0 1 0,4-4-3 16,1 0-9-16,-5-2-16 0,7-2-14 0,2 0-23 0,-4-4-22 15,2-1-22-15,0-2-30 0,-1 0-126 0,-1-1-266 16,0-2 117-16</inkml:trace>
  <inkml:trace contextRef="#ctx0" brushRef="#br0" timeOffset="1416.888">5719 5772 99 0,'0'0'123'0,"0"0"12"0,0 0-25 0,13-7-9 16,-2 6-8-16,2-1-10 0,1-1-10 0,4 2-8 16,-3-3-8-16,-2 3-27 0,1-4-22 0,-4 2-13 15,1-1-15-15,-5 1-27 0,0 1-11 0,-2-2-7 16,-4-2 12-16,0 4 8 0,-6-5 15 0,-4 2 19 15,-1-3 19-15,1-1 5 0,-8 0 20 0,-1-3 7 16,1 2 7-16,-1 0 8 0,0 0 9 0,2 0 2 16,-2 1 5-16,6-3 2 0,2 6 4 0,1-3-4 15,3 3-2-15,-1 2 5 0,2-1-12 0,4 0-11 16,0 1-5-16,4 0-4 0,3-1-4 0,-2-1-2 16,6 1-6-16,2 0 1 0,0-2-10 0,6 0 0 15,-2 0-9-15,2-1 4 0,3 4-5 0,1 1 2 16,-5-3 1-16,2 2-4 0,-2 0-3 0,-3 3 0 15,-1 1 0-15,-3 0-1 0,2 0 0 0,-2 1-5 0,0 3 2 16,-1 1 5-16,-2 3 7 0,0-1-2 16,-3 2 9-16,4 1-4 0,-5 7 2 0,6-1 5 15,-4 2-3-15,-2 2-2 0,2 1-3 0,0 4 0 16,-1-6-4-16,-3 5 4 0,5-5-2 0,-4 5-4 0,-1-5 1 16,5-1-2-16,-5 2-3 0,4-2 0 0,-3 0-2 15,-1-2 4-15,0-5-6 0,4 0 1 16,-4-1 2-16,0-3-2 0,0 0-2 0,0-2 3 15,0 2-1-15,0-4 1 0,0 2 4 0,0-5-8 16,0 0 4-16,0 0-1 0,0 0-5 0,0 0 2 0,-14-11 0 16,14 2-5-16,-6-3-3 0,6 0 0 15,-3-5-1-15,-1-1-6 0,4-10 6 0,0-4-8 16,0-1-1-16,4 1 5 0,-1 1 1 0,3 0-4 16,4 2 3-16,-1 0 0 0,1 4 3 0,3 2-3 0,-3 6 4 15,3 2 3-15,1 1-2 0,-1 2 2 0,4 1 0 16,-2 2 0-16,-4 2 1 0,1 3-2 0,1 2-1 15,-3 0 5-15,-1 2-3 0,1 0 4 0,-5 3-3 16,0 2 0-16,-1 2-1 0,0-1 4 0,-4 3 1 16,-2 2-2-16,-4 0 0 0,1 3 5 0,-9 1-1 15,4-1-1-15,-3-2-1 0,-5 0-5 0,4 2 4 16,0-4-1-16,0 1-2 0,0 0 1 0,4-4 3 16,-4 0-1-16,5 1-4 0,0-4 7 0,3 2-6 15,-1-2 2-15,2 0-1 0,1 0 0 0,-1 0 0 16,5 2-1-16,0-2 1 0,-1 1-2 0,1 0 0 15,1 2 4-15,4 1-5 0,2-2 6 0,0 4-2 16,1-3 0-16,1 3-4 0,5 1 4 16,-1 0-1-16,0 1 5 0,4-3-4 0,0 3 2 0,0-4 1 15,2 6-1-15,0-7-8 0,5 5-10 0,-2-4-11 16,-4 0-23-16,1-2-21 0,1-1-11 0,-2 0-33 16,-2-3-23-16,-2-1-16 0,-2-1-104 0,-3 0-279 15,2-2 123-15</inkml:trace>
  <inkml:trace contextRef="#ctx0" brushRef="#br0" timeOffset="1817.079">6468 5675 177 0,'0'-4'183'16,"0"4"-17"-16,0 0-14 0,0 0-12 0,0 0-7 16,0 0-10-16,-8 20-12 0,6-9-7 0,-2-1-6 15,0 6-12-15,0 1-12 0,-1-2-6 0,-1 2-11 16,6 2 1-16,-3-2-7 0,-1-2-4 0,-1 2-5 15,2-3-3-15,2 5-8 0,-1-9-3 0,-2-1 1 16,2-1-1-16,1-3-4 0,-1 0-2 0,-2 1-2 16,4-2 2-16,-1-2-4 0,1-2-5 0,0 0-9 15,0 0-1-15,-4085-10-2 0,8166 6-5 0,-4082-6 6 16,1-2-7-16,1-4-3 0,0 0 5 0,3-11 1 16,2-1-4-16,-2 0 2 0,2-3-1 0,-1-3-1 15,0 1 1-15,0 1 0 0,5 3-3 0,-4 3 3 16,2 0 15-16,2 9-4 0,-7 5 4 0,1 1 0 15,1 2-3-15,-3 0-1 0,2 4-1 0,0 2 5 0,0 2 5 16,-4 1 2-16,18 5 7 0,-12 5 1 16,4 5 3-16,-1 2 2 0,-1 5-1 0,2 7-1 15,0-3-3-15,-1 0 1 0,0 4-4 0,1-1 1 16,-3-2-5-16,-2 2-3 0,0-3 0 0,0-1-2 16,-1-7-16-16,-3 9-15 0,2-10-22 0,-3 0-21 0,-3 0-23 15,-2 0-21-15,5-5-26 0,-2-5-10 16,-2 5-26-16,0-9-126 0,-4 4-317 0,3-6 141 15</inkml:trace>
  <inkml:trace contextRef="#ctx0" brushRef="#br0" timeOffset="2232.509">6373 5777 97 0,'-6'-5'210'16,"2"0"-4"-16,0 0-6 0,-1 1-20 0,2-1-14 15,2 2-22-15,-3 1-16 0,4 2-11 0,0 0-12 0,0 0-7 16,0 0-12-16,9-3-7 0,-1 3-10 0,1-2-7 15,1 1-10-15,8 0-18 0,1 1-8 0,2-5-2 16,4-1-1-16,3 1-17 0,1-1-24 16,2-1-14-16,0-1-18 0,-1-1-7 0,-1-1-7 0,0-2-1 15,-1-1-12-15,-3-1 6 0,-3-1 4 0,-5 5 1 16,1-2 13-16,-5 1 4 0,-3 4 1 0,-2-5 25 16,-2 3 10-16,-2 2 23 0,0-2 17 0,1 3 16 15,-4 0 9-15,2 2 13 0,-2 1 8 0,2-2-1 16,-2 3 2-16,-1 2-12 0,1-5-5 0,-1 5-3 15,3-3-9-15,-3 3 0 0,0 0-9 0,0 0-2 16,-3 12-3-16,-2-3-2 0,4 3-4 16,-7 0-4-16,6 3 0 0,-5 2-1 0,2 10-3 15,-3-5 6-15,1 3 2 0,0 1 2 0,2-2-4 0,1 0 3 16,3-5-2-16,1-1 0 0,-2-1 0 0,4 2-1 16,2-2 4-16,1-2-3 0,0-4 6 0,8 2-4 15,-5-1 0-15,2-5 1 0,0 0-4 0,7 2-4 16,-4-4 2-16,4 1-4 0,1-1-3 0,-1-5-11 15,-3 0-15-15,3-5-19 0,-3 2-26 0,-3-1-32 16,2-4-31-16,1-2-33 0,1-3-33 0,-4-2-164 16,4-7-380-16,-5 5 169 0</inkml:trace>
  <inkml:trace contextRef="#ctx0" brushRef="#br0" timeOffset="2562.733">7123 5586 69 0,'-1'-3'163'0,"1"3"-1"0,1-5-17 16,-1 5-14-16,0-4-7 0,0 4-18 0,0 0-4 15,0 0 1-15,0 0-4 0,-1 14-5 0,-3-5 0 16,3 2-4-16,-3 6 2 0,-1-1-3 0,2 2-4 16,-2-2 2-16,2 1-2 0,-1 3-3 0,-1 0-1 15,2-2 2-15,-1 8-5 0,1-9 0 0,0 1-2 16,-1-1-8-16,1-3-9 0,2-2-1 0,0 5-4 0,1-4-7 16,0-4-5-16,1 2-3 0,2 0-1 15,-2 0-2-15,4-3 1 0,-1 1-2 0,1-5 3 16,3 7-5-16,2-6-1 0,3-2 1 0,2 2-8 15,2-1 2-15,4-1 6 0,-2-3-8 0,3 0 1 16,0 0-7-16,-3-1-5 0,3 2 0 0,-1-1-1 16,-2 0-4-16,0-3-1 0,0 1 2 0,-6-2-2 15,-2 3-1-15,0-1 1 0,-3 0 1 0,0 2-6 16,2-1 3-16,-5-1-2 0,-5 2-3 0,9 0-1 16,-6-1-9-16,-3 1-13 0,6-2-19 0,-1-1-29 0,-5 3-30 15,0-8-44-15,5 7-39 0,-6-6-49 16,2 0-188-16,-1 2-454 0,-5-2 202 0</inkml:trace>
  <inkml:trace contextRef="#ctx0" brushRef="#br0" timeOffset="2785.178">7679 5745 62 0,'0'0'251'0,"0"0"-25"15,0 0-24-15,14-7-20 0,-1 3-16 0,6-2-16 0,9-1-18 16,4 3-23-16,3-2-44 0,1-1-63 0,3 0-74 16,-2 2-175-16,0-2-265 0,-2-1 118 0</inkml:trace>
  <inkml:trace contextRef="#ctx0" brushRef="#br0" timeOffset="4809.616">8908 5477 64 0,'0'0'203'0,"-1"-2"-22"0,1 2-12 15,-4-5-18-15,4 5-18 0,0 0-10 0,-2-3-17 16,2 3-13-16,0 0-9 0,0 0-3 0,0 0-4 16,0 0-6-16,0 0-3 0,4 18 0 0,-2-11-2 15,-1 5-2-15,-1 7 0 0,0 0 2 0,2 6 0 16,-4 1-1-16,2 5-5 0,0-4-7 0,-1 0-3 15,-1 2-4-15,2-4-4 0,-2 1-5 0,2-7-3 16,0 0-5-16,0-1-2 0,0 0-1 0,0-1-2 16,0-5-4-16,0-2 0 0,-1-2-5 0,1-1 1 15,1-2-2-15,-1 0 0 0,0-1 1 0,0-4 7 16,-1 8 8-16,1-8-1 0,0 0 2 0,0 0-9 16,0 0-2-16,12-20 1 0,-6 8-1 0,4-3-5 0,-1-8-1 15,0-1 0-15,2-1-1 0,1-2-6 0,-4-2 2 16,3 0-2-16,-3 2-2 0,2-4 4 15,-3 6-5-15,3 0 1 0,-1 0 0 0,-3 11-2 16,2 2-1-16,-5 2 7 0,1-1-10 0,0 3 0 16,0 3 0-16,1 1 3 0,-1 0-3 0,2 3 4 15,-6 1 0-15,11 5 3 0,-6 2 1 0,1 2 2 16,6 4 2-16,-5 3-2 0,-3-1-3 0,1 4 2 16,3-1 1-16,-2 0-2 0,-2 6 1 0,1-6 0 0,-4 0-3 15,2-1 0-15,1 0 3 0,-3-5-4 0,-1 1 2 16,4-4-2-16,-3 1-1 0,3 1 1 0,-4-5-2 15,0-2 1-15,0 1 0 0,1 0-1 0,2 0 1 16,-2-5-1-16,-1 0-3 0,0 0 3 16,0 0-1-16,9-7-1 0,-1-3 0 0,-3 2 0 0,5-9-1 15,-1 1 2-15,0-1-2 0,4-6-3 0,-4 6 2 16,0 0-3-16,2-1 7 0,-3 4-5 0,1-1 0 16,-4 5 0-16,3 0 3 0,-5 4 3 15,1-4-6-15,-1 5-1 0,-1 0-1 0,1 3-1 0,1 0 1 16,-4 2 2-16,0 0 1 0,11 7 1 0,-8-1 3 15,3 5-2-15,-2 5 2 0,1 1 0 0,3 0 0 16,-3-1-2-16,-3 2 0 0,4 2 0 16,1 4 3-16,1-5 3 0,1 0-5 0,-4-1 0 0,4-1 1 15,0 0-1-15,-4-1 0 0,5-3-2 0,-2-1 4 16,-3-3-2-16,5 2 3 0,-1-3-9 0,-1 0 3 16,2-2-9-16,-4-3-1 0,2-1-7 0,0 0-1 15,1-4-3-15,2 0-3 0,-3-2-2 0,3-3-4 16,-2-2-6-16,4-2 3 0,-3-4-1 0,-2-2 3 15,1-2 0-15,2-3-1 0,-3-4 4 0,-4 2 5 16,0-1-1-16,-3 1 5 0,-5 6 2 0,3 3 9 16,1 2 10-16,-4 2 14 0,4 3 10 0,-4 1 6 15,0 0 1-15,0 3-6 0,-3 2 4 0,4 2-7 16,3 0-4-16,-10 3 1 0,4 7-2 0,0-1-7 16,-2 8 2-16,5-2 1 0,-2 2-5 0,1 2 4 15,3-2-3-15,-2 3 0 0,5-1-4 0,1 0 1 16,1 1 0-16,2-2 1 0,1-1-1 0,3-1-2 15,4 3-1-15,0-6-2 0,3 0 3 0,-2-4-4 16,5-2-3-16,0 1 3 0,0-5-3 0,8-1-3 16,-2-2-8-16,2 0-8 0,-6-4-6 0,10-5-5 0,-5 1-11 15,-1-2-9-15,1-2 1 0,-1-3-6 16,-2-2-10-16,-2-1-11 0,-3-3 2 0,-9 6 7 16,8-9 8-16,-5 1 8 0,-4 6 2 0,0 0 5 15,-5 0 10-15,5 1 8 0,-7 3 15 0,2 1 14 0,-4 2 14 16,0 2 19-16,3 3 11 0,-6 0 5 0,2 1-1 15,-2 0-10-15,3 4-2 0,-11 1 2 16,4 2-5-16,-3 4 7 0,1 0-5 0,-5 6 3 0,3 0-3 16,-1 3 2-16,-1-2-7 0,-3 6-5 15,3-3-3-15,3-3 2 0,-1 2-4 0,1 0-1 0,3-2-5 16,-1 3 5-16,0-4-8 0,2 0 3 0,3-3-2 16,0 0-6-16,0-3-6 0,3-2-6 0,0 1-5 15,0-1-1-15,3-4-2 0,0 2-2 0,-3-3-2 16,10 0-4-16,-10 0-1 0,15-4-2 0,-8-4-8 15,3 3 1-15,1-4-2 0,-3 1 8 0,2-4 1 16,-4 4 6-16,2 1-1 0,-1 0-5 0,-1 0 12 16,-1 4 8-16,-3-1 3 0,1-2-1 15,-1 2 1-15,0 1 2 0,-2 3-1 0,5-2 11 0,-5 2 1 16,0 0 5-16,11 5-5 0,-6-3 1 0,-1 5-2 16,-3-2 0-16,5 0 0 0,-3 2-1 0,1-2-3 15,0-2-1-15,5 2 1 0,-5-1-2 0,2 1-6 16,3-3-5-16,-1 1-11 0,-2-2-4 0,6 0-12 15,-1-1-12-15,-1-1-14 0,2-2-18 0,-1 0-5 16,1-2-2-16,-3 0-1 0,2-2 1 0,-2-2-6 16,2 1 11-16,-3 1 5 0,0-3 7 0,-1 3 13 15,-2-1 12-15,0 1 9 0,1 0 15 0,-5 0 15 16,3 2 17-16,-3 1 15 0,2-1 11 0,1 1 9 16,-3 0 1-16,-1 4-4 0,0-4-2 0,0 4-6 15,0 0 11-15,0 0 13 0,0 0-4 0,5 9-2 16,-5-1-5-16,3 0-3 0,-3 3-4 0,0 0-5 15,0 2 1-15,0-1-3 0,-4 1-3 0,4-1-3 16,0-1-5-16,-4 1-1 0,4-2-3 0,0 0-3 16,0-3-1-16,0 0 0 0,0 0-6 0,0-2-4 15,0-2-5-15,0 2-5 0,0-1 0 0,0-4-1 16,0 2 0-16,0-2 5 0,0 0-7 0,0 0-3 16,9-13-4-16,-3 4-9 0,-2-1-5 0,0-6-7 15,0-1-5-15,4-6-2 0,-6 5 9 0,6-2-4 16,-4-1 2-16,-2 4 5 0,5 0 10 0,-3 5 4 0,-2 3 9 15,2 0 1-15,-2 3 0 0,1 1 4 16,-2 1 13-16,-1 4 10 0,0 0 21 0,12 11 4 16,-8-2 3-16,2 7-3 0,3 1-2 0,-3 0-2 15,3 7 3-15,-2-5-4 0,3 6-5 0,-1-2-5 0,-1-5 0 16,-1-1-1-16,7 0-5 0,-5-1-4 0,1-1-6 16,1-3-19-16,0-3-16 0,1-1-20 0,-1-5-46 15,8 1-58-15,-2-6-67 0,0-1-133 0,0-2-371 16,0-4 163-16</inkml:trace>
  <inkml:trace contextRef="#ctx0" brushRef="#br0" timeOffset="5319.581">11151 5235 51 0,'-3'-4'232'0,"2"1"-17"0,1 3-18 0,-1-4-25 15,1 4-17-15,0 0-10 0,0 0-3 0,0 14-10 16,1-3-2-16,0 1-4 0,3 7-7 0,0 1-3 15,0 7 1-15,0 0-8 0,1 1-1 0,-1-1-6 16,-3 5-7-16,4-3-4 0,0 0-4 0,-1 2-11 16,-1-2-4-16,0 3-5 0,-1-3-6 0,0-3-7 15,1-2-3-15,1 1-4 0,-3-5-9 0,1-2 0 16,0-3-1-16,-1 1-7 0,-1-3-2 0,1-1-3 16,1-2-2-16,-2-3-9 0,0 0-18 0,2-1-23 15,-2-1-27-15,0-1-37 0,0-4-60 0,-4 2-51 16,4-2-49-16,0 0-170 0,-18-10-455 0,11 3 202 15</inkml:trace>
  <inkml:trace contextRef="#ctx0" brushRef="#br0" timeOffset="5533.752">10921 5489 32 0,'0'-5'218'0,"0"5"-18"0,9-7-6 0,0 4 0 15,4-3-10-15,5 1-7 0,3 0-11 0,5-3-6 16,3 1-11-16,5 5-7 0,0-3-16 0,3 0-12 16,0 0-11-16,4 3-7 0,-2-3-10 0,-1 0-9 15,-3 4-9-15,0 1-15 0,-3 1-27 0,-3-2-38 16,-8 1-37-16,-3 3-50 0,1 0-51 0,-1 2-45 16,-9-1-149-16,0 1-371 0,-5 0 164 0</inkml:trace>
  <inkml:trace contextRef="#ctx0" brushRef="#br0" timeOffset="5765.98">10867 6116 13 0,'-5'7'318'0,"0"-2"-36"0,1-1-23 16,-1 1-28-16,4-1-16 0,-3 0-24 0,4-4-11 0,6 5-9 15,2-1-13-15,8-4-16 0,5 0-8 0,11 0-11 16,0-2-15-16,6-2-9 0,15 1-12 16,-1-4-5-16,1 0-9 0,3 1-12 0,-1-3-17 15,-3 1-43-15,-16-1-53 0,5 3-81 0,-5-5-84 0,-4 1-212 16,-3 2-464-16,-2-1 206 0</inkml:trace>
  <inkml:trace contextRef="#ctx0" brushRef="#br0" timeOffset="6488.501">12443 5407 35 0,'10'-15'212'16,"3"1"-6"-16,-3-1-9 0,-2 1-14 0,-3 2-11 15,-3 1-9-15,1-1-8 0,0 3-11 0,-2-1-4 16,0 3-6-16,-1 0-8 0,-2 1-13 0,-2 0-10 16,-4 1-13-16,-1 0-8 0,-2 3-6 0,-1-1-10 0,-6 3-6 15,-2 3-8-15,3-1-2 0,-4 5-3 0,1 1-8 16,-4 6-1-16,-1-5-6 0,8 3-2 0,-1 1-4 15,3-1-1-15,-1 2-6 0,2 1 0 0,1-4-3 16,4 5 0-16,-1-2-3 0,2 2-3 0,6-5 3 16,-1 6-2-16,6 0-2 0,-2-1-1 0,3 1 0 15,5-2-2-15,1 0-8 0,3-2-6 0,2 0-4 16,2 0-5-16,6 1-2 0,1 0-7 0,3-1 3 16,-9-4-4-16,6 3-4 0,-3-2-3 0,-2-1 10 15,-1 2-5-15,2-2-2 0,-2 1 3 0,0-2-9 16,-5 1-11-16,3 0-4 0,-5-2-9 0,-1 1-4 15,0-3-8-15,-1 3-1 0,-2-4-14 0,-2 2 8 16,-2-1 8-16,-2 1 19 0,-2-1 4 0,-2-3 5 16,-2 5 9-16,-3-3 12 0,-5 2 11 0,2-4 4 15,-8 3 8-15,0 3 15 0,-3-4 4 0,-4-1 1 16,-5 2 8-16,6-1 6 0,2-2 0 0,-7-1 9 16,2 1 6-16,0-4-1 0,5 2-2 0,4-1 1 15,-3 0-3-15,-1 0 2 0,4-3-6 0,1 2 0 16,4 1-8-16,2-3-3 0,2 4-1 0,-1-1-8 15,4 1-19-15,2-2-21 0,0 1-15 0,5 1-20 16,-9-1-13-16,9 1-25 0,-2-6-22 0,2 6-23 16,9-7-21-16,-3 3-132 0,4-4-313 0,4-1 139 15</inkml:trace>
  <inkml:trace contextRef="#ctx0" brushRef="#br0" timeOffset="6782.376">12904 5320 230 0,'0'0'236'0,"0"-3"-21"0,0 3-20 0,0-8-16 16,0 8-23-16,0 0-14 0,0 0-9 0,-5 17-10 16,4-8-12-16,-3 5-12 0,4 3-7 0,-4 2-8 15,3 5-7-15,-3 1-7 0,4 3-4 0,-1 0-5 16,-2-2-5-16,3 3-7 0,0 0-1 0,0-3-4 0,-4 1-10 15,4-8-1-15,-1 5-4 0,1-3-1 0,-3-5-3 16,0 1-4-16,3-5-4 0,0-1 1 0,0 0-7 16,0-5-13-16,0 1-9 0,0-2-9 15,-3-2-15-15,3 0-28 0,0-3-33 0,0 0-34 0,0 0-5 16,0 0-17-16,-7-17-16 0,5 9-14 0,-2-4-100 16,-1-5-305-16,1-2 135 0</inkml:trace>
  <inkml:trace contextRef="#ctx0" brushRef="#br0" timeOffset="7130.155">12755 5346 139 0,'-7'-10'187'16,"1"3"6"-16,2 2 0 0,-1-1-12 0,2 1-13 15,0 1-18-15,0 3-17 0,3 1-12 0,0 0-12 16,-1-4-11-16,1 4-13 0,0 0-7 0,0 0-9 0,11 6-2 16,-5-3-9-16,1 1-2 0,4-1-8 0,0 2-8 15,7 1 5-15,-3 2-11 0,4 1-2 0,-3-1-5 16,5-1 1-16,-2 1-3 0,1-1-3 0,4 2-1 15,5 3-5-15,-3 1-1 0,1-1-2 0,-2 0-3 16,3 0 4-16,-5 2-1 0,4 1-1 0,0-2 1 16,-3 1-3-16,-1 3 1 0,-7-3 0 0,5 4-3 15,-7-4-2-15,4 7 0 0,-5-5 4 0,1 6-1 16,-5-5 0-16,-3 3 5 0,-3-2 4 0,2 0 0 16,-5 2 5-16,-4-1 2 0,-1 1 3 0,-4 3 8 15,-2-1 1-15,-9 2 1 0,1-2 1 0,-2-1 4 16,-5 0 0-16,-1-4-3 0,-5 2 3 0,3-2 7 15,-6 0-10-15,5-3-4 0,-2-3-5 0,2 1 1 16,0 1-4-16,0-4-4 0,6 2-5 0,5-6-12 16,0 0-25-16,0-1-37 0,1 1-52 0,5-2-64 15,1-3-70-15,1 0-212 0,1 0-489 0,4-5 216 16</inkml:trace>
  <inkml:trace contextRef="#ctx0" brushRef="#br0" timeOffset="8977.012">5250 7290 28 0,'0'-8'124'0,"5"3"2"0,-5-2-5 0,1-1 0 16,-1 2-8-16,4-1 0 0,-4-2-6 0,0 5 0 16,0-4 5-16,0 1 6 0,0 3 1 0,0-2-1 15,0 2 0-15,0 4-6 0,0-5-10 0,0 5-11 16,0-2-1-16,0 2-5 0,0-5-9 0,0 5-8 16,0 0-3-16,0 0-9 0,-1 12-7 0,-3 3 1 15,-1 3-9-15,0 9 5 0,-3 2-9 0,2 3-3 16,-1 0-5-16,2 2 2 0,0 1-3 0,0-1-6 0,-1 0-2 15,2 4-2-15,1-5-1 0,1-2 0 0,-2-1-3 16,1-2-1-16,0 0-2 0,1-7-3 16,0-5 1-16,2-1 0 0,0-3 1 0,0-3-3 15,0-2 1-15,0 1-2 0,0-3 0 0,0-1 0 0,0 0-2 16,0-4-1-16,2 6 3 0,-2-6 1 0,0 0 0 16,0 0-2-16,0 0-1 0,7-18-2 0,-2 7 1 15,-1-2 0-15,1-1-2 0,-1-4 4 0,-1-4-2 16,5-3 0-16,-3-3-2 0,0 1 0 0,0 0 1 15,-1-4-1-15,0 0 0 0,0 1-1 16,-3-1-1-16,3 1 1 0,-4 0-1 0,0 1 2 16,5 4 0-16,-5 8-2 0,0 2 2 0,0 2-1 15,1 5 2-15,-2-1-1 0,1 2 1 0,1 3-2 16,-1-2-5-16,3 3 3 0,-3 3 0 0,0 0 3 0,0 0 1 16,9 16 0-16,-6-6-3 0,-1 2 2 0,3 3 2 15,4 2 0-15,-1-1-6 0,-2 2 5 0,-2-1-1 16,5 3 1-16,-4-3 0 0,0 0 0 0,4-1 0 15,-5-2 0-15,2 1 0 0,-2-3-2 0,2-4 2 16,-2 2 0-16,0-3-2 0,-1 1 0 0,-1-3-2 16,1 0 2-16,1 2-1 0,-2-3 2 0,1-2-4 15,-2 0-2-15,0 1 1 0,-1-3 3 0,0 0 0 16,9-6-6-16,-4 1 3 0,2-7-1 0,2 1 6 16,-2-4-4-16,2-3-1 0,1 0-5 0,2-6-2 15,1-1 5-15,-2 3-5 0,1 0 3 0,-3 5-1 16,-2 0 1-16,1-1 1 0,0 3 1 0,-3 4 5 15,1 3-2-15,-2 1 0 0,0 1 3 0,0 2-4 16,-3 0 0-16,3 0 1 0,-4 4 6 0,0 0 4 16,8 8 0-16,-1 0 4 0,-4 1-2 0,1 3 1 15,-1 1 2-15,0 3 1 0,1 4-3 0,-2 6 1 16,4-4-3-16,-6-1 2 0,0-1 0 0,0-2-1 16,1 5-2-16,-2-3 2 0,1-2 2 0,1-1-8 15,-1 1 3-15,2-4 0 0,-2-6-6 0,0 3-17 16,0-1-18-16,0-3-25 0,2-2-27 0,-2 2-18 15,0-3-25-15,1 0-16 0,0-1-4 0,-1-3-4 16,1 4-11-16,-1-4-11 0,0 0-114 0,0 0-314 16,3-11 139-16</inkml:trace>
  <inkml:trace contextRef="#ctx0" brushRef="#br0" timeOffset="9409.881">5747 7399 110 0,'0'0'156'15,"5"0"3"-15,-5 0-8 0,3 9-1 0,-2-2-4 16,-1 3-11-16,-1 6-2 0,1 1-11 0,-3-1-8 0,2 0-9 16,-3 4-4-16,3-1-10 0,-2 2-3 15,2-3-13-15,0 0-5 0,-3 3-6 0,3-5-4 16,-3 1-12-16,4-4-3 0,-4 1-6 0,3-3-2 16,-3 1-2-16,4 1-6 0,-3-5-6 0,3 1 4 0,0-1-6 15,-1-3 1-15,1 2-1 0,-3-2 1 0,3-1-8 16,0-4-2-16,0 7 1 0,0-7-4 0,0 0-6 15,0 0 0-15,0 0-1 0,0 0-12 0,4-21 5 16,-4 9 2-16,3-4-2 0,-3-2 0 0,6-8-8 16,-3-2 9-16,2 1-2 0,1-2 0 0,-2-2 1 15,4 2-2-15,-2-1 0 0,1 2 4 0,-2 3 0 16,4 1 1-16,-4 8-2 0,0 5 2 0,0-3-1 16,0 4 0-16,-1 2 4 0,-3 4-1 0,2-2-1 15,0 3 3-15,1 3 5 0,-4 0 1 0,9 6 3 16,-2 0 2-16,-1 2 1 0,-2 6 0 0,2 2-1 15,3 9-2-15,-2-8-2 0,0 9 2 0,4-2-2 16,-5 1-1-16,-1-5 0 0,4 6-1 0,-4-2 0 16,-1-5-2-16,1 6-11 0,0 0-13 0,-5-7-13 15,1 0-20-15,-1-2-12 0,3-3-18 0,-2-1-14 16,-1-3-28-16,-1-1-5 0,-2-2-21 0,2 0-22 16,-4-2-93-16,1-2-288 0,0-2 128 0</inkml:trace>
  <inkml:trace contextRef="#ctx0" brushRef="#br0" timeOffset="9810.971">5705 7572 15 0,'-4'-2'170'0,"4"2"-12"16,0 0-15-16,0 0-17 0,0 0-15 0,12-5-8 16,-5 5-11-16,5-2-9 0,3 0-4 0,3-1-6 15,4 1-16-15,4-6-2 0,3 1-5 0,-3 2-8 0,0-4-14 16,3 0-1-16,1-2-12 0,-11 6 2 15,8-8-10-15,-8 5-8 0,-3-3 9 0,2 2-1 16,-1-2 2-16,-3 1 0 0,-5 2-2 0,0-1 12 16,-1-1 8-16,-3 0 8 0,1 1 5 0,-2 4 18 15,0-2 10-15,-4-1 10 0,4 4 8 0,-2 0 4 16,-2-2-3-16,1 3-6 0,2 0-10 0,-3 3-7 16,1-2-4-16,-1 2-9 0,0 0-2 0,0 0-3 15,0 0-9-15,-4 19-1 0,3-7-5 0,-4 4-3 0,4 0-3 16,-3 2-2-16,4-1 2 0,-2 4-4 0,-1-2 6 15,3 7-3-15,0-2-1 0,-3-4 1 16,6 5 0-16,-2-6-3 0,3-3-4 0,0 0 2 16,-3-3-5-16,4 1 0 0,-1-3-1 0,1 1 0 0,-1-5-5 15,1 3 1-15,3-3 1 0,-3 1-2 0,5-3 0 16,-1 0 0-16,0-1-3 0,3-4-3 0,0 0-6 16,1-3-11-16,1 1-18 0,1-5-26 0,1-3-32 15,-1 3-38-15,0-7-42 0,3-5-34 16,-1-5-180-16,-6 7-418 0,2-9 185 0</inkml:trace>
  <inkml:trace contextRef="#ctx0" brushRef="#br0" timeOffset="10036.889">6454 7371 136 0,'1'-2'162'0,"-1"2"-10"0,4-2-13 0,-4 2 1 16,0 0 9-16,0 0 3 0,0 10-11 0,-1-4-6 16,-2 2-4-16,3 4-6 0,-3 0-9 0,2 5-1 15,0 0 1-15,1-1-5 0,-1 3-2 0,-2-1-5 16,2 1-9-16,1 0-7 0,-2-1-1 0,2 2-7 15,2-3-12-15,-2 1-2 0,1-3-13 0,-1 2-1 16,5-5-5-16,-2 2-5 0,-2-3-9 0,5 0 0 16,-2-1-3-16,4-2-4 0,0 1-8 0,-2-2-3 15,-1-2-4-15,4-2-11 0,-4-1-15 0,4-2-22 16,-2 2-22-16,5-4-32 0,-5-2-30 0,0-1-40 16,2-1-29-16,0-4-211 0,-5 1-434 0,0-3 192 15</inkml:trace>
  <inkml:trace contextRef="#ctx0" brushRef="#br0" timeOffset="10332.29">6338 7503 5 0,'6'-6'162'0,"1"1"-23"15,2-1-9-15,3-1-17 0,3 0-12 0,1-1-11 16,0-1 7-16,0 3-19 0,-5-1-16 0,2 0-12 15,-2 0-16-15,-3 1 1 0,1-1-19 0,-3-1-3 16,1 4-7-16,-5-3 6 0,-1 0 0 0,1-4-2 16,-4 4 0-16,1-3 4 0,-1 1 4 0,-3-3 13 15,0 3 0-15,-1-4 12 0,1 3 15 0,1 1 0 16,1 1 4-16,-1 2 5 0,0 0-6 0,0 1-2 16,3 1-7-16,-3-1-7 0,4 3-7 0,0 2-3 0,3-6-2 15,0 5-5-15,5-5-2 0,-1 4-17 0,4-1-16 16,3-2-19-16,-1 3-23 0,8-4-34 15,10-2-42-15,-1 2-151 0,-1-2-298 0,-1 0 131 16</inkml:trace>
  <inkml:trace contextRef="#ctx0" brushRef="#br0" timeOffset="10584.835">7725 7541 291 0,'0'0'264'0,"0"0"-27"0,0 0-19 0,0 0-24 15,0 0-20-15,22-2-18 0,-9-1-14 0,7-4-14 16,8 2-18-16,2 0-37 0,0-1-50 0,-2 3-71 15,2-4-84-15,-11 4-173 0,0-2-331 0,-7 0 146 16</inkml:trace>
  <inkml:trace contextRef="#ctx0" brushRef="#br0" timeOffset="12566.854">9372 7134 56 0,'-1'-2'238'0,"-3"-1"-22"0,4 1-22 0,0 2-19 15,0 0-18-15,-5-3-19 0,5 3-16 0,0 0-8 16,3 10-13-16,-1 1-11 0,2-2-5 0,-4 3-12 15,4 6-5-15,-3 0-6 0,-1 0-8 0,0 2-4 16,2 0-7-16,0-1-1 0,-2 1-8 0,0-2 1 16,2 0-4-16,-2 1 0 0,-2-2-4 0,0 1-5 15,2-1 0-15,0-6 0 0,-2 1-1 0,2-1-5 16,-1-2 0-16,-3-3-5 0,4 2 3 0,0-4-1 16,0 1 1-16,0 1-4 0,0-3 3 0,0-3-3 15,0 0 7-15,0 0-2 0,0 0 4 0,0 0-4 16,0 0-4-16,9-15 3 0,-3 4-4 0,-2 0-1 15,1-5 0-15,3 0-2 0,-4-7-3 0,2 2 0 16,2-7 2-16,-3 3-2 0,0 0 2 0,-1 5-3 0,1 0 3 16,0 5-2-16,0-2-1 0,-1 3 6 15,-1 3 0-15,2 2-1 0,-4 3 3 0,3 1-7 16,-1 0 0-16,1 2-1 0,-1 1 2 0,2 0 2 0,-5 2 4 16,0 0-2-16,13 6 5 0,-8 0-3 15,3 2 3-15,-1 0-2 0,0 4-2 0,1 2 0 16,2 0 2-16,-3 2-2 0,-1 1-8 0,-2 0 7 15,5-1-1-15,-1 0-4 0,-4-2 6 0,1-1-5 0,-1-2 1 16,1 0-4-16,-3 0 2 0,2-4 0 16,0 4-1-16,0-6 2 0,-3 3-2 0,2-3-1 0,1-1-1 15,-3 0 1-15,-1-4-3 0,4 2 1 0,-4-2 0 16,0 0-2-16,11-9 4 0,-3 4-3 0,0-5 0 16,2-5 2-16,-1 4 1 0,1-9-5 0,2 5 0 15,2-10-3-15,-3 4 2 0,1 5 0 0,-2-4 4 16,-1 5-3-16,0-1-1 0,0 0 3 0,-3 3-2 15,-3 4 3-15,4 1 0 0,-3 2-3 0,-1 2 2 16,-1-2 2-16,0 2-3 0,-1 1 0 0,-1 3 1 16,6-1 3-16,-6 1 1 0,9 4 9 0,-4 4-7 15,0-2 3-15,0 2-2 0,3 5 6 0,-3 1-7 16,4 3-2-16,-4-1 2 0,3 2-2 0,1-1 0 16,0 0 1-16,0 0 3 0,-1 0-3 0,-2-2-2 15,5 1 0-15,0 0 2 0,-5-7-5 0,3 3 1 16,-2-3-5-16,1-1-6 0,-1-1-5 0,2 0-6 15,-4-2-3-15,1-1-6 0,3-1-4 0,1-2 2 16,-3 1 4-16,-1-2 0 0,8-2 0 0,-9 1 6 16,4 1 4-16,0-3 3 0,1 1 3 0,-3-2-2 15,2 1 3-15,5 0-1 0,-4-1 0 0,-1-1 3 16,1 3-1-16,0-2 4 0,-2-2 1 0,1 0 1 16,4 2-3-16,-3-1 1 0,1-2 2 0,-2 3-1 15,2 0 4-15,-1-5 2 0,-1 4-2 0,-1-5 0 16,-1 2 0-16,2-1 2 0,-4 1-4 0,0-1 6 0,-1 1-2 15,0-1 2-15,-3 0 5 0,2 0 4 0,-6-1 3 16,3 0 4-16,-1 3-2 0,-3 1 1 16,-1 1 0-16,1-1 0 0,-7-1-1 0,3 5-1 15,-2-1-1-15,-3 1-4 0,4 1-1 0,-2 4 3 0,-2-3 1 16,-1 3-5-16,1 1-1 0,-1 5 1 0,4-2-2 16,-7 3-1-16,8 3-2 0,-2 1 2 0,2 1-2 15,0 1 0-15,5 4 1 0,-5-3-1 0,8 4-3 16,-2-2 4-16,3-4-3 0,3 2 3 0,-3 1-2 15,2-1 0-15,2-5 1 0,1 3-2 0,4 1 1 16,5-4-2-16,-5 1-3 0,0-6 3 16,5-1 1-16,2 0-2 0,3-5-2 0,-1-1-8 0,3 0-6 15,6-4-6-15,2-3-4 0,2-2 1 0,0-4-8 16,-4 3-8-16,2-4 2 0,0-2-5 0,-1-1-4 16,1-1 0-16,-5-1-5 0,-4-1-3 0,1-2 0 15,-4 0 15-15,-5-2 3 0,1 1 0 0,-5 4 6 16,2 3 10-16,-5-1 7 0,-1 6 4 0,-2-1 20 15,1 3 12-15,-2-2 11 0,-2 6 3 0,1-2 6 16,-1 2-4-16,-2 3-8 0,3 2 7 0,-9 1-4 16,-2 3 5-16,3 4 1 0,-3-2 2 0,-3 8 1 15,-2 0-4-15,2 0-2 0,1 2-1 0,-5 4-3 16,8-5-5-16,-3 2-2 0,3 1-3 0,1 0-8 16,1-2 11-16,0-2-9 0,4-3-1 0,0 2-1 15,3-3-1-15,-2 1-3 0,3-3-2 0,0-2-5 0,0 1-3 16,3-3 0-16,-2 1-3 0,3-2 2 15,0-3-3-15,-4 0 1 0,12-3-4 0,-4 1 2 16,-1-1-1-16,3-4 4 0,-5 3-7 0,5-2 2 16,-5-1 1-16,0 5 1 0,2-5 2 0,-1 7-1 15,-2-5 4-15,-2 3-1 0,-2 2-3 0,8-2 2 16,-8 2 0-16,0 0 4 0,13 4-1 0,-12 1 2 16,4-1 5-16,-1 1-6 0,0 2 2 0,0-2 0 15,0 0 0-15,1 1 0 0,-1-2-1 0,2 1-2 0,-1-1 1 16,1-1 0-16,2 0-5 0,0-1-8 0,-2 0-13 15,3-3-10-15,2-1-17 0,0-3-13 0,-2 2-4 16,2-3-4-16,-2 1-1 0,0-2-3 16,3 0 9-16,-5-3-2 0,1 1 6 0,-3-3 9 0,4 4 5 15,-4-7 7-15,0 0 6 0,-1 1 5 0,0 3 12 16,-3-1 23-16,-1 1 13 0,4 2 19 0,-4 1 12 16,5 3 18-16,-5 1-3 0,0-1-6 0,0 2-3 15,0 3-5-15,0 0-11 0,0 0 11 0,0 0 3 16,-5 14-5-16,1-5-4 0,4 1 4 0,-1 1-11 15,-2 0 1-15,2 2-5 0,0 0-4 0,-2-1-5 16,3-2 4-16,-1 2-7 0,1 0-1 0,1-3-3 16,-1 2 4-16,0-5-3 0,3 3-2 0,-2-4 0 15,-1-2-8-15,0 3-5 0,1-2 4 0,2 0-8 16,-2-2 1-16,-1-2 3 0,0 0 0 0,0 0-1 16,13-7 2-16,-8 3-2 0,-1-1-3 0,1-3-10 15,0 0-3-15,4-6-3 0,-5 1-3 0,1-3 6 16,0-1-3-16,-1 1 4 0,1 2 2 0,3 0-4 15,-3 1 4-15,-3 4 3 0,1 1 4 0,1 3 1 16,-2 1-5-16,4 0 10 0,0 3 15 0,-6 1 2 0,9 5 7 16,-2 1 4-16,1 4 3 0,0 0 4 15,-1 5 2-15,2 2-2 0,5 0 6 0,-3-1-7 16,2 1-1-16,3 5-2 0,-2-7-4 0,0-1-3 16,-1 1 0-16,1 0-4 0,0-6 0 0,1 1-10 15,1-1-12-15,-2-5-22 0,1-3-43 0,4-1-53 0,4-2-62 16,-5-6-221-16,0 0-437 0,0 0 194 15</inkml:trace>
  <inkml:trace contextRef="#ctx0" brushRef="#br0" timeOffset="13104.72">11711 6811 211 0,'-1'-6'211'0,"1"6"-20"0,0-5-19 16,0 5-19-16,-2-4-15 0,2 4-10 0,0 0 1 16,0 0-1-16,0 0 3 0,2 21-7 0,-2-9-2 15,1 5-3-15,-1 9-7 0,2 3-2 0,-2 1-2 16,3 0-9-16,-3 0-7 0,5 0-8 0,-3 1-5 16,1-1-8-16,2-1-5 0,0-1-8 0,-1 0-8 15,0-2-5-15,-3 1-1 0,4-9-7 0,-4 0-6 16,2 0 5-16,-2-6-10 0,1-2-6 0,0 0-14 0,-2-3-26 15,0 1-34-15,0-4-34 0,0 2-22 16,0-3-38-16,2-1-44 0,-2-2-50 0,0 0-138 0,0 0-411 16,-11-8 182-16</inkml:trace>
  <inkml:trace contextRef="#ctx0" brushRef="#br0" timeOffset="13283.844">11555 7079 49 0,'0'0'233'0,"0"0"-23"16,2-5-20-16,-2 5-21 0,8-3-12 0,2 0-14 0,-1 0-13 16,5-1-15-16,7 0-13 0,6-1-7 0,3 1-8 15,0-4-9-15,4 5-7 0,-2-2-12 0,0 1-35 16,0 0-27-16,-2 3-44 0,-1 0-32 0,-7 0-46 16,-2 1-152-16,-7 1-299 0,-3 0 133 0</inkml:trace>
  <inkml:trace contextRef="#ctx0" brushRef="#br0" timeOffset="13488.273">11513 7499 7 0,'-2'7'227'0,"0"0"-3"0,2-1-9 15,1-1 0-15,-1 2-8 0,3 1-7 0,4-3-6 16,1 4-5-16,6-2-12 0,1 3-12 0,16-3-15 15,1-5-12-15,9 2-12 0,14-1-10 0,5-6-17 16,3-2-14-16,26-3-40 0,-24 3-69 0,-5-3-90 0,5 0-101 16,-10-1-190-16,3-2-438 0,-6 3 194 15</inkml:trace>
  <inkml:trace contextRef="#ctx0" brushRef="#br0" timeOffset="14149.078">12857 7145 77 0,'-3'-20'229'0,"2"2"-7"0,-2 0-9 15,2 0-12-15,-3 4-9 0,-1 0-14 0,-1-4-9 16,0 8 1-16,2-1-11 0,-3 3-15 0,0 3-9 15,-1-2-20-15,-2 2-13 0,-2 5-7 0,1 0-12 16,0 0-10-16,-2 3-8 0,-2-1-5 0,3 3-6 16,-1 5-7-16,-3-1-3 0,1-1-3 0,6-1-4 15,-2 4-5-15,-1 0-5 0,4-2 1 0,1 2-7 0,3 1 0 16,-1 4-4-16,1-3 1 0,2 2-7 16,0 1-4-16,2 2-3 0,0-1 4 0,2-2-9 15,0 0-4-15,2 1-2 0,1-1-4 0,5-2-3 0,-1 2-4 16,3-2-4-16,-1 0-6 0,4-1 1 0,1 0-3 15,6 1-3-15,-4-2-5 0,6 3-3 0,-1-3-6 16,-7 1-6-16,9 1-8 0,-9-4-2 16,2 3-6-16,-3-5 4 0,-2 4-5 0,0-3 5 0,-3 1 5 15,-2-1 8-15,-4-3 6 0,1 2 1 0,-1-2 9 16,2 1 13-16,-6-3 6 0,3 1 9 0,-3 1 6 16,-3-1 4-16,-3-2 3 0,2 3 7 0,-2-3 2 15,-5 3 1-15,-1-3 3 0,-1 0-1 0,-8-1-2 16,2 3 0-16,-10-1 5 0,-1 3 1 0,-2-7 3 15,3 2 5-15,-6-1 2 0,2 1 3 0,1-1 3 16,3 0-1-16,8 0-4 0,-1 0-2 0,2-1-4 16,2 1-4-16,6 0 0 0,-1 0-17 0,3-1-17 15,0 1-24-15,3-3-19 0,3-2-35 0,0 1-40 16,7 0-31-16,-2-3-32 0,7 0-116 0,1-3-333 16,5-2 149-16</inkml:trace>
  <inkml:trace contextRef="#ctx0" brushRef="#br0" timeOffset="14406.643">13137 7149 44 0,'4'-3'231'0,"1"3"-5"16,-2-2-5-16,-3 2-17 0,0 0-21 0,7-2-19 16,-7 2-11-16,0 0-19 0,0 7-13 0,-1-1-9 0,-2 2-13 15,3 2-6-15,0 2-7 0,-1 5-6 0,-1-1-7 16,2 2-2-16,2-1-2 0,-4 0-8 15,2 0-3-15,0 9-7 0,2-8-2 0,-1 0-8 0,2-1-2 16,-3-1-6-16,2 0-3 0,-1 1-1 16,2-5-2-16,-3-2-4 0,1-1-12 0,1 1-16 15,-1-3-22-15,-1 1-21 0,1-4-17 0,1 2-24 16,-1-3-14-16,-1-1-16 0,0-2-28 0,0 0-33 0,0 0-160 16,0 0-366-16,-5-12 162 0</inkml:trace>
  <inkml:trace contextRef="#ctx0" brushRef="#br0" timeOffset="14697.025">13033 7040 93 0,'0'-6'206'15,"-4"-1"-13"-15,3 1-21 0,0 1-17 0,1 0-17 16,0 2-14-16,1-1-18 0,-1 4-3 0,9-2-11 16,0 3-10-16,1-1-6 0,3 3-7 0,6 2-3 15,-1 0-6-15,1 4-9 0,11 1-4 0,-4 2-2 16,1 2-2-16,3-1-4 0,-3 4-1 0,3 0 11 15,0 2 0-15,-3 0 3 0,3 0-1 0,0 1-2 16,0 1-5-16,-3 1-2 0,-1-2-3 0,-5-1-3 16,0 1-1-16,-2 0 3 0,-9-4 0 0,0 1 1 15,-3-3 1-15,-7 3 0 0,4 2-2 0,-8-3 2 16,-3 3-1-16,-4-2-2 0,-10 5-1 0,-3-3-3 16,-7 1-5-16,-12 4-4 0,9-7 1 0,-13 7-6 15,0-1-2-15,1-3-17 0,-4-2-24 0,2-1-37 16,-4 4-57-16,4-8-65 0,1 5-249 0,-3-1-467 15,-6-4 206-15</inkml:trace>
  <inkml:trace contextRef="#ctx0" brushRef="#br0" timeOffset="15729.025">5328 8982 131 0,'-5'10'156'0,"0"5"-7"0,-3 2-7 0,-1 10-18 16,4 2 1-16,-4 2-4 0,0 5-2 16,0 8-7-16,4-9-10 0,-4 9-7 0,-1 3-8 15,6-13-5-15,-2 0-9 0,-1 0-13 0,3 1-1 0,-2 0-9 16,2-4 0-16,3 0-5 0,-3-4-6 0,4-6-4 16,0-3-4-16,-4 1-4 0,3-9-3 0,2 0-1 15,-1-1-2-15,0-2-2 0,0-2-6 0,0 0 0 16,0-2-6-16,0-3-6 0,0 0-18 0,0 0-21 15,0 0-10-15,-4-12-28 0,4 2-13 0,3-2-17 16,-2-5-11-16,3-1-17 0,-4-4-118 0,0-3-273 16,0-2 121-16</inkml:trace>
  <inkml:trace contextRef="#ctx0" brushRef="#br0" timeOffset="15882.984">5310 9046 88 0,'13'-5'132'0,"-3"0"-15"0,3 0-6 0,-2 0-17 16,3 3-11-16,4-3-8 0,-6 3 2 0,8-2-8 16,-3 1-15-16,-4 3-6 0,-3-2-16 0,5 1-35 15,-5 1-29-15,2 0-36 0,-6 0-79 0,1 1-158 16,-2 3 71-16</inkml:trace>
  <inkml:trace contextRef="#ctx0" brushRef="#br0" timeOffset="16067.39">5271 9469 82 0,'7'0'159'0,"6"0"-9"0,10-3-27 0,4 1-4 16,5-4-16-16,1 1-4 0,5-1-14 0,-1-3-6 15,17-1-19-15,-17 2-35 0,1-1-43 0,13 0-45 16,-15 1-105-16,-1 2-181 0,-4 0 81 15</inkml:trace>
  <inkml:trace contextRef="#ctx0" brushRef="#br0" timeOffset="16476.77">5775 9214 70 0,'-10'4'200'0,"8"0"-17"16,-5 2-14-16,3 2-12 0,2 5-7 0,-1-1-14 16,-1 8-9-16,2-2-12 0,-2 2 2 0,-1 7-10 15,1-1-2-15,4 1-3 0,0-2-7 0,0 1-5 16,0-5-6-16,0-3-5 0,1 2-9 0,6 3-6 16,-6-3-6-16,8-3-6 0,-3-1-5 0,5-1-3 15,-4-5-2-15,2-1-4 0,4-3-1 0,-2 3-9 16,6-4-1-16,-6 0-3 0,1-3-9 0,2-2-18 15,0 0-25-15,0-3-27 0,-5-1-32 0,5 1-44 16,-5-5-33-16,1-1-31 0,-6 0-134 0,-3-1-355 0,2-3 158 16</inkml:trace>
  <inkml:trace contextRef="#ctx0" brushRef="#br0" timeOffset="16778.745">5732 9399 16 0,'24'-2'155'0,"-19"-1"-12"0,-1 2-11 16,9-2-11-16,-8 1-16 0,3-1-17 15,-3 0 1-15,2-1-9 0,-3 1-8 0,-1-2 2 16,-1 0-5-16,-2 0-8 0,-1-1 4 0,-3-1 3 16,-1-1-4-16,-4 1 3 0,3-3 3 0,-8-2-2 0,5 5 6 15,-4-8 4-15,-1 5-1 0,5-3 2 0,-4 1-1 16,4 3 0-16,4-3-7 0,0 2-2 0,-3-1-5 15,3 3-7-15,1-3-10 0,2 0-2 0,4 2-4 16,2-1-9-16,5 1 1 0,0-1-6 0,5-1-1 16,3 2-10-16,3 1-11 0,7-3-6 0,1 4-14 15,3-1-19-15,1 4-23 0,1-3-20 0,0 2-23 16,-1 0-22-16,4 2-32 0,-3 3-35 0,-1 0-121 16,-4 0-334-16,-6 3 148 0</inkml:trace>
  <inkml:trace contextRef="#ctx0" brushRef="#br0" timeOffset="17399.075">6281 9167 143 0,'-6'7'189'0,"2"2"-3"0,-2 2-9 0,0 5-10 15,0 1-13-15,0 8-8 0,1-1-13 0,-3 2-7 16,4-2-10-16,-1 3-9 0,-1 1-10 0,1 0-8 15,5-9-5-15,-3 6-11 0,2-6-9 0,-1-2-5 16,2 0-4-16,0-5-7 0,0 0-5 0,0-3-2 16,2-1-3-16,-4 0-8 0,4-2-1 0,-2-2-6 15,0 1-1-15,1 1-2 0,-1-6-2 0,0 2-1 16,0-2 0-16,0 0-3 0,9-12-2 0,-4 5 0 16,0-3-3-16,0-4 0 0,2-3-3 0,0 0 0 0,1-7 1 15,-2-1-2-15,1-4 1 0,-2 3-4 0,3-3 3 16,-2-1-2-16,-4 0-3 0,2 0 3 15,0-1 1-15,0 6-3 0,-3 6 5 0,3 4 8 16,-3 3 11-16,2 2 7 0,-2 2-7 0,2 3-2 0,-1 2-1 16,-2 3 1-16,4 0 8 0,-4 0 0 15,1 10-3-15,1 1-1 0,1 2-7 0,1 2 2 16,-1 4-2-16,2-1-3 0,4 7-2 0,-4-5-1 16,-1-1-2-16,1 0-1 0,0-2 1 0,0 0-4 0,0-5 1 15,2 4-3-15,-1-5 0 0,-2-2 0 0,1 1-10 16,-1-5-7-16,2 0-9 0,-2 0-5 0,1-3 0 15,-1-2 1-15,-4 0-5 0,12-8 1 0,-2 2 1 16,-4-3 1-16,1-2 0 0,3-3-2 0,-4-3 2 16,2-7-2-16,0-1 4 0,0-3-1 0,-3 3 2 15,1-1 5-15,-2 6-4 0,-1 2 6 0,1 2 3 16,0 1 1-16,1 3 5 0,-4 6 2 0,3 0-1 16,-4 1 3-16,4 5 19 0,-4 0 7 0,8 8 8 15,-2 2 3-15,3 7 4 0,-4 2 0 0,4 5 0 16,0 0 5-16,0 2-5 0,0 3-2 0,-1-1-5 15,2 1 3-15,-4 0-7 0,3 0-3 0,-1-3 1 16,2-4-6-16,-4-3-3 0,1-1-4 0,-1-2-17 16,-2-5-20-16,1 0-29 0,-1-4-22 0,0-2-20 15,0 0-16-15,-2-3-14 0,2-2-19 0,-4 0-24 16,9-7-6-16,-3-2-21 0,1-1-125 0,-3-5-347 16,-1-2 153-16</inkml:trace>
  <inkml:trace contextRef="#ctx0" brushRef="#br0" timeOffset="17736.774">6817 9181 76 0,'2'-7'171'0,"1"0"-7"16,-2 0-7-16,2 5-4 0,-3 2 12 0,0 0 9 16,0 16-4-16,-3-1-1 0,2 4-9 0,-2 5-5 15,-2 5-11-15,5-2-6 0,-1 4-8 0,-2-4-9 16,-1 0-7-16,3 1-13 0,0-1-7 0,-3-2-14 16,4-6-3-16,-1 1-11 0,-2-2-8 0,3-2-5 0,0-5-5 15,0-1-7-15,0-3-4 0,-1-1-3 0,1-1-15 16,0-1-8-16,0-4-7 0,0 0-8 15,0 0-10-15,0 0-5 0,0 0-3 0,0-22-2 16,1 10-5-16,3-6-2 0,0-1-5 0,-2-10 1 16,2 3 0-16,0-2-2 0,-4-2 5 0,3 1 2 15,-1-1-2-15,2 2 8 0,0 1 1 0,1 8-3 16,-1-1 10-16,0 3 1 0,2 3 2 0,-2 2 4 16,0 4-2-16,-1 3 4 0,4 3 9 0,-1 0 9 0,-6 2 2 15,14 5 9-15,-4 6 0 0,-2 4 0 0,1 2 0 16,5 6-3-16,-5 0 0 0,0 1-2 0,1 3 1 15,-2-3 0-15,0-1-9 0,-2 1-22 0,-1-6-26 16,0 2-33-16,-4-3-41 0,1-3-40 0,0-2-34 16,-4 0-180-16,0-4-396 0,-2-3 175 0</inkml:trace>
  <inkml:trace contextRef="#ctx0" brushRef="#br0" timeOffset="18308.408">6851 9321 112 0,'11'0'177'0,"1"-2"-20"0,1 0-21 0,5 1-12 16,1-1-6-16,1-2-18 0,3 1-11 0,-2-1-5 16,8-4-7-16,-1-2-13 0,-8 6-7 0,0-7-3 15,-2 2-1-15,-3 2-8 0,3 0-8 0,-4-2 9 16,-4 1 3-16,-1 0 14 0,0 1 11 0,-5 2 13 15,1 1 15-15,-1 2 6 0,2-1 2 0,-2 1-5 16,-4 2-8-16,4-2-9 0,-4 2-10 0,0 0-6 16,0 9-6-16,-3-1-5 0,0 0-8 0,0 2-8 15,-2 2-4-15,-1 5-2 0,3-2-8 0,-1 1 2 16,0 0-7-16,-1 1 0 0,5 0-5 0,0-1-2 16,-2-1 0-16,2 1-2 0,-3-6-5 0,6 2 1 0,-1 0 2 15,1-3-13-15,-1-1-4 0,2 1-11 16,-2-3-7-16,1 0-9 0,2-1-5 0,3-4-7 0,-3-1-10 15,4 2-4-15,-1-6-9 0,6-3-5 16,-5 3-7-16,1-2-13 0,0-4-2 0,2-2-3 0,-1-3 2 16,1 1-1-16,-1-2 1 0,1-7 3 15,-2 1 9-15,4-4 3 0,-5 1 16 0,0 0 11 16,-1 0 15-16,-2 5 21 0,2-4 20 0,-3 8 20 16,1 5 16-16,-4 0 17 0,1 5 17 0,-1-5 6 0,-1 8 2 15,2 1-5-15,-3-1-8 0,0 3-2 0,0 0 5 16,-2 10 8-16,1 9 2 0,1 0-1 0,-1 6 3 15,-2 0 1-15,1 2-5 0,0 5-3 0,2-1-1 16,0-1-11-16,2 1-5 0,-2-1-8 0,2-1-1 16,1 2-9-16,-1-5-3 0,7 1-6 0,-6-8 1 15,4-3-10-15,0-2-1 0,4 2-3 0,-1-6-2 16,2-1-10-16,-2-3-7 0,4-2-15 0,4-3-23 16,-5-2-24-16,2-3-33 0,1-3-35 0,1-3-25 15,-2 0-38-15,-2-5-44 0,-1-1-203 0,-2-1-472 16,-3-1 209-16</inkml:trace>
  <inkml:trace contextRef="#ctx0" brushRef="#br0" timeOffset="18465.747">7365 9372 73 0,'0'0'146'0,"0"0"-14"0,0 0-8 0,16-4-26 15,-3-1-47-15,-5-2-39 0,2 2-54 0,-1 0-57 16,-4-3-108-16,3-1 48 0</inkml:trace>
  <inkml:trace contextRef="#ctx0" brushRef="#br0" timeOffset="18626.376">7251 9082 238 0,'-5'-4'275'0,"1"2"-23"0,4 2-24 15,-1-4-22-15,1 4-17 0,0 0-20 0,9-9-20 16,2 6-13-16,0 1-16 0,5-3-10 0,5 0-38 16,-1 1-43-16,3 1-55 0,10-2-72 0,-1-1-73 15,-1 0-142-15,-2 1-340 0,1 0 151 0</inkml:trace>
  <inkml:trace contextRef="#ctx0" brushRef="#br0" timeOffset="19050.722">8116 9347 33 0,'0'0'338'0,"0"0"-31"0,-9 0-21 0,9 0-24 15,0 0-29-15,0 0-20 0,0 0-21 0,0 0-21 16,0 0-18-16,32-3-13 0,-6 1-16 0,7 1-17 16,1-1-17-16,2-1-51 0,1 0-84 0,2-4-118 15,-6 2-251-15,1-1-448 0,-7-6 199 0</inkml:trace>
  <inkml:trace contextRef="#ctx0" brushRef="#br0" timeOffset="20750.044">9814 8712 155 0,'0'0'219'0,"-1"-5"-17"15,1 5-18-15,0 0-15 0,0 0 5 0,0 0-2 16,4 22-6-16,-4-5-6 0,1 7-10 0,-2 5-12 16,1 0-8-16,-3 0-10 0,2-2-7 0,-3 3-5 15,4 3-12-15,-6-9-13 0,1 4-4 0,4-2-7 0,-1 0-9 16,1-2-8-16,1-6-5 0,-3-2 0 15,1-5-7-15,2 1-6 0,-1-6-2 0,-1 1-5 16,4 1-4-16,-2-6 1 0,0 3-5 0,0 0-1 16,0-5-3-16,0 0-1 0,0 0-1 0,0 0-3 15,6-17 0-15,-3 4-5 0,3-2-2 0,0-1-3 16,-1-3 2-16,0-1-6 0,3-6 0 0,0-3-4 16,1 1 3-16,-4-3 0 0,3 3 0 0,-3 2-1 15,1 1 0-15,-2 7 0 0,1 2 4 0,-3 4-2 0,1 1 0 16,0 5 0-16,1-2 3 0,-2 4-2 0,-1 1 0 15,6 3 2-15,-7 0 10 0,7 3 0 16,-1 6 0-16,-3 0 2 0,3 4-3 0,-3 3 3 16,4 0-1-16,-1 3 0 0,3 5-3 0,-6-7-2 0,3 3 1 15,-1-2-1-15,1 2-1 0,0-4 0 0,-3 0 1 16,1-4 0-16,1-3-5 0,1-1 5 0,-1 1-3 16,-3-3-5-16,1-1-4 0,1-1-4 0,-1-2 1 15,-1 1 2-15,4-3-1 0,-6 0-1 0,14-5 3 16,-5 0-1-16,0-5 0 0,4 0-3 0,2-4 2 15,-1-2-1-15,5-5-9 0,-2 0 5 0,-3 2-3 16,3-3 0-16,-7 5 3 0,3 0 1 0,-6 1-3 16,1 3 4-16,1 0 2 0,-3 4-1 0,-2 2 1 15,1 2 1-15,-1-2 2 0,-3 4-1 0,3 0-1 16,-1 2 4-16,-3 1 7 0,0 0 3 0,7 10-1 16,-3-3 1-16,0 2 1 0,0 3-1 0,1-1-2 15,0 3-1-15,0 6 1 0,2-3-3 0,0 1 1 16,1-3 3-16,1 3-1 0,1-2-1 0,-1 1-2 15,5-3 2-15,-1-2-3 0,1 0 4 0,1-2-7 16,0-2-1-16,4-1-2 0,-3-3-7 0,3-1-4 16,0-3-3-16,-1 0-10 0,0-4-9 0,0-1-7 15,-2-1-4-15,-4 0-2 0,-1-2 3 0,-1 0-2 16,0-2 0-16,-1-4 2 0,-3-3 2 0,-1 2 4 0,0-2 2 16,-3-1 4-16,-1 0 7 0,-4 2 1 0,1 0 8 15,-1 3 12-15,-2 1 13 0,1 4 12 0,-1-1 9 16,0 3 6-16,1-1 3 0,-3 4-2 15,2 2-8-15,-2 2 2 0,-2 2-6 0,2 2-2 0,-2 4-3 16,2 0 1-16,-2 7 0 0,2 0-4 16,4 0-3-16,-2 0-1 0,5 1-1 0,0 1 2 0,4 0-1 15,0 0-1-15,3-1-4 0,2-3 0 16,3 1-1-16,1-5-1 0,2 1-9 0,0-3-6 0,6 0 1 16,-2-2-14-16,1-3-14 0,2-3-12 0,1 0-8 15,5-4-17-15,3-4-13 0,-5 0-8 0,4-1 1 16,-5-3 4-16,4 0 6 0,-4-1 0 0,-3-3 5 15,2-1 7-15,-6 0-2 0,-1 4 7 0,-2 0 9 16,-3 0 20-16,-6 1 13 0,3 4 23 0,-3-1 20 16,-1 1 24-16,-2 3 15 0,0-1 15 0,-2 1 3 15,-2 2-7-15,1 3-6 0,0 0-3 0,0 0 5 16,-22 12 1-16,8-4 9 0,-3 4 0 0,4 2 1 16,-6 3-3-16,6-2-9 0,-2-2-3 0,2 4-6 15,1-2-7-15,1-2-5 0,0 2 1 0,3-4-4 16,-1-1-6-16,4 0-8 0,1-2-17 0,0 0-9 15,2-2-16-15,2-2-6 0,0 0-7 0,1 2-6 16,-1-6-7-16,9 1-9 0,-4 0-13 0,4-5-12 16,-3 1-5-16,2 1-2 0,2-1 0 0,1 1 6 15,-4-1 11-15,1 1 2 0,-3-1 9 0,5 2-2 16,-5-1 12-16,3 1 6 0,-3 1 3 0,4 0 4 16,-9 0 3-16,8 3 7 0,-2-2 1 0,-6-1 1 15,9 1 0-15,0 1 9 0,-4-1-5 0,3-1 4 16,-8 0 1-16,14-3-2 0,-3 1 7 0,0-4-2 0,1 1-6 15,1 1-3-15,2-4-8 0,0-1 0 0,-2-1-1 16,2-2-2-16,-4 2 7 0,3-2 6 0,-6 2 3 16,1 3 12-16,-2-3 17 0,-1 6 12 15,0-2 22-15,-2 2 6 0,1 1 7 0,-1 1 2 0,-3 0 2 16,-1 2-5-16,0 0 0 0,0 0 13 0,8 6-7 16,-7 2-4-16,-2 0-4 0,2 4-7 0,-1-3-2 15,-1 3-6-15,1-1-5 0,1 1-1 0,-2-1-9 16,1 0 1-16,1-2-3 0,-1 0 4 0,0-2-22 15,0 1-6-15,1-3-11 0,-1 0-6 0,2-1-7 16,-1 1 2-16,-1-5 0 0,4 2 7 0,-4-2-1 16,0 0 1-16,16-4 0 0,-7-3-5 0,-1-1-5 15,2 2-4-15,0-5-4 0,2 0-2 0,-3 3 7 16,0-2 2-16,1 1-2 0,-2 3 3 0,2-1 2 16,0 1 4-16,-3 1 3 0,1 2 13 0,-3 3 14 15,3 0 11-15,0 3 12 0,-1 1 11 0,2 5 4 16,3-1 4-16,-3 4 1 0,4 5 1 0,-2-2 2 15,2-1-1-15,-2 3-9 0,0-1-5 0,0 1-3 16,2-5-5-16,0 1-4 0,-2-1-8 0,0-6-14 16,1 0-18-16,1-1-35 0,1-5-64 0,1-2-66 15,7-2-232-15,-8-2-437 0,3-3 195 0</inkml:trace>
  <inkml:trace contextRef="#ctx0" brushRef="#br0" timeOffset="21133.841">11962 8639 47 0,'-2'-7'296'16,"-1"3"-21"-16,2 0-11 0,-1 2-15 16,2 2-18-16,-3-4-16 0,3 4-24 0,0 0-11 0,0 0-9 15,-1 21-13-15,-2-6-17 0,6 10-10 0,-3 3-16 16,2 0-8-16,3 2-11 0,-2-1-8 0,3 3-11 15,-2-3-8-15,1 0-8 0,-1 0-5 0,0-3-3 16,0 0-8-16,2 1-1 0,-5-9-14 0,2-3-20 16,-3 1-31-16,0-4-36 0,0-1-42 0,-4-3-39 15,0 0-48-15,1-3-37 0,-3 0-223 0,1-1-484 16,0-1 215-16</inkml:trace>
  <inkml:trace contextRef="#ctx0" brushRef="#br0" timeOffset="21311.779">11704 8898 244 0,'2'-5'279'15,"3"1"-28"-15,0-4-25 0,8 1-22 0,3-2-20 0,11 1-18 16,4-3-19-16,-2 3-11 0,4 1-11 0,6-3-17 16,0 4-10-16,1 2-10 0,12-1-23 0,1-2-42 15,-19 5-56-15,2-4-55 0,-3 0-66 0,-2 3-192 16,-11-1-373-16,-7 4 166 0</inkml:trace>
  <inkml:trace contextRef="#ctx0" brushRef="#br0" timeOffset="21513.898">11706 9218 152 0,'0'4'253'0,"0"0"6"15,2 2-4-15,2-2-9 0,5 4-6 0,2-3-18 16,8-2-21-16,12 2-15 0,1-1-21 0,7-4-17 16,12 0-12-16,5-4-26 0,0 1-43 0,-1-4-62 15,0 0-85-15,2-5-70 0,-2 2-81 0,-1 1-133 16,-17 1-395-16,12-10 175 0</inkml:trace>
  <inkml:trace contextRef="#ctx0" brushRef="#br0" timeOffset="22028.768">13029 8741 178 0,'4'-11'206'16,"0"3"-2"-16,-3-3-7 0,1 2-13 0,-2-3-20 16,-2 3-13-16,1-1-11 0,-1 3-7 0,-5-4-5 15,2 5-10-15,-3 4-14 0,-1-4-10 0,-2 2-10 16,-3 1-1-16,-5 3-16 0,2 3-2 0,-2-2-4 16,2 4-5-16,-3-2-1 0,1 2-5 0,3 3-4 15,-3 0-7-15,3 1-2 0,2 2-4 0,1-1-2 16,0 2-6-16,2 1-3 0,3-3-1 0,1 1-6 15,2 1-1-15,2 3 1 0,4 2-3 0,-1-3-3 16,5 2-4-16,1 4 4 0,7 2-12 0,5-3-6 16,-1 1-7-16,6-1-7 0,-2 1-10 0,0-3-4 15,6 1-4-15,-3-1-3 0,0 1-12 0,-1-1-1 16,-6-7 2-16,1 4 2 0,-4-2 1 0,-3-5 2 16,-1 3-6-16,-2-3-3 0,-3 0-3 0,0-2 2 15,-1 0 1-15,-4-1 2 0,0 2 2 0,-4-1 4 0,-1-3 8 16,-2 3 6-16,-4 2 6 0,-3-4 6 0,1-2 6 15,-7 2 14-15,3-2 7 0,-4-1 18 0,-7-1 3 16,1-1 10-16,-4 0 6 0,-1-4 3 16,12 5 8-16,-7-2 0 0,-3 2-3 0,4-4 2 0,5 5-8 15,2-4-6-15,2 3-12 0,3-2-22 0,4 0-30 16,4 2-40-16,-1-3-55 0,1 2-59 0,3-2-111 16,3-2-317-16,4 1 142 0</inkml:trace>
  <inkml:trace contextRef="#ctx0" brushRef="#br0" timeOffset="22293.376">13473 8661 201 0,'0'-4'291'0,"0"0"-18"15,0 4-23-15,0-4-24 0,0 4-22 0,0 0-22 16,0 0-13-16,-7 17-17 0,4 0-7 0,0 3-17 15,-1 4-10-15,0 2-16 0,2 3-1 0,-2-2-13 16,2 4-11-16,2-4-8 0,-2 2-6 0,2-3-9 16,-2 1-4-16,0-1-6 0,1-8-3 0,-4082 2-9 15,8161-2-15-15,-4081 0-15 0,-1-6-18 0,2-1-19 16,-1-1-20-16,0 0-23 0,1-3-14 0,-1-4-24 0,1 2-37 16,0-3-36-16,2-2-26 0,-7 1-140 0,7-1-386 15,-9-8 171-15</inkml:trace>
  <inkml:trace contextRef="#ctx0" brushRef="#br0" timeOffset="22575.842">13249 8610 183 0,'-7'-30'204'16,"3"3"-5"-16,1 7-1 0,3 3-11 0,0 2-19 0,0 6-16 16,5-1-14-16,-1 2-16 0,2 2-9 0,4 2-10 15,2-1-15-15,5 6-6 0,12 4-9 0,-2 5-7 16,2 1-7-16,5 5-4 0,-5 3-6 0,14 6-5 15,-12-3-2-15,14 11-5 0,-5 1 1 0,3-1-3 16,-5 3 0-16,2-5 0 0,-8 4-1 0,-8-8-5 16,2-3-1-16,-5 5 4 0,-5-3 0 0,-1-4 2 15,-5 0 3-15,-5-2 2 0,-5 1 1 0,-2-4 1 16,-6 0 3-16,-7 2-3 0,-7 1-2 0,-7-3-7 16,-6 0-3-16,-16 0-6 0,-5-5-13 0,-2 6-4 15,-3-5-12-15,1 1-21 0,0-1-23 0,-4-1-34 16,0-2-36-16,0 1-43 0,5-6-64 0,1 1-173 15,4-1-433-15,16-3 192 0</inkml:trace>
  <inkml:trace contextRef="#ctx0" brushRef="#br0" timeOffset="39433.802">14457 5343 137 0,'0'0'155'0,"0"0"-6"0,0 0-8 0,0 0-1 15,0 0-10-15,0 0-5 0,0 0-5 0,0 0-7 16,0 0-2-16,0 0-6 0,2-6-1 0,-2 6-11 15,0 0-5-15,0 0-12 0,0 0-3 0,0 0-7 16,0 0-9-16,0 0-6 0,0 0 0 0,0 0-6 16,0 0-3-16,8 0 4 0,-8 0 8 0,12-1 0 15,0 0-1-15,1 0-7 0,6-2 0 0,2-1-6 16,9 1-4-16,-4-1-4 0,5 2-1 0,-3-2-5 16,0 0-10-16,4 2-23 0,-4 2-34 0,-7-3-39 15,1 3-44-15,-2-2-47 0,0 3-37 0,-10-2-130 16,-1 2-364-16,-1-1 162 0</inkml:trace>
  <inkml:trace contextRef="#ctx0" brushRef="#br0" timeOffset="39630.291">14497 5632 91 0,'-1'4'224'0,"1"-4"-18"0,4 3-14 0,1-1-18 16,-5-2-15-16,21-4-12 0,-1 1-14 0,12-2-15 16,-3 2-15-16,7-2-35 0,-1-1-44 0,-1-1-76 15,2-1-83-15,-4-1-107 0,0-2-263 0,-4 1 117 16</inkml:trace>
  <inkml:trace contextRef="#ctx0" brushRef="#br0" timeOffset="40205.034">15943 5109 138 0,'0'-6'213'0,"-3"0"-8"0,3 1-17 0,-3 1-22 0,0-1-12 15,-1 1-14-15,0 3-20 0,2-2-6 0,-5 2 3 16,7 1-10-16,-15 0-9 0,7 1-14 0,-3 4-8 15,-2 2-6-15,-4 2-2 0,0 4-15 0,-7 4-1 16,1 3-5-16,-1 2-3 0,0 4-1 0,1 3 3 16,-9 7-6-16,9-7 0 0,-1 10-2 0,5-8-1 15,0 1-6-15,7-1 1 0,2 1-7 0,0-1-2 16,2 1-3-16,5-1-1 0,3-3-4 0,3 0 0 16,3-4-2-16,2-5-1 0,2-2 1 15,2-2-2-15,3-2-2 0,0-4 0 0,3 0-3 0,0-4 2 16,3-2-1-16,0-4-3 0,-3 0 2 0,1-2-2 15,-1-2 0-15,0-2-1 0,-4-2-1 0,-1-1-1 16,0-1 2-16,-2 0 2 0,-4 0-4 16,-1 0 1-16,1 1 2 0,-4-2 3 0,0 4 3 0,-1-3 11 15,-2 3 0-15,0-2 4 0,-4 3-2 0,2 1-8 16,-7-2 3-16,1 4-3 0,-5 0-2 0,-2 0-2 16,-3 4-1-16,-3 0-5 0,-1 2 3 0,0-1-2 15,0 1-9-15,-1 2-17 0,4-1-19 0,-1 1-32 16,2 1-35-16,6 0-37 0,1-2-31 0,3-1-40 15,3 2-161-15,0-1-404 0,2 0 179 0</inkml:trace>
  <inkml:trace contextRef="#ctx0" brushRef="#br0" timeOffset="40566.789">16283 5138 201 0,'0'0'226'0,"0"-7"-20"0,0 7-23 0,1-2-17 16,-1 2-20-16,0 0-11 0,0 0-17 0,0 0-10 16,-5 14-11-16,4-7-11 0,-1 1 3 0,0 4-20 15,-2-1-7-15,3-1-2 0,0 7-5 0,-1 0-4 16,0 0-1-16,0 2 0 0,1 0 2 0,0-1 2 15,-2 4 1-15,-1-3-3 0,3 6 1 0,-4-1-1 16,2-3-8-16,-2-2-2 0,0-1-6 0,3 1 0 16,-1 0-3-16,-2-2-5 0,2 0 2 0,1-2-5 15,-1 1-4-15,1-6 0 0,0 1-5 0,-1-5 1 16,4 1-1-16,-2 3-2 0,1-3-4 0,-1 1-1 16,1-4 0-16,0 1-9 0,0-1-5 0,-2 0-14 15,2 0-22-15,0-4-12 0,0 5-30 0,0-5-32 0,0 0-58 16,0 0-226-16,0 0-433 0,0 0 191 15</inkml:trace>
  <inkml:trace contextRef="#ctx0" brushRef="#br0" timeOffset="40778.107">16647 5477 164 0,'0'0'303'16,"1"-3"-32"-16,1-1-25 0,-2 4-23 0,0 0-28 15,1-5-38-15,-1 5-39 0,0 0-34 0,2-3-61 16,0-1-55-16,2 1-54 0,-1-2-47 0,4 2-123 16,-2-2-277-16,1 1 123 0</inkml:trace>
  <inkml:trace contextRef="#ctx0" brushRef="#br0" timeOffset="41221.436">16860 5063 227 0,'0'-5'216'0,"0"5"-23"0,0 0-23 0,0 0-14 0,0 0-15 15,0 0-15-15,0 0-13 0,-10 11-11 0,1-5-7 16,4 4-9-16,-1 0-14 0,-1-1-3 16,-3 8-8-16,3 0-8 0,1-2-4 0,1 4-2 15,-5 0-8-15,6 1 3 0,-5 6-9 0,3 0 0 0,1 2-2 16,-2-2-6-16,4 0 0 0,0-1 1 0,-1 2-6 16,0-3 2-16,4-5-5 0,2 1 2 0,0-1-7 15,-1 0 2-15,5-1-1 0,2-1-9 16,-1 0 9-16,3-3-13 0,-1 0-4 0,6-4-8 15,1-1-4-15,0-4-9 0,2 2-3 0,-2-6-7 0,4 0 1 16,-2-1 0-16,0-1 0 0,-5-3-1 0,-1 0 6 16,1 1 3-16,1-2 3 0,-5 1 4 0,0-1-1 15,-5 1 6-15,3-1 1 0,-3 0 9 16,0-2 6-16,-1 2 2 0,-1 2 4 0,-2-2 1 0,0 1-1 16,-1 0 0-16,-3-2-3 0,0 3 2 0,-2 1-4 15,-8-3 2-15,1 3 0 0,-5-2 0 0,-2 3-1 16,1-1-7-16,-3 0-7 0,0 1-5 0,-6 1-14 15,0 0-17-15,2 0-33 0,6 0-26 16,-2-2-50-16,4 4-110 0,0-2-288 0,7 0 128 0</inkml:trace>
  <inkml:trace contextRef="#ctx0" brushRef="#br0" timeOffset="42051.119">17163 5075 70 0,'0'0'104'0,"0"0"-11"0,0 0-3 16,0 0-14-16,0 0 0 0,0 0-10 0,0 0-6 15,0 0-7-15,0 0-5 0,0 0-7 0,0 0 1 16,0 0-2-16,0 0 4 0,0 0 9 0,-2 3-6 16,2-3-4-16,0 0-2 0,0 0 1 0,0 0-4 15,0 0 3-15,0 0-9 0,0 0 5 0,0 0-1 16,0 0 12-16,15-4-2 0,-5 3-1 0,0-3 1 16,3 1-1-16,1 0-3 0,4-1 0 0,-1-1-3 15,3 1-3-15,-1-2 4 0,1 2 4 0,1-1 0 16,-3 1-7-16,1-3-2 0,-2 1-3 0,2 3-2 15,-4-3-3-15,-3 3-2 0,-2 1-4 0,3 0 3 16,-5 0-3-16,-2 0-5 0,2 1 0 0,-2-3 1 16,-6 4 0-16,8-1 0 0,-8 1 5 0,6-1 3 15,-6 1 1-15,5 0 0 0,-5 0 1 0,0 0-2 16,0 0-7-16,0 0 1 0,0 0 4 0,9 0-9 16,-9 0 3-16,-4 9-2 0,1-5-2 0,0 5 1 15,0 0-3-15,-2 1-2 0,3 3 5 0,-3 3-8 16,1 1 4-16,-4 7-1 0,3-5 3 0,-1 6 4 15,2 2 0-15,-3-1-3 0,4 0 11 0,0 3-7 16,-2 0 0-16,2-3 2 0,2 4-4 0,1-3-4 16,-5-2 4-16,1-5-4 0,-1-1 0 0,5 1 1 15,-3 0-5-15,1-5 0 0,-1-4-2 0,2 1 1 16,1-2-12-16,-2-4-16 0,0 1-18 0,2-2-12 16,0-1-14-16,-1-2-18 0,-2 3-37 0,3-5-29 15,0 0-36-15,0 0-151 0,0 0-363 0,-6-12 161 16</inkml:trace>
  <inkml:trace contextRef="#ctx0" brushRef="#br0" timeOffset="42308.664">17190 5267 45 0,'0'0'231'0,"-9"-1"-24"16,9 1-19-16,0 0-17 0,0 0-19 0,0 0-12 16,0 0-8-16,0 0-7 0,23 5-9 0,-9-5-7 15,8 0-11-15,5 0-8 0,6 0-7 0,-1-2-8 16,4-1-5-16,-2 0-11 0,-1 1-2 0,1-2-3 16,-6 4-8-16,-7-3-13 0,-3 3-34 0,-5-2-42 0,-1-1-71 15,-6-1-81-15,-4 0-127 0,1-1-348 16,-4 0 155-16</inkml:trace>
  <inkml:trace contextRef="#ctx0" brushRef="#br0" timeOffset="42848.994">18254 4988 170 0,'-2'-9'261'0,"1"4"-10"15,-1 0-12-15,2 0-28 0,-2 3-18 0,2 2-22 16,0-8-15-16,0 8-18 0,0-3-17 0,0 3-13 15,0 0-7-15,0 0-3 0,0 0-19 0,0 0-6 16,0 0-5-16,0 0-9 0,0 0-4 0,-6 16-6 16,6-9-4-16,0 4 0 0,-2 2 0 0,0-2 4 15,0 7 1-15,0 0-3 0,-1 3-1 0,-1-4-3 16,2 9-1-16,-1-1-5 0,1-1-5 0,0-5-1 16,-4 2-4-16,6-3-3 0,-2 2-2 0,-2 1 0 15,0-4-1-15,4 0-4 0,0-3-1 0,0 3-1 16,0-5-4-16,0-2-11 0,0-3-21 0,0-1-28 15,0 0-27-15,0-3-33 0,0 1-36 0,0-4-28 16,0 4-44-16,0-4-200 0,0 0-451 0,-5-10 200 16</inkml:trace>
  <inkml:trace contextRef="#ctx0" brushRef="#br0" timeOffset="43082.922">17998 5086 66 0,'-3'-4'236'0,"3"4"-17"0,0 0-18 16,0 0-20-16,8-4-16 0,-3 1-9 0,5 3-6 15,0-1-9-15,3 1-15 0,5 0-12 0,1 0-8 16,4 0-10-16,5-1-9 0,-7 1-8 0,8 0-10 16,-1 0-6-16,0 0-7 0,0-2-7 0,-6 2-10 0,1-2-21 15,-5-1-20-15,0 3-32 0,-4-2-25 16,4 1-14-16,-7 1-22 0,1-2-17 0,-2 2-19 0,-2-2-26 15,-3 2-136-15,-5 0-316 0,9 0 140 16</inkml:trace>
  <inkml:trace contextRef="#ctx0" brushRef="#br0" timeOffset="43460.189">17946 5545 50 0,'-1'3'190'0,"1"-3"-3"15,0 6-1-15,3-3-5 0,-1-1 2 0,2 0-1 16,1 0-6-16,0 0-5 0,1 0-6 0,5 1-9 0,3-2-3 16,0 2-7-16,5-3-6 0,3 0-5 0,6 1-11 15,0-2-3-15,5 1-5 0,-2 0-8 0,2-3-7 16,3 2-7-16,2 0-11 0,2-1-5 15,-2 1-6-15,-2 0-4 0,1 1-8 0,0-4-6 16,-5 4 0-16,3-2-9 0,-6 2-3 0,2-2-3 16,-10-1-4-16,-4 3-3 0,-4 0-9 0,-3 0 3 15,-2 0-7-15,0 0 4 0,2 0 1 0,-4 0 7 16,-6 0 5-16,7-1 2 0,-7 1 4 0,7 0 9 16,-7 0-14-16,0 0-12 0,0 0 6 0,5-1 0 15,-5 1-5-15,0 0-4 0,0 0-27 0,4-4-24 0,-4 4-32 16,-4-6-36-16,4 6-41 0,-9-7-55 0,6 3-54 15,1-2-61-15,-3 1-215 0,1-2-566 16,0-5 251-16</inkml:trace>
  <inkml:trace contextRef="#ctx0" brushRef="#br0" timeOffset="44607.817">14702 7086 136 0,'0'0'210'16,"0"0"-11"-16,0 0-15 0,0 0-20 0,0 0-19 16,6-12-14-16,2 10-8 0,4 1-13 0,4-2-9 15,5-1-10-15,-1 2-13 0,-1-3-10 16,11 0 4-16,-10 5-14 0,2-2-5 0,-3 0-10 0,0 4-22 15,-5-2-26-15,-1-2-26 0,-5 2-36 0,-1-1-24 16,0 1-29-16,-7 0-37 0,0 0-96 0,0 0-274 16,0 0 122-16</inkml:trace>
  <inkml:trace contextRef="#ctx0" brushRef="#br0" timeOffset="44767.119">14461 7275 138 0,'9'7'180'0,"3"-1"-7"0,8 1-7 0,9 0-10 16,5-2-14-16,6 3-14 0,15-3-15 0,0-3-7 15,1 4-14-15,-5-3-20 0,3-1-56 0,-15-2-66 16,1 0-189-16,-6-5-259 0,1-1 115 0</inkml:trace>
  <inkml:trace contextRef="#ctx0" brushRef="#br0" timeOffset="48665.126">15986 6708 57 0,'0'-4'197'0,"0"0"-4"16,0 4-11-16,0-5-16 0,0 5-13 0,-1-3-15 16,1 3-14-16,0 0-10 0,0 0-14 0,0-5-6 15,0 5-6-15,0 0-13 0,0 0-5 16,0 0-4-16,-4-3-6 0,4 3-8 0,0 0-1 0,-8 8-2 16,1-4-7-16,-3 4 1 0,-6 5-7 0,-3 4 0 15,0 3 3-15,-5 0 1 0,3 4-5 0,-2 2 2 16,3 0-1-16,1 4-2 0,2-3-5 0,-1 5 0 15,2-1-5-15,3 1-3 0,0 0-1 0,4 0-2 16,1 0 0-16,4-3-1 0,4-1-7 0,3-1 6 16,2-3-2-16,-1-6-5 0,5-1-1 0,4 0-1 15,1-2-1-15,1-3-1 0,2-2 0 0,1-2-5 16,-1-4 3-16,5 0 2 0,1-4-2 0,-2-5-3 16,-1 2 1-16,2-1 1 0,5-5-6 0,-9-2-1 15,-1 4 0-15,-1-3 5 0,-1-2-3 0,-3 1 1 16,-1-1 3-16,-2-1-2 0,-1 1 2 0,-6-1-1 15,3 2 3-15,-3 0-7 0,-4 0 6 0,-1 1 1 16,-1-2 2-16,1 3-1 0,-6 1 0 0,0 1 2 16,-3 0-4-16,-1 2 1 0,-4 0-1 0,-1 3-2 15,-1 2-1-15,-2 2 0 0,1 0-4 0,-2 2-15 16,2 0-19-16,1 3-31 0,0-2-29 0,1 3-37 16,4-2-32-16,2 2-38 0,0 0-118 0,4 0-351 15,0 0 155-15</inkml:trace>
  <inkml:trace contextRef="#ctx0" brushRef="#br0" timeOffset="49395.24">16379 6716 152 0,'-5'-3'202'0,"5"-1"-21"0,0 4-10 0,0 0-15 16,0 0-17-16,0 0-11 0,0 0-10 16,2-6-17-16,-2 6-12 0,8-4-6 0,6-1-10 15,-5 0-8-15,4 0-6 0,1 3-3 0,4-4-7 0,-2 2-5 16,3 2-4-16,-5-1 2 0,4-1-8 0,0 2 0 16,-4 1-4-16,0 1-5 0,-5-2-2 0,5 1-1 15,-7 2-3-15,-1 2-2 0,2-2 0 0,-6 2-1 16,2 2-2-16,-1-3-3 0,-2 5 0 0,-5 0-2 15,3 0 0-15,-8 3 0 0,1-2 1 0,2 1-10 16,-6-1 3-16,2 1 5 0,1-1-5 0,0-1 0 16,-1 2-2-16,2-1-3 0,-1-3-3 0,4 0-12 15,-2 2-2-15,1-3-6 0,5 1 2 0,-3-1-6 16,2 1 1-16,2 1-6 0,2-1 10 0,0 0 3 16,3 0-1-16,1-1-1 0,0-1-2 0,3 2 3 15,3 1-2-15,2-3 0 0,0 5-2 0,1-3-8 16,2 1 0-16,1 0-6 0,-2 0-9 0,1 1 2 15,-4 1 0-15,1-1-4 0,-2-2 9 0,-4 2 0 16,3 2 1-16,-4-2 4 0,-2 2-11 0,-2-4 13 16,3 2 5-16,-5-1-1 0,-2 2 13 0,-1 0-5 15,-3 0 8-15,0 0-4 0,-3 1 11 0,-1-1-5 16,-2 0 3-16,-4 1 10 0,-1-1 3 0,-2-2 1 16,1 0 12-16,-3 2-5 0,3-3 3 0,-3-1 1 15,3 3-1-15,-5-2 7 0,5 0 1 0,0-1 3 16,-2-1 6-16,1 0 3 0,0-1 9 0,0 2 2 15,0-1-2-15,4-1-2 0,0 1-5 0,0-1-2 16,4 1-1-16,-2 1-6 0,1-3-2 0,1 2-5 16,3-2 3-16,3 2-10 0,-4-1-1 0,4 1-10 15,0 1-20-15,1-1-21 0,3-3-27 0,0 5-32 16,0-5-35-16,0 0-104 0,5 2-257 0,-5-2 113 16</inkml:trace>
  <inkml:trace contextRef="#ctx0" brushRef="#br0" timeOffset="49588.445">16984 6986 222 0,'0'0'212'0,"3"-4"-20"0,-3 4-23 0,0 0-28 16,0 0-44-16,2-3-45 0,-2 3-48 15,0 0-32-15,3-1-51 0,-3 1-85 0,0 0-178 16,1-6 80-16</inkml:trace>
  <inkml:trace contextRef="#ctx0" brushRef="#br0" timeOffset="50136.708">17318 6822 55 0,'4'-12'180'0,"0"1"-10"0,-2-6-16 16,3 2-13-16,0 2-9 0,-2-2-12 0,-1 1-2 15,-2 4 0-15,0-1 4 0,0 0 1 0,-2 2-5 16,-1 1 0-16,-2-1-7 0,0 2-6 0,-3 0-11 15,-1 3-10-15,-1-1-2 0,-1 1-8 0,-1 2-11 16,-2 0-6-16,3 2-7 0,-3 0-3 0,-2 2-6 16,0 1-3-16,4 1-3 0,1 0-9 0,-1 1 0 15,3 3 1-15,1 0-7 0,2 1-3 0,0-1 0 16,3 4-6-16,0-1 2 0,6 1 2 0,0 4-2 16,5-2-3-16,-1 4-1 0,9 3-1 15,3-2-1-15,5 0 3 0,-2 2-9 0,1-3-9 16,1 2-8-16,0-4-5 0,-1 2-9 0,0 1-10 0,-9-6-2 15,0 0-7-15,0 2-12 0,-5-1-11 0,-4-2 10 16,3-2-7-16,-4-1 3 0,-2 1 4 0,-4-2 8 16,-2 1-1-16,-1 1 9 0,-3-2 1 0,-1 1 6 15,-3-2 4-15,1-2-3 0,-6 2 9 0,5-1 2 16,-2-2 14-16,0-2-8 0,2-1 8 0,-2 1 11 16,0-2 11-16,2-2 0 0,-1-1 12 0,1-1 5 15,2-2 1-15,1-1-4 0,1 0 4 0,-1-5-6 16,4 2-2-16,1-2-4 0,3-1 3 0,2-3-4 15,3 4 1-15,0 0-7 0,6-5 2 0,2 2-2 16,1-2 1-16,1 3 0 0,7-5-5 0,0 4 2 16,-3 2-7-16,5-3-16 0,-1 2-22 0,4 1-22 15,1-1-32-15,0 2-25 0,1 0-40 0,-5 3-105 16,3-4-285-16,1 4 127 0</inkml:trace>
  <inkml:trace contextRef="#ctx0" brushRef="#br0" timeOffset="50646.174">17754 6699 152 0,'0'0'155'0,"0"0"-9"0,0 0-9 0,0 0-9 16,0 0-16-16,0 0-5 0,0 0-5 0,0 0-7 16,0 0-2-16,0 0-5 0,0 0-5 0,0 0-7 0,0 0-6 15,6 1 0-15,-6-1 0 0,6-1-1 0,-2 1-4 16,5-3-3-16,0 1-3 0,3 0 1 15,2 2-5-15,0-3-2 0,-2 3 0 0,6-2-2 16,-1 2-7-16,-2 1-4 0,-2 0-4 0,-3 1-4 0,2-1-4 16,-4-1-1-16,2 3-7 0,-4-2 1 0,-1 2 1 15,-1 1-2-15,-2-1-1 0,-2 2 0 0,0 1-5 16,-2 0 0-16,-6 3-2 0,2-1-1 16,-4 1 0-16,0-1-2 0,-1 1-1 0,-3-1 1 15,-1 2-2-15,1-1-3 0,6-2 8 0,-1-2-7 0,-1 2 1 16,1 1-1-16,3-3-2 0,-3 2-1 0,6-3 4 15,-3-1-6-15,3 2 3 0,-1 0-5 0,3 0-4 16,1-5 1-16,5 11-4 0,-3-8 0 16,3 3 4-16,0-2-1 0,6 2-4 0,2-1 2 0,-3 1 1 15,3-2-2-15,1 3 2 0,4 1 2 0,-3-1-3 16,-2 1 0-16,4-1-3 0,-3 2-2 0,-1 0-1 16,2 2-3-16,-6-2-7 0,3 3 4 0,3 1-7 15,-8-3-2-15,2 1-3 0,-2-3 6 0,-1 3-4 16,-1 0-4-16,-1-4 4 0,2 4-4 0,-6-5 6 15,0 1 15-15,-1 0-9 0,-4-2 3 0,1 1 1 16,-1-2 6-16,-4 3-4 0,1-2 3 0,-4 0 1 16,1-1 2-16,-3-1 8 0,2-1-7 0,-8 1-8 15,2-1-15-15,-2 1-23 0,1-2-22 0,-3-1-38 16,0-1-39-16,-7 1-115 0,2 0-291 0,-3-3 129 16</inkml:trace>
  <inkml:trace contextRef="#ctx0" brushRef="#br0" timeOffset="51053.178">17020 6902 31 0,'0'0'177'0,"0"0"-17"16,0 0-19-16,0 0-9 0,0 0-13 0,0 0-14 15,-4 14-5-15,2-9-12 0,-1-2-10 0,3 4-6 0,0-2-8 16,0 0-5-16,0-1 1 0,3 0-1 0,-2 0-1 15,0-1 4-15,3 1 8 0,0-2 8 0,0 1 5 16,-4-3 9-16,9 0 4 0,-9 0 8 16,0 0 7-16,9-4 5 0,-8 1 1 0,3-2-1 0,-3 2-6 15,2 1-7-15,-2-2-12 0,0-2-9 0,-2 1-7 16,2-1-7-16,-2 0-15 0,0 0-20 0,-2-2-21 16,3 3-31-16,-2 0-37 0,-1-2-51 0,-1 4-55 15,4-1-45-15,-1-1-231 0,1 5-474 0,0 0 210 16</inkml:trace>
  <inkml:trace contextRef="#ctx0" brushRef="#br0" timeOffset="51462.844">18467 6720 180 0,'0'0'189'15,"0"0"-18"-15,0 0-15 0,0 0-12 0,0 0-2 16,0 0 2-16,-7 14-6 0,6-9-4 0,-3 5-9 16,1 1 5-16,0 6-8 0,1 0-8 0,1-1-7 15,-1 2-7-15,2 0-7 0,-2 2-6 0,2-2-7 0,2 1-9 16,-2-1-7-16,1-1-7 0,0-2-1 16,2 2-7-16,-1-1-5 0,2 0-5 0,-4-3-4 15,4-1-4-15,-3-1-4 0,2-2-18 0,-1-3-23 16,-2 0-40-16,0 1-29 0,0-2-33 0,0-2-28 0,0-3-20 15,0 5-47-15,0-5-131 0,0 0-371 0,0 0 164 16</inkml:trace>
  <inkml:trace contextRef="#ctx0" brushRef="#br0" timeOffset="51660.179">18271 6861 23 0,'0'0'261'0,"0"0"-23"0,5-5-28 0,-5 5-17 0,10-4-18 16,-1 1-11-16,5-5-16 0,-1 4-17 0,7-1-8 16,0 1-16-16,10-2-8 0,-3 4-13 0,4-3-9 15,-3 1-5-15,0-2-13 0,-1 1-26 16,3 3-39-16,-1-1-35 0,-2-1-40 0,-8 1-37 0,-1 3-36 16,-5-2-147-16,-5 2-324 0,0-2 144 0</inkml:trace>
  <inkml:trace contextRef="#ctx0" brushRef="#br0" timeOffset="51993.666">18183 7347 9 0,'-3'5'255'0,"2"-1"-23"0,-1 0-15 15,2-4-9-15,1 7-14 0,1-4-10 0,6-1-10 16,5-2-16-16,6 2-10 0,2 1-10 0,9-6-9 16,7 1-7-16,-3 0-5 0,4-2-3 0,15-5-5 15,-4-1-5-15,2 3-3 0,3 0-2 0,-1-3 12 16,-14 4-13-16,12-3 1 0,-14 4-5 0,-4 1-8 16,-2-1 6-16,-3 1-18 0,-10 0-8 0,-1 0-2 15,-5 4-1-15,2-3-3 0,-7 3-5 0,0-1-5 16,1 0 6-16,-3 1-20 0,0-2 4 0,-5 2-11 15,8-2 12-15,-8 2-14 0,4-1-6 0,-4 1-20 16,0 0-9-16,0 0-44 0,6-2-31 0,-6 2-46 0,0 0-72 16,0 0-82-16,0 0-271 0,0 0-599 15,-26-3 266-15</inkml:trace>
  <inkml:trace contextRef="#ctx0" brushRef="#br0" timeOffset="52757.836">14893 8748 118 0,'-2'3'219'16,"2"-3"-15"-16,0 0-15 0,0 0-13 0,0 0-8 15,11 2-12-15,-4-2-12 0,5 0-11 0,1 0-16 16,6-2-4-16,4 2-17 0,3 0-9 16,-5-2-11-16,-2 4-23 0,-1-2-41 0,-5 0-50 0,1 0-47 15,-2 0-55-15,-2 0-160 0,-5 0-325 0,-5 0 144 16</inkml:trace>
  <inkml:trace contextRef="#ctx0" brushRef="#br0" timeOffset="52907.824">14627 8956 130 0,'15'5'183'0,"2"-1"-9"0,2 0-19 0,13 0-14 0,5 1-16 16,14-2-15-16,-14-3-48 0,14-3-61 0,-11-2-93 16,-2 0-74-16,-1 1-178 0,-4-4 79 0</inkml:trace>
  <inkml:trace contextRef="#ctx0" brushRef="#br0" timeOffset="57496.802">16133 8443 62 0,'0'-4'194'0,"0"0"-14"0,4-1-9 0,-4 0-14 15,4 2-6-15,-3-4-16 0,2 4-9 0,-2-2-9 16,4 2-7-16,-5-3-6 0,1 3-4 0,-1 3-4 0,4-5-3 15,-4 5-3-15,0 0-5 0,3-3 2 0,-3 3-2 16,0 0 1-16,1-2-12 0,-1 2-3 16,0 0-7-16,0 0-7 0,0 0-4 0,-11 13-6 0,3-1-4 15,-5 0-4-15,1 2-3 0,1 3-7 0,2-2 3 16,-4-1-8-16,7 1 2 0,-2 3-4 16,2-4-2-16,3-1-4 0,-2 2 0 0,3-3-1 0,-1-1-5 15,3 0 1-15,0-1-7 0,0 2-6 0,3-3-3 16,1 1-4-16,2 0 0 0,-1-3-4 0,-2 1 3 15,2-1-3-15,2 0 1 0,2 0-1 0,0-2-2 16,0 2 1-16,5-2-2 0,-5 0 2 0,3 2 0 16,-3-2-3-16,2 2 3 0,1-2 0 0,-1-2-3 15,-2 2 5-15,0 2 1 0,-3-4 0 0,1 2 0 16,-2 1 3-16,1 0 1 0,-2-2-2 0,-1 1 4 16,-2 2 0-16,-1-1-1 0,-1 0 3 0,0 4 2 15,-5-1 1-15,0 0-2 0,-2 1 2 0,-6 0-2 16,1 0 2-16,0 0 0 0,0-5 0 0,-5 4 0 15,1-3 0-15,-2 1 0 0,2 0-2 0,-2-4 2 0,1 2-9 16,2-1-20-16,2-4-35 0,1 0-25 16,-1-3-40-16,1-2-33 0,1 0-42 0,0-7-119 15,3-1-350-15,0-2 156 0</inkml:trace>
  <inkml:trace contextRef="#ctx0" brushRef="#br0" timeOffset="57683.426">16133 8411 134 0,'9'-4'142'0,"5"2"-9"0,3-3-10 16,2 0-14-16,3 2-7 0,6-3-10 0,-2 2-9 0,4 0-7 16,-4 1-4-16,4-1-10 0,0 2-25 0,-1-2-36 15,-7 3-27-15,-2-2-45 0,2 3-108 0,-4 0-193 16,-1 0 86-16</inkml:trace>
  <inkml:trace contextRef="#ctx0" brushRef="#br0" timeOffset="58212.9">16781 8468 16 0,'-1'-7'203'0,"-3"-3"-1"0,4 2-12 0,-4-2-21 16,-2 1-11-16,3-2-8 0,-1 2-6 0,-2 0-7 15,-3-1-2-15,1 3-11 0,-3 0-10 0,3 1-11 16,-6 4-11-16,0 0-9 0,-4-1-9 0,-2 6-4 16,1 1-10-16,-2 0-6 0,1 2-8 0,-1 2-2 15,2 2-5-15,1 2-2 0,4 1-1 0,-6 2-6 16,3-2-1-16,6 1-6 0,-1 1-4 0,2 0 0 0,2-1-4 15,2-3-10-15,5 2-7 0,-2-4-9 0,3 1-3 16,3-3-4-16,2 1-1 0,0-3-3 16,1-1 2-16,6-1-2 0,1-3 0 0,4 0-1 0,3-5-1 15,-3 1 2-15,5-1 3 0,-4-2 1 0,0-3 1 16,-4 0 5-16,5 1-2 0,-6-2 2 0,4-3 12 16,-5 0-5-16,2 6-2 0,-5-1 2 0,0 0 5 15,0-2 9-15,-2 5 11 0,0-1 3 0,-3 1-2 16,-3 1 10-16,2 0 0 0,3 1-3 0,-5 1 0 15,-1 3-5-15,4-5-1 0,-4 5-1 0,0 0 6 16,0 0 4-16,4 11-4 0,-4-2-2 16,-2 7-1-16,-1 1-1 0,0 1-4 0,2 3-3 0,-1 4 2 15,-3-2-1-15,2 4-5 0,-1-2 2 0,2 0-2 16,-1 0-2-16,1-5-2 0,0 1 1 0,0 3-1 16,0-4-2-16,-4081-3-1 0,8164 0 2 0,-4082 0-2 15,1-1-1-15,0-2-11 0,1-3-13 0,1-2-20 16,-2 1-17-16,0-2-20 0,0-3-26 0,0 0-18 15,2-1-29-15,0 0-29 0,-2-4-175 0,0 0-383 16,0 0 169-16</inkml:trace>
  <inkml:trace contextRef="#ctx0" brushRef="#br0" timeOffset="58364.088">16892 8731 8 0,'3'-2'247'0,"-3"2"-28"0,1-5-28 16,-1 5-31-16,3-3-45 0,-3 3-58 0,2-4-61 0,1 0-71 16,-3 1-78-16,2 0-166 0,0 0 73 0</inkml:trace>
  <inkml:trace contextRef="#ctx0" brushRef="#br0" timeOffset="58806.259">17154 8511 206 0,'-5'-5'300'0,"1"1"-4"0,3 1-3 16,-1 1-23-16,0-3-25 0,-2 0-25 0,4 5-18 15,-2-5-24-15,2 5-18 0,-5 0-18 0,5 0-16 16,-9 4-11-16,2 1-16 0,-3-1 0 0,0 0-12 15,-2 5-7-15,2-2-11 0,-1 2-10 0,3-2-5 16,-1 2-4-16,0-1-8 0,3 1-2 0,-2-1-9 16,4 1-6-16,-1 2-11 0,5-2-12 0,-1 3-4 15,2-3-8-15,3 0-1 0,1 2-2 0,8 1-2 16,0-1-5-16,-2-1 0 0,7 0-5 16,0 0-3-16,-1-1-4 0,0 1-2 0,3-4 0 0,3 7 0 15,-7-5 2-15,2-4 2 0,1 1-1 0,-1 1 0 16,-1 1 1-16,1-3-1 0,-7 1-1 0,1-2 0 15,-1 2 4-15,-1 0 3 0,-3-2 2 0,-1 1-1 16,-1-2-1-16,0 5 3 0,-2-4 3 0,-1-1 1 16,-3 3 6-16,0 0 1 0,-2 0-1 0,-3-3 2 15,-3 3 1-15,1 5 1 0,-2-8 0 0,-3 3 5 16,-2 1-3-16,-1-1 0 0,1-1-6 0,-4-2-17 16,1 1-23-16,-1 1-32 0,-2-2-18 0,1-2-38 15,0-1-30-15,-1 0-32 0,1-1-118 0,-1-1-346 16,4-1 153-16</inkml:trace>
  <inkml:trace contextRef="#ctx0" brushRef="#br0" timeOffset="59008.144">17203 8531 141 0,'28'-11'224'0,"-1"4"-20"0,0-2-14 0,2 0-21 15,-2 1-17-15,0 3-15 0,-9 1-14 0,8-4-11 16,-7 3-12-16,-6 4-17 0,1-2-18 0,-5 1-24 16,2-1-33-16,-5 3-33 0,-1-3-29 0,0 3-37 15,-5 0-47-15,5-2-103 0,-5 2-259 0,0 0 115 16</inkml:trace>
  <inkml:trace contextRef="#ctx0" brushRef="#br0" timeOffset="59367.87">17907 8482 73 0,'0'-5'188'0,"-1"0"-22"0,-2 1-13 16,2 1-18-16,1 3-17 0,-3-4-8 15,3 4-7-15,0 0-13 0,0 0 1 0,0 0-1 0,0 0-4 16,4 13-8-16,-5-6-1 0,1 3-9 0,-3 6 1 16,3 0-8-16,0 1-1 0,0 8-5 0,-2 1 2 15,-1 1-8-15,3-3-2 0,3 0-4 0,-6 5-7 16,3-5-1-16,0-1-5 0,0-4-4 0,3 0 0 15,-2-2-5-15,0 0-4 0,-1 0 2 0,0-6-21 16,0-1-21-16,0-2-30 0,0 1-28 0,-1-4-26 16,1-3-38-16,0-2-34 0,-5 3-103 0,5-3-304 15,0 0 134-15</inkml:trace>
  <inkml:trace contextRef="#ctx0" brushRef="#br0" timeOffset="59581.349">17687 8615 78 0,'0'0'221'0,"-1"-2"-21"0,1 2-21 16,0 0-12-16,0 0-7 0,8-4-7 0,2 5-15 15,0-2-5-15,4 0-13 0,8-1-6 0,7 2-4 16,-8-3-4-16,13 1-9 0,-5-1-3 0,7 2-10 0,-1-2-8 16,1 0-7-16,-2-3-5 0,2 1-6 0,-3 1-9 15,-5 0-14-15,0-1-21 0,-7 2-31 0,-3 1-26 16,-1-3-24-16,-4 3-40 0,-1-3-24 0,0 1-36 15,-4 3-165-15,-1-2-359 0,-3 1 160 0</inkml:trace>
  <inkml:trace contextRef="#ctx0" brushRef="#br0" timeOffset="59849.719">17529 9092 115 0,'0'5'266'0,"2"-1"-16"15,5-1-7-15,4 2-11 0,2 0-16 0,7-4-12 16,12-1-17-16,0 0-19 0,7 0-11 0,-1 0-13 16,17 0-17-16,-17-1-7 0,13 1-14 0,-11-4-9 15,-7 3-9-15,4-1-10 0,-8 2-9 0,-7-1-2 16,-3-2-10-16,-6 4-13 0,1-1-16 0,-5-2-26 15,-1 1-27-15,-2-1-42 0,3 0-57 0,-2-1-61 16,-1-1-71-16,3-1-146 0,-4 0-435 0,3-4 193 16</inkml:trace>
</inkml:ink>
</file>

<file path=ppt/ink/ink1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1-10-05T05:42:42.958"/>
    </inkml:context>
    <inkml:brush xml:id="br0">
      <inkml:brushProperty name="width" value="0.05292" units="cm"/>
      <inkml:brushProperty name="height" value="0.05292" units="cm"/>
    </inkml:brush>
  </inkml:definitions>
  <inkml:trace contextRef="#ctx0" brushRef="#br0">11123 10099 81 0,'0'0'68'0,"-4"-5"-1"0,4 5-2 15,0 0-12-15,-5-3-2 0,5 3-6 0,0 0-2 16,0-2 2-16,0 2-5 0,0 0-5 0,0 0 10 16,-4-3-7-16,4 3 1 0,0 0-7 0,0 0 0 15,0 0-6-15,0 0 0 0,0 0-1 0,0 0 1 16,-13 1-3-16,13-1-2 0,-7 4-10 16,0 1 11-16,-3 2-7 0,0 0 0 0,1 1 1 0,-6 6-1 15,2-2-2-15,-5 8 7 0,1 4 2 0,1-1 1 16,-2 3 4-16,4 5-1 0,1 1-4 0,0 2 1 15,3 1 1-15,-4 10 0 0,6 3-4 0,3 0-6 16,1 2 3-16,1-1-7 0,10 2 9 0,-6-5-8 16,3-1 2-16,5 1-1 0,0-15-1 0,8 18-6 15,-2-16 4-15,8 7-6 0,-2-11-21 0,3-1-9 16,12 7-32-16,-7-13-26 0,4-3-116 0,-1 0-216 16,3-4 97-16</inkml:trace>
  <inkml:trace contextRef="#ctx0" brushRef="#br0" timeOffset="749.314">12736 9976 87 0,'0'0'87'0,"0"0"-2"16,0 0-8-16,0 0-2 0,0 0-5 0,0 0-7 15,0 0-10-15,0 0 8 0,0 0-7 0,15 4-1 16,-9-2-11-16,1 1 5 0,-1 0 1 0,4 1-10 16,3 1 1-16,-1 3-3 0,4 2-4 0,0 3 3 15,7 3-1-15,2 2 1 0,-2 4-1 0,-1 2-3 0,6 1 1 16,-3 2 3-16,6 8-9 0,-4 6 6 16,-5-10-5-16,-6 1 3 0,6 12-5 0,-7-9-4 15,-2 9-1-15,-1-9-3 0,-6-2 0 0,-2 1 1 16,-3 2-6-16,-1 1 3 0,0-3 3 0,-4 0-5 0,-3 1 3 15,2-2-4-15,-3 1-1 0,-4-5 1 0,2 1-6 16,0-1 4-16,-3-4 3 0,-1 5-8 16,2-9-3-16,-1 3 6 0,4-7-11 0,-1 0-11 0,0-3-8 15,1 2-12-15,3-6-23 0,-3 0-21 0,4-2-29 16,-1 1-28-16,2-4-69 0,-1-2-220 0,3 0 98 16</inkml:trace>
  <inkml:trace contextRef="#ctx0" brushRef="#br0" timeOffset="3336.649">13737 10484 42 0,'0'0'104'0,"0"0"-2"0,0 0-10 0,0 0-7 16,0 0-1-16,0 0-11 0,0 0-8 0,-5-3 6 16,5 3-7-16,0 0 3 0,0 0-5 0,0 0-6 15,0 0-2-15,0 0-3 0,0 0-2 0,0 0-8 16,0 0-4-16,0 0-2 0,0 0-8 0,0 0 5 0,0 0-2 15,0 0 2-15,0 0 0 0,23-3-1 16,-15 3 1-16,2-2-2 0,4-2-5 0,-1 0-1 16,5 0 3-16,0 0-10 0,3-1 1 0,1 0-2 0,6-1 4 15,0-1-6-15,-2 0 2 0,6 0-1 0,-6-1-6 16,-5 4 1-16,0 0-1 0,-2-3 0 16,1 1-4-16,-5 2 7 0,0 3-3 0,-4-5-2 15,3 4 1-15,-5-1-4 0,-1 2 1 0,-2 0-1 0,2-1 1 16,-3 2-5-16,0-2-1 0,-5 2 3 0,0 0-2 15,8 0 3-15,-8 0-4 0,0 0-16 0,6-3-17 16,-6 3-17-16,0 0-33 0,0 0-28 0,0 0-35 16,0 0-74-16,0 0-240 0,0 0 106 0</inkml:trace>
  <inkml:trace contextRef="#ctx0" brushRef="#br0" timeOffset="3655.343">13915 10562 94 0,'6'0'137'0,"2"0"-5"0,2-1-7 16,0 0-10-16,5-1-7 0,4-1-2 0,0-1-9 15,0 2-5-15,0-3-9 0,3 1 1 0,-2-1-5 16,2 2-6-16,-2-2-2 0,1 0-4 0,-1 1-2 15,1 0-7-15,-2 0-4 0,-2-1-8 0,-4 3-2 0,0-1-3 16,-2 0-5-16,1-1-7 0,-1 4 1 0,-4-3-4 16,-1 3-2-16,1-2 0 0,-3 0-5 0,-4 2-5 15,10-1 4-15,-10 1-3 0,3-1-3 0,-3 1 0 16,0 0-5-16,6 0-9 0,-6 0-13 0,0 0-14 16,5-3-20-16,-5 3-21 0,0 0-23 0,1-5-31 15,1 1-30-15,-2 0-97 0,-2 0-271 0,2-3 121 16</inkml:trace>
  <inkml:trace contextRef="#ctx0" brushRef="#br0" timeOffset="4166.446">14226 10135 8 0,'-2'-3'188'16,"2"3"-16"-16,-2-3-17 0,2 3-16 0,-3-4-6 16,3 4-16-16,0 0-13 0,-1-5-12 0,1 5-9 15,0 0-9-15,0 0-7 0,0 0-10 0,0 0 4 16,0 0-5-16,0 0 3 0,10-2-2 0,-10 2-4 16,14 2-4-16,-6-1 2 0,2-1-4 0,4 4-2 15,-2-2-1-15,5 3-1 0,-4 0-4 0,6 0 1 0,2 0-1 16,7 3-2-16,-8-2-1 0,11 1-3 0,-4 1-5 15,0 0 1-15,-1-2-5 0,1 4 2 16,-2 0-3-16,-5-4-2 0,3 0-2 0,-6 0 0 16,6 1-2-16,-5-2-1 0,-2 1-3 0,-3-1-2 0,4 0-2 15,-5 0 0-15,-1-1-1 0,-5-1 2 0,2 0-5 16,-1-1 2-16,-4 2-4 0,3-2 5 0,-2-2-2 16,-1 2 1-16,-1 0 3 0,-2-2 2 0,4 2 1 15,-4-2 1-15,0 0 0 0,5 4 0 0,-5-4 0 16,0 0 0-16,0 7-1 0,-5-4-2 0,3 0-1 15,-2 2-3-15,-2 2 2 0,0 0 1 0,-3 0-2 16,0 3-1-16,-4 1-3 0,-2 1 1 0,-3 1-4 16,-2 4 1-16,-2 2 1 0,0-1 1 0,-5 1 0 15,2 1-1-15,-2-3 0 0,-1 0-2 0,6 1 0 16,3-3 0-16,-5 2-4 0,5-4-4 16,5 2-11-16,-3-2-11 0,4 0-16 0,-1-1-13 0,5 2-18 15,2-5-20-15,0 1-21 0,1-5-23 0,2 2-30 16,0 0-156-16,2-2-351 0,2-1 156 0</inkml:trace>
  <inkml:trace contextRef="#ctx0" brushRef="#br0" timeOffset="5104.637">15258 10229 47 0,'0'0'133'0,"0"0"-4"0,0 0-13 0,0 0-15 0,4-3-5 15,-4 3-13-15,0 0-11 0,0 0-5 0,0 0 4 16,5 9-1-16,-4-4 1 0,3 0 2 0,-3 6-8 16,3-2-4-16,-4 1-3 0,5 0-11 0,-2 6 3 15,-2 0-8-15,3-2 1 0,-4-1-5 0,4 0-3 16,-3 4-4-16,2-6-6 0,-2 3-3 0,3-2-2 16,-4-1-3-16,1-1 3 0,-1 0-3 0,1-1-1 15,-1-3-1-15,3 1-1 0,-3-2-3 0,1-1-1 16,-2 1-5-16,1-5 6 0,1 6-1 0,-1-4-1 15,0-2-1-15,0 4 3 0,0-4 10 0,0 4 4 16,0-4 5-16,0 0-3 0,0 0-2 0,0 0-6 16,0 0 0-16,6-14 2 0,-3 8-7 0,-1-1 0 0,3-4 0 15,-2-1-1-15,2 1-2 0,0-7-4 16,1 4 1-16,-1-2 0 0,-1 0 0 0,1-1-3 16,1 0 4-16,-1 0-5 0,0-1-1 0,0 3-3 15,-2 1 4-15,2 3 0 0,1 0 2 0,-3 3-1 16,-1 0-1-16,1 3-1 0,1-1 0 0,-2 1-5 15,1 2-2-15,0-1 6 0,1 1 3 0,-1 3-3 0,-3 0-3 16,0 0 5-16,14 3 1 0,-9 1-2 0,3 4 4 16,2-4-3-16,-2 6 6 0,2 3 5 0,0 0-1 15,-2 4 0-15,0 1 0 0,2-1-1 0,0-3 0 16,-2 5-1-16,0-2 1 0,2 0 2 0,-3 0 2 16,0-2-4-16,-1 1-3 0,2 1 2 0,-3-6-1 15,0 1-2-15,-1-3-1 0,1 2 1 0,0 0-1 16,-3-4 0-16,4-2-1 0,-2 2 0 0,-3-2 0 15,3 0-3-15,-3 0-1 0,0 1 1 0,2-4-2 16,-3-2 4-16,4 3 1 0,-4-3 1 0,2 4 0 16,-2-4-9-16,0 0-16 0,0 0-33 0,0 0-41 15,0 0-60-15,2-16-214 0,-4 5-396 0,0-1 175 16</inkml:trace>
  <inkml:trace contextRef="#ctx0" brushRef="#br0" timeOffset="19064.93">12637 14829 86 0,'0'0'85'0,"0"0"-6"0,0 0 3 16,0 0-9-16,0 0 3 0,0 0 6 0,1-3-4 0,-1 3-7 15,0 0 5-15,0 0 5 0,0 0-7 16,0 0 0-16,0 0 4 0,0 0-5 0,0 0 0 15,0 0-8-15,0 0 2 0,0 0-9 0,0 0 0 16,0 0-1-16,0 0-4 0,0 0-5 0,0 0-6 0,0 0-5 16,0 0-4-16,0 0 2 0,0 0-3 0,0 0-6 15,0 0-3-15,0 0-4 0,0 0 3 0,0 0 1 16,0 0 0-16,0 0 2 0,0 0 2 0,0 0 5 16,0 0-1-16,0 0 0 0,0 0-2 0,0 0 4 15,0 0-8-15,0 0 0 0,0 0-3 0,0 0 2 16,0 0 0-16,0 0 0 0,0 0-7 0,0 0 0 15,0 0-2-15,0 0 3 0,0 0-11 0,0 0 7 16,0 0-3-16,0 0 1 0,0 0-2 0,0 0-3 16,4 10-1-16,-4-5 5 0,-2 1-4 0,4 2 0 15,-2 1 0-15,2 2 2 0,-2 6 2 0,-2 0-4 16,4 2 0-16,0 5 1 0,-1 3 2 0,3-1 5 16,-4 0 0-16,0 4 3 0,3-1-2 0,-2 0 2 15,-1-1 0-15,1 2-3 0,3-3 3 0,-4 2-2 16,0-10-3-16,-4 8 2 0,3-2 3 0,1 1-3 15,0 1-3-15,0-11 4 0,0 2-2 0,1-2-2 16,-2-3 2-16,1-4-3 0,0 3-3 0,0-2 0 16,0 0-2-16,-1-5-1 0,1 1-1 0,-3-2 1 15,3 0 4-15,-1-1-4 0,1-3-1 0,-3 7-2 16,3-7 2-16,-1 3-2 0,1-3 5 0,0 0-3 16,0 0 2-16,0 0-1 0,4 4-5 0,-4-4 0 15,0 0-1-15,0 0-5 0,0 0-11 0,0 0-12 16,0 0-20-16,0 0-26 0,-8-13-27 0,4 9-31 15,3-1-31-15,1-4-41 0,-4 1-149 0,-2-4-384 16,3-4 170-16</inkml:trace>
  <inkml:trace contextRef="#ctx0" brushRef="#br0" timeOffset="19866.206">12610 14933 108 0,'0'0'125'0,"0"0"-7"0,0 0-7 0,0 0-9 15,0 0-4-15,0 0-3 0,0 0-4 0,0 0-1 0,0 0-1 16,0 0 1-16,0 0 2 0,0 0-11 15,0 0-6-15,0 0 10 0,0-4-10 0,0 4 0 16,0 0-3-16,0 0-4 0,0 0 0 0,0 0-10 16,0 0 5-16,0 0-6 0,0 0-5 0,0 0 3 0,0 0-9 15,0 0 2-15,0 0-5 0,0 0-1 0,0 0-7 16,0 0-3-16,0 0 0 0,0 0-2 0,0 0-3 16,0 0-3-16,0 0-4 0,0 0 3 0,0 0-4 15,0 0 0-15,0 0-1 0,0 0-4 16,0 0-3-16,0 0 3 0,0 0-1 0,4-3-2 0,-4 3 4 15,0 0-3-15,0 0-1 0,0 0 0 0,0 0 2 16,0 0 7-16,0 0 4 0,0 0 1 0,13 3 3 16,-8-2 6-16,-3 5-2 0,6-4 3 0,1 3 1 15,-5-1 0-15,6 3-2 0,-1 1-2 0,0 2 1 16,3 1-1-16,2 3-4 0,-4-2-3 0,3 1-2 16,0 2-1-16,0 2-2 0,4 2-3 0,-3-6 28 15,-1 1-9-15,2-2-1 0,-2 2-7 16,2-2-2-16,0 0-1 0,1 0-3 0,-2 1-2 0,4-2-2 15,-5-2-3-15,2 3 0 0,-1-3-1 0,1 0-1 16,-2 2-1-16,-2-4-1 0,0 2 4 0,0-2-1 16,-1 0-3-16,0-1 3 0,0 1-3 0,0 1-5 15,-1-2 2-15,0 1 1 0,-2-2-2 0,0 1 4 16,-1-1-4-16,2-1-1 0,-4 1-1 0,4-1 5 16,-3-2-8-16,1 3 0 0,-1-1-1 0,-1-1 2 15,0-3 2-15,-1 2-2 0,-3-2 0 0,2 4-1 16,1-1 1-16,-3-3-3 0,0 0 5 0,6 2-4 15,-6-2 0-15,0 0 5 0,0 0-5 0,0 0 2 16,0 0-8-16,0 0-2 0,5 0-16 0,-5 0-18 16,0 0-23-16,0 0-28 0,0 0-35 0,-9-11-42 15,4 8-36-15,4-4-25 0,-3-1-32 0,0 2-155 16,-3-2-450-16,-1 1 199 0</inkml:trace>
  <inkml:trace contextRef="#ctx0" brushRef="#br0" timeOffset="20460.538">13143 14870 84 0,'0'0'137'0,"0"0"-6"0,0 0-10 15,4-2 3-15,-4 2-9 0,0 0-2 0,0 0 2 16,0 0-4-16,0 0 0 0,0 0-1 0,0 0-1 15,0 0-4-15,0 0-3 0,0 0-4 0,0 0-2 16,0 0-4-16,0 0-4 0,0 0-5 0,0 0 0 16,0 0-3-16,0 0-2 0,0 0-7 0,0 0-4 15,0 0-4-15,0 0-8 0,0 0-2 0,0 0-6 16,0 0-1-16,0 0-3 0,4 12-4 0,-3-6-1 16,2 0-2-16,-2 1-1 0,-1 2 2 0,2 1-6 15,1 0 1-15,2 0-2 0,-2 6-1 0,1-4-2 16,1 4-1-16,-2 0 0 0,3-1 3 0,-1 2-8 15,0 0 5-15,-1 1-1 0,2 0 0 0,-2-1-1 16,0 2-1-16,0-1-1 0,-1-2-1 0,1 1 5 16,-1 0-9-16,0-2-1 0,3 2 0 0,-3-4 0 15,1 2-3-15,0 1 0 0,-1-3 0 0,1 2 0 16,-2-4-4-16,2 0 2 0,-1 1-2 0,2-1-3 16,-2-4 2-16,0 2 5 0,-2-1-8 0,3-5-3 15,-4 4 5-15,4-2-3 0,-4 0 1 0,1-2-4 16,-1 1 1-16,3-1 4 0,-3-3-6 0,1 3 2 15,-1-3-7-15,0 0-9 0,4 5-12 0,-4-5-19 16,0 0-36-16,0 0-50 0,0 0-67 0,0 0-68 16,-15-12-201-16,8 1-506 0,-3-2 225 0</inkml:trace>
  <inkml:trace contextRef="#ctx0" brushRef="#br0" timeOffset="21157.022">12623 14965 89 0,'0'0'96'0,"0"0"-1"0,0 0-2 0,0 0-1 16,0 0 2-16,0 0 4 0,0 0-5 15,0 0-2-15,0 0 3 0,0 0-1 0,0 0-4 16,0 0 0-16,0 0-3 0,0 0-5 0,0 0 0 0,0 0-5 15,0 0 0-15,0 0 0 0,0 0-7 0,1 11-5 16,-2-7 1-16,2 1-5 0,-1 1-4 0,0 4-3 16,0 1-6-16,0 0 2 0,3 7-6 0,-3-1-4 15,0 0 0-15,0 10-1 0,5-3-4 0,-4-5 0 16,-1 6-2-16,1 0-1 0,3 1-2 0,2 0 2 16,-3-1-1-16,1 0 1 0,0 1-2 0,1-6-1 15,-1-2-3-15,0 1 2 0,1 1-1 0,0-3-3 16,0-1-1-16,-1-1-4 0,4 1 1 0,-6-4 0 15,-2-1-4-15,3 0 3 0,1 0-3 0,-2-5 0 16,1 0-1-16,1 2 0 0,-3-1-9 0,0-3 1 16,2 1 3-16,-2-2-4 0,3 1-1 0,-4-4 1 15,0 5 1-15,0-5-3 0,0 2-10 0,0-2-8 16,0 0-4-16,0 0-11 0,0 0-14 0,0 0-17 16,0 0-21-16,0 0-21 0,0 0-27 0,-5-19-22 15,3 7-25-15,0-3-28 0,-2 0-113 0,3-3-343 16,-2 0 153-16</inkml:trace>
  <inkml:trace contextRef="#ctx0" brushRef="#br0" timeOffset="21751.891">12591 14926 8 0,'0'0'93'0,"0"0"-8"0,0 0-5 0,0 0-6 0,0 0-10 16,0-3-4-16,0 3 10 0,0 0 0 0,0 0-7 15,0 0 0-15,0 0 1 0,0 0 3 0,0 0 1 16,0 0 2-16,0 0 6 0,0 0 2 0,0 0-1 16,14 5 3-16,-9-4-2 0,0 0-8 0,1 5 3 15,5-1 1-15,-3-1-6 0,2 1-2 0,0 3-2 16,0-1 0-16,2 0-3 0,3 3 0 0,-2-1-3 16,2 1-3-16,-1 2-5 0,3-2 1 0,-3 4-5 15,1-2-1-15,0-2-2 0,2 2-3 0,-4 0 0 16,6 0-2-16,-5-3-2 0,3 2-2 0,-3 0-2 15,1 0 6-15,2 0-6 0,1 0 1 0,-3 0 0 16,0 1-2-16,2 0-4 0,0 1-2 0,0-1 0 16,-1-1-1-16,3 1-3 0,-3 0-1 0,4-1-1 15,-5-1-5-15,3 1-2 0,-1-1 5 0,-2-1-3 16,3 2-4-16,-1-2 2 0,-1 0-6 0,1-1 1 16,-5-3 0-16,5 5-3 0,-5-6 3 0,4 4-1 15,2-4-1-15,-1 2 1 0,-6-2-2 0,2-1 0 16,-1-1-3-16,-1 2 4 0,1-1-5 0,-5 0 3 15,5-1 2-15,-6-2-4 0,1 2 0 0,-4 0 2 16,4-1-1-16,-2 1-2 0,-5-2 2 0,5 2 3 16,-5-2-6-16,6 3 2 0,-6-3-11 0,0 0-8 15,6 0-19-15,-6 0-24 0,0 0-27 0,0 0-31 16,0 0-29-16,0 0-26 0,-8-12-30 0,5 10-162 16,-2-4-395-16,-1 0 176 0</inkml:trace>
  <inkml:trace contextRef="#ctx0" brushRef="#br0" timeOffset="22385.085">13100 14822 27 0,'0'0'115'0,"1"-4"-4"0,-1 4 4 16,0 0-10-16,0 0 0 0,0 0-4 0,0 0-6 16,0 0-2-16,0 0 2 0,0 0-7 0,0 0-3 15,0 0-2-15,0 0-1 0,0 0-1 0,0 0-6 16,0 0-1-16,0 0-2 0,0 0-4 0,0 0-4 16,0 0-3-16,0 0-2 0,0 0-6 0,0 0-4 15,0 0-1-15,0 0 2 0,0 15 6 0,5-9-1 16,-5 2-2-16,4 2 1 0,-4 1-7 0,6 0 2 15,-3 1-7-15,2 4-3 0,0 1 3 0,-1 1-6 16,1-1-3-16,4 7 0 0,-4-4-3 0,1 3-4 16,1 2 3-16,4-3-2 0,-2 2-3 0,-2-6 3 15,3 5-4-15,-2-3 4 0,-2-2-7 0,4-1 3 16,2 9 2-16,-6-9 0 0,-1-1 0 0,4 8-3 16,-2-9 2-16,0 3 2 0,2 0 2 0,-5-2-6 15,5 0 4-15,-3 0-1 0,-1-1-3 0,-1-5 4 16,4 2-7-16,-3 0 1 0,4-2 0 0,-4 1-3 15,0-1-1-15,-1-1-4 0,1 0-1 0,-1-1-1 16,-1 3 0-16,2-8-4 0,-4 2 3 0,3 2-2 0,1-4 3 16,-4-1-6-16,2 1 2 0,-3 1-2 0,1-2-3 15,-1-2-3-15,0 0-7 0,3 5-19 0,-3-5-22 16,0 0-41-16,0 0-60 0,0 0-64 16,-8-16-249-16,-1 6-502 0,3 0 222 0</inkml:trace>
</inkml:ink>
</file>

<file path=ppt/ink/ink1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1-10-06T10:00:03.477"/>
    </inkml:context>
    <inkml:brush xml:id="br0">
      <inkml:brushProperty name="width" value="0.05292" units="cm"/>
      <inkml:brushProperty name="height" value="0.05292" units="cm"/>
      <inkml:brushProperty name="color" value="#FF0000"/>
    </inkml:brush>
  </inkml:definitions>
  <inkml:trace contextRef="#ctx0" brushRef="#br0">4104 11970 92 0,'0'0'99'0,"5"-1"-9"0,-5 1-7 0,6-4-1 0,-2 3-13 15,-4 1-2-15,5-4 0 0,-5 4-8 0,4-2 10 16,-4 2-3-16,6-3-7 0,-6 3-4 0,3-1 10 16,-3 1-6-16,5-2 3 0,-5 2-1 0,3-2-11 15,-3 2 2-15,1-3 1 0,4 0-6 0,-5 3-6 16,1-3 0-16,2 0-5 0,-3 3 3 0,0-5-5 15,0 0-8-15,0 5-4 0,0-9-1 0,0 5 2 16,1-2-3-16,-2-2 1 0,1 1-5 0,0 0 2 16,0-1-4-16,-4-2 1 0,-1 1 2 0,4 1 8 15,-4-1 1-15,-2 0 2 0,2 0-3 0,-4 2-2 16,0 1-1-16,1 2 1 0,-3 1 4 0,3 2-1 16,-2 0-3-16,-3 1-4 0,2 1-2 0,-2 3-2 15,3 0 1-15,0 4-6 0,-7 2 0 0,3 0 1 16,-5 5-3-16,7-1 1 0,-7 8-2 0,2 0 1 15,0 0-3-15,1 2 3 0,0 4 1 0,-1-2-4 16,3 3 0-16,0 1-2 0,0-1-1 0,0 0 0 16,3 1 3-16,0 2-1 0,1-5-2 0,1 2 5 15,6-4-6-15,2 1 5 0,0-5-3 0,-2 2-10 0,6-2 8 16,-2-5 0-16,3 1 1 0,4 0-2 0,-1-2 0 16,0-3 1-16,-1-3-5 0,7 4 4 15,-4-4 2-15,1-1-7 0,4 1 6 0,1-5-3 16,-4 1 3-16,4-2 0 0,0 0-3 0,1-3 1 0,-2-5-1 15,6-1 3-15,-5 2 0 0,1-5-3 0,4 1 0 16,-2-2-3-16,0 2 5 0,8-8-3 0,-4-1 4 16,-6 6-2-16,6-4 1 0,-8 2-3 15,1-1 0-15,0 0 2 0,-1 2-3 0,3-8-2 0,-7 6-2 16,2 2 1-16,-6 3 4 0,-2-3 0 0,5 3-1 16,-4 2 1-16,-1 0-2 0,-3 0 5 15,2 0 2-15,-3 2-4 0,4 0 2 0,-4 0 2 0,0 0-3 16,0 2-1-16,-4-2-1 0,4 5 4 0,0-6-1 15,-3 3 6-15,3 3-6 0,-1-7 1 0,-3 5 3 16,2-1-4-16,2 3 3 0,-3-3 0 0,-2 1-3 16,1-2-1-16,0 0 5 0,0 0-1 0,-1 4-5 15,0-2 2-15,1-3 1 0,-3 4-1 0,4-3 0 16,-2 2 4-16,1-1 2 0,4 3 0 0,-12-1 1 16,6 1-7-16,6 0 6 0,-13 1-3 0,6-1-4 15,1 0 1-15,-1 0 0 0,0 3-2 0,1-1 0 16,0 0 1-16,0 0-2 0,2 2 0 0,-1 0 0 15,1-1-1-15,0 1 0 0,1-1-7 0,2 2-3 16,0-1 0-16,-1 1-11 0,4 0 3 0,-1-1 5 16,4 0 0-16,-1 1 2 0,5 0-2 0,0 2 6 15,0-3-3-15,2 1 7 0,2-2-6 0,1 2 0 16,-3-1 3-16,1 0 1 0,0-1-1 0,4 2 1 16,-3 0 1-16,-3-2 2 0,2 1 0 0,-2 1-5 15,0 0 4-15,0 0 3 0,-1-2 2 0,0 1 0 16,-4 0-3-16,4 3 3 0,-2-3 4 0,0 3-6 15,-2-2-8-15,1 0 13 0,0 2-5 0,-2 0 4 16,2-3 0-16,0 1 1 0,1 2-5 0,-3 2 15 16,1-4-12-16,0 1 0 0,-1 1-3 0,0-2 5 0,-2 2 1 15,2-1-3-15,0-1-5 0,-3 1-3 0,0-2-9 16,2 2 10-16,-2-1-3 0,-1 0 3 0,4-2-5 16,-4 2 6-16,2-1-5 0,-2-4 1 15,2 3-4-15,-2-3-4 0,0 0 6 0,1 4 0 0,-1-4 2 16,0 0-9-16,0 0 13 0,14-7-1 0,-10 1 3 15,0-2-4-15,1-1 5 0,3-1-2 0,-2-5 1 16,1 0-5-16,-1-2 5 0,0 0 3 16,2-3 1-16,2-2 2 0,-5 1 1 0,2 3 2 0,-5 3-4 15,3 0-7-15,-2 1 8 0,1 4 0 0,-2 0 6 16,0 5 10-16,0-2 2 0,-1 3-6 0,-1 0 6 16,2-1 2-16,-1 1-7 0,-1 4 2 0,0 0-2 15,0 0 0-15,0 0 5 0,3 12 0 0,-3-5 5 16,0 3 1-16,-2 3-1 0,2 0 3 0,0 4-6 15,2-2-3-15,-2 1 2 0,1 0-6 0,1-2 5 16,1 3-6-16,1-4 1 0,-3-1-1 0,4-1-5 16,0-1-3-16,0-1 3 0,0-1-2 0,4-1 1 15,-1-1 0-15,-1-2-3 0,2 1-1 0,1-2-9 16,1-3-10-16,-1-3-13 0,3-1-12 0,0-2-20 16,0-1-22-16,2-3-36 0,-2-2-33 0,-3-1-117 15,2 0-289-15,-5-4 129 0</inkml:trace>
  <inkml:trace contextRef="#ctx0" brushRef="#br0" timeOffset="156.882">4735 12047 121 0,'0'0'208'0,"0"0"-24"0,0 0-19 0,0 0-12 15,0 0-22-15,0 0-30 0,-10 12-35 0,7-6-36 16,2-2-41-16,-1 4-35 0,2-2-48 0,-1 1-74 15,2 0-182-15,2-2 80 0</inkml:trace>
  <inkml:trace contextRef="#ctx0" brushRef="#br0" timeOffset="565.747">5062 12197 67 0,'-2'-5'79'0,"0"2"-3"0,1 0 14 0,-3 1-12 16,4 2-4-16,-5-5-1 0,1 1 1 0,4 4 2 15,-10-3-9-15,5 3 1 0,-4 0 5 0,1 3 3 16,-2-2 3-16,1 3-3 0,-4 0 0 0,2 1-4 16,-1 2 0-16,-2 1-4 0,3-1-3 0,-4 5 0 15,2 0-2-15,-1 1-4 0,2-1-5 0,2 3-8 16,-4-1 1-16,6 2-7 0,1-6-2 0,5 1-7 16,-3 2-2-16,0-4-1 0,4 3-6 0,1-1-2 15,1-2-2-15,1-2-3 0,2 3-1 0,4-3 0 16,0 1-2-16,3-1-4 0,7-4 1 0,0 1 0 15,6-1 1-15,-3-2-3 0,0-1-9 0,7-4-16 0,1 3-22 16,-9-3-26-16,7-3-42 0,-5-2-36 0,-2 2-150 16,-1 2-317-16,1-5 140 0</inkml:trace>
  <inkml:trace contextRef="#ctx0" brushRef="#br0" timeOffset="1718.525">5273 11898 131 0,'-4'-4'170'0,"3"2"-16"0,1 2-18 0,-4-3-12 15,4 3-10-15,-4-2-17 0,4 2-10 0,0 0-14 16,0 0-2-16,0 0-6 0,0 0-3 0,-5 9-1 15,5-2 1-15,-5 4 3 0,5 1-3 0,-2 0 1 16,-1 7 3-16,-1 5-3 0,4-4 0 0,-4 6 1 16,0 1 0-16,2-1-4 0,-1 1-2 0,3 0-4 15,-2-3-5-15,0 3-5 0,1-2-2 0,1-5-6 16,0-2-6-16,0 0-2 0,-3-1-2 0,3-4-2 16,0-1-3-16,0 2-5 0,3-5-8 0,-3-1-14 15,1-4-10-15,-1 1-8 0,0 2-5 0,0-3-5 16,4-2 2-16,-4-2 0 0,3 2-7 0,-3-2-4 15,10-7-6-15,-6 2-12 0,1-4-5 0,5 1-15 16,-1-6-4-16,3-1-11 0,-2-2-3 0,0 1 4 16,-1-1 7-16,1 2 17 0,-2 1 2 0,1-3 8 0,1 2 9 15,-2 0-1-15,-2 4 5 0,3-2 2 0,-1 6 15 16,-2-3 6-16,1 2 0 0,-1 4-1 0,-2-1 12 16,1 0-1-16,1 3 8 0,-4-3 2 15,1 3 13-15,0-1 2 0,-3 3 11 0,0 0 2 0,0 0 4 16,0 0 9-16,0 0 5 0,-8 10-1 0,6-5 7 15,-7 1-2-15,5-1 3 0,-2 3 1 0,-1 0-2 16,2 1-3-16,-3-4 1 0,2 5-3 0,1-1-5 16,0 1-7-16,0-2 2 0,-2 4-6 0,4-2-5 15,0 1-2-15,-1 0 3 0,2-1-2 0,2-1-1 16,-3 2-1-16,6-1-1 0,-6 0 1 16,6 0 0-16,-1-1 2 0,1 1 2 0,-2-5-3 0,3 2-2 15,2 2-1-15,0-4 0 0,2 2-1 0,-1-4-4 16,1 1 0-16,3-1-5 0,0-3 1 0,3 1 2 15,-2 0-3-15,0-3-4 0,1-1-7 0,-1 1-1 16,3-2-6-16,-2-2-6 0,5-1-6 0,-5 1-2 16,1-4-2-16,-4 5-2 0,-2-5-8 0,2 3-4 15,3-9 3-15,-6 5 1 0,2-1 0 0,-2 1 9 16,-4 2 0-16,0 0 10 0,-2 2 0 0,1 0 14 16,-2 1 13-16,0 1 4 0,-2 1 4 0,4 1 4 15,-2 3 3-15,-3-5-4 0,3 5 0 0,0 0-4 16,0 0 0-16,0 0-2 0,-14 8-1 0,11-4 3 15,0 4-2-15,0 1 4 0,0 2-3 0,0-2 1 16,3 1 0-16,0-1-3 0,0 1 1 0,0 2-1 16,2-1 2-16,-1-2 1 0,2 0-4 0,0-4 2 0,0 4 1 15,0-1 1-15,1-5-4 0,-2 3 0 0,3-3 4 16,-1 0-4-16,3-1-1 0,-1-2 0 16,3-1-5-16,-4 0 2 0,5-2 3 0,1 0-4 15,0-3 3-15,-3 1-4 0,3-5-3 0,-1 4 1 16,-2-3 1-16,2 2-3 0,-2-5 0 0,-4 2 6 0,2-1-3 15,1-1 0-15,-2 2-1 0,-3-2-4 0,1 2 6 16,-2 0-3-16,-2 1 8 0,-2 1 4 0,2 3 8 16,-4-2 4-16,4 3 11 0,-6 0-3 0,6-1-3 15,-4 4 1-15,-2-2-11 0,7 3 1 0,-11 0-5 16,11 0-1-16,-8 0-4 0,8 0-10 0,-7 3-8 16,7-3-9-16,-7 1-11 0,5 4 1 0,0-1-3 15,0 0-1-15,2-4-4 0,0 8 2 0,2-4-1 16,2 0 5-16,-4 1 0 0,5-1 1 0,-1 0 4 15,1 1 1-15,3-1 3 0,-2 2 0 0,3-1 0 16,-1 1 3-16,-4-3 3 0,7 2-3 0,-3 1 7 16,1 0 3-16,1-1-3 0,-1-1 0 0,1 4 4 15,-2-1-1-15,1-2-1 0,-3 3 0 0,2-1 6 16,0 2-3-16,-1-4 0 0,-2 5 0 0,0 0 0 16,-1-4 6-16,2 4-2 0,-3-2 1 0,1 1-1 15,1-1 2-15,-4-3-5 0,2 2 1 0,-1-1 4 16,2 0-2-16,0-1 2 0,0-2 2 0,-4 1-4 15,4-1 5-15,-2 0-5 0,-2-3-1 0,3 5-1 16,-3-5-2-16,9 0 3 0,-9 0 0 0,10-4-2 16,-1 0-3-16,-4 1-8 0,4-1-16 0,0-1-21 15,0-2-23-15,3 1-24 0,-3 1-33 0,0-2-109 0,-2-2-258 16,1 1 114-16</inkml:trace>
  <inkml:trace contextRef="#ctx0" brushRef="#br0" timeOffset="2971.455">5732 11872 26 0,'4'-3'109'0,"-3"2"-8"0,-1 1-3 16,4-5-6-16,-4 5-13 0,0 0-7 0,2-5-7 15,-2 5-4-15,0 0-7 0,0 0-2 0,0 0 4 16,0 0 0-16,0 0 8 0,8 7-1 0,-7-3 1 16,2 7-1-16,-2 1-3 0,2 5 3 0,-1 0-7 15,1 9 4-15,-2-2 1 0,2-3 0 0,-1 7-3 0,1-2 0 16,-3 1-12-16,2-2 7 0,-1-5-8 16,1 5-1-16,-2-6-6 0,1 0 1 0,2 0-2 15,-3-3-12-15,3 0 2 0,0-3-2 0,1-1-4 0,0-2 3 16,1-1-3-16,1 1-3 0,0-4 0 15,0 2-6-15,-2-3-1 0,6 2 0 0,0-3-5 16,-4-4 2-16,6-1 1 0,-1-1-3 0,0-3-1 0,0 2-6 16,1-2-4-16,4-7-8 0,-7 5-1 0,3-4-3 15,3-2-6-15,-6 3 0 0,1-5 1 0,-1 5 1 16,-1-4 1-16,-2 2 2 0,-1 2 1 0,0-2-5 16,-1 4 14-16,0-3 3 0,-2 4-5 0,0 0 9 15,-2 2 5-15,1 0 5 0,0-1 4 0,1 2 6 16,-2 4-1-16,-6-3-4 0,6 3-3 0,0 0-5 15,0 0 5-15,-15 11-5 0,10-4 8 0,-3 3 1 16,3-1 0-16,-2 6-3 0,3-3-4 0,-1 5 4 16,1-2 0-16,3-1-3 0,-2 4 1 0,2 0-2 15,1-1-2-15,1-6 7 0,2 2-6 0,-1-1 1 16,2 0-8-16,1-3 3 0,0-1 5 0,-1 2-7 16,2-3 2-16,1-4-1 0,1 2-1 0,-1-4 1 15,3 0-2-15,3-2-1 0,1-5 2 0,2 1 0 16,0-3-5-16,2-2-1 0,-3 3 2 0,1-5-5 15,-1 0-1-15,-2 0-1 0,1 0-3 0,-5-5-3 16,-1 5-3-16,-1-5 2 0,-3 5 1 0,1-2 4 16,-4 2 3-16,2 1-3 0,-3-1 8 0,0 1-2 0,0 4 5 15,-3-1 8-15,2 3 6 0,-1 0 3 0,2-2-5 16,0 5-1-16,0 2-3 0,-2-5-2 0,2 5-7 16,0-6-3-16,0 6 0 0,0 0-2 0,0 0 0 15,0 0-8-15,0 0 4 0,8 11-3 0,-5-9-6 16,3 3-5-16,-3 1 6 0,4-5 4 0,-2 6 0 15,0-1 2-15,3-2 1 0,-3 3 1 0,4 0 2 16,-6-1 1-16,6 0-2 0,-3 1 8 0,1 1-3 16,-1-3 0-16,0 4 2 0,0-1 4 0,1 2-4 15,-1-2 3-15,-1-1 0 0,3 3 0 0,-4-4 4 16,1 4 1-16,-1-3-2 0,2 5 0 0,-2-5 4 16,0 2 3-16,-2-5 1 0,1 5 0 0,1-4-1 15,-3 2-4-15,3-2 2 0,-3 3 2 0,4-2-4 16,-1-2 0-16,-1 2-2 0,2-3 1 0,-4 1 3 15,3-1 1-15,-1 0-1 0,-1-1 0 0,2 1-1 16,-4-3-1-16,10 0-2 0,-2 0-1 0,-8 0-4 16,11-3-3-16,-3-1-13 0,1 0-7 0,-4-2-22 15,3-2-22-15,1 0-23 0,-5-1-23 0,2-1-27 16,-2-6-120-16,-4 3-282 0,-2-3 124 0</inkml:trace>
  <inkml:trace contextRef="#ctx0" brushRef="#br0" timeOffset="3240.741">5614 12030 42 0,'0'0'124'0,"22"-1"-5"16,-3-6-6-16,3 4-5 0,11-1 2 0,0-3 3 15,3 0-1-15,1-3-2 0,14 0-3 0,-15 2-4 16,4 0-9-16,11 0-7 0,-17 3-6 0,-1 0-6 16,-2 1-12-16,-4-1-4 0,-7 3-7 0,-7 1-6 15,0-2-6-15,-3 1-15 0,-2 2-14 0,-3 0-18 16,2 0-22-16,-1 0-23 0,-6 0-30 0,4-2-41 16,-4 2-128-16,0 0-271 0,0 0 121 0</inkml:trace>
  <inkml:trace contextRef="#ctx0" brushRef="#br0" timeOffset="4250.647">7319 12042 119 0,'-3'-5'166'0,"1"2"-13"15,-1-1-18-15,1-1-5 0,0 2-11 0,2 3-21 0,-3-1-4 16,3 1-13-16,-3-4-5 0,3 4-9 0,0 0-9 16,-4-3-7-16,4 3-9 0,0 0 1 0,0 0-4 15,0 0-4-15,0 0-5 0,-9 8 5 0,5-1 0 16,1 1 6-16,-4 2 1 0,2 2-3 0,-3 5 2 16,2-1 1-16,-3 6-10 0,0-6 5 0,0 9 2 15,-4 0-10-15,4 0-8 0,-1-2 6 0,2-6-7 16,0 0-1-16,0 0 1 0,0-3-7 0,2 1 0 15,1-3 2-15,0-3-3 0,2 3 1 0,-2-5-3 16,1 0-2-16,2-2 0 0,-1 0 1 0,2-2 1 16,-2 0 6-16,2 1 11 0,1-4 2 0,-3 3 2 15,3-3-1-15,0 0-1 0,0 0-7 0,-1-10 0 16,2 0-4-16,-1-1-2 0,4-9-1 0,-1 3-2 16,3-2 2-16,-1-7-3 0,0 1 0 0,0-1 0 15,2-2-3-15,-1 0-2 0,-1-1 0 0,4-2-1 16,-2 1 1-16,-1-4-6 0,4-2 2 0,-5 2-1 0,7 5-1 15,-7 1-1-15,4 2-1 0,-4 7 3 16,3 4-1-16,-7 4-3 0,3 1 2 0,-3 2 3 16,3 2-6-16,-4 1 0 0,4 1 3 0,-4 4-1 0,5-1-5 15,-5 1 5-15,9 12-1 0,-4-1 1 0,0 4 4 16,0 3-4-16,4 6-1 0,-4 5 3 16,2 0-2-16,-1 0 4 0,3 2-3 0,-4-2 0 15,5 1 0-15,-1-2 2 0,1 0-2 0,-3 0-1 0,1-1 3 16,0 0 0-16,0-3 1 0,-1-8-1 0,-4 2 2 15,7-1-1-15,-6-3-1 0,0-4-2 0,0 2 5 16,0 0-4-16,-2-6 2 0,0 3-1 0,-2-3-2 16,5-1 2-16,-4 0-4 0,1-2-6 0,1 1 0 15,-3-4-3-15,0 5-9 0,0-5-2 0,0 0-11 16,0 0-22-16,0 0-16 0,0 0-17 0,0 0-4 16,-11-21 1-16,8 14-9 0,-2-6-3 0,-4 1 5 15,-4-5-1-15,3 3 12 0,0-1 7 0,-4 2 15 16,0-2 13-16,0 2 12 0,1 1 15 0,-4 2 9 15,6 5 12-15,-2 0 14 0,3-1 3 0,-2 1 8 16,2 1 3-16,1 3 10 0,4 1-8 0,0-3 5 16,5 3-9-16,-10 0 1 0,10 0-3 0,0 0 2 15,0 0 6-15,0 0-4 0,0 0 1 0,12 8-3 16,0-7-2-16,7-1 1 0,4-1-3 0,5-4-11 16,0 2-19-16,2 1-42 0,3-6-47 0,0 4-154 0,-3 1-274 15,-3-6 121-15</inkml:trace>
  <inkml:trace contextRef="#ctx0" brushRef="#br0" timeOffset="5733.633">4111 13496 14 0,'-2'-3'146'0,"-2"1"-17"16,4 2-1-16,-5-5-5 0,-1 3-8 0,1 0-6 15,5 2-14-15,-11-1-1 0,11 1-17 0,-12 1 3 16,6 3-22-16,-4 0 2 0,0 2-4 0,0 3-8 16,-4 1-3-16,0 3-4 0,-2 9-6 0,-4 1 4 15,4 4-11-15,1 2 6 0,0 0-6 0,-2 3-3 16,2 1 2-16,-3 12-3 0,0 3-3 0,3-3-1 16,1-1-4-16,5-11-2 0,0 1-1 0,0-2 4 15,3 1-3-15,1-1-3 0,5 2 1 0,2-7-6 16,-2 0-1-16,5-4 2 0,-1-3-3 0,5-4-3 15,-2-2 7-15,4-3-2 0,-2 1-4 0,1-4 4 16,1-1 1-16,2-5-1 0,1 0-2 0,5-2 2 16,0-3 0-16,-1-4-2 0,0-1-3 0,9-5 8 15,-1 2-9-15,-2-7 5 0,0 1-5 0,2-5 5 16,-3-1-1-16,-1 0 2 0,1-2-13 0,-2-2 9 16,-3 2 0-16,0-3 1 0,-5 2-7 0,0 1 2 15,-8 0 2-15,1 8 7 0,-3-1-6 0,-5 4 3 16,0-5 0-16,1 9 3 0,-6 0 2 0,2 3-2 15,-3-2-7-15,-2 6 0 0,-4-2 0 0,3 5 4 16,-1-1 2-16,0 2-7 0,-5 2 2 0,0 2 0 0,3-1-2 16,1 1 1-16,-2 5-5 0,5-5-2 0,-3 2-11 15,4 3-9-15,4-4-4 0,-2 5-7 16,5-5 2-16,-2 5-5 0,3-2-9 0,1-1-3 16,1-1 5-16,5 0-3 0,2 2 6 0,4-3-1 15,-1 0-1-15,1-2 0 0,4 2-1 0,-1-1 3 0,5 2 5 16,-4-3-4-16,3 1 5 0,2-4-10 15,-6 5 18-15,3-1 2 0,-6-1 4 0,7 1 3 16,-6-2 1-16,-2 2 5 0,1 0 2 0,-3 1 4 16,-3 4 2-16,5-1 12 0,-4 0-2 0,1 7 2 15,-2-4 2-15,0 5 4 0,-1-2-6 0,-2 1 7 0,1 1-3 16,0 0 1-16,-2-6 0 0,2 2-1 16,0 1-6-16,-2-4 4 0,2 3 0 0,-3-2-5 15,3-3 1-15,0 3 3 0,0-5-4 0,1-1 2 16,-1-1 1-16,1-1-2 0,1 0 1 0,2-4 0 0,1-1-2 15,1-3-1-15,1-2-5 0,1 1-4 0,1-8-4 16,3 3-2-16,-3-4 9 0,3-7-1 16,-3 6 0-16,-3-1 0 0,1-6 3 0,-2 6 1 15,0 2 2-15,-5-1 7 0,3 1 0 0,-4 4 7 0,2 1 2 16,-1 5 11-16,-3-3 2 0,2 4 7 16,-3-1-11-16,4 0 2 0,-3 3-1 0,-1 2-2 15,0-5-4-15,0 5 0 0,0 0 1 0,0 0 8 16,5 17-1-16,-2-8-5 0,-2 0-1 0,-1 3 0 15,1-2-4-15,3 3-3 0,-3-1-1 0,1-2-1 0,4 4 3 16,-5-3-5-16,3-2-2 0,0 2-3 0,0-2 8 16,1 0-8-16,0-2-4 0,0-1-7 0,-1-2-2 15,3 0-10-15,-3-1-1 0,3-1-25 0,1-4-17 16,-8 2-21-16,12-3-27 0,-4-2-79 0,-2 1-203 16,1-5 91-16</inkml:trace>
  <inkml:trace contextRef="#ctx0" brushRef="#br0" timeOffset="5855.682">4717 13897 6 0,'-1'-5'104'0,"0"2"-29"0,1 3-21 0,-2-5-26 16,2 5-30-16,-1-4-43 0,1 4-47 0,0 0 21 16</inkml:trace>
  <inkml:trace contextRef="#ctx0" brushRef="#br0" timeOffset="7180.582">4955 14050 9 0,'-3'-5'162'0,"1"-1"-18"0,-2 2-2 16,1 2-7-16,2-1-6 0,1 3-10 0,-1-5-13 16,1 5-4-16,-4-4-8 0,4 4-3 0,0 0-7 15,0 0-3-15,0 0-14 0,0 0-9 0,0 0-4 16,-17 9-3-16,12-4-12 0,-1 3-2 0,-1-1 1 16,4 5-5-16,-1-3-3 0,-1 4-6 0,0 1-3 15,1-2 4-15,1 1-10 0,2 3 3 0,0-1-2 16,2-3-4-16,0 1 1 0,2 0-7 0,1-3 0 15,1 0-2-15,4 0-4 0,-3-2-2 0,2-2 5 16,3-1-7-16,1 0-5 0,-1-5 1 0,2 1-12 16,7-7-13-16,-3 3-11 0,2-4-12 0,-3-5 3 15,0 2-3-15,-2-4-9 0,4-1 6 0,-5 1 6 0,0-2-1 16,-1-7 11-16,0 1 2 0,-1 3-3 0,0-3 8 16,-5-5 0-16,2 1 8 0,-3-2 0 15,-5 0 7-15,4-1 6 0,-6 0 6 0,0 0 12 16,0 1 12-16,-3 1 0 0,1 10 18 0,0-2 22 0,-2 3 7 15,1 5 11-15,1-4 6 0,0 6 0 0,1 1 1 16,-1 2-3-16,-1 2-6 0,0 2-11 0,1 0-4 16,4 2-6-16,-9 5-8 0,0 4-2 15,5 2-3-15,-1-2-7 0,0 7-1 0,-3 2-2 0,3 1-4 16,-1 8-4-16,3-8 0 0,1 8 0 16,0-8-2-16,1 2-1 0,1-2-1 0,0 6-6 0,-1-7 1 15,2 0-2-15,-1-1-2 0,0-2 3 16,0-3-6-16,0-1 0 0,0 1 3 0,1 1-10 0,-1-3 1 15,0 1-4-15,0-2-11 0,2-1-7 0,0-5-13 16,-2 4 0-16,3-2-2 0,1-2-3 0,-2 0 4 16,3-1 0-16,-1 0-9 0,-4-2-7 0,18-5 12 15,-6 2-5-15,-2-3 3 0,4 1 8 0,-5 0 3 16,2-2 5-16,2 0-2 0,-3 1 1 0,0-4 4 16,1 4 6-16,3-5-1 0,-6 5 4 0,3-1 1 15,-1-1 6-15,4 3 0 0,-8 0-3 0,4 1 2 16,0-1 3-16,-4 2 2 0,2 1 1 0,-2-1 4 15,1 1-4-15,-7 2 8 0,10-2 4 0,-7 2 3 16,-3 0 5-16,0 0 1 0,10 0 1 0,-7 3 4 16,-3-3 2-16,2 4 1 0,-2-4 2 0,-2 5 3 15,1 1 0-15,-4-2-6 0,1 3-1 0,0-2-2 16,-1 4-3-16,-2-4 3 0,0 5-9 0,-3-5 5 16,6 3-10-16,-2 1 5 0,-1-3 2 15,2 0-2-15,0 3-4 0,1-2-1 0,0 0-5 0,3-1 9 16,-4 3-4-16,5-2-3 0,-2 1 0 0,2-3-1 15,0 3 1-15,2-2 1 0,3 4-2 0,-1-5 1 16,-2 4-3-16,6-1 3 0,0-1-3 0,-3 2 3 16,8-3-8-16,-4-2 5 0,2 1-1 0,-2 0 3 15,3-1-2-15,-1-3 0 0,1 4 0 0,-1-4 2 16,2-2-2-16,-2-1 4 0,2-2-7 0,1 0-3 16,3 1-5-16,-2-6-4 0,0 3-5 0,2-3-5 15,-3 1-2-15,-1-2-1 0,0-1-6 0,-2 2 6 16,-3 1-9-16,5-4 4 0,-8 2-4 0,4-2 5 15,-3 2 7-15,-1-1 5 0,0-1-1 0,-2 2 2 0,-1-2 2 16,-2 2 4-16,0 1 11 0,-1 1 10 16,0 1 10-16,1 1 6 0,1 2 7 0,-3 2-6 15,2 2-6-15,-7-3-3 0,7 3-2 0,0 0 0 16,0 0 0-16,-15 8-1 0,10-3-4 0,1 4 6 0,-2 0-2 16,3 2 1-16,-2 1-2 0,3-1 3 0,0 7-5 15,2-7-1-15,0 2 1 0,0-3 2 16,0 2-4-16,0-2-7 0,2 1 7 0,3-2-2 15,-3-1-1-15,1 0 1 0,5-3-2 0,-2-1 0 0,-1-1 2 16,1 1-6-16,6-4 0 0,-1-2-10 0,-1 0 4 16,3-4-4-16,-1 0-9 0,4-3-6 0,-3-2 2 15,0-1-2-15,3-2-10 0,1-1 10 0,-4-5-5 16,1-3 1-16,0-1 6 0,-2-1 3 0,3-4-1 16,-4 3 4-16,-2-4 6 0,0 1 0 0,-3-4-1 15,-4-1 4-15,3 2-4 0,-2 3 15 0,-3 1 14 16,0 10 9-16,0-2 8 0,-3 7 2 0,3 3 20 15,-3 0 6-15,3 5-2 0,-1-1-7 0,1 1-5 16,-4 2-7-16,4 3 0 0,0 0-4 0,-9 8-5 16,4-2-5-16,0 6-3 0,-1 5-1 0,-2 8 2 15,4 3-4-15,-3-3 0 0,4 4-2 0,3 0 5 16,-4 1-2-16,2 0-5 0,-1-3 3 0,-1-1-3 16,4 2 0-16,0-2-3 0,4-2-3 0,-1-4 1 15,1 1-4-15,-2-6 0 0,3 0-7 0,0-3-7 16,-1-1-8-16,4-3-15 0,1 1-5 0,-3-4-16 15,-1-2-26-15,3 1-23 0,0-4-16 0,0-1-18 16,1-3-18-16,-1-3-123 0,0 1-295 0,-6 0 131 16</inkml:trace>
  <inkml:trace contextRef="#ctx0" brushRef="#br0" timeOffset="7345.262">5785 13990 40 0,'0'0'108'16,"-6"-1"-18"-16,6 1-5 0,0 0-1 0,0 0-9 15,0 0-7-15,0 0-5 0,0 0-1 0,0 0 0 16,13-5-15-16,-8 5 1 0,4-1-11 0,1 0 0 0,-3-2-6 16,3-1-13-16,0 0-13 0,2-1-14 15,0-1-29-15,-3 1-28 0,1-4-76 0,-2 2-152 16,1 3 67-16</inkml:trace>
  <inkml:trace contextRef="#ctx0" brushRef="#br0" timeOffset="8037.449">5959 14214 8 0,'0'0'141'0,"0"4"-18"15,0-4-5-15,0 0-7 0,8 0-18 0,-8 0-5 16,8-6-10-16,-1 3-12 0,0-4-4 0,2 0-4 0,-3-1-16 15,4-1 6-15,2-3-6 0,-5-3-5 0,3 1-4 16,-2-3-4-16,-1 2-2 0,-1-4-1 0,1 1-1 16,-1 0 1-16,-2 1 3 0,-2 0 6 15,-2 5 8-15,1 2 16 0,-1 0 6 0,2 4 3 0,-2-1 0 16,0 2-10-16,0 1-8 0,0 0-3 0,-2 1-6 16,2 3-2-16,0 0-5 0,-7 0-6 15,7 0 2-15,-8 6-8 0,3-1 4 0,0 4-3 16,0-1-8-16,1 1-1 0,-2 5 0 0,3-2-1 0,-1 3-3 15,0 2 3-15,2 0-6 0,2 1 3 0,0-1-2 16,1 1 1-16,0-2-3 0,-1-1-1 0,1-2-1 16,2-2 0-16,1-1-3 0,1 0 0 0,-1-1 1 15,-2-1-2-15,4-3-3 0,-1-1-3 0,1-2 5 16,2-1 2-16,2-2-4 0,2-1 2 0,0-2-3 16,1-1-2-16,2-5-7 0,-2 0 3 0,-4 1-3 15,8-3 2-15,-7 0 1 0,5-2 1 0,-4-2-3 16,0 2-1-16,-3-1 6 0,-1 0-3 0,-2 1 0 15,1 2 6-15,-4 3 0 0,2-3-1 0,-2 3 1 16,-2 1 4-16,-1 1 6 0,2 1 8 0,-2 2-1 16,0-1-1-16,-1 0 7 0,2 5-7 0,-2-5-2 15,2 5 0-15,-2-5-8 0,2 5 0 0,0 0-9 16,0 0-4-16,0 0 1 0,0 0-3 0,0 0-4 16,0 0 3-16,-4 12-3 0,4-12 5 0,4 8 0 15,0-4-2-15,0 0-1 0,0 0 1 0,3 1-3 16,-2 0 0-16,1 2 1 0,3-1-2 0,-1 2 3 15,2-5-10-15,-2 3 16 0,1 2-8 0,1-3 4 16,-5 1-1-16,5 2-1 0,-2-2-1 0,-2 1 1 16,2 2 5-16,2-2-1 0,-5 1 2 0,3 0-4 15,-4 0 6-15,1 0-9 0,1 2 18 0,-3 0-5 0,-2-1-6 16,2 1 7-16,-2-4 0 0,0 5 7 16,-1-5 8-16,-1 0-11 0,1 1 1 0,1-1-1 15,-1 2 1-15,1-5 1 0,2 2-6 0,1 1-3 16,0-3 2-16,0-1-11 0,6-1-20 0,6-4-32 15,4-3-44-15,-3 1-137 0,9-3-267 0,1-2 118 0</inkml:trace>
  <inkml:trace contextRef="#ctx0" brushRef="#br0" timeOffset="9079.714">7264 13759 62 0,'-5'-7'172'0,"1"5"1"15,3-1-7-15,-2-1-13 0,2-1-16 0,1 5-18 16,-4-4-12-16,4 4-14 0,0 0-11 0,0 0-6 0,0 0-1 16,0 0-1-16,0 16-10 0,0-7-1 0,0 3-5 15,0 8 1-15,0 4-7 0,0-5-6 0,0 8-2 16,0-3-5-16,0 3-2 0,0-8-5 0,0 1 0 16,-1 4-6-16,1 1-6 0,-3-7 2 0,3 1 3 15,0-4-13-15,0-1 3 0,-1 1-1 0,1-5-1 16,0-1 0-16,0-4 2 0,0 2-6 0,1 0-1 15,-1-3 3-15,-1 0-3 0,1-4-4 0,0 3 3 16,0-3-5-16,0 0 0 0,0 0-5 0,0 0 1 16,1-12-1-16,-1 4 0 0,0-1 1 0,3-4 0 15,-2-3 3-15,-1-2-6 0,1-2 4 0,2 0 2 16,-2-10 1-16,3 3-2 0,0-3 3 0,-2 0 0 16,6-1-6-16,0 2 4 0,-3 0-4 0,5 0 5 15,-1 0 1-15,1 4-2 0,5 0 0 0,-2 3 1 16,1 6 3-16,0 2 0 0,4 2 2 0,-4 2 0 15,4 1-1-15,-6 4-1 0,4 2-2 0,-3 1-1 16,4 4-1-16,-3 0 4 0,1 1 1 0,-3 1 1 16,-2 2 0-16,-1 1 4 0,-4 1 0 0,1 1 3 15,-3 6 1-15,-3 1 1 0,-3 0-2 0,-3 0 1 16,-2 2-1-16,-5 3-3 0,-2-7-2 0,-1 8-1 16,0 0 2-16,1-9 5 0,2 0-1 0,-2 0-2 15,4-1-1-15,-2 0 0 0,4-7-1 0,2 2-6 16,1-2 0-16,-1 0 0 0,5 2-7 0,-3-6-3 15,3 3-2-15,1 2 1 0,0-1-4 0,0-4-1 16,1-1 1-16,1 6-1 0,3-3 3 0,0 0-4 0,2-1 4 16,0 0 2-16,5 0 1 0,0-1 0 15,-1 1-1-15,2-1 3 0,4 1 2 0,1 1-2 16,1 3 3-16,2-3-1 0,-3 2 2 0,5 3-3 16,-4-1 3-16,-1 0-6 0,2 2 4 0,-2 2 2 15,1-2 1-15,0 0-3 0,-4 3 3 0,0-2-4 16,-4 0 0-16,-1-4 3 0,2 4-3 0,-5-3 3 15,3 3-1-15,-4-4-1 0,-1 3-1 0,0-2 1 16,-1 0 0-16,-1 1 1 0,-1-3-1 0,0 3 4 0,-1-2-1 16,-4 1-3-16,2-2 3 0,-2 5-2 0,-5-3 4 15,3-1-5-15,-3 0-2 0,1 2 5 0,-2-1-1 16,-3-2 0-16,-1-1 1 0,1-1-1 0,3 2 2 16,-5-3-3-16,1 1 10 0,-5-1-4 0,0 1 2 15,3-2 4-15,-2-1 6 0,-1 1 2 0,5 0 4 16,-1-1 5-16,2 0-1 0,0-1 0 0,1 1-2 15,7 0 3-15,-5 0-4 0,4-1-2 0,6 1-5 16,-8 1-2-16,8-1-5 0,-8-2-9 0,8 2-19 16,-6-1-32-16,6 1-54 0,-8-4-61 0,3-1-226 15,-3 0-421-15,3-2 187 0</inkml:trace>
  <inkml:trace contextRef="#ctx0" brushRef="#br0" timeOffset="11830.791">3711 11589 108 0,'0'0'129'0,"0"0"-14"0,-6 0-10 15,6 0-8-15,0 0-5 0,0 0-9 0,0 0-10 0,0 0-11 16,0 0-3-16,0 0 1 0,0 0-5 0,0 0-4 16,0 0 0-16,0 0 4 0,23 0-6 0,-19 0-7 15,6 0-7-15,-1 0 4 0,3 0-3 16,-1 0 3-16,2 0 0 0,2 0-3 0,4-3 2 0,3 3-4 15,5-2 1-15,-4 2-8 0,6-3-2 0,3 2-2 16,0 0-1-16,4 2-3 0,2-4 2 0,-2 1-7 16,2 2 3-16,12-3-4 0,3 3-4 0,0 1 2 15,0 1-2-15,-15-1-1 0,21-1 0 0,-2-1-2 16,-2-1 0-16,4 2 3 0,-2 0-3 0,4 2-1 16,-1-4-1-16,0 1 0 0,2 1 4 0,1 0-5 15,1 0 3-15,4 3-2 0,-3-2-2 0,1 2 0 16,-2-2 1-16,0-2-2 0,0 3 0 0,0-2 0 15,1 0 0-15,-3 1 0 0,1 1 2 0,5-2-4 16,-6 0 6-16,2 2-3 0,2-2-2 0,0 3-2 0,-1-3 1 16,4 0 1-16,-2 0 1 0,-3 4 0 15,0-3 1-15,-2 1 0 0,1 0-1 0,-1 1-2 16,2 0 0-16,-5-2 3 0,-4 3-2 0,1 1-1 16,2-1 0-16,-20-1-1 0,16 0 1 0,-16 1 2 15,3-3 0-15,10 2 3 0,-10-2-6 0,11 1 2 16,-15 0-2-16,4-2 3 0,-5 0-5 0,5 2 3 15,-2-2 2-15,-4 1 1 0,0-1-4 0,3 1 2 0,-5-2 0 16,3-2 0-16,-4 2-3 0,0 0 3 0,-2 1 0 16,-3 0 1-16,-5 0 1 0,-3-2-5 0,0 1 2 15,-1-2 0-15,-5 3 3 0,0-1-1 0,-2-1-1 16,1 1-1-16,-1 0 2 0,-3-1-1 0,5 1 2 16,-7 1 4-16,1-3-2 0,-3 3 4 0,3 0 4 15,-3-3 1-15,-4 3-3 0,9 0 1 0,-9 0 4 16,0 0-1-16,6-1-6 0,-6 1 3 0,4-1-3 15,-4 1 2-15,0 0-5 0,0 0 1 0,0 0-5 16,0 0 1-16,0 0 3 0,0 0-16 0,0 0-15 16,0 0-23-16,0 0-28 0,0 0-29 0,0 0-56 15,0 0-112-15,0 0-297 0,0 0 133 0</inkml:trace>
  <inkml:trace contextRef="#ctx0" brushRef="#br0" timeOffset="13511.783">8805 11697 43 0,'0'-4'161'0,"0"-1"-5"0,0 1-6 16,0 4 0-16,-2-8-5 0,0 4-4 0,0 2-11 0,2 2-14 16,-4-6-10-16,-1 4-11 0,-2 2-10 15,7 0-5-15,-16 2-9 0,4 2-7 0,-6 3-5 16,4 3-4-16,-8 7-1 0,0 3-1 0,0 4-3 15,-4 2-4-15,-3 12-5 0,-2 6-4 0,8-4-2 0,0 4-4 16,1 4-2-16,3 0-5 0,1-2 1 0,4-4-1 16,5-9-5-16,4 4-1 0,3-4-5 0,-1-1-4 15,3-3-11-15,5-3-6 0,3-7-6 0,1-2-2 16,2-2-8-16,3-5-6 0,3 0-15 0,2-3-14 16,-1 0-20-16,5-7-25 0,-1-2-3 0,7-1-17 15,-7-3-11-15,-3 0-9 0,2-3-94 0,-2 3-257 16,-4-6 114-16</inkml:trace>
  <inkml:trace contextRef="#ctx0" brushRef="#br0" timeOffset="14018.597">8891 12001 2 0,'0'0'105'0,"0"0"0"16,0 0-8-16,-4 13-6 0,2-5-8 0,-1 0-3 15,0 1-1-15,-1 3-1 0,0 3-4 0,-3 1-4 16,3 0-2-16,-1 1-4 0,2 0 1 0,-1 1-4 16,-1 0-6-16,3-1-3 0,-5-1-3 0,2 1-3 0,0 1-8 15,0-2 3-15,4-3-7 0,-2-2-1 0,-1-1-4 16,2-3-2-16,-2 3 1 0,2-5-8 0,0 0-6 16,1 2 7-16,0-5-5 0,-2 1 9 15,3-3 3-15,-1 6 11 0,1-6 1 0,0 0-8 0,0 0-5 16,0 0-1-16,-5-9-4 0,2 0-3 0,3-1 1 15,3-7-5-15,-1-3 0 0,-2 1-2 0,4-10 1 16,3 0 0-16,-1-2-6 0,-1-1-2 0,0 0 4 16,1-2-2-16,1 1-1 0,-1-1 0 0,0-1-5 15,2 1 5-15,-1 4 1 0,-2 1-1 0,5 3 1 16,-5 8-1-16,0 2 0 0,-1 4 2 0,1 2 1 16,-2 0-4-16,-1 5-1 0,1-2 3 0,-1 3-3 15,2 3 3-15,-4 1 1 0,0 0 5 0,13 8 0 16,-8 1 3-16,3 7-3 0,-2 0-1 0,3 8-1 15,1 1 1-15,-2 0-2 0,-2 2 1 0,5 2-3 16,-4-5-1-16,2 4 2 0,-3-3-5 0,0-1 3 16,-2 3-2-16,2-10-1 0,-5 1-2 0,2 1 0 15,-2 0 2-15,2-2-9 0,-2-6-5 0,-1 0-5 16,1 1-9-16,-1-5-11 0,3 2-5 0,-5-3-18 0,2 0-2 16,0-3-11-16,0 2-3 0,0-2-12 15,0-3-22-15,-3 4-17 0,3-4-22 0,0 0-98 16,0 0-265-16,-14-5 117 0</inkml:trace>
  <inkml:trace contextRef="#ctx0" brushRef="#br0" timeOffset="14429.492">8859 12110 56 0,'-4'-3'119'16,"1"0"-2"-16,-1 1-7 0,4 2-11 0,-4-4-10 0,2 3-12 16,2 1-4-16,0 0-8 0,6-9-10 0,0 7-2 15,0-1-9-15,4 0-4 0,-2-1-1 16,1 1-5-16,2-1 1 0,-1 1-6 0,2 1-4 0,1-1 0 15,-2 0-8-15,0-1 2 0,1 1 1 0,0 0-8 16,-1 1 9-16,-2 0 8 0,0 2-6 0,2-1 5 16,-4 2 1-16,2 2 10 0,1-2 4 0,1 6 2 15,0-1 8-15,0 1-4 0,-3 2-2 0,4-1 1 16,0 5-2-16,-3 1-5 0,2-1-4 0,1 1 3 16,-5 2-4-16,3-1-8 0,-5-4 0 0,4 5-2 15,-4-2 0-15,3 1-7 0,-3-6 0 0,-1 3-1 16,3-4 1-16,-3-1-3 0,1 0-2 0,-2 0-6 15,-2-2 3-15,6 0 2 0,-5-4-5 0,2 1 6 16,-4 2 4-16,5-1-1 0,-5-3 0 0,0 0-4 0,0 0-1 16,12-9 0-16,-7 4 1 0,1-4 0 15,2 0-1-15,-3-2-6 0,2-2 2 0,1-1 0 16,-3-1-1-16,3 1-2 0,-2-4 0 0,-2 1 5 16,3 1-8-16,-5 6 2 0,1-3-6 0,2 4-12 15,-2-2-8-15,0 5-5 0,-2-1-14 0,1 2-16 16,0 2-10-16,0 1-3 0,-2 2-13 0,7-2-3 0,-7 2-16 15,8 0-10-15,-3 4-3 0,0-1-10 0,0 0-17 16,4 0-73-16,0 3-234 0,-4-2 104 0</inkml:trace>
  <inkml:trace contextRef="#ctx0" brushRef="#br0" timeOffset="14987.412">9574 12122 4 0,'0'0'113'0,"1"-6"4"0,2 0 3 0,-7 1 0 15,4 2-1-15,-2-1-3 0,2 4-6 0,-4-7-6 16,1 4-4-16,-5 2-6 0,8 1-7 0,-11 0-3 16,11 0-9-16,-16 3 0 0,7 1-8 0,-2 2-2 15,1-2-3-15,-1 4-3 0,-1-1-10 0,-2 0-4 16,5 3 0-16,3-3-8 0,-5 5 2 0,5 1-7 16,1-5-4-16,0 5-5 0,1-1 0 0,4 0-5 15,-4-2-7-15,4-1-5 0,1 0-1 0,-1-3-8 16,3 0-1-16,2 0 0 0,0 0 2 0,2-4-3 15,-1 1-2-15,5-3-1 0,0 0-1 0,1-3-3 16,-1 0 5-16,0-4-2 0,1 0-3 0,-1 1 4 16,1-1 2-16,-2 0 4 0,0 2-4 0,-4-2 0 15,2-2 1-15,-1 1-1 0,-1-1 8 0,-1 1-1 0,-1 0 9 16,0 4 0-16,-1-3 7 0,0 2 1 16,-2 3 5-16,2-2 0 0,-3 4 0 0,1-6 4 15,1 4-1-15,-2 2-3 0,2-5 0 0,-2 5-3 0,0 0 1 16,0 0-6-16,0 0 1 0,-4 14-3 0,-1-5 0 15,2-1-5-15,-4 9 0 0,7-5 0 0,-3 5-1 16,2 0-1-16,1-1 1 0,0 0-6 0,0 3 5 16,0-1-1-16,4 0-2 0,-4 2 2 0,0-2 0 15,5-1-3-15,0 1-2 0,-1 2-4 0,-3-2-5 16,3 2-4-16,-3-2-2 0,3-2-1 0,-1-4-3 16,-2 3 1-16,0-3-4 0,2-1-1 0,-6-1 5 15,2 2-1-15,0-5 3 0,-3 1 2 0,0-1 1 16,0-1 0-16,0 0 5 0,-2-1 1 0,1 0-1 15,-4-3 2-15,-1 3 1 0,-1 1 0 0,-1 0 0 16,-2-3 1-16,-2 1-3 0,-4 1-3 0,2 0-2 16,-2-2 1-16,-2 1 1 0,4-3-6 0,-5 1-6 15,1 0-17-15,2-2-16 0,3-5-27 0,-3 1-35 16,2-1-25-16,3-5-113 0,2 0-274 0,0-2 121 16</inkml:trace>
  <inkml:trace contextRef="#ctx0" brushRef="#br0" timeOffset="15343.608">9574 11635 236 0,'1'-3'216'0,"2"-3"-22"15,0 3-21-15,0-2-18 0,4 2-10 16,0-3-11-16,5 5-8 0,-2-1-12 0,8 2-11 0,1 1-5 15,0 1-13-15,8 4-6 0,0 3-3 0,1 2-6 16,0 0 9-16,4 2-8 0,-1 7-5 0,1-2-5 16,-1 7 0-16,8 4-2 0,-11-4-6 0,8 11-5 15,-3-1 1-15,-7-7-5 0,5 11 2 0,-12-10-3 16,-4 4-5-16,0-1 1 0,-3 2 1 0,1 1 3 16,-7 11-1-16,-5-9-1 0,-1 11 2 0,-2-16-1 15,-7 14 3-15,-3-11-8 0,-3 8-1 0,-4 0-4 16,0-12 2-16,-6 10-6 0,5-10-3 0,1-1-4 15,-2 0 0-15,0 0-4 0,0-3 0 0,2 1-4 16,0-1-3-16,2-5-10 0,-2 2-15 0,9-8-14 16,-3-2-28-16,4 0-23 0,-2 1-27 0,3-9-36 15,-1 5-32-15,6-6-30 0,-2 0-219 0,-1 2-457 16,2-5 203-16</inkml:trace>
  <inkml:trace contextRef="#ctx0" brushRef="#br0" timeOffset="16751.553">3851 13447 30 0,'0'0'132'0,"-9"-2"-8"0,9 2-11 0,0 0-13 16,0 0-5-16,0 0-6 0,0 0-10 15,0 0 0-15,0 0-3 0,0 0-4 0,18-5-6 16,-18 5-1-16,9 0-3 0,-9 0-8 0,10 0 6 16,-4-1-4-16,3 2-6 0,1 1 6 0,1 0-8 15,0-1 3-15,2 1 1 0,6 1-1 0,-2-2-2 16,3 3-4-16,13 0-6 0,-6-2 0 0,4 1-5 16,2 0-3-16,3-3-1 0,1 5-7 0,0-4 0 15,17 2 1-15,-15-3-6 0,16 3 3 0,-1-1-5 16,5-1 3-16,1 0-3 0,1 2-4 0,2-3-2 15,-6 0 1-15,6 2-5 0,2-2-1 0,1 0 9 16,-1 2-9-16,1-2 3 0,25 1-1 0,-29 2-2 16,2-3-2-16,0 2-3 0,5 1 3 0,23-2 3 0,-28 0 13 15,0 3 9-15,33-1 1 0,-31 1 0 0,26 0-5 16,-1 0-2-16,-26-2-3 0,32 3-1 16,-6-3 2-16,-27 2-6 0,28 0-2 0,-32-2-2 15,4 3-1-15,2-3 2 0,1 1-2 0,-6-1 2 0,4 1-7 16,-3-1 6-16,-6 0-1 0,-1 2-1 0,-17-3-3 15,4 0-2-15,-6-1 3 0,-1-2-5 0,-5 2 1 16,-2-3 1-16,-7 3-2 0,-5-1 1 0,-2-1-2 16,-1 0 2-16,-1 2 0 0,-5 0-1 0,1-3 1 15,1 3-3-15,-4-2 4 0,3 0-2 0,-8 2-1 16,10-1 4-16,-6 0-5 0,0 0 3 0,-4 1-2 16,5-2 1-16,-5 2-1 0,0 0 0 0,10-1 0 15,-10 1-4-15,0 0 3 0,4-2 2 0,-4 2 0 16,0 0-1-16,0 0 1 0,0 0 2 0,5 0-1 15,-5 0-2-15,0 0-1 0,0 0 2 0,0 0-3 16,0 0 1-16,0 0 1 0,0 0 1 0,6 0 1 16,-6 0-2-16,0 0 0 0,0 0 1 0,0 0-2 15,0 0 0-15,0 0 2 0,0 0 2 0,0 0-5 16,0 0 0-16,0 0-11 0,0 0-14 0,0 0-25 16,0 0-46-16,0 0-43 0,0-5-55 0,0 5-140 15,-5-9-363-15,1 4 162 0</inkml:trace>
  <inkml:trace contextRef="#ctx0" brushRef="#br0" timeOffset="17444.051">8732 13229 100 0,'0'0'153'0,"0"0"-12"0,4-4-4 16,-4 4-24-16,0 0-3 0,0 0-9 0,0 0-13 16,-18 3-10-16,4 2-3 0,-1 1-2 0,-2 4 0 0,-8 2-3 15,-2 5-4-15,0 2-4 0,-4 3-5 16,-8 12 4-16,4 2-5 0,0 5-1 0,5 5 2 16,2-2-10-16,2 4 1 0,5 6-9 0,1 1-3 15,9-2-1-15,3 3-2 0,8-3-2 0,3-3-1 16,4-3-6-16,6-11 1 0,6 6-7 0,7-2-1 15,-1-10-1-15,4-6-6 0,-1 0-8 0,4-5-16 16,0-2-16-16,2-2-28 0,-2-6-37 0,3-6-39 16,-2 2-39-16,-5-8-100 0,2-2-294 0,-4-2 130 0</inkml:trace>
  <inkml:trace contextRef="#ctx0" brushRef="#br0" timeOffset="17953.608">8920 13977 1 0,'-5'2'148'0,"5"-2"-9"0,0 0-18 16,0 5-14-16,-1-2-5 0,1-3-8 0,0 0-12 15,-3 3-9-15,3-3 4 0,0 0-4 0,0 0 5 0,0 0 3 16,0 0 3-16,0 5 5 0,0-5 1 0,0 0-3 16,0 0-8-16,0 0-9 0,0 0-7 0,0-17-5 15,1 8-7-15,1-2-7 0,-2-1-5 0,1-5-1 16,4-1-5-16,0-8 1 0,0 3-6 0,0-6-6 16,3 1 1-16,-3-5-3 0,5 1-1 0,-2-3-1 15,1 2-4-15,9-12 0 0,-8 13-3 0,-1 0-7 16,5 1 5-16,-5 0 1 0,5 4-1 0,-7 9 0 15,0 2-1-15,-3 4 1 0,1 2-5 0,-2 2 1 16,2 2-2-16,-3 1 0 0,2 2-3 0,-4 3 1 16,0 0 2-16,9 8 2 0,-4 4-2 0,-1 5 2 15,2 1 1-15,-1 10 2 0,1 0-4 0,-4 2 2 16,3-1-2-16,-1 2 4 0,1 1-4 0,1-1 2 16,-3-2-5-16,2 3 5 0,-1-3 3 0,1 2-3 15,-5-4-3-15,2-7 1 0,0 6 1 0,-2-9-3 16,1 0 3-16,3-4-4 0,-4 0-2 0,0-1-15 15,0-4-6-15,0-1-11 0,0-2-11 0,1 1-9 16,-1-1-9-16,-1-2-15 0,1-3-9 0,0 0-24 16,-4 2-13-16,4-2-18 0,0 0-7 0,-6-7-97 15,2 0-264-15,-5 0 117 0</inkml:trace>
  <inkml:trace contextRef="#ctx0" brushRef="#br0" timeOffset="18371.608">9029 13777 86 0,'-8'-8'134'0,"-1"1"-11"16,2-1-2-16,4 4-11 0,-1 1-10 0,0-1-14 15,0 0-2-15,4 4-12 0,-1-2-7 0,1 2-8 16,0 0-8-16,0 0-5 0,0 0 2 0,0 0-9 0,14 6 6 16,-9-3-14-16,2-3 6 0,3 1-5 15,-1-1 0-15,0 0-1 0,2 0-3 0,2 0-9 16,-2-3 3-16,2-1-7 0,-1 3 2 0,0-4-3 16,-1 1 6-16,3 3 0 0,-3-5 5 0,2 4-2 0,-2-3-4 15,0 0 16-15,5 2-17 0,-4 0-1 16,-2-1 6-16,1 3-4 0,0 2-1 0,-1-1 5 15,-1 0 1-15,-1 0 0 0,1 4 2 0,2 4 4 16,-2 0 1-16,0 1 4 0,1 1-3 0,-1 6 2 0,1-1-5 16,-2 3-1-16,1-2-5 0,-1-3-1 0,-1 3 1 15,-1-1-4-15,2-3-4 0,-3 2 1 0,-1-5-3 16,1 3 2-16,-1-4-2 0,-1 2-3 0,3-6-2 16,-5 1-1-16,2 1 3 0,-3-2-5 0,0-1 2 15,5 0 1-15,-5-1-1 0,0-2-7 0,8 3 5 16,-8-3-3-16,10-3 0 0,-2-2 0 0,-2 2 0 15,3-4 2-15,4-3 0 0,-2-2-5 0,2 0 2 16,0 0 1-16,-2-5-3 0,3 3-5 0,1-7-4 16,0 1-5-16,-5 3-1 0,-1 2 0 0,5-2 3 15,-5 1-7-15,0 2 2 0,0 3-23 0,-3-1-10 16,1 5-16-16,-1-1-19 0,-1 4-6 0,3 0-15 16,-3 1-6-16,0 3-15 0,-5 0-100 0,12 4-248 15,-5-1 110-15</inkml:trace>
  <inkml:trace contextRef="#ctx0" brushRef="#br0" timeOffset="18962.66">9929 13790 97 0,'2'-6'170'0,"-2"-2"-8"15,-2-1 0-15,1-2-5 0,-3 5-8 0,2 0-4 16,-2-1 1-16,1 0-5 0,-3-1 1 0,3 4-14 15,-2 2-16-15,-1-2-7 0,-3 1-12 0,4 3-7 16,-7 3-13-16,2 1-4 0,0 1-8 0,-2 0-8 16,1 3-4-16,-2 5-3 0,0-1-8 0,2 0-2 0,3 3-4 15,-1 0-4-15,2-5 0 0,1 2-2 16,3-1-4-16,0 0-5 0,-1 1-6 0,4-3-11 16,-1 0-6-16,2-1 1 0,3-3-6 0,2 4 0 15,0-5-3-15,1-3-1 0,2 1-5 0,4-2-5 16,-3-3-8-16,4 2 4 0,3-7 1 0,-3 1-1 0,0 2 2 15,2-4 5-15,-6 4 2 0,5-7 0 16,-6 3 8-16,-1-2 2 0,2 2-2 0,-5-1 7 16,0 0 0-16,-1-2 7 0,-2 3 9 0,2-1 10 15,-4 3 9-15,3-4 6 0,-3 5 7 0,0 2 4 0,2-4 9 16,-3 4-4-16,1 0-7 0,0 0-5 0,0 4-7 16,0 0-2-16,0 0-3 0,-9 11-2 15,5-1-2-15,-1 5-5 0,-1 2 0 0,-3 7 0 16,2 1-2-16,4 1-6 0,-1 3 2 0,0 2 0 0,-1-2-4 15,1 3-2-15,3 0 3 0,-2-1-3 0,1 2-1 16,-2 1-1-16,1-2-3 0,2-3 2 0,-1 2 1 16,0-2-2-16,-2 0 1 0,4-4-2 15,-5 2-6-15,0-10-9 0,1 1-3 0,2-1-7 0,-2 0 0 16,0-4-8-16,0 0-10 0,0-2-2 0,-2-4-5 16,-2 3 1-16,3-1 5 0,-4-3 4 0,-1-1 4 15,-2 2 1-15,2-5 8 0,-8 1 0 16,2-2 0-16,-3-1 5 0,-1-1-2 0,-6-2 8 0,5 1 0 15,-6-4 1-15,-1-3 2 0,0 3 4 0,7-3-3 16,4 2 0-16,-4-2-3 0,2-1-12 0,2-1-9 16,0-3-11-16,4 2-21 0,-1-5-24 0,6 0-33 15,-1-11-29-15,4 1-140 0,1-4-314 0,8-4 139 16</inkml:trace>
  <inkml:trace contextRef="#ctx0" brushRef="#br0" timeOffset="19316.484">9931 13228 19 0,'2'-1'194'0,"2"-4"-22"0,1 5-13 15,2-1-11-15,4 1-13 0,-2 1-7 0,9 5-11 16,1 0-7-16,8 5-13 0,0-2 0 0,2 5-1 15,2 2-3-15,1 6 2 0,0 0-2 0,7 8-3 16,1 4-4-16,-8 4-2 0,-2-1 0 0,-6 7 2 16,0 1-5-16,-9 6-3 0,-2 3-2 0,-3 3-3 15,0 4-3-15,-8 22-4 0,0-24-1 0,-8 0-4 16,-3-2 2-16,-3 2-4 0,3-1 8 0,-9-3-11 16,2-4-7-16,-5-2 0 0,1-4 4 0,-4-1-19 15,7-13 1-15,-6 11-5 0,-5-4-2 0,6-8 9 16,2-1-17-16,-2-5-9 0,-2 4-22 0,-2-1-24 15,3-7-27-15,-5-2-33 0,5 1-38 0,-2-5-42 0,9-7-29 16,-3 2-44-16,0-4-150 0,2-5-429 16,3-2 191-16</inkml:trace>
  <inkml:trace contextRef="#ctx0" brushRef="#br0" timeOffset="19938.506">10662 12080 132 0,'0'0'154'0,"0"0"-13"0,-7 3-7 16,7-3-14-16,0 0-11 0,0 0-12 0,0 0 0 16,0 0-11-16,0 0-5 0,16 2-4 0,-16-2-5 15,20 0-4-15,-7-2-11 0,7 1-5 0,-3-1-6 16,4 0-4-16,-1 1-14 0,-4-2-22 0,3 1-18 15,-2 1-16-15,-3-1-20 0,-2 1-29 0,-1-2-17 16,-2-1-19-16,-2 3-92 0,0 0-222 0,-7 1 99 16</inkml:trace>
  <inkml:trace contextRef="#ctx0" brushRef="#br0" timeOffset="20077.095">10756 12146 81 0,'8'5'154'0,"0"-3"-7"0,3 0-13 0,2-2-14 16,6 3-12-16,-2-3-11 0,3 4-25 0,1-1-42 16,6-4-47-16,-6 1-138 0,1-4-167 0,6 2 74 15</inkml:trace>
  <inkml:trace contextRef="#ctx0" brushRef="#br0" timeOffset="20853.648">11000 13905 53 0,'-6'-1'162'0,"6"1"-11"0,0 0-11 0,0 0-14 0,0 0-14 16,0 0-9-16,0 0-7 0,13-4 0 0,-7 1-6 15,4-1 2-15,2 3-11 0,1-2-3 0,6 1-7 16,-3-2-10-16,2 1-4 0,-5 3-3 0,1-2-11 16,-1-1-7-16,0 0-24 0,-3 4-15 0,-1-2-36 15,-3 0-26-15,-2-2-41 0,-4 3-31 0,0 0-91 16,0 0-246-16,0 0 109 0</inkml:trace>
  <inkml:trace contextRef="#ctx0" brushRef="#br0" timeOffset="20995.583">11060 14051 55 0,'26'0'50'0,"-6"-1"-52"16,-2 1-16-16,5-3-18 0,-6-4 8 0</inkml:trace>
  <inkml:trace contextRef="#ctx0" brushRef="#br0" timeOffset="42653.619">11744 11712 112 0,'0'0'127'0,"0"-7"-9"16,0 7-8-16,0 0-20 0,1-2 1 0,-1 2-12 16,0 0-4-16,0 0-12 0,0 0 1 0,-1-5-2 15,1 5-3-15,0 0-1 0,0 0 1 0,0 0 5 16,0 0-12-16,0 0 6 0,0 0 0 0,0 0-1 16,0 0 2-16,0 0-1 0,0 0 0 0,0 0-6 15,0 0-4-15,0 0-6 0,0 0-1 0,0 0-6 0,0 0-3 16,0 0-7-16,0 0 0 0,0 0-4 15,0 0 0-15,-6 17-1 0,3-2 0 0,-1 3-6 16,-6 8-3-16,-1 2-1 0,0 3-1 0,-1 0 0 0,-1 2-3 16,1-2 0-16,-2-1 0 0,2 0-3 0,0 3 0 15,-1-8 0-15,4 2 1 0,-1-3-4 0,5-5 2 16,-2 1 1-16,5-3 1 0,-1-2-1 16,-1-7-3-16,3 3 4 0,1-1-1 0,0-3 1 0,1-1 0 15,2-1-1-15,-2-2 2 0,3 0 4 0,1-1-2 16,2 0 1-16,0-1-2 0,1 0 5 0,3-1-5 15,5 0-3-15,0-2 7 0,7 0-4 0,-2 0-1 16,7-1 0-16,2 0-4 0,1 1 4 0,1-1-1 16,-1 1 2-16,-2 0-2 0,-1 2 3 0,-6-1-4 15,-1 0-3-15,0 1-2 0,-1 1-11 0,-3-1-16 16,-4 0-10-16,1 1-7 0,-2 1-7 0,-1 0-15 16,-6-1-3-16,2-1-6 0,-1 2-6 0,-6-2 0 15,9 0-6-15,-9 0-9 0,0 0-13 0,6 0-10 16,-6 0-89-16,0 0-226 0,0 0 100 0</inkml:trace>
  <inkml:trace contextRef="#ctx0" brushRef="#br0" timeOffset="42916.654">11863 12059 47 0,'-4'-5'126'16,"1"-1"5"-16,2 4-10 0,-1-1-2 0,2 3-8 15,-2-6 4-15,2 6-10 0,-1-3-6 0,1 3-6 0,-4-3-9 16,4 3-5-16,0 0-14 0,0 0-2 0,0 0 0 16,-1 10-1-16,1 0 5 0,-3 0-4 15,2 6 0-15,1 1-2 0,-5 3-5 0,1 5 3 16,4 3-6-16,-6-3 0 0,3 6-9 0,1-4-4 0,-5-1-4 16,7 1 0-16,-4-8-8 0,0 6-1 0,2-6 0 15,2 0-7-15,-1 0-4 0,1 1-16 0,1-5-17 16,-1 1-15-16,0-1-25 0,2-6-32 15,2 1-16-15,3-1-38 0,-3-3-156 0,1-1-323 0,0-3 144 16</inkml:trace>
  <inkml:trace contextRef="#ctx0" brushRef="#br0" timeOffset="43544.102">12121 11869 64 0,'0'-5'183'0,"0"5"-24"0,1-4-14 0,-1 4-12 16,5-5-11-16,-1 2-12 0,2 1-8 0,5-2-10 15,-2-3-7-15,2 4-2 0,3-3-4 0,-1 2 3 16,5-2 1-16,-3 0-2 0,3 2-5 0,0-2-4 15,0 2-10-15,-1-2-3 0,-3 5-10 0,-3-2-2 16,-1 0-3-16,-2 3-4 0,-2-1-7 0,0 1 1 16,-6 0 0-16,7 3 0 0,-4-1-5 0,-3 3 1 15,-3 2-7-15,-3 2 0 0,-1 0-4 0,-3 4-2 16,-2-1 0-16,-1 0-2 0,-1 2-2 0,0 0-1 16,-3-3 0-16,3-1-2 0,2 1-2 0,2-5-3 15,1 5 2-15,1-5-2 0,3 1-4 0,0 2-8 16,-2-4-9-16,5 2 0 0,1 0-8 0,1 0-1 0,0-2-3 15,5 0 2-15,0 0 3 0,3 2-1 0,2-4 4 16,-1 3 1-16,5-1 1 0,3-2 2 0,1 4-1 16,-1-2 0-16,1-2 1 0,0 2 6 15,-1 1-6-15,1 0 5 0,-3 0-1 0,3 2-3 0,-1-2 1 16,-7 0-2-16,4 4-1 0,-3-3-3 0,0 0-1 16,-2 3-4-16,-2-3 3 0,1 2-2 0,-3 2 2 15,0-2-5-15,-1-1 2 0,-1 4-1 16,-3-6 4-16,-3 7-3 0,3-4-1 0,-4 1 5 0,-1 0-3 15,0 0 2-15,0 2 0 0,-4-2 1 0,1-1 3 16,-2-2 6-16,1 2 2 0,-4-1-3 0,3-2 5 16,-3 1 4-16,-1 2 6 0,0-4 11 0,1 0 7 15,0 0-2-15,0-3 8 0,-4-2-2 0,2 0 3 16,1 0 2-16,1 0-1 0,-1 0 4 0,0 0-4 16,1 3-1-16,-1-3-2 0,1 0-5 0,1 0 1 15,4 0-5-15,1-3-13 0,-1 6-19 0,2-3-29 16,6 0-26-16,-9-3-31 0,9 3-27 0,0 0-24 15,0 0-80-15,0 0-251 0,10-7 112 0</inkml:trace>
  <inkml:trace contextRef="#ctx0" brushRef="#br0" timeOffset="43927.833">12783 12025 139 0,'0'0'180'15,"0"0"-12"-15,-10 0-16 0,10 0-20 0,-7 7-11 16,1-3-12-16,2 1-7 0,-1 1-16 0,1 2-8 16,0-2-6-16,3 1-9 0,1-1-5 15,-2 0-9-15,4 2-1 0,-2-2-9 0,3 1-9 0,-1-1-4 16,2-1-3-16,1-2-6 0,-1-1-3 0,5 1 0 15,-3-2-2-15,3-1-2 0,3 0-1 0,-1-1-1 16,-1-3 3-16,-1 2-5 0,2-5 5 0,-3 2-2 16,1 0-1-16,-1 0 4 0,-3 0 0 0,1 0 4 15,-2-1 3-15,0-2 9 0,-4 3 4 0,0-2 8 16,0 2 2-16,-1-2 2 0,-3 2-4 0,-2 1-2 16,-2 1-3-16,0 1-2 0,-1-3-7 0,-2 5 2 15,3 0-5-15,-3 0 3 0,3 0-16 0,-3 4-14 16,2-2-23-16,-3 3-27 0,5 0-28 0,1-2-33 15,1 1-33-15,1 3-165 0,-1-2-340 0,4 0 151 16</inkml:trace>
  <inkml:trace contextRef="#ctx0" brushRef="#br0" timeOffset="44558.166">13336 11803 95 0,'-1'-7'195'0,"-3"0"-8"0,-1 0-11 16,1 0-14-16,0 0-12 0,-2 3-12 0,3-1-18 16,-2 1-11-16,0 0-12 0,-5 1-6 0,-2 2-11 0,3 1-8 15,-7 1-9-15,4 2-6 0,-6 3-1 0,-2 1-6 16,0 1-3-16,-4 5-5 0,-1 2 2 15,2-1-9-15,1-2-4 0,0 8-2 0,7-8-1 16,-5 5-6-16,4-1-2 0,6-2-1 0,4-4-2 0,-3 5-5 16,5-5-2-16,-1 2 2 0,5-2-6 0,2-2-6 15,2 1 0-15,5-1 0 0,-1-2-3 0,5-1 0 16,7-2 0-16,-4-3-4 0,5-1-4 16,2-6-4-16,4 1-3 0,-2-2-1 0,0-3-3 0,-1-3 6 15,-1 2-1-15,-4 2 1 0,1-6-2 0,1-2 8 16,-8 7 1-16,2-4-3 0,-2 1 2 0,-3 2 6 15,-1-4-3-15,2 2 8 0,-6 2 12 0,1 2 1 16,-2 1 9-16,0-1 4 0,-1 3 10 0,-1 0 7 16,-1 1 10-16,2-1 10 0,-2 2 9 0,0 1 5 15,1 1-1-15,0-1 0 0,-2 4-2 0,1-5-6 16,-1 5-5-16,0 0-1 0,3-5-11 0,-3 5-3 16,0 0-10-16,0 0-4 0,-5 13-3 0,1-5-3 15,0 0-2-15,0 4-3 0,-1-2 3 0,0 4-9 16,2 3-1-16,-3 1 0 0,4 3-3 0,-2 4-2 15,1-1-1-15,-1 2-3 0,4-3 2 0,-1-2-3 16,-3 4 3-16,4 1-1 0,0 0-5 0,0 1 3 16,-1-2-3-16,2-4 5 0,2 6-6 0,-3-1 1 15,1 1 0-15,-1-6 1 0,4 2-2 0,-3-4 0 16,-1-2-3-16,3 0 2 0,-2 2 2 0,2-2-1 16,-3-1-2-16,5-6 1 0,-3 3 3 0,1-4-2 15,-2 1 5-15,1-5-4 0,1 2 4 0,-3-2-3 16,3-1-2-16,-2 2 2 0,0-2-2 0,0-2-1 15,-1-2-1-15,0 0-6 0,2 5-23 0,-2-5-38 0,0 5-56 16,0-5-82-16,-4 3-302 0,4-3-547 0,0 0 242 16</inkml:trace>
  <inkml:trace contextRef="#ctx0" brushRef="#br0" timeOffset="51215.372">11744 13521 100 0,'0'0'106'0,"6"-3"-8"16,-6 3-11-16,0 0-18 0,0 0 4 0,4-2-10 15,-4 2-4-15,1-3 1 0,-1 3-2 0,0 0 8 16,0 0-4-16,0 0-1 0,0 0 0 0,0 0-2 16,0 0 10-16,8-1-4 0,-8 1-2 0,0 0 0 15,0 0-9-15,0 0 0 0,0 0-5 0,0 0-5 16,-2 10-2-16,0-4-7 0,-2 3 6 0,-1 5-7 0,-4 3-1 16,0 0-3-16,-2 7-7 0,-2-2 1 15,1 2-2-15,0-2-5 0,-1 0 0 0,1 0-6 16,1 3 1-16,2-9 4 0,-1 7-5 0,1-5 0 15,3 0-2-15,-2-2-1 0,4 1-2 0,-3-3 4 0,4 2 0 16,2-3-3-16,-3-1 0 0,4-2-7 0,-3 2-3 16,3-2 9-16,4 0 3 0,-1-3 8 0,1 3 0 15,3-3 8-15,1 2-3 0,1-3 4 16,2-2 1-16,1 2 2 0,1-2-7 0,-2-1 1 0,7-2-1 16,1 2-10-16,0-2 4 0,-1-1 1 0,1 1-5 15,-2-2 1-15,-2 2-1 0,-2 0-3 0,6-2-1 16,-6 1-7-16,0-1-12 0,-3 2-5 15,0-1-12-15,2 0-6 0,-2 0-8 0,1 0-9 0,-4-1-20 16,0 1 1-16,0 1-15 0,-1-2-4 0,-6 1-18 16,10 0-6-16,-6-1-8 0,0-2-5 0,-4 3-7 15,0 0-71-15,0 0-221 0,0 0 97 0</inkml:trace>
  <inkml:trace contextRef="#ctx0" brushRef="#br0" timeOffset="51455.6">11790 13868 8 0,'0'-2'109'0,"-3"-2"-11"0,3 4-9 0,-1-7 4 0,-2 6-4 16,3 1-2-16,0 0-13 0,-1-7-6 0,1 7 5 15,0 0 15-15,0 0-8 0,0 0 5 0,0 0-6 16,1 19 6-16,2-10-7 0,-3 0-6 0,4 7 4 16,-7 1-3-16,2 2 1 0,1 0-4 0,1 1-5 15,-2 6-2-15,-2-1-2 0,6 0-6 0,-6 3-10 16,2-2-1-16,1-2-7 0,-6-4-3 0,6-1-4 15,0 0-2-15,0-2-13 0,0-2-17 0,0 2-17 16,0-3-22-16,0-4-26 0,0 0-18 0,0-3-20 16,5 0-28-16,-4-4-20 0,-1 1-101 0,0-1-274 15,0-3 121-15</inkml:trace>
  <inkml:trace contextRef="#ctx0" brushRef="#br0" timeOffset="52044.119">12127 13687 7 0,'12'-4'165'0,"2"-2"0"0,1 1-7 0,-1 0-23 0,-1 1-8 16,5 1-12-16,-4 1-10 0,0 1-10 15,-1-1-11-15,-3 2-3 0,4 0-2 0,-1 2-10 16,1-1-1-16,-3-1-7 0,2 2-2 0,-1 0-5 16,-2 2-9-16,0-2 4 0,0 3-5 0,-3-1-5 0,-1 1-2 15,-1 0 0-15,2-2-1 0,-1 2 1 0,-3 1 1 16,-1-2-3-16,-1 3-3 0,2-1-3 0,-6 5-3 16,2-3-2-16,-7 5-3 0,2-8 1 15,-3 4-3-15,-2 6-6 0,-3-5 4 0,0-1-5 16,1 1 1-16,-3-1-4 0,4 2-1 0,0-5 1 0,3 1-4 15,0 1-2-15,-1-3-6 0,4-1-5 0,-1 1-8 16,2 0-8-16,1-2-1 0,0 2-5 0,3-1 1 16,0-1 1-16,-3 1-4 0,4-4 3 15,5 10 0-15,0-7 6 0,-1 3-2 0,0-1-4 0,4 1 15 16,2-1-1-16,-1 4 2 0,1-2-6 0,5 1 9 16,-1 1-3-16,-2-1-3 0,2 1-1 15,1 1-9-15,-1-2 6 0,-1 1-3 0,2 0-9 16,-3-1-9-16,-2-2-1 0,-2 2 3 0,1-3-1 0,-3 3 0 15,3-1 10-15,-8-2-12 0,3-1 14 0,-4 4 2 16,-1-4 7-16,-3 0 13 0,0 4 1 0,-2-2-1 16,-6 1 4-16,2-1-2 0,-3 0 10 0,3 1-4 15,-8 0 7-15,0-1 5 0,1-1 1 0,-2 1-1 16,-1-3 0-16,2 1 3 0,-1 0-4 0,1-3 1 16,-1 4-3-16,5-4 0 0,2 0-2 0,-2 0 0 15,4-1-5-15,0 0-15 0,2 0-17 0,2-1-14 16,1 0-22-16,5 1-24 0,-7-6-31 0,6 4-78 15,0-2-212-15,2-2 94 0</inkml:trace>
  <inkml:trace contextRef="#ctx0" brushRef="#br0" timeOffset="52407.428">12748 13892 157 0,'0'0'180'0,"0"0"-23"0,3-3-15 0,-3 3-9 15,0 0-21-15,0 0-9 0,0 0-19 0,0 0 2 16,0 0-10-16,0 0-6 0,-9 13-5 0,6-8-11 0,2 2-4 16,-1-4-7-16,-1 6 0 0,2-6-5 0,-2 4-5 15,3-2 1-15,-1 0-8 0,1 2-4 16,-1-2-2-16,2-1 1 0,0 0-2 0,0 0-3 15,1-2 1-15,-2-2 2 0,4 3-3 0,-1-1-4 0,-3-2-2 16,0 0 3-16,12-4-1 0,-6 1 1 0,-1 1-4 16,1-3-2-16,-4 0-2 0,2 0 3 15,0 0-1-15,-3 0 1 0,3-2 0 0,-3 2-2 0,-1-3 2 16,-1 2 1-16,-2 3-2 0,2-4-5 16,-1 2 4-16,-2 3-3 0,-1-1-6 0,1 2-5 0,-3-5-8 15,1 4-11-15,0 1-9 0,-2 1-15 0,8 0-26 16,-10 0-26-16,2 1-22 0,4 0-133 15,4-1-278-15,-6 3 123 0</inkml:trace>
  <inkml:trace contextRef="#ctx0" brushRef="#br0" timeOffset="53027.553">13242 13694 114 0,'0'-10'187'0,"2"4"-7"0,-1 0-16 0,1-1-12 0,-2 0-15 15,0 0-5-15,0 2-4 0,-2 2-10 0,1-1-14 16,-3 0-4-16,-1-2-12 0,0 4-12 0,-1 1-6 16,-6-1-4-16,2 2-8 0,-2 2-4 0,-2-2-6 15,-2 3-8-15,-3 4-4 0,0-2-10 0,3 3 4 16,-3 0-1-16,-2-2-1 0,2 6-6 0,3-3-2 15,-2 2-3-15,4-1-2 0,1 3-5 0,0 2 4 16,2-1-2-16,4-5-3 0,3 2 1 0,2-1 2 16,-1-1-5-16,2 1-2 0,4 1-6 0,-1-6-1 15,1 3 0-15,2-3 3 0,5 0-6 0,-1-1-4 16,0-1 1-16,5 0 2 0,-3-3-5 0,1 0 4 16,2 1 0-16,-2-3 1 0,0-3 4 0,1 1-4 15,1-1 0-15,-1-4 1 0,0 3 1 0,2-5 1 16,-6 3-2-16,2-2-5 0,1-3 4 0,1 1 7 15,0 0 2-15,-4-2-6 0,0 0 3 0,-2-2 6 16,3 3 2-16,-3 1-1 0,-2 2 7 0,1 0 5 16,-1 1 1-16,-1 3 3 0,-4 0 6 0,3 1 4 15,-1 2-2-15,0-1-2 0,0-1 1 0,0 2-5 16,0 1-2-16,-2 2-5 0,0 0-1 0,0 0-3 16,0 0 1-16,0 10 4 0,0-5-4 0,-2 6-1 15,0-1 6-15,-2 4-8 0,2 3 1 0,-1 1-3 0,1 3-1 16,-3 4 3-16,3 1 0 0,-6 1-4 15,4 2 3-15,2 0-4 0,-4-3 3 0,3 1 1 16,-2 2-4-16,1-4 6 0,-1 1-1 0,3-6-2 16,-2-1 3-16,-1 5-5 0,3-7 2 0,-1 2-2 0,1-2 3 15,-2-1-3-15,2-3 4 0,1-3-5 0,-1 2 1 16,-3-2-3-16,4-1 7 0,0-2-9 16,0-2 2-16,-1 3-2 0,1-1 0 0,0-6-3 15,-1 4-12-15,2-2-22 0,-1 2-27 0,-2-2-37 16,1-1-54-16,2-2-61 0,0 0-178 0,-15-1-422 0,15 1 187 15</inkml:trace>
  <inkml:trace contextRef="#ctx0" brushRef="#br0" timeOffset="54009.676">10861 13884 106 0,'0'0'126'0,"0"0"-18"16,0 0-12-16,0 0-3 0,0 0-6 0,0 0-14 15,0 0 6-15,0 0-6 0,-1-4 1 0,1 4 2 16,0 0 0-16,0 0-3 0,0 0-3 0,0 0-4 15,0 0 0-15,7-4 0 0,-7 4 2 0,9-3 4 16,-5 3-4-16,-4 0-4 0,10-2-1 0,-4-1-2 16,1 1 1-16,2-1 0 0,0-1-2 0,5 3 0 15,-4-3-1-15,8 0-4 0,0 1-2 0,1 0 1 16,-1-2-4-16,4 0-3 0,0 3-3 0,-1-2-3 16,1 1-6-16,-3-1 1 0,3 1-5 0,-4 1-2 0,0 1-4 15,-2-1-3-15,-2 1 4 0,-2 0-6 16,2 0 0-16,-4-1-4 0,0 2 0 0,-3 2-3 0,0-2-4 15,-7 0 1-15,11-2 1 0,-6 4-2 16,-5-2-1-16,7-2-2 0,-7 2 0 0,8 0 4 0,-8 0-6 16,5-3 2-16,-5 3-2 0,0 0 1 0,0 0-2 15,6 0-2-15,-6 0-2 0,0 0-17 0,0 0-18 16,0 0-23-16,0 0-21 0,3 3-27 16,-3-3-21-16,0 0-14 0,0 0-29 0,2 5-17 0,-2-5-129 15,0 0-344-15,-5 7 152 0</inkml:trace>
  <inkml:trace contextRef="#ctx0" brushRef="#br0" timeOffset="54416.114">10824 14105 84 0,'0'0'115'15,"0"0"4"-15,0 0-1 0,0 0-7 0,0 0 3 16,0 0-4-16,0 0 4 0,18-5-6 0,-14 1 2 16,-4 4-3-16,7-2-4 0,-2 2 1 0,-5 0-2 15,8-5-5-15,-3 4 1 0,0-1-3 0,0 1-4 16,3 0-2-16,1-2-4 0,2 1-1 0,1-2-3 15,0 2-9-15,0 0-4 0,9-2-3 0,-2 1-6 16,1-2-4-16,1 1-2 0,-2 1-2 0,9 1-4 16,0-1-2-16,-1-4-6 0,-4 6-3 0,5-1-5 15,-9-1-2-15,0 2 0 0,1-2-5 0,-4 1-2 16,-4 2-4-16,1-2-3 0,-2 1 3 0,-1 0-4 16,-5-1-7-16,3 2 6 0,-3 0 0 0,-5 0-4 15,0 0-1-15,12-1-1 0,-12 1-16 0,6 0-16 0,-6 0-26 16,0 0-38-16,0 0-42 0,0-5-49 0,0 5-48 15,0 0-168-15,-8-7-428 0,0 5 189 16</inkml:trace>
  <inkml:trace contextRef="#ctx0" brushRef="#br0" timeOffset="56031.982">10672 12086 40 0,'0'0'102'0,"0"0"-16"0,0 0-12 16,0 0-5-16,0 0-9 0,0 0 8 0,0 0-6 16,0 0-1-16,0 0-3 0,0 0 3 0,0 0 0 15,0 0-2-15,0 0 1 0,0 0-1 0,0 0 3 16,0 0-1-16,0 0-2 0,0 0 1 0,0 0-4 15,0 0 0-15,0 0-3 0,0 0-1 0,0 0-5 16,0 0-4-16,0 0 2 0,0 0-3 0,0 0-7 0,0 0-5 16,10-4 0-16,-10 4-4 0,6-2 0 15,-6 2-4-15,8-3-1 0,-8 3-1 0,5-1 4 16,0-1-1-16,-1 0 4 0,4-1 1 0,-6 2 6 16,6-1 0-16,-4 0 1 0,6-2 0 0,3 2 5 0,-4-2-1 15,2 1 4-15,1 0-5 0,-2-1 0 0,3 3 1 16,-2-1 0-16,0 0-4 0,3 0-1 15,-2 0-3-15,2-1 0 0,-1 1-3 0,0-3-3 0,-2 5-3 16,2-3-3-16,0 3-1 0,-5-1-1 0,6 1-1 16,-3-2-5-16,-2 1 2 0,-3 1-1 0,3-1-3 15,-2 1-1-15,-1 1 0 0,-6-1-1 0,8-1-1 16,-8 1-1-16,9 0-4 0,-9 0-5 0,6-2-8 16,-6 2-8-16,0 0-13 0,0 0-8 0,8 2-9 15,-8-2-18-15,0 0-7 0,0 0-18 0,0 0-27 16,0 0-22-16,0 0-29 0,0 0-141 0,0 0-337 15,0 0 149-15</inkml:trace>
  <inkml:trace contextRef="#ctx0" brushRef="#br0" timeOffset="56461.232">10585 12232 70 0,'0'0'90'0,"0"0"7"0,0 0-10 0,0 0 0 16,0 0 2-16,0 0-1 0,0 0 2 15,0 0-4-15,0 0 1 0,17-2 3 0,-17 2 1 16,9 0 5-16,-9 0-5 0,10-2 5 0,-1 4 1 0,-2-2-1 15,1 0 0-15,2 0-2 0,4-2 1 0,-5 2-2 16,5 2-2-16,4-2 1 0,-4-2-4 0,4 2 1 16,4 0-2-16,-3 0-6 0,2-2-2 15,-1 1-4-15,-1 1-4 0,2 0-2 0,0-2-5 0,-3 0-7 16,0 2-7-16,-4 0-5 0,-6 0 0 0,5 0-7 16,-6-2-3-16,0 2-1 0,-7 0-3 0,10 0 2 15,-10 0 7-15,5 0 1 0,-5 0 0 0,0 0-1 16,9 0-2-16,-9 0-2 0,0 0-4 0,0 0 0 15,7 0-9-15,-7 0 0 0,0 0 0 0,0 0-20 16,6 2-20-16,-6-2-26 0,0 0-33 0,0 0-33 16,0 0-42-16,0 0-49 0,0 0-48 0,0 0-200 15,0 0-486-15,0 0 215 0</inkml:trace>
  <inkml:trace contextRef="#ctx0" brushRef="#br0" timeOffset="142849.601">13884 11754 65 0,'1'-1'68'0,"-1"1"-10"0,3-5 1 0,-2 3-5 16,-1 2-2-16,4-4-1 0,-4 4 0 0,0 0-1 16,4-5-1-16,-4 5 7 0,4-2-6 0,-4 2 9 15,0 0 1-15,4-4-4 0,-4 4 4 0,0 0-1 16,0 0 3-16,6-2-3 0,-6 2-3 0,0 0-6 16,0 0 2-16,0 0-4 0,0 0-6 0,0 0-5 15,0 0-1-15,0 0-4 0,0 0-5 0,0 0-5 16,0 0-2-16,0 0 3 0,0 0-6 0,0 0 0 15,0 0-2-15,0 11 7 0,0-3 2 0,0-2-2 16,0 1-1-16,0 4 4 0,-3 2 6 0,2 3 0 16,1-5 1-16,-2 8 4 0,-1 0 1 0,2 0 2 15,0-1 0-15,-1 8-1 0,1-3-3 0,-2-5-4 16,2 1 3-16,-1-1-6 0,-1 3 1 0,3-4-5 16,-3 1 0-16,3 0-1 0,0-3-4 0,-1 2 0 15,1-6-2-15,0 1-2 0,0-2 1 0,1 1-6 16,-2-2 0-16,1-4 0 0,0 2 1 0,0 2 0 15,0-5-4-15,0 3 4 0,0-2-6 0,0-1 0 0,0-1-3 16,0-3 3-16,0 4-2 0,0-4-6 0,0 5-4 16,0-5-10-16,0 0-9 0,0 3-17 15,0-3-21-15,0 0-23 0,0 0-23 0,0 0-28 16,0 0-23-16,-5-15-126 0,3 10-310 0,0 0 138 0</inkml:trace>
  <inkml:trace contextRef="#ctx0" brushRef="#br0" timeOffset="143323.303">13583 11947 27 0,'0'0'100'0,"0"0"3"0,0 0-18 16,7-4-6-16,0 3-5 0,0 0-1 0,-7 1-3 15,15-1 7-15,-5 2-3 0,2-4-7 0,-1 3 5 16,3-1 1-16,-3 1-6 0,2-1 1 0,6 0-2 15,-1-1 0-15,-1 2 2 0,3-1-3 0,3-1-5 16,-6 2 1-16,6-2 0 0,-3 0-1 0,-1 0-1 16,4 1-8-16,-1 0-4 0,0-2-4 0,-3 3-2 15,3-1 0-15,-3-1-8 0,0 1 1 0,0 0-7 16,-6 0 1-16,2-1-3 0,-3 2-3 0,-2-1 2 16,-1 1-9-16,-1 0 1 0,-8 0-3 0,11-1 3 15,-7 1-2-15,-4 0 4 0,10 0-7 0,-10 0-4 0,0 0-1 16,0 0 0-16,7 0 0 0,-7 0-5 0,0 0-11 15,0 0-15-15,0 0-15 0,5 1-12 0,-5-1-23 16,0 0-15-16,0 0-17 0,0 0-28 0,0 0-17 16,-11 9-104-16,8-6-277 0,-4 0 123 0</inkml:trace>
  <inkml:trace contextRef="#ctx0" brushRef="#br0" timeOffset="143923.987">13548 12468 94 0,'0'0'104'16,"0"0"2"-16,0 0-2 0,0 0-13 0,-4-4-8 15,4 4-1-15,0 0-6 0,0 0-6 0,0 0-4 0,0 0-7 16,0 0 1-16,0 0-9 0,0 0-1 0,0 0-5 15,0 0-1-15,0 0-3 0,0 0-7 16,0 0 0-16,0 0-4 0,0 0-1 0,0 0 1 0,8-6-3 16,-8 6-2-16,11-3-5 0,-6 3 5 0,1 0 1 15,-1-1-4-15,3 1 0 0,2-1 2 16,0-2 1-16,2 2-6 0,1 0 6 0,-1-1-1 16,2-1 3-16,5 3 1 0,2-2 1 0,-2 0 1 0,4 1 2 15,-3-3-1-15,2 3 1 0,0-1 3 0,1 3 0 16,0-2-6-16,-4 0 0 0,3 0-2 15,-2 1-6-15,-2 0 3 0,2 0-1 0,-8 0-5 0,2 1-4 16,-1 0-2-16,-2-1 3 0,0 0-2 0,-6 0 1 16,1 0-3-16,2 0-6 0,-8 0 1 0,9 0 2 15,-9 0-3-15,7 0 1 0,-7 0 1 0,6 1-2 16,-6-1-1-16,3 2 0 0,-3-2-1 0,0 0 0 16,5 2 0-16,-5-2-3 0,0 0 4 0,0 0-2 15,0 0 0-15,0 0 1 0,0 0 0 0,0 0-16 16,0 0-16-16,0 0-21 0,0 0-30 0,0 0-39 0,0 0-47 15,0 0-136-15,0 0-328 0,0 0 146 16</inkml:trace>
  <inkml:trace contextRef="#ctx0" brushRef="#br0" timeOffset="144976.779">14758 11840 37 0,'9'-4'116'0,"0"1"-5"0,1-1-6 0,-2 0-11 15,-1 0-1-15,0-1-10 0,2 1-4 0,-4-1 0 16,0 1 2-16,2-2-7 0,-1 1-3 0,-2 0-7 16,1 0 0-16,-5 1 7 0,4-1 0 0,-3 0-4 15,-1 0-6-15,0-1 1 0,-1 2-2 0,-3-1-4 16,3 3-7-16,-4-2-6 0,-2 1-3 0,2 1-3 15,-3 0-1-15,-3 1-7 0,0-1-1 0,0 2-3 16,-3 3-2-16,3-1-1 0,-3 0-8 0,0 2 1 16,2-1-1-16,-1 2 0 0,2-1-2 0,-3 2-4 15,2-2 0-15,2 3-3 0,-1-1 1 0,2 1-2 16,1-1-6-16,-2 1 2 0,3-1-8 0,2 2 2 16,0-1-4-16,2-1-3 0,1 3 3 0,-2-2 1 0,3 2-5 15,1-4-2-15,-3 3 7 0,6-2 0 0,-2 1 0 16,3 1 2-16,-2 0-4 0,2-2 4 15,2 2-1-15,1 2 0 0,3-3 3 0,-1 2 1 16,2-3 1-16,3 4-3 0,-2-3 1 0,5 2 0 0,-2-1 3 16,3 1-2-16,2-1 3 0,-2 3 3 15,4-3-6-15,-4-1 1 0,4 0 9 0,2 2-9 0,-6-1 3 16,4 0-1-16,-3-1-1 0,-2 2-1 16,0 0-2-16,1-1 3 0,0-3 1 0,-9 1 2 0,5 0 4 15,-5 0-9-15,-5 1 2 0,3-2 1 0,0 1 2 16,-2-1-3-16,-1 1-2 0,-3-1 0 0,2-1-3 15,-3 1-1-15,-3 3 2 0,3-4-5 0,-5 2 1 16,1 0-3-16,-1-4 4 0,-5 2-3 0,2 2 1 16,-2-2 4-16,-4-1 1 0,1 2 1 0,-5-2 0 15,0 1 3-15,-1-1 12 0,-2-1-2 0,4 2 0 16,-6-3 3-16,1-2 5 0,4 2 0 0,-2-1-2 16,2 0 5-16,-1 0 6 0,1 0-2 0,1 0 2 15,5-1 4-15,-1 0-1 0,1 1 2 0,1 0-1 16,3 0 4-16,3 1-4 0,5-1-2 0,-14-2-3 15,10 2-5-15,4 0-2 0,0 0-3 0,-9-2 0 16,9 2-4-16,0 0 0 0,-6-2-4 0,6 2-6 16,0 0-5-16,0 0-6 0,0 0-10 0,0 0-13 15,0 0-16-15,-5-3-21 0,5 3-15 0,0 0-30 16,11-7-29-16,-6 5-132 0,-1-1-298 0,0 0 132 16</inkml:trace>
  <inkml:trace contextRef="#ctx0" brushRef="#br0" timeOffset="145364.982">15420 11858 19 0,'5'-3'157'0,"-5"2"-4"0,4-2-18 16,-4 3-14-16,1-5-10 0,-1 5-8 0,1-5-11 16,-1 5-15-16,0 0-9 0,3-2-6 0,-3 2-5 15,0 0-5-15,0 0-1 0,0 0 3 0,0 0-6 16,0 0 7-16,5 11 5 0,-5-7 2 0,-1 5 0 16,1 0-2-16,-2 3 0 0,0 2-4 0,-1 4-2 15,1-1-3-15,0 0-5 0,0 2-5 0,2 0-7 16,-2-2 0-16,-1 3-3 0,6-1 0 0,-3 1-8 15,0-4-3-15,0-2 1 0,2 2-3 0,-2 0 1 16,0-4-4-16,2-2-4 0,0 0 0 0,-1 0-7 0,-1-6-8 16,1 4-13-16,2-3-11 0,-3-1-8 15,0-1-14-15,2 2 3 0,-2-5-20 0,2 1-18 16,-2-1-29-16,0 0-25 0,0 0-137 0,5-11-298 0,-3 5 132 16</inkml:trace>
  <inkml:trace contextRef="#ctx0" brushRef="#br0" timeOffset="145789.055">15420 11601 130 0,'-1'-3'174'0,"0"1"-18"0,1 2-12 15,-3-4-16-15,3 4-16 0,0 0-6 0,0 0-11 16,0 0-9-16,0 0-10 0,19 5-1 0,-10-1-9 15,4-1-5-15,1 2-3 0,5 1-7 0,-3 1 0 16,0 0-4-16,11 3 3 0,-4-2 0 0,4 5-2 16,0-1 7-16,-2 1-8 0,6 3 2 0,-3-2-5 15,-1 2-6-15,-3 0 2 0,5 1-8 0,-4 2-1 16,-2-1-3-16,-1 1-5 0,-1-1 4 0,-4-4-6 16,2 3 0-16,-9 0-1 0,1 0-6 0,-1 1 1 15,-4-3-1-15,-1 3 2 0,-2-1 1 0,-2 3 0 16,-2-3 0-16,-2 0 1 0,-3 2-2 0,-3 1 1 15,3-2 0-15,-5-2-1 0,-3 5 1 0,-4 1-3 16,4-3 1-16,-5 1-3 0,-5 1-1 0,1-3 2 16,-3-1-1-16,-2 2-6 0,-4-3 6 0,0 1-3 15,-1-1-2-15,1 0-6 0,-2-2 3 0,3-2 2 16,-1 0 0-16,-1-2-1 0,3 0-2 0,6 0-1 16,4-3-2-16,0 0-8 0,3 1-13 0,1-3-11 15,2-1-16-15,3-1-16 0,0 1-21 0,3-1-26 0,4-2-25 16,4-1-37-16,-9 0-146 0,9 0-345 0,-4-5 153 15</inkml:trace>
  <inkml:trace contextRef="#ctx0" brushRef="#br0" timeOffset="146588.656">13993 13483 130 0,'0'0'126'0,"0"0"-10"0,4-4-11 0,-4 4-10 15,0 0-16-15,0 0 8 0,0 0-15 0,2-3-2 16,-2 3-6-16,0 0-3 0,0 0-5 0,0 0 3 16,0 0 0-16,8 7-1 0,-5-2 1 0,-1 0-7 15,1 3 16-15,1 3-7 0,-1 5-2 0,4 1 2 16,-2 1 2-16,1 7-1 0,-2 3 1 0,1-3-4 16,0 4-4-16,0 0-4 0,1-2-8 0,-1 1-2 15,0-3-6-15,-3 3-3 0,2-2 1 0,0-1-4 16,1-7-5-16,-1 3-1 0,0-4-4 0,-2-2 1 15,1 2-7-15,-2-5 5 0,0 0-8 0,3-2-11 0,-4 0-7 16,4-4-8-16,-4-1-20 0,0 2-18 0,0-3-7 16,0 0-7-16,0-4-33 0,0 0-23 15,0 0-24-15,-9 0-132 0,9 0-301 0,-19-7 134 16</inkml:trace>
  <inkml:trace contextRef="#ctx0" brushRef="#br0" timeOffset="146877.697">13777 13766 34 0,'10'-2'134'0,"2"0"-3"0,7-1-1 0,-3 0-16 15,4-2 4-15,1 4-6 0,6-2-9 0,4-4-5 16,-2 4 2-16,2-1-6 0,3 1-7 0,-3 2-5 15,1-3-12-15,-3 0-5 0,-3 1-6 0,-3 1-8 16,1 0-2-16,-6 2-6 0,0-1-3 0,-3 0-3 16,-3 1-9-16,0-1-5 0,-1 1-9 0,-5 0-11 15,2-2-9-15,-4 1-9 0,-4 1-3 0,9-2-20 16,-9 2-1-16,7-1-26 0,-7 1-17 0,0 0-20 16,0 0-23-16,0 0-97 0,0 0-240 0,0 0 107 15</inkml:trace>
  <inkml:trace contextRef="#ctx0" brushRef="#br0" timeOffset="147276.948">13373 14192 135 0,'8'3'118'0,"4"-1"-3"16,1 1 9-16,6-1 0 0,2 0-1 0,9 3-5 16,0-2-1-16,1-1-7 0,0 1-1 0,0-2-9 0,4 3-1 15,-1-2 3-15,2-1 0 0,4 3-4 0,-2-3-7 16,0 2-4-16,12-2-4 0,-9-1-4 15,-4 1-5-15,-1-1-6 0,2 1-7 0,-2-1-5 16,-5 0-4-16,-2 2-6 0,4-2-5 0,-15 0-3 0,4-2-5 16,-3 4 1-16,-6-2-5 0,-1 0-4 0,-1 0-4 15,-3 0 0-15,-2 1-2 0,1-1-1 16,-3 1-2-16,-4-1 1 0,8 0-6 0,-8 0 0 16,0 0-12-16,0 0-13 0,0 0-16 0,0 0-20 0,0 0-24 15,0 0-24-15,0 0-23 0,-12-7-37 0,6 4-45 16,-3-2-127-16,2 1-357 0,-5-1 158 0</inkml:trace>
  <inkml:trace contextRef="#ctx0" brushRef="#br0" timeOffset="148334.111">15143 13568 53 0,'1'-2'115'0,"1"-2"-1"0,0 0-11 0,-2 4-11 16,5-7-16-16,-2 3-7 0,-3-1 10 0,2 0-9 0,-2 1 6 15,2-2-2-15,-4 0 1 0,1-2 3 16,0 3 2-16,-2 0-7 0,2-2 0 0,-5 2-2 16,-1 0-12-16,1 1-3 0,-5 1-8 0,1 0-6 0,-4 3-3 15,0 0-4-15,-4 1-3 0,-1 1-4 0,1 1-7 16,-2 3-1-16,3-3-3 0,-1 4 2 0,4-4-2 15,3 4-4-15,0-2 1 0,0 3-2 0,2-1-3 16,0 2-2-16,2-2-5 0,0 3 1 0,3-1-3 16,2-1 1-16,-1 4-7 0,2-2 2 0,2-3-3 15,-1 4 4-15,3 0 2 0,1-1-4 0,1-1 0 16,0 0 2-16,4 2-1 0,-2 0 4 0,5 0 0 16,1 1-3-16,-2 1 0 0,3-3 0 0,0 2 4 15,-1-2 0-15,2 1-1 0,3 2-3 0,-1-1-1 16,2-3 6-16,-1 0 3 0,1 2-4 0,-1 0-3 15,0-2 0-15,0-1 2 0,1 1 2 0,-1-1-5 16,-5-3-1-16,-1 3 4 0,-1-3 4 0,-1 0-7 16,1 2 4-16,-2-2-4 0,-1 0 4 0,-2 2-1 15,-3-4 4-15,-1 3-1 0,0-1 1 0,-5 0-3 16,2-2 2-16,-7 4-2 0,2-2 4 0,-6 0 0 16,1 2-4-16,-1-2 4 0,1 0 3 0,-6 0-1 15,-2 0-3-15,1 2 1 0,-1-5-1 0,2 1 2 16,-2 1 1-16,1-1-4 0,-2-1 1 0,2 1-1 0,-4-1-3 15,6-1 6-15,-5 1-1 0,5-2-8 0,2 0-1 16,-1 0-1-16,-2-1-6 0,4 1-23 16,0-1-5-16,0 0-19 0,6-4-26 0,-1 4-19 15,-1-3-23-15,3 0-115 0,-1 2-259 0,2-1 115 0</inkml:trace>
  <inkml:trace contextRef="#ctx0" brushRef="#br0" timeOffset="148657.08">15442 13583 62 0,'0'0'165'15,"5"-3"-12"-15,-5 3-21 0,0 0-8 0,3 5 3 16,-5 3-6-16,2-1-5 0,-1 4 1 0,1 2-12 15,-4 2-5-15,0 3-2 0,3 2-4 0,1 7-6 16,-2-1-9-16,0 0-3 0,-1 2-5 0,3-2-8 16,-1-7-1-16,0 6-9 0,1 1 1 0,0-9-9 15,1 2-4-15,-2 0-2 0,3-1-9 0,-2-1-1 16,3-4-1-16,-3 1-7 0,2 3-1 0,-2-7-2 16,0 0 0-16,2 1-15 0,-2-6-15 0,0 1-13 15,0 0-24-15,0-2-18 0,-2-3-20 0,2-1-23 16,0 0-45-16,0 0-154 0,0 0-333 0,-7-8 149 15</inkml:trace>
  <inkml:trace contextRef="#ctx0" brushRef="#br0" timeOffset="148998.512">15434 13566 145 0,'0'0'161'16,"0"0"-16"-16,8 0-2 0,-8 0-14 0,11 2-4 0,1 1-13 16,-2-1-8-16,3 5-8 0,5 0-6 15,0-1-6-15,2 1-8 0,-3 2 0 0,11 1-3 16,-4 3-8-16,2-2-6 0,-7 1-4 0,5 0-8 0,-6 0 1 16,3 3-8-16,-5-4-9 0,1 2 2 0,-3 2 4 15,-4-1-4-15,-3-6-3 0,0 4 3 0,-1 5 5 16,-3-2 2-16,-2-3 0 0,-2 4 2 15,-3-4-4-15,-2 3-1 0,-3-1-4 0,-3 2-4 0,-1-3-3 16,-2-1 1-16,-6 5-7 0,4-7 0 0,-6 6-4 16,-4-3-1-16,2 1 0 0,-1-1-6 0,0-1-10 15,0 2-9-15,-4-3-6 0,3-1-19 0,-1 1-19 16,-4 1-19-16,4-3-25 0,0-1-36 0,0-1-31 16,-2 3-157-16,0-4-349 0,3-3 156 0</inkml:trace>
  <inkml:trace contextRef="#ctx0" brushRef="#br0" timeOffset="149646.01">16465 11904 101 0,'0'0'158'0,"6"1"-18"0,-6-1-13 15,9-4-8-15,1 4-11 0,1 0-12 0,2 0-9 0,5 0-10 16,1 0-1-16,-1-3-14 0,1 3-3 0,2 0-9 16,-3 0-2-16,-1 0-12 0,0 3-21 0,-4-3-31 15,-2-3-31-15,2 6-33 0,-3-6-26 0,-5 6-79 16,1-3-201-16,-6 0 88 0</inkml:trace>
  <inkml:trace contextRef="#ctx0" brushRef="#br0" timeOffset="149831.787">16481 12097 85 0,'9'3'160'0,"0"-2"-13"0,4-1-16 0,4 0-12 16,5-1-8-16,6-1-10 0,-2 1-14 0,7-3-22 16,-2 1-39-16,-2-1-49 0,4 1-71 0,-5-2-59 15,-7-1-165-15,-1 0 73 0</inkml:trace>
  <inkml:trace contextRef="#ctx0" brushRef="#br0" timeOffset="150584.728">16293 13764 150 0,'0'0'141'0,"0"0"-18"16,0 0-6-16,0 0-1 0,0 0-3 0,0 0-6 0,0 0-13 15,26-5-2-15,-15 5-8 0,3-3-3 0,4 3-6 16,1-2-7-16,2 0-6 0,-2 1-10 0,1 0-2 15,2 1-7-15,-4-3-2 0,2 3-9 0,-2-1-15 16,-5-1-21-16,-1 1-19 0,-1 1-18 0,-1 0-26 16,-5-3-28-16,3 2-23 0,-8 1-101 0,0 0-237 15,0 0 106-15</inkml:trace>
  <inkml:trace contextRef="#ctx0" brushRef="#br0" timeOffset="150731.887">16354 13914 92 0,'20'8'161'16,"6"6"-15"-16,6-2-13 0,1 0-13 0,3-1-18 15,0-3-15-15,1 0-61 0,3-1-85 0,-6-5-76 16,-4-7-146-16,-2 1 65 0</inkml:trace>
  <inkml:trace contextRef="#ctx0" brushRef="#br0" timeOffset="154757.922">2890 10231 84 0,'0'0'91'0,"0"0"-10"0,0 0 3 15,0 0-10-15,0 0 4 0,0 0-15 0,5-9 4 16,-1 4-4-16,1 2-7 0,0-1-2 15,5 0 8-15,-2 0-10 0,2 0-10 0,3 0 3 16,-4 0-1-16,0 0-12 0,3 3 5 0,-1-2-8 0,0 2 0 16,1-4-5-16,-2 5-1 0,2-2-2 0,-1 1 0 15,1 0-9-15,-2 2-2 0,0 0-2 16,-1 1-21-16,1-2-15 0,-2 2-7 0,-2-2-17 16,-1 3-12-16,2-2-17 0,-2 2-19 0,-3 0-53 0,2-1-164 15,-1 2 72-15</inkml:trace>
  <inkml:trace contextRef="#ctx0" brushRef="#br0" timeOffset="154975.912">2952 10372 34 0,'8'-3'99'15,"0"3"-6"-15,6-3-11 0,-1-1-7 0,1 2-8 16,4-3-11-16,3 2 4 0,-8 0-15 0,6-2-5 16,-1 4-5-16,-4-2-20 0,-1-1-13 0,-3 2-27 15,3-1-33-15,-7 0-46 0,2 3-111 0,-3-4 49 16</inkml:trace>
  <inkml:trace contextRef="#ctx0" brushRef="#br0" timeOffset="155350.039">3057 10014 45 0,'0'0'117'0,"-1"-5"-9"16,1 5-7-16,0 0-14 0,0-4-6 0,0 4-15 0,0 0 4 15,0 0-9-15,0 0-4 0,5-3-4 16,-5 3 6-16,0 0-16 0,0 0 4 0,14 4-1 16,-7-3-1-16,-1 1 2 0,4 3-9 0,-1-2 1 15,1 4 1-15,2 0 0 0,3 2-7 0,3 1-2 0,5 5-5 16,0-1-1-16,-1 1 5 0,1 1-9 16,-8-3-3-16,4-1 5 0,3 4-12 0,0-1 1 15,-3-3-4-15,-6 0 9 0,3-2-4 0,-3 1-3 16,-3 0-2-16,-1-5-4 0,-1 2 2 0,-2-1 0 0,1 1 7 15,-5-3 7-15,3 1-1 0,-5 3 7 0,0-1 1 16,-1 1-10-16,-3 0 2 0,-7 5-1 0,2 1-7 16,-5-2-2-16,0 0-11 0,-1 0-8 15,-6 4-16-15,2 1-32 0,-3-4-41 0,0 4-52 0,-7-1-87 16,4-2-258-16,0 1 115 0</inkml:trace>
  <inkml:trace contextRef="#ctx0" brushRef="#br0" timeOffset="159328.097">2815 8342 77 0,'0'0'81'0,"0"0"1"0,0 0-9 15,0 0-6-15,0 0 1 0,0 0-7 0,0 0 3 0,0 0-1 16,0 0-4-16,0 0-1 0,0 0 5 0,0 0-1 16,0 0-6-16,0 0-3 0,0 0 1 0,0 0-14 15,0 0-7-15,0 0-2 0,0 0-8 0,0 0 4 16,0 0-5-16,0 0 0 0,0 0-6 0,12-2 1 16,-3-1 0-16,0-2-3 0,5 4-5 0,-2-2-1 15,7 0 3-15,-4-4-1 0,6 4-5 0,-3 1 2 16,3-3 1-16,0 0-4 0,-2 3 2 0,3-1 2 15,1 1-3-15,-2-2-8 0,0 1-12 0,-2 3-3 16,0-4-18-16,-2 1-13 0,2 0-11 0,-3 0-33 16,-2 1-92-16,-3 2-201 0,-2-4 88 0</inkml:trace>
  <inkml:trace contextRef="#ctx0" brushRef="#br0" timeOffset="159563.646">2972 8441 12 0,'8'-2'89'0,"0"2"-10"15,3 0 2-15,2-4-19 0,6 2-12 0,-2-2-16 0,0-1-19 16,0-1-25-16,0 0-59 0,-4 1-75 0,-4-2 33 16</inkml:trace>
  <inkml:trace contextRef="#ctx0" brushRef="#br0" timeOffset="159901.671">3089 8025 112 0,'0'0'114'16,"-4"-2"-17"-16,4 2-11 0,0 0-7 0,0 0-14 0,0 0-22 15,0 0 12-15,0 0-6 0,0 0 0 0,14 6-7 16,-6 0-11-16,1-2 8 0,0-1-8 0,1 2 0 15,-1 1-9-15,4-1-2 0,7 2-3 0,1 2-17 16,-3-1 31-16,-1 0-17 0,3 2 0 0,4 2 0 16,-9-2 1-16,2-1-6 0,1 0 4 0,-1 0-9 15,-3 0 1-15,-4 1 3 0,0-1-2 0,-1-1 0 16,-3 1 1-16,-3 0 2 0,0-1 2 0,-3 4 3 16,-3-2-7-16,-6 4 4 0,-4 2-1 0,-6 3-9 15,-5 0-21-15,-7 0-2 0,-14 7-26 0,1 1-11 16,1-3-18-16,-1-2-85 0,8-2-174 0,3-3 78 15</inkml:trace>
  <inkml:trace contextRef="#ctx0" brushRef="#br0" timeOffset="163789.849">5512 15225 15 0,'0'0'78'0,"0"-9"-7"0,0 5-2 15,-1-1-1-15,-2-1 2 0,3-1-11 0,0 3 5 0,-1-3 4 16,-4 0-8-16,3 1 5 0,1 0-8 0,-4 0 4 15,0 0 6-15,1 1 1 0,-1-1-9 0,1 2-4 16,-4 0-2-16,1 0-12 0,-3 1-1 0,-2 2 4 16,-2 1-9-16,-1 1-2 0,-4 2 2 0,1 2-5 15,-2 2-2-15,-5 4-3 0,2 2 1 0,5-1 3 16,-5 6-2-16,4 3 4 0,0 0-6 0,2 1-2 16,-2 3 8-16,7 5-4 0,-2 0-1 15,3 4-1-15,2-3-5 0,4 4 5 0,0 1-8 0,1 0 1 16,8 1-2-16,-1-6-15 0,4-1 2 15,2 0-1-15,4-3-2 0,-2-3 0 0,2 0-2 0,4-5 1 16,2 1 1-16,-4-8-8 0,3-2 3 0,1 0-3 16,-1-3-3-16,4-4-5 0,-3 1-1 0,3-4-10 15,-2-2-18-15,-1-2-5 0,2-1 4 0,-1-5-11 16,-2 2 6-16,1-4 3 0,-6-1 0 0,2 0 5 16,-3-2 2-16,-1 0-1 0,1-2 14 15,-4-2 6-15,-3 4-5 0,3-5 2 0,-6 4 22 0,4 0-3 16,-5 3 8-16,-1 2 20 0,2 1 3 0,-1 5 17 15,-2-3 9-15,1 3 3 0,0 1-12 0,0-1 0 16,0 5-4-16,-2-6-6 0,2 6-6 0,0 0-3 16,0 0-15-16,0 0 8 0,3 13-1 15,0-1 4-15,-1 0-1 0,1 2-6 0,-1 3 1 0,3 1-5 16,0 2 2-16,3-2-4 0,2 4 4 0,0 2 1 16,2-2-5-16,-2-7 5 0,1-1-11 0,0 1 8 15,4-5-5-15,-2 1-3 0,6-1 6 0,-3-2 2 16,-2-4-4-16,-3 0-6 0,2 2 12 15,1-3-4-15,-2-3-4 0,0-1 3 0,0-1-3 16,1-1 0-16,-3-4 2 0,-1 3 0 0,-1-3-1 0,0-1-1 16,-3-1 2-16,-1-2 3 0,0-2-3 0,-4 2 0 15,0-6-5-15,-3 0 3 0,-2 0 9 0,-2-2-11 16,-1 2 6-16,-2 1-1 0,-2 0-3 16,1 2-3-16,-3-1 2 0,1 5-3 0,-1 1 1 15,3 2 0-15,-1 2 2 0,-1 1-10 0,2 0-7 0,2 4-23 16,1 1-22-16,-1 1-28 0,3-1-15 0,2 3-30 15,-4 1-89-15,3-1-239 0,1 1 106 0</inkml:trace>
  <inkml:trace contextRef="#ctx0" brushRef="#br0" timeOffset="164348.62">6092 15816 42 0,'5'-1'95'0,"1"-1"-8"16,2 0-4-16,-3-3-2 0,3 1-3 0,2-1-17 15,-1-2 4-15,0-2-16 0,0-2 2 0,0 2-3 0,-1-6 1 16,-2 3-13-16,-2 2 0 0,3-6-2 15,-4-1 3-15,0 2-7 0,-1 1 5 0,-3-1-1 16,0 2-1-16,-5-1 21 0,-1 2-2 0,3 0 7 16,-1 3-2-16,0 1-1 0,-4 1 0 0,5 2 3 15,-1 0-9-15,0 0-8 0,0 2-4 0,1 3-10 0,4 0 4 16,0 0-4-16,-14 8-4 0,10-1 0 16,0 3-4-16,3 2-1 0,-4 0-7 0,5 5 6 15,0-1-3-15,0 0-8 0,2-2 3 0,2 3-2 16,0-5 0-16,6 5-4 0,-6-7-6 0,4 1-3 15,-2-1-5-15,7-4-6 0,-4 1-8 0,1-1 1 16,3-5-4-16,0 0-4 0,0-2-22 0,4-1-13 0,1-5-20 16,-2-3-3-16,1 0-16 0,-3-2-2 15,3-1-6-15,-4-1-69 0,2-2-196 0,-2-5 87 16</inkml:trace>
  <inkml:trace contextRef="#ctx0" brushRef="#br0" timeOffset="164597.528">6373 15250 78 0,'-1'-5'129'16,"0"0"-11"-16,-2 1-9 0,2 0-16 0,-2 1-9 16,3 3-8-16,0 0-9 0,0 0 4 0,0 0-12 15,-1 13 8-15,-2-1 0 0,3 6 10 0,3 3 2 16,-6 6-10-16,3 2 3 0,3 2 0 0,-3 1 0 16,4 2 2-16,-3 13-7 0,2-12-2 0,4 12-2 15,-3 0-6-15,-1-13-3 0,2 12-4 0,-4-12-8 16,-1 0-2-16,7 1-9 0,-5 0 8 0,1-1-12 15,-2 0-2-15,-2-4-1 0,1 1-7 0,1 0 3 16,-1-4-10-16,4-1-20 0,-4-1-8 0,0-8-29 16,-4-3-26-16,4 1-11 0,0-3-28 0,0 0-5 15,0-6-18-15,4 5-21 0,-8-6-80 0,0 2-254 16,3-5 112-16</inkml:trace>
  <inkml:trace contextRef="#ctx0" brushRef="#br0" timeOffset="165021.629">6191 15738 132 0,'0'0'185'0,"0"-5"-20"16,4 1-20-16,2-1-11 0,3-2-17 0,6-1-18 15,2-1 1-15,0-3-14 0,5-2-20 0,2 0-11 16,2-1-13-16,-2 0-4 0,3-3-13 0,-5 1-4 15,4 1-8-15,-5-4-6 0,2-3 3 0,-5 0 0 16,5 3 0-16,-8-1 0 0,-2-4-4 0,-4 7 6 16,0-6-4-16,0-2 5 0,-3 1 4 0,2 0 0 15,-5 5 1-15,-1 2 9 0,-1-8 7 0,2 6 9 16,-3 4-2-16,-3-1-3 0,3 6 3 0,-1 3 14 16,1 1 2-16,-2 0-5 0,-1 3-3 0,3-2-4 15,0 2-8-15,0 4-6 0,0 0-3 0,0 0-3 16,-5 11-2-16,5 3 1 0,-3 4-2 0,2 11-2 15,-4 6-1-15,1 12 2 0,0 3-3 0,4 0-2 16,-1 0 0-16,1 1 1 0,1 3-4 0,3-6-3 16,-4-1 3-16,4 0-6 0,0-14 6 0,-2 0-4 15,5-3 3-15,-1 1-8 0,-2-2-1 0,-1-8 2 16,-1 4-5-16,2-6-12 0,-3-2-13 0,2-5-17 16,-3 1-20-16,0-5-14 0,0 0-10 0,0-3-1 15,4 2-20-15,-4-4-18 0,0-3-19 0,0 0-137 16,0 0-304-16,0 0 135 0</inkml:trace>
  <inkml:trace contextRef="#ctx0" brushRef="#br0" timeOffset="165229.591">6368 15686 39 0,'0'-6'132'0,"4"4"-12"0,2 0-3 16,-2-3-14-16,8 0-9 0,-2 1-10 0,4 2-6 15,-2-4-15-15,4-1-3 0,2 2-6 0,4-3-1 16,-2 1-5-16,4-4-5 0,2 3-4 0,1-2-1 16,-4-1-3-16,5 0 0 0,-9 1-11 0,-1 1-2 15,0 2-17-15,-1-3-16 0,-6 2-24 0,0 2-38 16,2-4-39-16,-8 6-65 0,3-1-190 0,-3-2 85 16</inkml:trace>
  <inkml:trace contextRef="#ctx0" brushRef="#br0" timeOffset="166543.873">7246 15464 84 0,'4'-3'104'0,"-3"0"-6"0,2-1 0 0,-2-3 1 16,3 3 1-16,-2-1-6 0,-2 0 7 0,0-2 1 15,-2 5 4-15,2-3-2 0,-4 1-5 0,4 4-10 16,-5-6-5-16,0 6-10 0,5 0-5 0,-16 3-8 16,5 0 0-16,3 2 4 0,-6 4-11 0,0 0-6 15,1 6-1-15,-3-2 1 0,4 1-2 0,1 3-13 16,-1 1-17-16,4 0-1 0,3 2-4 0,0-1 2 16,2 0-4-16,0-2-1 0,4 1-2 0,2-1 1 15,2 1-6-15,0-3-6 0,3-5-1 0,1 4-8 16,-2-6 6-16,3-1-9 0,-1-1 0 0,0-3 1 15,3-1-7-15,-2-2 6 0,-1-4-2 0,2 2-2 16,-3-3 5-16,0-1-2 0,2 0-6 0,-5-2 8 16,0-4-5-16,-1 3 2 0,-4-2 2 0,3 0-6 15,-2-3 12-15,-5-1-5 0,-1-3-4 0,1 4 2 16,-6-5 1-16,2 5 5 0,-1 1 5 0,2 4 11 16,-1 0 1-16,-3-2 5 0,4 6 5 0,3 1 1 15,-5-1-5-15,6 1 0 0,-3 1 0 0,6 3-10 16,0 0 11-16,-7 5-7 0,7 3 0 0,-2-5-22 15,4 1 10-15,-1 1-9 0,2 1 4 0,3-2-8 16,2 2 2-16,2 0-7 0,0-3 1 0,4 0-2 16,0-3-9-16,5 0-3 0,2-3-8 0,-2 0 0 15,-1-3 1-15,0-2 1 0,3-1 2 0,-4-1 4 16,1-4 9-16,-4 1 4 0,0 0-2 0,-1-1 11 16,-2-3 8-16,-2 0 5 0,0 1 11 0,0-1 3 15,-4-2 6-15,-1-1-4 0,0 1 3 0,0 0-1 16,-4-6 4-16,-3 4 8 0,2-4 3 0,-3 5 9 15,0 2-3-15,-1-2 6 0,0 4 11 0,-1 2 4 16,4 5 4-16,0-1 2 0,-2 3-6 0,1 3-8 16,2-2-5-16,-3 3-6 0,4 3-4 0,0 0-4 15,0 0-4-15,-15 16-4 0,6-2 3 0,5 2-6 16,-8 11-1-16,4 3-4 0,-1 1 2 0,-1 15 2 16,-1-2-1-16,4 5 0 0,0-5 0 0,-3 3 3 15,4 4 5-15,2-5 4 0,-3 2 3 0,5-12-3 16,1-2 2-16,1 3-3 0,5-3-1 0,-4 1-2 15,3-2-1-15,0-2-2 0,2-2-2 0,-2 0-3 16,4-2-2-16,-2-12-3 0,4 9-2 0,-1-10 0 16,-2 2-5-16,0-5 0 0,0-2-2 0,0-2-3 15,0-1-5-15,-4-1-8 0,3-1-1 0,0 0-1 16,-3 0 3-16,1-3-2 0,-4-1-16 0,8-1-6 16,-8 1-7-16,4-10-7 0,-4 5-15 0,1-3-2 15,-2-2-3-15,-3-1-10 0,0 1-7 0,-2-2 12 16,-1-5-1-16,-3 3 10 0,0 0 4 0,0 0 7 15,0-1-2-15,-3 2 15 0,2 0 3 0,-2 1 8 16,1 3 11-16,1 0 9 0,-1 1 7 0,2 1 5 16,1 0 18-16,-1 2 4 0,2-2 4 15,3 4 8-15,0 1-1 0,1-1-6 0,-1 1 0 16,0-1-11-16,5 3 0 0,-5-4-9 0,5 4-5 0,0 0 2 16,0 0-4-16,0 0 1 0,19-4-1 0,-9 1-7 15,8 1-3-15,5-4-17 0,5-3-11 0,5-2-31 16,4 0-28-16,12-7-34 0,0 1-75 0,-1-4-223 15,-2 2 99-15</inkml:trace>
  <inkml:trace contextRef="#ctx0" brushRef="#br0" timeOffset="167188.66">7764 15230 72 0,'0'-6'169'0,"0"6"-19"16,0-5-9-16,0 5-17 0,0 0-12 0,0-6-16 15,0 6-3-15,0 0-13 0,0 0 0 0,0 0-3 16,0 0-7-16,17 11 1 0,-10-2-6 0,1 5 4 16,0 4 1-16,5 8-3 0,-4-1-1 0,5 7 7 15,-4 0-9-15,2 0-3 0,3 11-3 0,-3-12-2 16,-1-1-22-16,0 4-5 0,-1-7-2 0,1 1-1 16,-2-2-7-16,1-1 1 0,-1-1-1 0,-2-6-6 15,-1-1 0-15,-2-6 0 0,0 0 0 0,1-3 1 16,-1 1-6-16,-2-4 2 0,1 1-1 0,-2 1 3 15,2-4-1-15,-2-1 5 0,1 1 10 0,-2-3 3 16,0 0-2-16,0 0-3 0,0 0-5 0,8-13 3 16,-5 4-4-16,3-8 2 0,-1 1-6 0,-1-4-1 15,0 1 2-15,4-8-4 0,-2-3 1 0,0 2-5 16,-2-3-6-16,1-2 5 0,-1-12 1 0,1 12-1 16,-1 0-1-16,-3 0-2 0,4 0 4 0,-1 0-6 15,0 6-5-15,-3 1 0 0,2 7-11 0,1 4-10 16,-3 4-16-16,0 1-13 0,2 0-23 0,-2 5-34 15,4 2 1-15,3 1-17 0,-3 2-19 0,4 3-22 16,-4 2-116-16,3 1-307 0,-2 6 136 0</inkml:trace>
  <inkml:trace contextRef="#ctx0" brushRef="#br0" timeOffset="168797.739">8337 15562 81 0,'-1'-17'121'0,"-3"8"-4"0,0-1 0 0,-1-3-1 15,1 7 10-15,-3-2 1 0,7 2-2 0,0 3-9 16,-4-4-11-16,-3 6-9 0,7 1-2 0,-10 2-11 15,1 4-12-15,0-3-9 0,2 6-3 0,-3 1-6 16,-1 2-2-16,2 1-9 0,-1 2-2 0,1 0-6 16,1-2 1-16,2 2-6 0,1-1-4 0,-1-1 4 15,3-3-9-15,2 1-4 0,0 0-8 0,-2-3 1 16,4 3-2-16,-1-4-11 0,2-1-6 0,0 0 2 16,1 0-11-16,3-4 2 0,-1 0-16 0,0-1-3 15,4-1 0-15,0-3-7 0,3 1-11 0,-3-5-10 16,3-3-7-16,-2-2 6 0,0 5-2 0,2-6 12 15,-3 6 6-15,-4-4 6 0,2 3 10 0,3-1 15 16,-9 3 15-16,4 1 14 0,-1 0-4 0,0 1-5 16,-3 1 1-16,3 0 3 0,0 1 9 0,-4 2 6 15,0 0 6-15,13 2 5 0,-8 3 0 0,0-2-2 16,0 4-5-16,3-2 1 0,-2 2-2 0,3 1 0 16,0 0 0-16,-3 1-6 0,3-2 2 0,2 2-6 15,-1-3-1-15,0-2-1 0,0 3-1 0,3-3-4 16,-3-2 0-16,3-1 3 0,1-1 1 0,-2 0 0 15,5-3-4-15,0-3-3 0,-3 1 0 0,3-1 3 16,-2-5-5-16,-1 4 4 0,1-5-5 0,-3 2 7 16,1-2-1-16,-2-1 3 0,-6 2-8 0,1-4-3 15,-3 3 10-15,0-4-3 0,-3-2-5 0,-3-1-1 16,0 8 2-16,-4-6 3 0,-1 2-4 0,-2 1 10 16,0 5 7-16,0 0 4 0,0 4 3 0,-1-2 1 15,1 2 7-15,-4 2-2 0,2 2-4 0,1 1-3 16,-2 1 0-16,4 2-9 0,-1 1 2 0,1 0 0 15,4 0-4-15,-1 1-12 0,0 0-1 0,2 2-25 16,2 1 2-16,-3 2-11 0,5-1-5 0,-2 0-5 16,2-3 4-16,2 3 2 0,4-2-9 0,-2 3 5 15,5-4 2-15,-4 3 12 0,3-3-3 0,1 1 8 16,0 1-7-16,0-3 7 0,2 3-6 0,-1-1 9 16,1-2-1-16,0 1-2 0,1 0 10 0,0 0 1 15,-1 1 9-15,2 1-8 0,-3-3 0 0,-3 3 5 16,1 1 4-16,0-2-1 0,3 1 0 0,-2 0 0 15,-2 0 3-15,0-2-9 0,0 1 7 0,-1 2-7 16,-1-6 9-16,0 3 6 0,0-1-9 0,3-2 0 16,-3 2 3-16,0-2-8 0,3-2 5 0,-3 2 2 15,3-3 2-15,-2 1 1 0,-6-1-2 0,12-1 2 16,-6-3-2-16,-1 1 7 0,0-2-5 0,2-2-4 16,-2 2 7-16,0-4-4 0,1-2 1 0,-1 0 4 15,3-1-5-15,-4-1 1 0,2-1 1 0,2-1 0 16,-3 4-1-16,0-5 21 0,-1 4-12 0,-2 1 22 15,1 1-7-15,0 4 8 0,-1-2-3 0,2 3 3 16,-3-1-12-16,0 4 4 0,-1 2-2 0,2-4-2 16,0-1-7-16,-2 5 11 0,0 0 4 0,0 0-2 15,11 11-1-15,-10-1-2 0,4-1-2 0,0 2 1 16,0 1-8-16,2 3 2 0,-1-5-3 0,-1 6-1 16,0-1 5-16,4-1-10 0,0-1-4 0,-5-2 3 15,6 0 1-15,-1-2-3 0,0 0-5 0,0-4 2 16,1 3-5-16,0-4-1 0,1-1-4 0,1-3-1 15,1 0-4-15,5-3-10 0,-1-2-3 0,-5-2 0 16,-1 3-2-16,6-6-5 0,-1 0-1 0,-1-4 4 16,-3 2-2-16,4-1 0 0,-4-2 2 0,-3-3 3 15,1 2 4-15,-6-1-4 0,2-1 7 0,-3-2 2 16,1 4 9-16,-3-2 14 0,-1 8 14 0,0-3 12 16,-1 3 20-16,-3 2 8 0,3 1 12 0,-2 3 1 15,-2 0-7-15,3 3-3 0,2 1-7 0,0 0-8 16,-12 1 1-16,7 3 1 0,-2 4-5 0,-2 1-2 15,2 2-3-15,-5 3-6 0,3 0-2 0,0 0-6 16,3 1 0-16,-1 0-4 0,1-3-3 0,6 0 1 16,-4 0-8-16,4-2-6 0,-2 1-6 0,-1-2-10 15,2 0-9-15,1-3-7 0,1-1-6 0,-1 1 1 16,3-3 1-16,0 1-6 0,0-2-1 0,2-1-7 16,-5-1-6-16,11-2-6 0,-4 1-5 0,-2-1 3 15,0 0 5-15,2 0 6 0,-2-1 8 0,0 1 4 16,-5 2-2-16,10-2 5 0,-10 2 1 0,9-1 11 15,-2 4-4-15,-7-3 10 0,6 5-4 0,1-3 9 16,-1 2 9-16,-1-1-2 0,0 1-2 0,0 0 2 16,0-1 0-16,0 1-3 0,3-2 0 0,-3 1 5 15,1-3-9-15,3 2 3 0,2 0-2 0,-2-6-11 16,1 2-12-16,-1-1-7 0,2-1 1 0,-2-1-4 16,0-2-2-16,1 1-1 0,0-4-6 0,-1 3 2 15,0-4 3-15,-2 2 11 0,3 0 1 0,-1 0 12 16,-4 1 4-16,-1 3 18 0,1 0 12 0,-1-2 2 15,-3 3 4-15,3 1 7 0,-4 3-5 0,4-2 6 16,-4 2 9-16,0 0 9 0,4 7 3 0,-2 0 3 16,-1-3-4-16,2 7-3 0,-3-5-3 0,0 5 2 15,0-5-7-15,3 6-5 0,-3-1-3 0,0-2-4 16,1 1 0-16,-1-4-6 0,0 1 1 0,3 0-14 16,-3 1-7-16,1-4 3 0,1 0-4 0,-1 4-7 15,1-4-6-15,-2-2 0 0,0-2 2 0,4 1-5 16,-4-1 0-16,0 0-2 0,11-4-2 0,-7-2-9 15,5 0-9-15,-1-5-17 0,-1 2-4 0,1-2 0 16,1 2 10-16,-2-2 14 0,3 2-15 0,-3 1 19 16,1-1 0-16,-1 4 4 0,-1 1 13 0,0 1 13 15,4 1 1-15,-5 2 13 0,-5 0 18 0,13 2 5 16,-9 1 2-16,5 2 9 0,-3 2 4 0,3-1-11 16,-2 2 2-16,0 1-7 0,1 0-2 0,1-1-4 15,-5 1 0-15,7 0-7 0,-3 1-23 0,0-6 1 16,1 2-27-16,1 1-32 0,0-4-26 0,3-3-26 15,-1 1-105-15,-1-3-237 0,1-2 106 0</inkml:trace>
  <inkml:trace contextRef="#ctx0" brushRef="#br0" timeOffset="169215.805">9947 15468 95 0,'0'0'200'16,"0"0"-6"-16,0 0-18 0,0 0-11 0,0 0-10 15,-11 14-9-15,6-3-13 0,-2-2-12 0,1 5-11 16,2 0-9-16,-1 1-8 0,2 5-7 0,-1-3-8 16,1 1-9-16,-2-2-4 0,3 2-7 0,2 0-7 15,0-4-2-15,2 0-7 0,-1 0-6 0,6-3-5 16,-4-1 1-16,1 1-5 0,1-5-6 0,4 0-2 16,1-3-4-16,0-1-13 0,3-1-4 0,4-4-13 15,0-1-7-15,0-2-12 0,5-3-11 0,-5 2-6 16,-3-6-10-16,1 1-12 0,2-1-9 0,-4-3-3 15,-2-2-7-15,2-5-13 0,-3 0 9 0,0 5 7 16,-5 1 17-16,-3 0 2 0,-1 4 29 0,-1 4 10 16,1-2 14-16,-1 1 13 0,-1 5-1 0,0 0 14 15,1 5 18-15,-6-5-17 0,6 5 14 0,0 0 3 16,0 0 8-16,-20 10 3 0,15 0 0 0,0-2 2 16,1 4-7-16,-2-1 4 0,3 1 0 0,-2 0 2 15,5 2-8-15,0-2-8 0,0 1-1 0,3-1 3 16,-1 0 1-16,1-1-8 0,2-2-3 0,0 0 5 15,1-1-3-15,1-1-2 0,-3-3 5 0,3 0-2 16,-1-3-6-16,3 1 4 0,3-3-7 0,-1-1-7 16,1-2-22-16,3-4-15 0,-6 3-20 0,6-5-37 15,-3-2-29-15,-2 0-35 0,0-2-91 0,-2-1-269 16,-3-3 119-16</inkml:trace>
  <inkml:trace contextRef="#ctx0" brushRef="#br0" timeOffset="169437.265">8822 15245 42 0,'-8'0'241'0,"4"0"-29"0,4 0-22 0,0 0-17 15,0 0-13-15,0 0-30 0,17-3-47 0,-3 3-64 0,4-4-73 16,1 4-146-16,1 0-215 0,-3-1 95 0</inkml:trace>
  <inkml:trace contextRef="#ctx0" brushRef="#br0" timeOffset="169863.847">10778 15438 82 0,'11'-4'207'0,"-2"2"-27"16,4-1-13-16,0-1-12 0,5 1-18 0,0 0-18 0,2-4-10 15,0 4-18-15,0 1-25 0,-1-1-19 0,-2 2-37 16,-3-2-27-16,1 1-41 0,0-1-31 0,-6 0-112 16,-1 1-218-16,-2-1 96 0</inkml:trace>
  <inkml:trace contextRef="#ctx0" brushRef="#br0" timeOffset="170047.698">10723 15574 69 0,'5'5'189'0,"3"-2"-2"0,2-1-8 0,10 1-17 15,6-2-13-15,5-1-12 0,-2 3-18 0,6-6-7 0,0-1-10 16,6 3-15-16,-4-3-32 0,2 0-40 0,-2 0-51 15,1-5-71-15,-6 0-130 0,-4-1-256 0,-1-3 113 16</inkml:trace>
</inkml:ink>
</file>

<file path=ppt/ink/ink1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1-10-05T06:20:15.325"/>
    </inkml:context>
    <inkml:brush xml:id="br0">
      <inkml:brushProperty name="width" value="0.05292" units="cm"/>
      <inkml:brushProperty name="height" value="0.05292" units="cm"/>
    </inkml:brush>
    <inkml:brush xml:id="br1">
      <inkml:brushProperty name="width" value="0.05292" units="cm"/>
      <inkml:brushProperty name="height" value="0.05292" units="cm"/>
      <inkml:brushProperty name="color" value="#C00000"/>
    </inkml:brush>
  </inkml:definitions>
  <inkml:trace contextRef="#ctx0" brushRef="#br0">5260 4647 9 0,'-5'-2'127'0,"0"-1"-10"0,5 3-2 0,-9-2-2 16,5 0-14-16,4 2-5 0,-9-1-8 0,4-1-2 16,-2 2-12-16,7 0 4 0,-12 2-14 0,7-1 4 15,-4 2-4-15,-4077-2-6 0,8158 6-7 0,-4081-4-3 16,-1 4 3-16,2 1-12 0,-1-2-2 0,-5 6 0 16,0 0 1-16,2-1-2 0,1 2-2 0,1 0 1 15,-3-1-4-15,0 3 3 0,3-1-1 0,-3 2-5 16,8 0 3-16,-4-2-1 0,5 1-5 0,-2-3-4 15,2 0 0-15,0-1-1 0,2 2-2 0,0-3-1 16,2 0-1-16,3-1-4 0,-2 1 2 0,3-3-4 16,1 1 4-16,4-1-4 0,-5-5-2 0,5 0 4 15,-3 0 0-15,7-4-2 0,-3-1-2 0,3-2 2 16,-4 0-2-16,8-6 1 0,-4-1 1 0,-3 0 8 0,6-4 0 16,0-5-4-16,-5 4 2 0,-1-2 5 15,-3 0-1-15,0 2-1 0,2-7-6 0,-2-1 2 16,-3-1 1-16,-1 0-2 0,-1 1 0 0,-1-1-4 15,-2-1-1-15,2 1 4 0,-4 1 0 0,2 1 3 16,-4 4 4-16,0-6 4 0,1 9 10 0,-1 5 6 16,1-1 9-16,-2 2 6 0,2 0 4 0,-1 3 0 15,2-2 2-15,1 5 4 0,-1 0 0 0,-1 0 1 16,3 1-4-16,-1 1-7 0,2 3-4 0,-4-5-8 16,4 5-6-16,0 0-4 0,0 0-3 0,-5 14-4 0,5-1-4 15,0 2 3-15,1 6-7 0,-1 7 3 0,4-1-1 16,-2-2-3-16,3 4-2 0,3 0 3 15,-4-2-4-15,3-3 0 0,1 4-3 0,4-5-1 16,-1 1-3-16,-2 0 3 0,4-2-3 0,1-3-1 16,1-3-7-16,-1 2-16 0,0-3-23 0,2-1-24 0,0-2-26 15,1 1-37-15,-1-5-38 0,4-2-39 0,-2 1-234 16,-2-2-477-16,2-2 210 0</inkml:trace>
  <inkml:trace contextRef="#ctx0" brushRef="#br0" timeOffset="518.592">6220 4560 101 0,'0'0'189'0,"0"-4"-15"0,0 4-16 0,0-3-16 15,0 3-10-15,0 0-26 0,0 0 1 0,0 0 1 16,0 0-2-16,3 15-5 0,1-3-7 0,2 4-5 16,0 9-6-16,2 3 1 0,0 2 16 0,-1 2-5 15,1 2-3-15,1 1-3 0,5 10-3 0,-3 1-9 16,-3-13-6-16,3 12-3 0,-3-10-7 0,1-1-2 15,1 11-8-15,-1-12-8 0,-4 1-3 0,3-2-2 16,-2 2-4-16,1-5-2 0,-2 0-4 0,-1 0-2 16,1-4 1-16,-4-6-5 0,3 0-2 0,2-2-6 15,-3-6-11-15,-2 0-18 0,-1-4-20 0,3-1-24 16,-2 0-20-16,0-1-18 0,-1-1-29 0,0-4-42 16,0 0-30-16,0 0-165 0,0 0-392 0,-15-15 174 15</inkml:trace>
  <inkml:trace contextRef="#ctx0" brushRef="#br0" timeOffset="1140.47">6120 4756 120 0,'2'-10'127'0,"0"4"-8"0,8-2-12 15,-2 1-6-15,2 0-6 0,-1 3-4 0,12-3-1 16,-1 5-6-16,-2-1-8 0,4 1-2 0,1 4-4 15,5-2-1-15,-5 3-7 0,2 0-4 0,-3 3 3 16,0 2-1-16,2 4-4 0,-10-3 3 0,3 4-1 16,-5 0 0-16,0-2 1 0,-1 4-2 0,-3-1 0 15,-3 1-2-15,-3-1 1 0,-1 1 2 0,-2 0-2 16,-3 1-4-16,-3 1-4 0,-2-2-9 0,-6 1 4 16,-5 3-9-16,3-1-2 0,-3-1 0 0,0-6-6 15,2-2-1-15,2 0-3 0,-1-2-1 0,-2 0-4 16,4-2-10-16,1-5-11 0,-3 1-14 0,3-2-10 15,1-4-9-15,3 0-8 0,-1-4-12 0,4-1-10 16,-2-4-9-16,6-3-8 0,-1 0-12 0,4-3-3 16,2 1 0-16,3 1-2 0,2-1 3 0,-1 1 5 15,3 0 14-15,5-1 3 0,-1 4 6 0,3-4 8 16,-2 5 8-16,2 2 7 0,-1-1 5 0,2 3 14 16,-1 1 7-16,2 0 7 0,1 4 12 0,1 0 8 15,-1-2 2-15,-1 6 8 0,6 1 6 0,-5 3-1 16,1 2 12-16,-2 0-2 0,0 0 8 0,0 5 0 15,5 4 5-15,-5-2-2 0,-5 2 2 0,2 1 3 16,-2 0-6-16,-1 1 0 0,-2 1-6 0,-3 0 2 16,1-2-3-16,5 0 3 0,-10-2-3 0,3-2 1 15,-4 1-1-15,2-1 3 0,-3-1 3 0,1-1 4 0,-1-3 4 16,2-1 1-16,-3 2 6 0,2-5 8 0,-1 2 10 16,2-1 7-16,-3-3-6 0,0 0-6 0,0 0-6 15,0 0-6-15,0 0-8 0,-14-9-4 16,11-1-5-16,-1-2-4 0,0-5-2 0,-1 0-7 15,-1-9 0-15,2 2 5 0,0-1-13 0,2-1 3 16,2 6-4-16,0 1-8 0,2-5 1 0,1 6-2 16,-2 0 2-16,2 2-9 0,4 4-8 0,-2-2-10 15,1 2-13-15,1 4-16 0,-3-1-21 0,4 4-12 0,1 1-39 16,1 1-23-16,0 1-25 0,0 2-20 16,2 5-145-16,-2-3-358 0,-1 4 159 0</inkml:trace>
  <inkml:trace contextRef="#ctx0" brushRef="#br0" timeOffset="1513.208">6979 4725 183 0,'0'0'206'0,"-3"-4"0"0,3 4-3 0,-3-3-7 0,3 3-13 16,-6-1-14-16,6 1-15 0,0 0-16 0,-9 4-16 15,6 0-8-15,-5 3-14 0,4 1-5 16,-2 2-13-16,1 1-7 0,1 3-8 0,-1-2-9 15,-1 5-1-15,3 0-10 0,-1 0-5 0,3 0-2 16,2-1-5-16,-1-1-4 0,1-2-2 0,2-1-4 16,0 0-2-16,4-2-2 0,-1-1-2 0,1 3-3 15,0-4-4-15,2 1-1 0,2-6-3 0,-2 1-2 16,3 1-4-16,1-5 0 0,-4-2 0 0,5-1-1 0,0-1-3 16,3-2 0-16,-3-5 0 0,0 1 2 0,-4 3-4 15,0-5 2-15,-2 0 5 0,0-3-7 16,-3-2 2-16,-1 0 0 0,-3 0 0 0,0-2 1 15,-2 0 0-15,-2-1 3 0,-2 2-2 0,-3 1 1 16,0 2 7-16,1 5 1 0,0 0 1 0,-3-1 1 0,2 5-1 16,-1-1-2-16,0 4-3 0,-1-1-4 0,2 4-17 15,-4 0-16-15,1 4-25 0,2 1-33 0,0 0-34 16,-2 0-39-16,2 2-39 0,2 4-155 0,-1 0-387 16,3-1 171-16</inkml:trace>
  <inkml:trace contextRef="#ctx0" brushRef="#br0" timeOffset="2433.221">7508 4700 90 0,'-14'-7'223'15,"5"-1"-5"-15,-1 1-11 0,-3 0-19 0,1 3-18 0,2 0-18 16,-1 0-16-16,4 4-11 0,0 2-12 0,-5 0-10 16,1 2-13-16,-1 0-10 0,-2 8-5 0,3 1-10 15,-5 1-3-15,5 1-3 0,-3 9-11 0,4-7-2 16,-2 5-5-16,1 1-5 0,3-4-4 0,0-2-1 16,4 0-4-16,-2-1-6 0,6-4 0 0,0 0-3 15,0 0-3-15,4-3-1 0,-2 2-1 0,1-5-4 16,1 1 0-16,-3-3 2 0,8 0-2 0,-3-4 0 15,4 0 1-15,2-4 0 0,1-3-5 16,-3 2 0-16,4-6 0 0,1-1-3 0,2-7 1 0,-3 4 3 16,0-6-4-16,0-3 6 0,-2 2-8 0,-1-7 0 15,-1 0 2-15,-2-1-5 0,-4 3 0 0,0-4-2 16,-3-5-4-16,-2 5 1 0,-2 0-4 0,-2-1 4 16,4 2-1-16,-3-1 3 0,0 3-1 0,0 10 1 15,-1 1 4-15,5 5-2 0,-3 0 12 0,0 4 2 16,-2 2 2-16,3-2 2 0,2 5-2 0,-1-1 0 15,1 4 0-15,0 0-1 0,0 0-2 0,-9 16-1 16,4-2-3-16,-2 3 0 0,1 6 3 0,3-4-3 16,1 6-1-16,0 4 2 0,-1 2 6 0,3 1 1 15,3 1-11-15,-3 1 2 0,2 0-4 0,0-2 5 16,3-1 1-16,1-2-5 0,2 0 2 0,-1 0 2 16,2-3-3-16,0-2 1 0,4-1 0 0,-4-8-1 15,1 1-1-15,-2-4 5 0,9 0-11 0,-4-2-3 16,-1-6-8-16,2 2 2 0,-2-4-8 0,5-2-3 15,-5 0-5-15,6-7-5 0,-3 0-4 0,3-4-4 16,-4 0 0-16,0-4-4 0,-1-1-1 0,2-6 0 16,-2-3 8-16,-8 7 0 0,2-5 5 0,0-3 4 15,-4 5 5-15,-2-3 2 0,-1 4 5 0,0 5 9 16,-1 2 18-16,1 1 12 0,0 1 12 0,-3 5 12 16,3-1 4-16,0 1-2 0,0 2 0 0,-1 0-4 15,1 4-5-15,0 0-5 0,0 0 4 0,0 0-7 16,-5 21-2-16,5-6-1 0,-1-1-1 0,1 3-3 15,-4 0-4-15,4-2 1 0,0 2-3 0,0 2-1 16,1-1-3-16,-1-2 1 0,3-1-4 0,-2-4 1 16,3 2 0-16,-3-3-2 0,3-1 1 0,-3 1-4 15,4-4 1-15,-2-1-2 0,-2 1-10 0,4-1-3 16,-1-3-2-16,2-1-3 0,-1-1-1 0,-5 0 2 16,12-6-5-16,-3 1 2 0,-2-6-4 0,2-1-4 15,2-1 2-15,-2-3-4 0,-2 0 2 0,-2 0 1 16,1-1 4-16,0 2 2 0,-2 4 3 0,0 1 1 15,-1 2-2-15,0 1 3 0,-2 2 4 0,3 0-1 16,-4 1 4-16,1 1 0 0,-1 3 9 0,0 0 8 16,0 0 4-16,14 12 4 0,-10-7-2 0,-1 5 2 15,3 0-1-15,-2 2-4 0,4-3 0 0,-3 4-3 16,1-4 0-16,1 3 3 0,-1 0-7 0,-1-4 1 16,4 3 1-16,-4-3 0 0,3-1-5 0,0-2-5 15,-3 0-10-15,2-1-11 0,4-1-21 0,-1-2-32 0,1-2-28 16,2-3-45-16,4-3-49 0,-3-1-146 15,-2 0-369-15,5-2 163 0</inkml:trace>
  <inkml:trace contextRef="#ctx0" brushRef="#br0" timeOffset="2908.378">8220 4602 171 0,'0'0'248'16,"-4"-3"-13"-16,4 3-18 0,-8 0-23 0,8 0-21 15,-10 7-12-15,1-2-13 0,1 4-9 0,1 1-6 16,-2 2-8-16,1 5-8 0,2-2-6 0,-3 2-9 0,1 2-11 16,3 0-7-16,1 1-8 0,4-3-9 15,-5 1-4-15,6 0-7 0,-2 1-3 0,5-2-7 16,-3-5-2-16,3 3-7 0,1-3-5 0,3-3-5 16,-2 1-1-16,2-2-6 0,1-1-1 0,3-2-16 0,-1-1-12 15,3-1-10-15,2-2-14 0,-2-2-15 0,1-3-8 16,1-2-16-16,0-3-11 0,0-1-10 0,1-2-5 15,-2-2 1-15,3-4-1 0,-5 4 1 16,-4-4 1-16,1 0 7 0,0-7 12 0,-1-4 3 16,-4 1 11-16,-5-2 4 0,-1-1 2 0,-3-1 7 0,-1-2 17 15,1 3 16-15,-2 2 22 0,-3 0 14 0,0 5 23 16,6 9 22-16,-2 4 14 0,3 1 11 16,-1 3 4-16,1 1-5 0,-2 0-11 0,1 3-6 15,-1 1-9-15,4 2-6 0,-5 10-5 0,1 5-4 16,-1 3-5-16,-4 6-4 0,4 5-1 0,4 0-5 15,-2 2 1-15,3-1-2 0,4-1 0 0,-1 2-3 16,2-2-4-16,1 0 1 0,-1 0-4 0,7-2 0 16,-7-3-2-16,5-5-1 0,-2-1-4 0,1-2 1 15,2 0 0-15,-2-2-4 0,1-4-6 0,1-3-4 0,-2 0-8 16,1 0-12-16,2-5-19 0,-1-1-22 0,-1-2-26 16,-1-4-30-16,2 1-30 0,-1-4-30 0,-1-2-36 15,-2 1-129-15,-2-3-369 0,-1-5 164 0</inkml:trace>
  <inkml:trace contextRef="#ctx0" brushRef="#br0" timeOffset="3057.983">8308 4651 140 0,'-8'0'209'0,"0"1"-18"16,8-1-16-16,-11 0-15 0,11 0-17 0,-2 2-13 16,2-2-9-16,0 0-10 0,21 0-14 0,2-3-7 15,9 1-8-15,8-6-11 0,12 0-18 16,3-1-44-16,-4-2-74 0,4 0-93 0,-4-2-103 15,-12 2-281-15,-5 0 126 0</inkml:trace>
  <inkml:trace contextRef="#ctx0" brushRef="#br0" timeOffset="4218.776">9789 4725 132 0,'-3'-4'132'15,"-1"0"-5"-15,-1-3-7 0,-1 2-5 0,2-2-1 16,-6 2 2-16,2 0-10 0,1 2-9 0,-1 3-5 15,-1 0-7-15,-4 1-8 0,3 1-9 0,-2 1-2 16,-3 8-8-16,0-2-10 0,-2 3-1 0,2 1-3 16,1 2-3-16,-2 7 1 0,5-7-11 0,2 2 3 15,-3 2-8-15,3-4-1 0,3 3-2 0,3 2-3 0,1-3-3 16,-1-2-3-16,5 1 0 0,-1-4 3 0,4 0-14 16,-2-4 0-16,3 3-8 0,2-5-7 0,2 1 1 15,-1-2 0-15,6-3-9 0,-2 1 5 16,6-6-5-16,2 0-3 0,2-8-2 0,0 1-5 0,2-1 2 15,1-6 8-15,-1-3-1 0,-2 3-7 0,0-4 12 16,-1-1-4-16,-4 2-1 0,1 0 6 0,-6-4-1 16,-2 10-5-16,0-3 27 0,-5 1 4 0,-3 6 18 15,2 0 14-15,-5 3 17 0,3-1 23 0,-1 3 15 16,-1 0-2-16,-2 2-12 0,1 3-7 0,0 0-9 16,0 0-7-16,-21 9-2 0,11-1-3 0,-3 3-2 15,6 0 13-15,-5 2-6 0,2-1-6 0,1 2-4 16,0 2-7-16,3-5-5 0,2 1-2 15,0-2-6-15,0 2-3 0,0-1-4 0,3-3-9 16,1 0-8-16,4-1-8 0,-3-2-10 0,3 2-8 0,4-3-5 16,-2 0-3-16,3-3-2 0,0-1-2 0,4-1 0 15,-3 0-5-15,-1-2 4 0,4 1 0 0,-4-1 0 16,-2 2 4-16,2-4 2 0,0 3 1 0,-2 0 4 16,-2 1 0-16,1-2 0 0,-1 3 6 0,-5 0 2 15,9 0 0-15,-2 1 2 0,-7-1 12 0,9 3-9 16,-2-2-2-16,-2 1 1 0,-1-1 2 0,3 1 4 15,0-1 0-15,2-2-2 0,-2-1-11 0,5-2-10 16,5-2-10-16,-4-2-10 0,2 1-9 0,4-4-4 16,-5 0-10-16,-1-1 11 0,1-2 8 0,-1 3 2 15,1-12 4-15,-4 7 4 0,0 1 5 0,3-7 6 16,-6 4 1-16,0-1 2 0,-1-7-3 0,0-1 5 16,-4 1 5-16,2-1 9 0,-4 0-1 0,0-2 6 15,-4-2 10-15,4 3 11 0,-5 1 21 0,-1 3 11 16,3 9 21-16,-2 0 10 0,1 5 13 0,4 3 5 15,-2-1-3-15,0 3-7 0,1 1-15 0,-2 0-3 16,3 4-5-16,0 0-8 0,-10 14-2 0,7-2-7 16,-6 12-1-16,1 5-3 0,4-3-6 0,-3 5-1 15,4-1 1-15,0 1-5 0,3 1-2 0,0 0-2 16,2 2-7-16,0-3-1 0,2 0 4 0,2-3-6 16,5-1 0-16,-5-3-5 0,5-2-2 0,-2-4 3 15,0-1-2-15,4-2-1 0,1-5-4 0,0 1-1 16,-5-5-5-16,8 1-2 0,-3-5-3 0,-1 0-10 15,1-5-10-15,-1-3-13 0,3 2-20 0,-5-3-26 16,5-2-24-16,-5-5-21 0,-2 1-27 0,-1-1-31 16,-4 1-171-16,-4 2-386 0,-3-8 171 0</inkml:trace>
  <inkml:trace contextRef="#ctx0" brushRef="#br0" timeOffset="4383.532">10182 4613 149 0,'0'0'146'0,"0"0"-11"0,0 0-11 16,0 0-2-16,0 0 4 0,0 0 4 0,0 0-3 16,0 0-11-16,27-5-6 0,-14 1-10 0,6-4-11 15,-1 3-12-15,10-2-9 0,-1-3-37 0,1 3-39 16,-1-5-64-16,1 3-69 0,-9 1-98 0,1 1-258 16,-1 0 115-16</inkml:trace>
  <inkml:trace contextRef="#ctx0" brushRef="#br0" timeOffset="6186.564">10493 4940 11 0,'0'0'206'0,"0"0"-21"15,14-12-19-15,-6 4-18 0,-2-3-13 16,8-3-15-16,-5-1-13 0,6-1-5 0,-3 0-18 15,1-8-8-15,-6 9-4 0,3-3-1 0,-4 0-14 16,-1-2-2-16,-3 2-9 0,0 0-6 0,-2 3 1 16,-2 1 5-16,0 5 12 0,1-2 10 0,-3 4 11 15,1 1-5-15,1 1-7 0,-2 0-7 0,0 2-5 16,-2 3-7-16,-1 0-5 0,7 0-4 0,-14 9-5 16,6 1-1-16,2 0-1 0,0 0-9 0,-3 6 1 15,1 0-3-15,3 0-2 0,0 1-4 0,2 0 3 0,1 2-7 16,-1 0 1-16,6 1 2 0,-1-3-4 0,1 0-2 15,2-1 0-15,3-2 0 0,-2-1 1 16,4 0-7-16,2 0-5 0,2-4 1 0,0 0-1 16,2-5-3-16,2 1-1 0,1-5-3 0,3 0-1 15,-4 0 1-15,5-6-5 0,4-3-5 0,1-2 4 16,-2-1-1-16,0-1 2 0,1-3-2 0,0-1 0 16,-4-2 2-16,0-1 1 0,0 1-2 0,-9 5-7 15,3-3 6-15,-7 2 4 0,-1 3-1 0,-2 1 4 16,-5 2 0-16,2-1 7 0,-4 4 9 0,0-1 7 15,-4 4 1-15,1-2-2 0,-6 5 0 0,-2 0-1 16,-3 3 0-16,-4 2 0 0,-8 8 1 0,2 0 5 16,1-1-3-16,0 3 4 0,5-3-1 0,3-1-5 15,1 0 3-15,1 1-4 0,2-3 4 0,3-1-5 16,0 3-1-16,3-5-3 0,-4 3-1 0,8-2-5 0,0 1-12 16,2-3-1-16,0-1-2 0,3-1-1 0,2-2-2 15,2-2 2-15,1-1 2 0,5-1 2 0,-2-1-4 16,-1 1 6-16,2 0 0 0,-2-2 3 15,-1 3-3-15,1-1 1 0,-1 1-2 0,0-1 3 16,-5 3-1-16,0 0 2 0,-5 0 5 0,13 6-3 0,-4-2 4 16,-3 7-1-16,2 2 0 0,0 2 2 0,2 5-2 15,-2 4 1-15,2 3-1 0,0-1 4 0,-1 4-3 16,-2 1-7-16,-1-2-27 0,1 2-22 0,0 0-22 16,-6 3-17-16,-1-2-17 0,-1-1-9 15,0-2-8-15,-3 2-1 0,-5-4 0 0,0 1 9 0,-4-4 12 16,2-1 15-16,-1-6 18 0,2-2 18 0,-4-3 25 15,1-1 15-15,-3 0 17 0,2-5 8 16,2-1 14-16,-2 0 18 0,-1-2 16 0,2-2 15 16,-1-1 5-16,-3-4 7 0,-2-1-2 0,5-2-4 15,-4-4 2-15,4-2-12 0,-4-6 0 0,1-1-6 0,3-4-1 16,5 0 2-16,4-3-6 0,-1-1-10 0,6 0-1 16,0 0-3-16,6-3-3 0,3 1-5 0,0-2-6 15,5 1 1-15,4-1-2 0,8-8-6 16,-6 11-4-16,11-7 4 0,-7 6-7 0,8-6 0 15,-4 13-4-15,9-12-1 0,-9 14-1 0,3-4 2 0,-4 6-3 16,1-3-1-16,-5 5-8 0,1 0-1 0,-1 2-1 16,-10 4 2-16,1-1-1 0,-1 4 2 0,-7 1-4 15,3 2 5-15,-2 0 0 0,-1 1 3 0,-2 0 7 16,-4 2 8-16,0 2-1 0,5-2-3 0,-5 2 2 16,0 0-3-16,-5 13-3 0,1-6 7 0,-2 4-2 15,0-2 2-15,-4 4 1 0,5-1-1 0,-4 4-3 16,5 0 3-16,0 2-6 0,2-2 1 0,-2 1 0 15,4-3 0-15,0 0-4 0,3-4 2 16,-2 4-3-16,4-3 0 0,-1-1-6 0,1 0-4 0,3-3-4 16,2 0-2-16,-2-2 1 0,2-2-5 0,4-3 1 15,-1-1 1-15,-3-1-6 0,3-3 2 0,1 2-2 16,-3-2 2-16,-1-2-4 0,-1-2 3 0,3 1 2 16,-4-2 4-16,-2 3-5 0,-2-5 12 0,0-2-6 15,-2 3 2-15,-4-1-2 0,-1-1 6 0,1-2 0 16,-4 0-3-16,-1 1 3 0,0 4 4 0,-2-1 5 15,3 2 4-15,-2 0 3 0,2 2-1 0,-3 0 0 16,3 4-2-16,-1 0 3 0,1-2 9 0,1 1-9 16,0 0 3-16,1 3-5 0,0-1-3 0,4 2-1 15,-4-3-1-15,4 3-5 0,-2-3 2 0,2 3 0 16,0 0-3-16,0 0 5 0,0 0-1 0,15-6-2 16,-6 7-1-16,1 2 3 0,2 0-4 0,2 1-1 15,2 0 4-15,1 7-1 0,1 0 0 0,-2 1-1 16,2 1 4-16,1 5-1 0,3-1-1 0,1 0-2 15,-5 2 9-15,-4-5-8 0,0 1 2 0,0-1-4 16,0-4 8-16,-1 2-1 0,-3-3-7 0,1-3 3 16,-3-1 1-16,-1 1 8 0,-1-4 4 0,1-1 1 15,4-1 2-15,-6-1-2 0,5-4-2 0,3-3 1 16,-3 1 1-16,2-2 1 0,-2-5 2 0,2 2 1 16,-1-5-1-16,-2 0 0 0,0-6 3 0,0 6-1 15,1-8-4-15,-3 2-1 0,-4 5-2 0,3 1-2 16,-3 0 0-16,1 3-5 0,0 2 4 0,0 0-2 15,-3 3-3-15,0 1 2 0,3-1-6 0,1 1-4 16,-1 4-11-16,1 1-11 0,3 0-11 0,-3-1-6 16,4 3-4-16,0-1-8 0,1-1 4 0,-3 2-4 15,-7 1 2-15,21-1 6 0,-12-1 7 0,-4 1 7 16,5 1 1-16,-2 1 7 0,0-1-2 0,-8 0 5 16,10-2 8-16,-3 1 7 0,-7 1 9 0,7 0 6 15,-7 0 3-15,9 0 10 0,-5 2 11 0,-4-2 6 16,4 6 3-16,-3-1 4 0,3 1-2 0,0-1-3 15,-2 7 1-15,1-3 2 0,-1 2-7 0,-2 2-6 16,2 0 0-16,-2 0-3 0,2 3 0 0,2-1-5 16,-4-3-4-16,4 0-1 0,-1-2-1 0,2 0-3 15,0-1-1-15,-2-2-2 0,1-2-4 0,1 1-4 16,1-2-1-16,0-2-3 0,2 1-8 0,3-3-1 16,-2 0 4-16,2-3 0 0,-1-1-2 0,-1-1 4 15,2 0-3-15,-5-2 3 0,3-1 3 0,-1-1-4 0,-2 1 0 16,1-1 3-16,-1-3 6 0,-2 1 5 15,0 0 1-15,2-2 4 0,-6 3 8 0,5-2 4 16,-5 2 11-16,3 2 2 0,-3 3 0 0,0-2 1 16,0 2-7-16,0 0-2 0,1 3-2 0,-1 2-1 15,0 0-5-15,0 0 0 0,0 0 1 0,0 19-9 0,3-5 7 16,-2 8-5-16,-1 3-1 0,4 8-2 0,-2 1-2 16,1 1 1-16,1 13-2 0,1-12-1 15,-3 10 1-15,2-10-1 0,-1 11 0 0,2-12-4 16,-3-1 2-16,0 0 1 0,-1 0-4 0,-1-5 2 15,0 3 0-15,0 1-4 0,-3-6-6 0,1 2 3 16,-1-12-1-16,-1 0-4 0,1-3 8 0,0-4-5 16,-3 0 2-16,1 0 2 0,0-4 4 0,-3 1 6 15,0-2 9-15,1-2 13 0,-4-2 1 0,0-1 9 16,-6 0 7-16,4-3 2 0,-6-3 3 0,0-1 1 16,-10 0 0-16,1-2-2 0,1-1-7 0,-3 4 0 0,1-3-8 15,-2 1-2-15,0-4-8 0,1 2-25 16,0 1-41-16,1 2-52 0,-3-1-75 0,7-1-98 15,3 2-314-15,3 0-624 0,3-1 277 0</inkml:trace>
  <inkml:trace contextRef="#ctx0" brushRef="#br1" timeOffset="44728.333">3144 6927 23 0,'-2'-6'53'0,"2"6"5"16,-7-4-4-16,5 1-5 0,2 3-9 15,-4-4 15-15,0 0-5 0,-1 1-9 0,1 2 11 0,4 1 5 16,-4-3-8-16,4 3 1 0,0 0-5 0,-6-2 2 15,6 2-3-15,-4-2-4 0,4 2-2 0,0 0-3 16,-8 0-1-16,8 0-16 0,0 0 6 0,0 0 5 16,0 0-3-16,0 0-10 0,-5-3 1 0,5 3-2 15,0 0 5-15,0 0-12 0,0 0 5 0,0 0-4 16,0 0 5-16,0 0-8 0,0 0 0 0,0 0 0 16,0 0 1-16,0 0 3 0,0 0-3 0,-4-2-6 15,4 2 2-15,0 0 12 0,0 0-11 0,0 0-1 16,0 0 5-16,0 0-6 0,0 0 4 0,0 0-5 15,0 0 3-15,0 0-1 0,13-3-5 0,-13 3 2 16,8-4-4-16,-3 1 11 0,0 0-1 0,3-1-1 16,1-2 3-16,2 0-6 0,-1-1 2 0,4-4 8 15,2 2-9-15,0-1 0 0,-1 1-2 0,1-3 0 16,1 2 4-16,-2 0-7 0,4 1 4 0,-3-1-5 16,-5 2 1-16,3 1 0 0,4-2 5 0,-8 3 3 15,-1 0-5-15,2 2 0 0,-4 1 7 0,-2-1-4 16,-1 2-6-16,1 0-2 0,-1-1 8 0,-4 3-5 15,4-2 0-15,-1-1-8 0,-3 3 12 0,0 0-6 16,4-2-6-16,-4 2-7 0,0 0-21 0,0 0-14 16,0 0-28-16,-1 10-101 0,-6-5-194 0,-1 2 85 15</inkml:trace>
  <inkml:trace contextRef="#ctx0" brushRef="#br1" timeOffset="-168822.575">3429 4804 11 0,'0'0'34'0,"0"0"2"0,0 0 0 16,0 0-5-16,0 0-1 0,0 0 3 0,0 0 0 15,0 0-5-15,0 0 4 0,0 0 1 0,0 0 9 0,0 0 4 16,0 0 4-16,0 0 1 0,0 0 2 0,0 0-2 15,0 0 15-15,0 0-8 0,0 0-9 16,0 0 4-16,0 0-2 0,0 0 7 0,0 0-6 16,0 0 9-16,-6-4-2 0,6 4-9 0,0 0-6 15,5-10 0-15,0 0-11 0,0 0-1 0,5-4-3 0,5-7-3 16,6-1-5-16,2-3-4 0,10-12 2 0,3-3-4 16,7 4-1-16,1-1-2 0,1-2-22 0,-2 1-18 15,2 0-34-15,0 6-42 0,-7 2-112 16,-13 6-232-16,0 5 104 0</inkml:trace>
  <inkml:trace contextRef="#ctx0" brushRef="#br1" timeOffset="-168103.746">2962 7091 34 0,'0'0'81'0,"0"0"-5"0,0-3-3 15,0 3-7-15,0 0 0 0,0 0-3 0,0 0-9 16,0 0 4-16,0 0-2 0,0 0-6 0,0 0-4 0,0 0-11 15,0 0-6-15,0 0 11 0,0 0-3 0,0 0 0 16,2-6-4-16,1 1-6 0,0-1-5 16,5-1 3-16,0-4-7 0,2-4 1 0,9-5-3 15,-2-2-1-15,3-3-5 0,7 0-4 0,10-14 5 0,4 5-6 16,4-3-24-16,4 0-35 0,0 0-119 0,-3-1-187 16,0 5 83-16</inkml:trace>
  <inkml:trace contextRef="#ctx0" brushRef="#br1" timeOffset="-167478.484">3050 8580 74 0,'0'0'92'0,"0"0"-11"0,0 0-3 0,0 0-7 15,0 0-6-15,0 0 1 0,0 0-11 0,0 0 2 0,0 0-7 16,-7 1-2-16,7-1-1 0,0 0 2 15,0 0-13-15,0 0-5 0,0 0-6 0,0 0-4 16,0 0 0-16,0 0 15 0,0 0-17 0,0 0 0 0,0 0-3 16,0 0-4-16,18-12 0 0,-4 1 5 0,3-5 0 15,11-5-5-15,3-3-6 0,14-10-1 16,4-7-16-16,25-16-28 0,-3 2-39 0,3 6-91 0,-22 14-182 16,28-17 81-16</inkml:trace>
  <inkml:trace contextRef="#ctx0" brushRef="#br1" timeOffset="-137426.476">8423 6874 27 0,'0'0'34'15,"-4"-2"-2"-15,4 2-3 0,0 0-3 0,-4-4-3 0,4 4-6 16,-6-1-2-16,6 1 1 0,0 0-3 0,-8 4 2 16,8-4-2-16,-9 1-3 0,9-1-1 0,-9 1-1 15,3 1-2-15,0 0 3 0,-2-1-5 16,5 3 7-16,-2-2-8 0,5-2 3 0,-11 1-6 0,4 2 3 16,5-1 1-16,-5 0 0 0,2 1-3 0,1-3-2 15,4 0 3-15,0 0-3 0,-11 2 3 0,6-1 1 16,3 2-3-16,2-3 4 0,-6 1-2 0,6-1-2 15,-4 1 5-15,4-1-5 0,-9 1 3 0,9-1-3 16,0 0 0-16,-9 0 2 0,9 0 2 0,-4 2-10 16,4-2 14-16,-3 1-7 0,3-1 2 0,0 0 2 15,-6 3-1-15,6-3 4 0,0 0 0 0,0 0 1 16,0 0-2-16,-8 1-1 0,8-1 2 16,0 0-2-16,0 0 0 0,0 0-4 0,0 0 7 0,0 0 0 15,0 0-2-15,0 0-3 0,0 0 2 0,0 0 4 16,0 0-5-16,0 0 5 0,0 0-4 0,0 0 7 15,0 0-7-15,0 0 3 0,0 0 0 0,0 0-3 16,0 0-1-16,0 0 1 0,0 0 1 0,0 0-2 16,0 0 5-16,0 0-10 0,0 0 6 0,0 0-4 15,0 0-2-15,0 0 2 0,0 0 1 0,0 0 0 16,0 0 1-16,0 0-2 0,0 0 0 0,0 0-3 16,0 0 2-16,0 0 0 0,0 0 1 0,0 0 5 15,0 0-3-15,23-1 3 0,-17-2-6 0,-6 3 1 16,10 0-2-16,-2 0 5 0,-8 0-6 0,13-1 7 15,-2-1 3-15,2 1-6 0,-1 1 1 0,3-1 1 16,5 0 2-16,-2-1-2 0,1 1 2 0,2-2 1 16,-2 3-7-16,1-3-1 0,3 1 4 0,-3 2 0 15,1-2-1-15,2 1 3 0,4-2 2 0,0 3-5 16,0-1 6-16,-5-2-5 0,6 0 10 0,1 0-13 16,-2 0 4-16,2 2-3 0,-1-2 1 0,3 1-4 0,-2-2 9 15,2 2-7-15,0-1-1 0,-1-1-2 0,1 1 3 16,1-2 0-16,0 2 3 0,-1-1-3 15,-1 4 1-15,0-3 1 0,0 1 0 0,2-2 1 16,-2 3-4-16,-2-1-1 0,4 1 0 0,-2-1 2 0,1 1-4 16,2 0 8-16,-1-2-2 0,0 1-1 0,3-2-7 15,-2 0 15-15,2 2-11 0,0 0 3 16,-2-1 2-16,1 2-4 0,-4-3 2 0,2 2-5 16,1-1 6-16,-1 1 0 0,-1 0 3 0,1-1-3 0,-4 3 4 15,-1-2-3-15,3 0-3 0,-1 1 1 0,-7 2 1 16,4-3 2-16,5 2-5 0,-9-3 0 0,7 3 1 15,1 0-5-15,-8 0 4 0,5-3 3 16,1 3-6-16,0-1 4 0,-6 0 3 0,5-1-5 0,1 0 7 16,-7 1-2-16,2 1-1 0,3-3-6 0,-5 3 3 15,1-2-3-15,-1-1 6 0,1 3-3 16,0-2 2-16,-2 2 0 0,0-2-3 0,-1 0 1 16,1 0 1-16,-2 1-9 0,-1 1 10 0,1-2-2 0,-3 2-3 15,0-2 3-15,-1-1 0 0,4 3-3 0,-4-1 8 16,-1 0-13-16,-2 0 14 0,1 1-14 0,2-3 9 15,0 3-2-15,-2 0 1 0,-1-2 0 0,2 1-2 16,-3-2 8-16,1 3-12 0,-3 0 8 0,-1-3-8 16,-7 3 7-16,10-1 3 0,-5 0 9 0,-5 1 6 15,6 0 3-15,-6 0 3 0,7-1 10 0,-7 1 4 16,0 0 3-16,6-1-6 0,-6 1 6 0,0 0-4 16,0 0-5-16,0 0-2 0,0 0 0 0,0 0-2 15,0 0-5-15,5-3-2 0,-5 3-5 0,0 0-9 16,0 0-12-16,0 0-22 0,0 0-26 0,0 0-36 15,1-3-107-15,-1 3-209 0,0 0 93 0</inkml:trace>
  <inkml:trace contextRef="#ctx0" brushRef="#br1" timeOffset="-133894.541">8041 8635 30 0,'0'0'50'15,"0"0"-10"-15,0 0-2 0,0 0-2 0,0 0 0 0,0 0-8 16,0 0 0-16,0 0 2 0,0 0-9 0,0 0 0 16,0 0-2-16,0 0-6 0,0 0 0 0,0 0 1 15,0 0 0-15,0 0 2 0,0 0-5 0,0 0-3 16,0 0 4-16,0 0-5 0,0 0 5 16,0 0-3-16,0 0 1 0,0 0-4 0,0 0 1 0,0 0 1 15,0 0-2-15,0 0 0 0,0 0 9 0,0 0-3 16,0 0-13-16,0 0 6 0,0 0-1 0,0 0 6 15,0 0 0-15,0 0 3 0,0 0-14 0,0 0 3 16,0 0 2-16,0 0 6 0,15-3-13 0,-15 3 10 16,6-1 1-16,1 0-3 0,-7 1 6 0,11-2-10 15,-3 2 8-15,-4 0-6 0,6-1 2 0,-2 1-5 16,-2-3 3-16,6 2 0 0,-2 1 0 0,0-1 0 16,2 1-1-16,-1-2-3 0,0 2-1 0,-1 0 1 15,1 0 3-15,3 0-3 0,-1 0 4 0,-2 0-7 16,4-2 6-16,1 4-2 0,-2-2 5 0,5 0 2 15,-1 0 0-15,0 0-4 0,4 0 2 0,-2 0-7 16,2 0 5-16,0-2 3 0,-2 2-10 0,2 0 4 16,0-3 0-16,7 3 4 0,-9-2-4 0,10 3 2 15,-11-2 1-15,10-2-9 0,-6 3 8 0,4-1-2 16,-1 2 6-16,-5-1-5 0,0 0-1 0,-2-1-1 16,4 1 7-16,-5 0-2 0,4 0-2 0,-2 1-2 15,-3 0 0-15,3-1-1 0,-2 0 4 0,1 0-8 16,0 2 5-16,-6-1 7 0,5-2-11 0,0 1-2 15,0 0 6-15,-5 0-3 0,1 0 5 0,0 0-1 16,0 0-6-16,-1 0 6 0,4 1-4 0,-1-2 3 16,-1 1 3-16,-3 0-1 0,4 0-2 0,-3 0 4 0,1 0-1 15,-4 0-2-15,6 1 2 0,-5-1-4 0,2-1-1 16,-4 1 1-16,4 0-4 0,-3-2 10 16,0 2-1-16,-2-1-4 0,-2 1 2 0,2 0 1 15,-8 0-4-15,11 0 1 0,-11 0-3 0,9-1 0 0,-9 1 9 16,7 0-8-16,-7 0 3 0,0 0 6 0,6-1-7 15,-6 1 1-15,0 0-2 0,8 0 2 16,-8 0 5-16,0 0-9 0,0 0-1 0,0 0-12 16,3-2-21-16,-3 2-81 0,0 0-126 0,0 0 56 0</inkml:trace>
  <inkml:trace contextRef="#ctx0" brushRef="#br1" timeOffset="-129514.63">8047 10224 20 0,'0'0'25'15,"5"2"-10"-15,-5-2 8 0,7 1-7 0,-7-1 0 16,0 0-1-16,10-1 0 0,-5 2-3 0,-5-1 0 15,10 0-2-15,-2 0 0 0,-8 0-3 0,10-1 5 16,-2 1-5-16,-2-2 0 0,-2 2-2 0,5-2-2 16,0 4 0-16,-1-4 3 0,-2 2-8 0,3 0 6 15,0 0-1-15,-2 0-1 0,4 0 1 0,0 0 1 16,-2 0-4-16,3 0 2 0,0 0 0 0,-1 0-3 16,0 0 3-16,3 0-2 0,-5 0 0 0,5 0 1 15,-4-3 1-15,3 0 0 0,1 1-1 0,2 0-1 16,-2 1-2-16,1 0 0 0,-1-2 1 0,4 3 1 0,-4 0-7 15,3-2 1-15,-3-1 0 0,-1 1-1 0,-2 1 5 16,4 2-6-16,-1-2 1 0,-1 0 3 16,-3 1 1-16,4 0-2 0,-2 0 0 0,0 0 3 15,0 0 2-15,0 0-5 0,-1-1 1 0,2 1-1 0,-1 0-1 16,0 0 7-16,0 1-5 0,0-2 4 16,0 2-1-16,1-2-1 0,-2 2-2 0,2-1 3 15,1 1-2-15,-1-1-1 0,1 1 5 0,0-1 3 0,0 2-3 16,-1-2-1-16,1 1 0 0,-1 1-4 0,0-1 4 15,0 0 2-15,-2-1-2 0,3 0-1 0,-3 0 5 16,2 0-4-16,-1 0 0 0,0 0-3 0,1 0 1 16,0 0 1-16,-4 0 1 0,6 0 0 15,-7-1-1-15,7 1 2 0,-3-1-1 0,-2 1 2 0,0 0-3 16,3-2 0-16,-3 2 0 0,3-1 0 0,-3-1 2 16,3 1 0-16,-3 0-1 0,2 0-3 0,0-2 4 15,1 2 2-15,1 1 1 0,-1-3 2 0,1 2-6 16,3 0 3-16,-2-1 0 0,-2 1-2 0,-1 0 2 15,7-1-5-15,-8 1 1 0,6-2 2 0,-5 6 0 16,5-6 0-16,-4 3 0 0,-1-2-2 0,1 4 1 16,0-2-4-16,1 0 11 0,-1 0-6 0,1 0-3 15,-1 0-1-15,6 0 1 0,-6 0 1 0,-1 0-5 16,3 0 6-16,0-2 0 0,-4 2 4 0,5 0-5 16,-3 0 1-16,2-2 1 0,2 2-2 0,-4-1 2 15,-1 1-3-15,2 0 4 0,0 0-3 0,-1 0-1 16,1 1 1-16,-1-1 1 0,1 2 0 0,-4-2 0 15,3 0 0-15,1 0-1 0,-1 0 4 0,1 0-1 16,-1 0-3-16,-1 0 0 0,1 0-1 0,2 0 2 16,-4-2-3-16,-1 2 3 0,5-1 3 0,-2 0-1 0,-4 0 1 15,5 1-2-15,-4-2-1 0,0 1-1 16,3 0 3-16,-3 0-2 0,3-1 3 0,-3 2-6 16,3-3 4-16,0 3-1 0,-1 0 1 0,1-1-1 15,4 0-4-15,-3 1 7 0,-2 0-2 0,8-2 0 0,-3 2 0 16,-3-1 2-16,6 0-1 0,-2 1-4 0,-4-1 5 15,-1-1-6-15,6 4 1 0,-5-2 0 0,0 1 4 16,3-2-1-16,-3-1-2 0,-1 4 0 16,0-4-1-16,0 2 0 0,-1 2 3 0,2-1 0 0,-2-2-3 15,-2 2 3-15,5-2-5 0,-3 2 5 0,-1-1 0 16,1 0 0-16,-2 1 0 0,5-1-1 0,-1 0 1 16,-2 0-1-16,2 1-1 0,4-2 0 15,-3 2 2-15,2-1-3 0,3-1 6 0,-7 1-8 0,6 1 4 16,-2-2-2-16,-1 1 1 0,-3 0 1 0,4 0-1 15,-5 0 0-15,2 0 1 0,-1 3 2 0,-1-3-1 16,4 1-2-16,-3-1 1 0,1 1 1 0,-4-1 0 16,3 3 0-16,0-3-5 0,-3 2 8 0,3-1-8 15,-4 1 3-15,1-2 3 0,1 3-2 0,1-2 6 16,1 0-4-16,-3 1-4 0,0 0 3 0,2-2 1 16,-2 0-3-16,0 0-1 0,-1 3 3 0,1-3-2 15,1 0 0-15,0 0 3 0,-2 0-2 0,0 0-4 16,0 0 4-16,2 0 3 0,-3 0-4 0,5 0 2 15,-3 0-4-15,2 0 3 0,-1-3 3 0,-2 3-9 16,4 0 7-16,0 0 1 0,-3-2-1 0,4 2-1 16,-1 0-2-16,-2-2 3 0,3 4 1 0,-1-2-3 15,0-2 0-15,2 1-1 0,3 0 0 0,-8 1 3 16,8-1-1-16,-1-1-2 0,2 1 5 0,-6 1-3 16,2-2 1-16,-2 2 1 0,2-2-3 0,2 2 0 15,-2 0 0-15,3-3 3 0,-4 3 0 0,4-1-2 16,0-2-2-16,-2 2 5 0,-3 0-3 0,4 1 3 15,2 0-1-15,-4 0-3 0,-3-1-1 0,6-1 3 16,0 2 1-16,-2 0-3 0,-2 0 0 0,0-1-2 0,3 2 6 16,2-1-2-16,-1 2-2 0,-4-2 1 0,0 1-1 15,4-2 1-15,-5 1-2 0,1 0 2 16,-3 1 0-16,3-1 3 0,-1-3-3 0,5 3 0 16,-6 2 4-16,3-2 0 0,-1 1-2 0,5 0 0 0,-5-1-1 15,5 0 1-15,-3 1 2 0,2-2-2 0,-3 2 3 16,5-1-3-16,1 0 1 0,-3 2-1 15,1-1 1-15,-1-1-3 0,0 0 3 0,-1 0-3 16,0 1 2-16,2-1-4 0,-2 0 3 0,2 0-1 0,0 0 2 16,-2 0-1-16,-4 3 3 0,2-3-4 0,3 0 1 15,-4 0-1-15,4 0 3 0,1 0-3 0,-5 0 0 16,2 0-1-16,0 0 1 0,2-3 4 0,-3 3-2 16,3 0-6-16,-5 0 5 0,2-1-1 0,2 1 0 15,-3 0 1-15,-1-1 3 0,0 1-2 0,0 0-1 16,0 0 2-16,1-2-1 0,-1 2-3 0,2 0 6 15,-2-2-2-15,1 1 2 0,-1 1-4 0,0 0 1 16,-3-2 0-16,2 2 3 0,-3 0 0 0,1-1-4 16,-4 0 4-16,1 1-3 0,0-1 1 0,1-1 1 15,-8 2-2-15,11 0 0 0,-5 0 0 0,-6 0-3 16,11 0 1-16,-11 0 1 0,9 0-1 0,-9 0 0 16,10 0 2-16,-10 0 0 0,7 0 0 0,-7 0-4 15,5 2 8-15,-5-2 4 0,0 0 4 0,0 0 5 16,0 0 2-16,7-2 9 0,-7 2-3 0,4-3 0 15,-4 3 2-15,0 0-4 0,0 0 2 0,0 0 0 16,0 0-1-16,0 0-1 0,0 0 0 0,0 0 6 16,0 0-1-16,0 0 0 0,0 0 2 0,0 0 2 15,0 0 6-15,0 0-14 0,0 0 7 0,0 0-5 16,0 0-10-16,0 0 4 0,0 0 0 0,0 0-3 16,0 0-4-16,0 0-1 0,0 0-3 0,0 0-3 15,0 0-3-15,0 0 7 0,0 0-6 0,0 0 0 16,0 0 4-16,0 0-7 0,0 0 3 0,0 0-3 0,0 0 0 15,0 0 1-15,0 0-6 0,0 0 3 0,0 0 7 16,0 0-13-16,0 0-6 0,0 0-20 0,0 0-6 16,0 0-31-16,0 0-94 0,0 0-174 0,0 0 78 15</inkml:trace>
</inkml:ink>
</file>

<file path=ppt/ink/ink1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1-10-06T10:17:48.238"/>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
  </inkml:definitions>
  <inkml:trace contextRef="#ctx0" brushRef="#br0">2780 2048 118 0,'-1'-4'117'16,"-4"1"-12"-16,1 0 6 0,-2-1-8 0,-2 4-7 15,3-3-6-15,-2 2-2 0,2 0-4 0,-5 1-5 16,10 0-6-16,-9 0 2 0,0 1-17 0,4 0-2 16,-4 2-6-16,0 2-1 0,0 2-8 0,-5 0-4 15,0 3-4-15,0 1-2 0,-2 1-5 0,1 1-1 16,2 0-5-16,-2-2 1 0,4 1-3 0,-1-1 1 16,3-2-4-16,0 6 0 0,4-4-2 0,2 1 1 15,0-3-4-15,0 4-3 0,0-1 2 0,3 0 1 16,3 0-5-16,2-4 2 0,2 3 6 0,0-1-8 15,1-2-1-15,7 1 0 0,-1 1-1 0,4 0 2 16,0-2-3-16,0 1 2 0,0-4-2 0,1 2 6 16,-1-1-4-16,1 2 3 0,-3 0-6 15,0 0 2-15,-1-2-2 0,1 1 1 0,-6 1 3 16,-1-1-2-16,1-2-7 0,-2 5 8 0,-4-5 3 0,1 3-4 16,-4 0-1-16,0 3 3 0,-2 0-2 0,-1 1 4 15,-5 2-3-15,-2 0 1 0,-4 1 0 0,2 0 4 16,-6-3 3-16,3 1-2 0,-5 0 2 0,1-3 11 15,-1 0-1-15,0 0 5 0,1-3 6 0,0 0-2 16,1-2 0-16,0-3 1 0,-2 2 0 0,8-4-3 16,0-1-1-16,-2-2-4 0,1 1-3 15,2-3 0-15,0-2-8 0,1 1 1 0,2-5-3 16,1 2-3-16,1-2-5 0,-1-2-5 0,3 0-9 0,3 3-8 16,-1-7-19-16,1 6-26 0,0 1-29 0,1-2-23 15,2 2-47-15,1 0-135 0,-3 1-323 16,0 0 144-16</inkml:trace>
  <inkml:trace contextRef="#ctx0" brushRef="#br0" timeOffset="390.85">2857 2191 98 0,'5'-5'118'0,"1"4"-2"0,3 0-1 15,1-4-8-15,2 1-10 0,-2 0 0 0,3-3-9 16,6 5-9-16,-1-1-3 0,0-1-10 0,-3 0-3 16,4-1-9-16,-8 1-7 0,3 0-6 0,0 3-3 15,-2-1-4-15,1-3 0 0,-4 4-6 16,-1-2-3-16,3 1-3 0,-6-1 2 0,2 3-4 0,-2-2-7 16,0-1 4-16,-5 3-25 0,13-3-8 0,-9-1-16 15,-2 4-9-15,-2 0-15 0,10-3-10 0,-7 1-21 16,-3 2-19-16,0 0-79 0,4-2-199 0,-4 2 89 15</inkml:trace>
  <inkml:trace contextRef="#ctx0" brushRef="#br0" timeOffset="649.314">3004 2148 7 0,'0'0'86'0,"0"0"-2"0,0 0 1 0,7 5-4 0,-7-5-1 15,5 5-8-15,-1-3 0 0,-4-2 8 16,5 7 1-16,1-2 5 0,-3 2 6 0,2 2-3 0,-1 4-1 16,1-4 0-16,-1 8 2 0,1-2-8 15,-1 7 2-15,0-6-8 0,2 4-2 0,-5-1-7 16,3 0-5-16,0 1-6 0,0-1-7 0,0-2-2 16,-3 3-8-16,2-2-3 0,3 0-6 0,-5-4-3 15,3-1-15-15,-1-1-17 0,-1 0-18 0,1-7-6 16,-2 4-44-16,-1-1-20 0,3-4-24 0,-2-1-21 15,3-3-116-15,-4 0-276 0,0 0 123 0</inkml:trace>
  <inkml:trace contextRef="#ctx0" brushRef="#br0" timeOffset="1015.468">3211 2310 114 0,'-3'10'151'0,"3"1"-14"0,0 2-13 0,3 2-5 16,-2 1-15-16,-1-2-6 0,3 3-11 0,-3-4-9 15,6 3-8-15,-4-5 4 0,2 0-16 0,1 2-5 16,-1-3-6-16,0-1-5 0,1-2-2 16,-4-1-3-16,4-2-6 0,-1 0-1 0,1 0-2 15,-2-1-7-15,2-2 9 0,-5-1-13 0,9-5-1 0,-1 2-3 16,-1-6 0-16,1 1 2 0,1-5-1 0,0 3-2 15,-4-5-5-15,3-2 3 0,-6 0-3 0,2 2-4 16,1-4 2-16,-1 4-3 0,-4-2 4 0,0-2-4 16,0 8 4-16,-2-7-1 0,0 1 13 0,-3 6-17 15,4 0 14-15,-3-1 7 0,-5 5 3 0,6-3 20 16,-3 2-13-16,1 4 0 0,-1 1-3 0,1 1-3 16,5 2-5-16,-13 1-12 0,0 1-9 0,3 3-17 15,3-3-15-15,-3 5-27 0,0 0-31 0,2 1-30 16,-1 2-32-16,3-4-104 0,-3 3-276 0,4 0 122 15</inkml:trace>
  <inkml:trace contextRef="#ctx0" brushRef="#br0" timeOffset="1653.869">3428 2227 76 0,'0'0'109'15,"0"0"-2"-15,10 9-16 0,-7-4-16 0,-1 5-1 16,2 0 3-16,0 5-5 0,0-3 1 0,0 5-6 16,0-1-3-16,-1 1-1 0,-2 1-5 0,2-1-7 15,-2 1-6-15,2 0-4 0,-1-6-3 0,0 4-3 16,0-6-5-16,-2 1-2 0,-1 0-4 0,2 0 3 15,1-5-7-15,-2 0 3 0,2-2-3 0,-2 1-1 16,0-3-2-16,0-2 0 0,0 0 0 0,0 5-6 16,0-5 2-16,0 0-8 0,-2-12 0 0,2 5-2 15,-3-5 4-15,4 2-7 0,-3-7 0 16,2-1 4-16,-4-3-3 0,3-4 1 0,1-3 3 0,-2 1 5 16,1-1-11-16,1 10-4 0,0-13 5 0,3 13-2 15,-2-1 2-15,3 0-2 0,2 5 7 0,1-1-10 16,0 4 6-16,-1-4-6 0,3 7 8 0,-1-3-6 15,2 6 0-15,-1-1 2 0,0-1-2 0,0 4 4 16,-1 2-1-16,-3 0-1 0,4 3 4 0,-2-1-1 16,-1 1 1-16,-1 1 3 0,-1 4 0 0,-3-2-1 15,-1 2-3-15,0 3 0 0,0-1-2 0,-4 2-2 16,-1 3-5-16,-2-5-3 0,-1 6 2 0,0-5-1 16,-5 3 1-16,3-1 3 0,-4-1 5 0,4-2-2 15,-2-1-9-15,3 2 6 0,0-5 1 0,2 3-5 16,-2-2 21-16,2-3-22 0,3 2 3 0,0-1-3 15,0-1 1-15,4-3 1 0,-6 6 3 0,6-2-3 16,0 0 5-16,0-4-2 0,2 5-2 0,0-2 6 16,2-1 0-16,1 2 2 0,-1-1-3 0,2 1 1 15,2 1-2-15,2 0 3 0,-1 2-4 0,4-2 2 16,5 4 2-16,-8-2 1 0,3-1 1 16,1 1 1-16,5 1 2 0,-6 1-5 0,6 1 4 15,-9-5-5-15,1 2 4 0,1 0-14 0,-3-4-14 16,2 2-15-16,1 2-22 0,-4-5-11 0,0 1-13 15,0-1-14-15,0-2-67 0,-4 0-180 0,-4 0 80 0</inkml:trace>
  <inkml:trace contextRef="#ctx0" brushRef="#br0" timeOffset="1928.944">3770 2172 100 0,'0'0'143'0,"0"0"-3"0,0 0-18 16,0 0-11-16,-1 21-14 0,2-13-5 16,-1 1-11-16,3 1-4 0,-2 2-7 0,3 0 0 15,-3 0-8-15,3 5-5 0,0-2 0 0,0 2 4 16,1-2-6-16,-1 1-3 0,-2-4-4 0,1 4-2 16,3-3 0-16,1 1-6 0,-2-3 7 0,1 0-16 15,-3-1 0-15,3 2-2 0,0-5-4 0,0 3-3 16,2-5 0-16,-1 2-9 0,-2-2-8 0,0 0-6 15,0-3-6-15,0 1-8 0,-5-3-21 0,0 0-22 16,18-5-35-16,-11-2-23 0,-2-2-22 0,1 2-94 16,-1-4-250-16,-7-1 110 0</inkml:trace>
  <inkml:trace contextRef="#ctx0" brushRef="#br0" timeOffset="2099.059">3829 2268 56 0,'14'-7'73'0,"-9"5"-8"0,2-1-15 0,-2-2-21 16,1 1-18-16,-2-1-20 0,-3 0-38 16,2-1-48-16,-2 2 21 0</inkml:trace>
  <inkml:trace contextRef="#ctx0" brushRef="#br0" timeOffset="2238.054">3649 2063 52 0,'-4'-3'125'0,"4"3"-14"0,0-4-19 16,0 4 0-16,9-5-15 0,-3 0-11 0,5 2-16 16,1-4-51-16,5 2-57 0,-7 1-43 0,3 1-110 15,-4-2 48-15</inkml:trace>
  <inkml:trace contextRef="#ctx0" brushRef="#br0" timeOffset="5153.971">1706 1872 8 0,'0'0'60'0,"0"0"1"0,0 0-10 16,0 0-1-16,0 0-5 0,0 0 1 0,0 0 1 16,0 0-6-16,0 0 3 0,0 0-5 0,0 0-2 15,0 0-6-15,0 0 4 0,0 0 3 0,0 0-7 16,0 0 0-16,0 0-12 0,0 0 4 0,0 0 0 15,0 0 2-15,0 0-7 0,0 0 3 0,-7 4-12 16,7-4-5-16,0 0 9 0,0 0-5 0,0 0 0 16,0 0 2-16,0 0 10 0,0 0-11 0,13 5-6 15,-13-5 3-15,4 3-1 0,-3-2-2 0,-1-1 1 16,6 3 13-16,-6-3-12 0,7 3 2 0,-4 0 4 16,1-1 3-16,-4-2 2 0,7 5 5 0,-1-4-5 15,-3 2-2-15,1-1 8 0,3 1-2 0,-2 0-9 16,0-1 8-16,3 2 2 0,-3 1-4 0,9 2 3 15,-5-3-2-15,0 3-3 0,8 2-4 16,-7-3 7-16,6 7-3 0,-1-3 0 0,5 1 5 0,1 5-2 16,2-2 1-16,2 3 2 0,3 0-4 0,-1 2 6 15,0-1 3-15,0 2-5 0,-1 1 1 16,4 1-7-16,6 8 7 0,-8-6-3 0,1 2-1 16,-1-2 0-16,8 7-9 0,0 5 9 0,-11-10-3 15,5-1-7-15,4 9 8 0,2 1-9 0,-9-9 5 16,1-2-4-16,10 10-2 0,-8-11 5 0,-2 2-3 15,1 0 6-15,2-2-3 0,11 6-4 0,-12-7 3 16,-1 0-2-16,0 0 3 0,2-1 0 0,-3 4 1 16,1-5-5-16,2 3 8 0,-4-2-11 0,-1-1 6 15,2 0 4-15,-2 0-7 0,1-3 0 0,1 1-3 16,-7 2 0-16,7-2 7 0,-4 0-11 0,3-1 9 16,-5-3-2-16,0 5 0 0,-4-8-3 0,-1 1 2 15,5 5 1-15,-6-5-4 0,-1 0 3 0,1-3 0 16,1 2 1-16,-2-2-5 0,-6-2 2 0,2 0 1 15,-2 0 0-15,-2-2-4 0,-2 0 7 0,3-2 1 16,-4 1 4-16,2-1-4 0,-6-3 8 0,8 7-9 16,-5-5 4-16,-3-2-1 0,0 0-3 0,7 5 6 15,-7-5 0-15,0 0-1 0,0 0 6 0,6 4-3 16,-6-4 0-16,0 0 3 0,0 0-2 0,0 0-4 16,0 0 2-16,0 0-3 0,0 0 0 0,0 0-4 15,0 0-2-15,0 0-14 0,0 0-17 0,0 0-20 16,0 0-16-16,0 0-36 0,0 0-30 0,5-13-42 15,-5 13-110-15,0 0-301 0,-10-12 134 0</inkml:trace>
  <inkml:trace contextRef="#ctx0" brushRef="#br0" timeOffset="11431.437">787 2822 22 0,'1'15'71'15,"5"1"-12"-15,-1 0 1 0,-1 2-11 0,0-7-12 0,0-1-13 16,-2 1-14-16,2-4-16 0,-1-3-14 0,0 3-31 16,1-5-56-16,-1 2 25 0</inkml:trace>
  <inkml:trace contextRef="#ctx0" brushRef="#br0" timeOffset="11777.908">702 2518 50 0,'5'-1'55'0,"-5"1"-20"0,4-3-23 15,-4 3-38-15,0 0-27 0,0 0 12 16</inkml:trace>
  <inkml:trace contextRef="#ctx0" brushRef="#br0" timeOffset="12211.854">778 2757 15 0,'1'-4'188'0,"-1"4"0"0,0-6-6 16,0 2-4-16,0 4-6 0,0-5-9 0,0 5-13 0,0 0-7 15,4 0-8-15,-4 0-12 0,0 0-12 16,0 0-11-16,0 0-6 0,0 0-13 0,0 0-7 16,0 10-4-16,2-3 1 0,1 4-7 0,1-1-4 0,-2 8-4 15,3 1-5-15,0-2-4 0,-1 1-1 0,1 7-5 16,-1-7-3-16,1 1-2 0,-1-3-8 0,1 2 1 15,-2 1-4-15,2-2-5 0,-1-5 5 0,0 2-8 16,-2-1 0-16,2-4-5 0,-3-2-5 0,-1 1-18 16,4-2-20-16,-3 0-19 0,1-2-16 0,-2-4-18 15,1 5-29-15,-1-5-41 0,0 0-40 0,0 0-165 16,0 0-390-16,-19-19 173 0</inkml:trace>
  <inkml:trace contextRef="#ctx0" brushRef="#br0" timeOffset="12623.947">582 2570 50 0,'0'-6'154'0,"3"-2"-7"0,-1 3-7 0,2 0-1 16,4-2-11-16,3 0-15 0,-1 2-2 0,2 0-12 16,8 0 7-16,1 1-13 0,-1 1-2 0,3 3-1 15,8 4 3-15,-3 1-8 0,3 3-1 0,-3 1 2 16,4 2-3-16,-2 3-3 0,1 3 0 0,0 5-4 15,-2-1-5-15,-2 2-7 0,8 10-2 0,-10-8-4 16,-4 1-8-16,-2 3-3 0,-2 0-4 0,0 2-4 16,0-1-3-16,-7 3-5 0,-1 1 0 0,-4-4-4 15,-1 6-3-15,-8-2 0 0,-1 0-3 0,-4-5-4 16,-1 7 1-16,-3-7-4 0,-5 2-1 0,-5-5-4 16,-2 0-1-16,-3-1 0 0,-3-3-2 0,-2-2 4 15,1-6-1-15,-2-1-2 0,-1-6-1 0,-1-1 1 16,1-1-1-16,1-8 3 0,-2-3 2 0,4-5-2 15,0-4-1-15,0-5-2 0,4-2-1 0,-8-17-2 16,2-2 0-16,6-5 1 0,2-4-3 0,7 1-1 16,2 2 2-16,7-2-1 0,1 15 0 0,4-12-2 15,5 12 1-15,3 2-3 0,2 1 2 0,5 4-3 16,4-2 0-16,1 5-1 0,3 2 0 16,4 1-5-16,0 4-31 0,2 2-35 0,0 0-48 15,3 6-61-15,3-1-62 0,-5 6-129 0,7-1-406 0,0 4 180 16</inkml:trace>
  <inkml:trace contextRef="#ctx0" brushRef="#br0" timeOffset="13493.92">1703 2588 129 0,'0'0'137'0,"0"0"-14"0,0 0-9 0,0 0-9 15,3 15-7-15,0-4-2 0,-2 1-9 0,2 4-14 16,0 2 2-16,2 7-7 0,-3-6-5 0,1-2-4 16,1 3-3-16,3 6-8 0,-4-1-6 0,1-8 0 15,-1-1-7-15,0 3-4 0,-2-4 2 0,-1-3-7 16,2 0-1-16,-1-3 0 0,-1-1 1 0,1-1-4 16,-1-4 4-16,2 4 2 0,-2-7-2 0,-4 7-4 15,4-7-1-15,-7 2-8 0,7-2-3 0,0 0 1 16,-11-9-4-16,3 0 1 0,3-2-4 15,-1-5-2-15,-3-2 1 0,2-8 1 0,0-1-3 16,-1-2 5-16,3-4-7 0,0-1-2 0,-4-12 4 16,5 9-3-16,-3-7-3 0,6 9 3 0,0-2-6 0,3 6 4 15,0-1 2-15,0 0 2 0,1 4-2 0,5 3 0 16,-1 6 2-16,3 2 4 0,-1 0-6 16,5 1 3-16,-1 5-2 0,1-3 6 0,2 6-5 15,0 0 3-15,1 3 1 0,-1 2-4 0,-1-2 3 16,4 8 1-16,-6 1-4 0,2 1 3 0,-5 3 2 15,4 1 3-15,-6 3-4 0,-1 1 8 0,-3 1 0 16,0 1-4-16,-4 2 2 0,0 2 4 0,-4-1 1 0,-5 7 2 16,-2 0-4-16,-1-3-2 0,1-5 4 0,-7 4-4 15,5-9 1-15,-1 4-6 0,1-3 1 16,-2-1 1-16,1 0-8 0,2 0-21 0,-2-4-19 16,5 1-27-16,0-6-19 0,1 2-34 0,0 1-31 15,3-4-104-15,-2-1-275 0,7-1 121 0</inkml:trace>
  <inkml:trace contextRef="#ctx0" brushRef="#br0" timeOffset="14101.599">1953 2737 131 0,'7'15'147'0,"-1"0"-3"0,-1-5-23 0,2 9-15 15,0-7-9-15,-4-2-7 0,3 2-9 0,-2-3-6 16,1 0-1-16,-3-1-14 0,1-1 3 0,-3-2-13 16,1 0 1-16,2-1 19 0,-3-4 9 15,0 0-1-15,0 0-11 0,0 0-10 0,0 0-4 0,0 0-7 16,0 0-3-16,-14-18 3 0,10 8-14 0,-2 0-3 16,3-2-3-16,-1-5-3 0,1 1 0 0,1-2-7 15,2 1-1-15,0 1-2 0,1 1-4 0,2 3-4 16,0 0-7-16,2 2-6 0,1-3-3 15,-2 5-11-15,3-1-5 0,1 4-16 0,1-1-7 0,-1 1-5 16,1 3-1-16,4-2-18 0,-4 1 4 16,-2 1-6-16,5 1 5 0,-4 1 4 0,3 2 0 15,0-1 10-15,-3 1 3 0,-1 0 18 0,1 1-10 16,-3-1 8-16,1 1 6 0,-3 2 1 0,3-1 15 16,-4 1 16-16,1 2 12 0,-2 1 6 0,1 1 6 0,0 0 14 15,-1 0 10-15,-1 2 1 0,0-2 2 16,-1 2 2-16,1-1 0 0,-2 0-7 0,0 3-4 15,4-3-2-15,-2-3-2 0,2 3-4 0,-1 0-8 16,0-1 1-16,1-1-2 0,0-1-5 0,2 0 0 16,-3 0-5-16,3-1 1 0,0-2-2 0,2 3-3 15,-2-4 6-15,0 1-2 0,-4-4-2 0,13 1-3 16,-13-1 3-16,12 2-5 0,-12-2 3 0,12-4-5 16,-12 4-2-16,9-7 0 0,-3 4-1 0,-2-4 4 15,1-1-3-15,-1-1-8 0,-4-1 9 0,0-1-2 16,-2 0 2-16,0-1-2 0,-3-2-1 0,4 4-1 15,-7-5 6-15,3 4 5 0,-1 5 1 0,-1-5 10 16,1 5 3-16,1 1 0 0,0-1-1 0,-2 3-7 16,6 1-4-16,-5-1-9 0,6 3-11 0,0 0-10 15,-17 7-18-15,12-2-20 0,1 2-25 0,2 0-18 16,0 3-21-16,1-2-8 0,2 1-23 0,3-1-77 16,-4 1-243-16,7-2 108 0</inkml:trace>
  <inkml:trace contextRef="#ctx0" brushRef="#br0" timeOffset="14606.012">2580 2767 125 0,'-10'-7'200'0,"4"6"-14"0,6 1-13 15,-18 1-13-15,5 3-9 0,3-1-12 0,-1 0-14 0,-1 2-8 16,-3 4-12-16,2-2-9 0,4-2-12 0,-4 4-6 15,3-1-9-15,6 2-6 0,-6-3-9 0,2 2-6 16,2 1-4-16,3 0-6 0,-2 0-1 16,3-1-5-16,-3 1-6 0,5-4-5 0,0 2-11 15,0-8-4-15,0 8-6 0,1-1 0 0,-1-7 0 16,6 4 3-16,-6-4-6 0,0 0 4 0,0 0 1 16,0 0 0-16,26-14-2 0,-20 9 4 0,-2-3-4 15,2 2 0-15,-2-5 1 0,4-2 1 0,-2-2-1 16,-2-2 1-16,0 6 0 0,-4-9-4 0,1 3 5 15,2-3-4-15,-3-1 1 0,-4-6-3 0,0 3 1 16,-5-1-1-16,7 6 0 0,-2 2 14 0,0 3 1 16,0 2 8-16,3-1 5 0,-3 9 2 0,1-6 2 15,2 3-1-15,1 5-4 0,0 2-2 0,-4-9-5 16,4 9-1-16,0 0-3 0,0 0 1 0,0 0-4 16,0 0 1-16,0 0-3 0,8 28 1 0,-3-9-1 15,-1-5-2-15,1 2 1 0,4 1-2 0,-4-1 1 16,4 1-2-16,-2 2 2 0,0-2-3 0,2 1 2 15,0-2-4-15,-1 2 3 0,1-5-2 0,-2 2 5 16,2-5-4-16,-2 0-3 0,-1-1 3 0,3 5 0 16,-3-6 0-16,0-2-1 0,-2-1-2 0,0-1-5 15,0 0-10-15,1 0-9 0,-2-1-11 0,-3-3-18 16,0 0-17-16,0 0-40 0,0 0-32 16,18-7-34-16,-14 4-148 0,-4 3-349 0,6-10 156 15</inkml:trace>
  <inkml:trace contextRef="#ctx0" brushRef="#br0" timeOffset="15886.204">2072 3185 57 0,'0'-7'156'0,"4"2"-7"0,-3-3-4 0,-2 2-1 16,1-2-6-16,-1-1-7 0,-2 2 6 0,-1-1-7 15,-2 4-7-15,1 1 0 0,0-3-6 16,-8 5-8-16,4-2-9 0,-4 3-10 0,1 4-8 16,-1 0-10-16,-3 3-7 0,-3 2-5 0,1 3-6 15,1 1-7-15,2-3-4 0,1 3-5 0,-2 3 3 0,4-1-13 16,2 1-1-16,-3 1-1 0,7 0-3 0,-2 0-1 15,3 1-4-15,-4-1-5 0,8 1 0 16,-2-1 0-16,3 0-3 0,0 0 2 0,0-5-2 16,4 2-9-16,-1-2 1 0,4-1-4 0,-3-1-2 15,5 1-6-15,0-3-1 0,3-2 0 0,0-1-6 16,0-2 0-16,2-2 2 0,6-2-9 0,-1-2 3 16,2-4-8-16,4-3 0 0,2-3-10 0,-5-3 7 15,1 2-4-15,0-4 1 0,-4-3 5 0,0-1-7 16,-1 1-3-16,-4-1-6 0,-1 1 8 0,-3 3 3 15,-3 2 5-15,-1 0 8 0,0 4-5 0,-6 2 9 16,1 1 7-16,2 1 19 0,-3 3 3 0,0-1 7 16,0 6-3-16,-7-1 1 0,7 1-2 0,-11 5 7 0,2 1 0 15,-5 6 7-15,4 2-2 0,-3-1 3 16,1-2 4-16,0 4-3 0,-2-3 1 0,5 0-7 16,3-2-2-16,-2-1 0 0,-1 1-3 0,4-1-3 15,0-3-6-15,2 0-6 0,2-1-7 0,-2 0-4 16,6-2-2-16,-2 0 0 0,-1-3-2 0,3 2-2 15,-3-2 3-15,0 0 0 0,19-7 0 0,-14 2 2 0,7 0-8 16,-3-1 3-16,-1 1 10 0,1 1-3 16,-1-2 3-16,1 4-5 0,-3 0 0 0,-1 1 3 15,2-1 0-15,1 2 0 0,-8 0 7 0,12 4-9 16,-8-2 3-16,5 1 1 0,-4 1-1 0,4 1 3 16,-2-2-7-16,2 3 4 0,-2-2 0 0,2-2-2 15,0 2-11-15,0-4 0 0,1 1-13 0,-1-1-10 16,-1-1-4-16,2-4 2 0,-1 0-20 0,0-2 4 15,4 0 3-15,-4-2-11 0,-2 0 7 0,1-2 0 16,1-1 2-16,-2-2-2 0,-1 4 17 0,0-6-2 16,-1 0 1-16,-2-2 8 0,-3 2 3 0,2-1 10 15,-2-2 1-15,-2-7 10 0,2 6 8 0,-5 1 9 16,3 3 19-16,-2-2-5 0,2 5 13 0,2 2 6 16,-3 1 11-16,-1 2 1 0,3 2 8 0,1 0-1 15,0 1-4-15,-1 1-12 0,1 4-3 0,0 0-5 16,0 0 3-16,0 0-3 0,0 0-2 0,-1 21 1 15,1-8-7-15,-2 3 3 0,1 3-2 0,2-1-3 16,-1 10 0-16,2-10-3 0,0 10 4 0,2-5-2 16,-1 4-7-16,0-7 1 0,3-1-4 0,-1 0 1 15,-1-1-5-15,2-1-2 0,0-2-1 0,2 0 4 16,0-5-10-16,-2 1-4 0,1-3-8 0,-1-1-3 16,-1-1-2-16,1-2-2 0,2-1 0 0,-2-3-7 15,1-2-2-15,3-3-23 0,-1-2-6 0,-1-1-10 16,1-2 0-16,-1-4-20 0,-1-1 10 0,1-2-9 15,-3 0 7-15,-2-2-6 0,4-5 14 0,-6 6 12 16,-1 0 0-16,0 2 14 0,-1 5 8 0,-3-1 29 16,4 3 13-16,-3-2 18 0,3 5 14 0,-1-1 5 15,0 3-2-15,1 2 0 0,0 2-6 0,0 0-7 16,0 0 6-16,-5 12-6 0,5-3 4 0,-1 4-4 16,1 1 2-16,0 4-10 0,0-2 6 0,1 3-8 15,3-1 0-15,-1 1-1 0,3 0 1 0,-3-2-2 16,1-1-2-16,1-1 0 0,2-1-3 0,-2-1-1 15,4-3 3-15,-3 0-18 0,2-6 9 0,-3 2 8 16,4-4-9-16,-1 0-2 0,-1-2-5 0,5-4-6 16,-2-1-9-16,-1 0-19 0,2-5-1 0,1 3 3 15,-2-4-18-15,0 1-13 0,-2-1 14 0,-1-1-5 16,-1 2 13-16,-1-2-4 0,0 2 7 16,-1-1 2-16,0 1 10 0,-3 1-6 0,2 1 6 15,-2 4 11-15,-1-1-17 0,0-3-15 0,0 4-14 16,0 0-12-16,0 4-44 0,-4-5-133 0,4 1 59 0</inkml:trace>
  <inkml:trace contextRef="#ctx0" brushRef="#br0" timeOffset="16860.32">2719 3200 140 0,'0'0'149'0,"0"0"-11"0,0 0-18 0,0 0-11 16,0 0-1-16,-12 12-10 0,11-7-11 0,-3 3-3 16,4-2-11-16,-2 5-7 0,2 0-4 0,0-1-9 15,0 2-6-15,0 1 4 0,2-3-11 0,2 1 2 16,0 1-6-16,-3-2-8 0,4 1-1 0,2-3-9 16,-5 2-2-16,7-6-9 0,-4 2 4 0,3-1-8 15,-1-2-5-15,0-2-3 0,3-1-11 0,-1-2-6 16,0-3-14-16,2 0-3 0,-2 0-7 0,-1-2 19 15,2 0-26-15,-6-2 6 0,1 0 3 0,-1 0 4 16,-4 0 6-16,1-1 9 0,-1 0 5 0,-1 2-3 16,-3-1 21-16,0 0 10 0,-1 3 9 0,-1 0 3 15,0-2 8-15,0 4 3 0,0 0 16 0,-1 0-4 16,-1 1 0-16,1 2 7 0,0 0-6 0,7 1 5 16,-13 0-8-16,6 1-4 0,2 0-1 0,0 2-7 15,0 0-1-15,0-1-2 0,0 2-3 0,1-3-3 16,2 3-5-16,-1-1-2 0,2 1 0 0,1-4-3 15,-3 5-11-15,3-5 2 0,0 3-2 0,0-3 6 16,0 0-5-16,0 0 6 0,8 3-1 0,-8-3-3 16,0 0-2-16,15-7 3 0,-10 4-2 0,2 0-6 15,0-4 10-15,2 3-6 0,-2-1 5 0,-1-2-1 16,0 3-5-16,4-5 3 0,-4 5-3 0,1-2 2 16,0-2 4-16,-2 1-3 0,4 3 0 0,-3-1-7 15,-2 0 4-15,1 2 4 0,-1-2 0 0,0 0-7 16,2 0-2-16,-5 4 7 0,1-3-1 0,2 0 7 15,-2 1 0-15,-2 3 1 0,3-4-1 0,-3 4 12 16,2-2-4-16,-2 2-3 0,0 0-2 0,0 0 5 16,0 0 1-16,0 0-9 0,3 7 4 0,-3-7 0 15,-3 10-5-15,3-6-2 0,-2 2 1 0,4 0 0 16,-2 0 2-16,4 1-8 0,-3 0-4 0,2 0-3 16,3 1-16-16,-1-1 7 0,2 0-6 0,-2-3-4 15,0 0 14-15,4 3-19 0,-5-2 5 0,5-3-2 16,-4 3-3-16,0-3-1 0,4-1 1 0,-4-1 1 15,2 0-2-15,0-3 9 0,-2 2 1 0,1-3 6 16,0 2 2-16,-2 0-7 0,-2-3 11 0,3 0 1 16,-1 2-2-16,-1-1 0 0,0 0 8 0,-1-1-1 15,0 0 4-15,-2 1 1 0,0-3 5 0,-1 4 3 16,0-2 6-16,-1 1 6 0,0 0 11 0,2 4 13 16,-4-6-7-16,2 4 1 0,2 2 6 0,-7-1-2 15,7 1 0-15,0 0-2 0,-12 5-11 0,5 2 1 16,3 3-2-16,-1 0-4 0,1 7 3 0,-1 0-2 15,4 2-3-15,1 1-2 0,-3 6 2 0,3-7-7 16,3 6-1-16,-2 2 0 0,-1-8 1 0,4 2-5 16,-2 0 0-16,-1-3 1 0,4-1-1 0,-3 2 0 15,2-1-3-15,-3-1 0 0,4-1-1 0,-2 1 0 16,-1 3 0-16,2-3 4 0,-1 4-7 0,-2-1 5 16,3 4-2-16,-1 2-3 0,-1-6 2 0,1 5-3 15,2 1 1-15,-2-2 1 0,0-7 1 0,0 3-1 16,-2-3 2-16,0-1 2 0,-1-3-3 0,0-4-2 15,0 1 1-15,-2-3-5 0,3 1 11 0,-1-3-5 16,-1-1-5-16,-1 0-9 0,2-4-8 0,0 0-8 16,-7 4-2-16,7-4 6 0,-12 0-16 0,12 0 9 15,-15-8-2-15,6 4-1 0,-2-4-10 0,-1-4-8 16,-3 2-11-16,2-3-17 0,-5-11-16 16,6 8-11-16,-2-6-20 0,2-1-109 0,-1 1-253 15,5-3 112-15</inkml:trace>
  <inkml:trace contextRef="#ctx0" brushRef="#br0" timeOffset="17314.398">2058 3439 13 0,'0'0'189'0,"0"0"-11"16,0 0-24-16,0 0-15 0,0 0-10 0,10-9-11 15,-1 2-17-15,1-3-7 0,15-4-7 0,-2-1-10 16,1 1-5-16,2-6-10 0,8 4-6 0,-7-2-39 16,6-1-48-16,13-7-59 0,-17 9-138 0,1-5-246 15,1 6 108-15</inkml:trace>
  <inkml:trace contextRef="#ctx0" brushRef="#br0" timeOffset="18647.1">3406 3447 94 0,'0'0'112'15,"0"0"-19"-15,0 0-17 0,0 0 4 0,0 0-13 16,0 0-9-16,0 0 1 0,4-8 0 0,-4 8-9 16,0 0 11-16,4 0-2 0,-4 0-5 0,6-1 3 15,-6 1 0-15,8-3-3 0,-2 3 4 0,-6 0-7 16,0 0-1-16,13 0-1 0,-7 0 4 0,-6 0-8 16,16 0-4-16,-9 2 0 0,4-2 2 0,3 1-4 15,-2 0 5-15,9 2-7 0,-1-3 2 0,6 1-4 16,2 2-2-16,4-2-1 0,1 3-7 0,4-4 3 15,0-3-5-15,3 3-2 0,16-2-1 0,-1-1-2 16,5 2-1-16,0-6-4 0,1-1 0 0,2 2-3 16,0-2-2-16,26-7 2 0,-29 9 2 0,3-4-7 15,-2 0 0-15,4-1 0 0,26-6-4 0,-32 10 2 16,2-5 3-16,-1 0-2 0,3-2-1 0,-2 3 0 16,3-2 1-16,-4 1-2 0,28-8-3 0,-29 5 3 15,3 3-1-15,1-4-3 0,0 3 0 0,1-1 0 16,27-7 0-16,-31 8-1 0,2 1 5 0,0-1-7 15,-2-2-4-15,1 0 7 0,4 3 2 0,-5-1 0 16,2-1-1-16,0 3-1 0,-3 0 2 0,1 3-5 16,-2-1 7-16,-3-3-5 0,1 5 6 0,-1 0-3 15,-2-1-6-15,2 1 6 0,-1-2 3 0,-2 3-3 16,1 0-1-16,-1-1 1 0,2-1-1 0,-1 4 3 16,0-4 1-16,-1 1-8 0,3 4 5 0,-2-6-3 15,0 1 5-15,2 0-5 0,8 2 0 0,-11 1 6 16,3-2-3-16,-3 2 0 0,2-2 2 0,1 1-6 15,-2 2 2-15,1-2 4 0,4 2 2 0,-3-1 0 16,-2 3-6-16,5 0-1 0,-3 1 1 0,1-4 3 16,0 3-3-16,-2 0 0 0,-13 2 1 0,15-3-2 15,-4 1 3-15,1 0 0 0,2-1-2 16,0 0 1-16,-3 1 5 0,3-3-5 0,3 4 1 0,-2 0-1 16,0 1 2-16,3-3 0 0,-3 1-2 0,5 3-1 15,-3-4 1-15,-2 3 3 0,1-2-3 0,3 2 3 16,0-1 1-16,1 0-6 0,-3-3 7 0,-2 4-10 15,1 0 4-15,-2 0-2 0,8-1 1 0,-7 1 8 16,-3 1-2-16,3-1-3 0,-3 0-2 0,-2 4 1 16,2-3 3-16,-16-1 0 0,14 3 3 0,3-1 2 15,1-1 5-15,-2 0-6 0,2 2 4 0,-5-1 0 16,8 1-2-16,-1-3 6 0,0 2 10 0,-2 0-7 16,4 2-5-16,-6 0 2 0,-16-2-5 0,2 1 0 15,1-1 5-15,15 1 3 0,-21 0 3 0,2 1-4 16,1-4-3-16,-9 2 0 0,1 1-5 0,-1-3 0 15,-7 2 7-15,-3-2-8 0,0 3 0 0,-4-3 1 16,0 1 3-16,-5-2-1 0,5 2 3 0,-4-1 4 16,-3-1 4-16,4 1 1 0,-3-1 4 0,-3 1 2 15,4-2-2-15,-3 4 6 0,-6-2 2 0,8-2 3 16,-8 2-1-16,5-1-2 0,-5 1-3 16,5-1-4-16,-5 1 0 0,0 0-3 0,0 0-4 0,0 0-1 15,0 0-2-15,0 0-3 0,0 0-13 0,0 0-30 16,0 0-51-16,0 0-65 0,0 0-66 0,-20-3-182 15,2 1-426-15,-2-3 189 0</inkml:trace>
  <inkml:trace contextRef="#ctx0" brushRef="#br0" timeOffset="20371.459">4634 1427 51 0,'0'0'55'0,"0"0"10"0,0 0 7 16,-4081 0-3-16,8162 17 10 0,-4081-13-7 0,0 4-1 16,4 1 1-16,-4 3-8 0,0-2 5 0,4 3-3 15,-3-1-3-15,4 5-1 0,-5-3-1 16,5 3 1-16,-1 2-7 0,3 0 0 0,-3-2-5 16,3 10-2-16,2-2 1 0,-1 3-7 0,-2 0 4 15,5 2 4-15,-2 4-4 0,0 0 0 0,5 14-1 16,1-3-8-16,1 3 6 0,-7-13-6 0,3 19-5 0,2-3 3 15,-2 4-11-15,5-2 5 0,-4 3-5 16,1 2-1-16,0-1 1 0,10 22 1 0,-10-25-4 16,0 2-1-16,2-2-6 0,-4-3 9 0,-1 9-8 15,3-8 1-15,-2 5 4 0,0-1 0 0,2-2-4 16,-4 1-1-16,3 0 1 0,-3-1-2 0,2-2 2 16,-1-1-1-16,2 0 0 0,-4 0 3 0,1 1-3 15,2-2-2-15,3-2 4 0,-1 5-10 0,0-7 6 16,-1 3 2-16,1 0-4 0,0 2 3 0,1 1-4 15,1-2 3-15,-5 2 0 0,3 0-4 0,0 1 0 16,-1 0 2-16,0-1 0 0,-3-3 1 0,4 2-2 16,-7 2-1-16,3-6 5 0,0 1 0 0,0-1-5 15,0-2 2-15,1 1-3 0,0 1 4 0,-4-10-4 16,5 9 1-16,-4 2 6 0,0-14-10 0,-2 0 4 16,8 10-2-16,-9-10-1 0,3 2-1 0,-1-2 1 15,1 2-2-15,1 8 1 0,-5-8 3 0,6 0-2 16,-5-1-1-16,2 12-1 0,-2-1 1 0,0 1 2 15,-5-11 0-15,6 10-2 0,-6 2 1 0,4-1 1 16,-1-2 0-16,-6-9-1 0,8 1 1 0,-5 12-2 16,1-14 1-16,1 1 0 0,-1 0-4 0,-1-2 5 15,0 1-5-15,0 11 0 0,-1-8 3 0,2 7-2 16,-1-11 3-16,-1 1-3 0,2 13 2 16,1-14 0-16,0-2-1 0,-2 14 1 0,0-11-1 15,0 0 2-15,5 11-2 0,-5-10-2 0,3 10 2 16,2 3-1-16,-5-13 1 0,0-1-1 0,1 10-1 15,-2-9 0-15,1 10 5 0,1-12-6 0,-1 0 1 0,-1 4 0 16,1-5 0-16,1 13-2 0,-1 2 3 0,0-2 0 16,-1-1 0-16,-4 4 3 0,2-1-3 0,2-2-1 15,0 4-1-15,-2-5 1 0,6 2-3 16,-8-1 1-16,2 2 2 0,0-3 0 0,2 3-4 16,1-17-1-16,0 1 4 0,0 2-3 0,1 0 3 15,-1-2-6-15,-1-2 4 0,3 1 8 0,0-6-12 16,-1 2 8-16,-1-7 0 0,2-2-3 0,0 2 0 15,-2-1 4-15,3-2-6 0,-1 2 3 0,-2-4 1 16,3 2-2-16,-3-5 2 0,6 2-1 0,-5-1-1 16,0-1 0-16,1 0 2 0,-2-3-2 0,5 1-2 15,-4 0-2-15,0-3 0 0,1 2-2 0,-2-9-2 16,4 13-4-16,-2-8-6 0,-2-5-17 0,0 0-18 16,1 12-30-16,-1-12-30 0,0 0-41 0,0 0-57 15,0 0-136-15,0 0-373 0,2-34 165 0</inkml:trace>
  <inkml:trace contextRef="#ctx0" brushRef="#br0" timeOffset="25850.883">5927 2024 34 0,'0'0'104'15,"0"0"-9"-15,0 0 2 0,0 0-6 0,0 0-2 16,0-7 0-16,0 7-3 0,0 0-3 0,0 0-4 16,0 0 2-16,0-7-3 0,0 7 5 0,0 0-8 15,0-5-3-15,0 5-9 0,0 0-1 0,-5-4 0 16,5 4-5-16,0-6-6 0,0 6-5 15,0 0 0-15,-5-7-3 0,5 7 0 0,0 0-7 0,0 0 3 16,0-4-9-16,0 4 11 0,-5-1-14 0,5 1-2 16,0 0-3-16,0 0-3 0,0 0 8 0,0 0-16 15,0 0-1-15,0 0-2 0,0 0-2 0,10 15 4 16,-5-5-4-16,-1 6 5 0,1 3 0 16,-2 1 1-16,1-2 0 0,2 7 0 0,-1 6 3 15,0-4-5-15,-2 2 5 0,-2 0-5 0,-5 0 1 16,4 0-1-16,3-2 2 0,-6 1-5 0,-2-3 1 15,5-5-4-15,0-2 4 0,0 0 2 0,0 1-4 0,-1-8-3 16,1 0 5-16,-4-5-6 0,4 1 3 0,-1 0 2 16,1-3-4-16,0-4 4 0,-3 8 0 0,3-4 3 15,0-4 8-15,0 0-2 0,0 0-2 16,0 0 2-16,0 0-4 0,0 0 1 0,-13-21-5 16,11 12 2-16,-1-2 0 0,-1-4-1 0,-1-2-1 15,4-2-4-15,-3 0 1 0,3-7-2 0,-3 1-1 16,-1-1 1-16,5 6-1 0,-4-9 0 0,2 4-1 15,-1-1 0-15,3 6 0 0,0-3-1 0,0 4 1 0,0 4-1 16,3 5 1-16,-1-4-1 0,-1 2-1 16,2 2 4-16,2 0-4 0,-1 2 3 0,1 1-3 15,0 2 1-15,8 1 0 0,-5 0-3 0,3 3 3 16,3 1 1-16,0 1-5 0,-2 1 5 0,7 3-2 16,-1 1 4-16,1 4-3 0,5 4 2 0,-2 3-2 0,-4-8 1 15,6 8 2-15,-5 2-4 0,3 2 5 16,-3 0-2-16,2-1 3 0,-2 0-2 0,-2 2 6 15,-5-5-1-15,5 4-1 0,-3-5 1 0,-4 0-2 16,1-3-1-16,1 1 3 0,-3 1-5 0,1-5 3 16,-2 1-2-16,-3-4-2 0,3 0-1 0,-1 1 1 15,-3-3 2-15,-1 1 3 0,3-1-2 0,-3-3 4 16,-3-2-2-16,5 3 2 0,-5-3-3 0,0 0 4 16,5-10-3-16,1 3 1 0,-3-5-5 0,2-2 0 15,-1-6-4-15,-3 3 4 0,1-7 1 0,0-2 4 16,1-1-4-16,-3 0-2 0,-2-2-1 0,1 0 0 15,-1 0 0-15,-1-2 2 0,0-1-6 0,1 6 2 16,-5-3-1-16,1 4-1 0,2 7 2 0,2-2-1 16,-1 8 4-16,-1-1-7 0,3 6 6 0,-4-1-33 15,5 2-14-15,0 1-20 0,-3 0-34 0,2 3-20 16,1 2-23-16,0 0-16 0,0 0-26 0,0 0-107 16,0 0-315-16,0 0 139 0</inkml:trace>
  <inkml:trace contextRef="#ctx0" brushRef="#br0" timeOffset="26497.234">6616 1959 118 0,'0'0'126'0,"0"0"-14"0,0 0-6 0,0 0-5 0,0 0 1 16,19 10 0-16,-11-3-1 0,2-2-4 0,2 2-7 16,-2-2-7-16,4 7-2 0,-4-5-17 15,3 0 3-15,2 1-10 0,2 1-2 0,-4-2-8 16,3 2-5-16,-6-3-4 0,2-1-3 0,-2 0 0 15,-1-1-8-15,0 1 4 0,0-2-10 0,-4-1 5 16,0 1-10-16,2-2 2 0,-7-1 0 0,6 3-5 0,-6-3-5 16,10 0-1-16,-10 0-3 0,0 0-8 0,0 0 1 15,12-5-17-15,-8 1 2 0,-3-3-16 16,3 2 2-16,-3-3-7 0,5 0-6 0,-3-2 4 16,-2-1-6-16,2-1-1 0,-1 2 11 0,1-6 12 15,-3 6-8-15,2-3-1 0,-2 0 7 0,2-2 6 16,-2 4 4-16,1-1 13 0,-1 3 7 0,0 0 12 15,-1 2 16-15,1-1-3 0,-2 3 4 0,2 0 12 16,0 0-3-16,0 1 0 0,2 0-3 0,-2 0-2 16,0 4-10-16,0 0 3 0,-3-4-6 0,3 4-1 15,0 0-7-15,0 0 20 0,0 0 0 0,4 12-1 16,-3-5 1-16,2 3 6 0,-2 2 6 0,-1-1-4 16,0 9 13-16,0-2 0 0,0 8 4 0,-1-1 1 15,0 3 1-15,-2-1-5 0,-1-1-4 0,0 3 4 16,2 0 0-16,-4 0-4 0,3 3-1 0,-2-1-3 15,1-1-1-15,-1 1-3 0,2-2-4 0,-1 0-4 16,1-3-3-16,0-2-3 0,1-7 0 0,0 2-5 16,2-2-1-16,-1-4-6 0,-1-1 1 0,2-2-3 15,-2 0-1-15,2-3-2 0,0 0-5 0,0-2 3 16,0-1-2-16,0 2 2 0,0-6-6 0,0 7-2 16,0-7-19-16,0 5-19 0,0-5-31 0,0 0-44 15,0 0-76-15,0 0-272 0,0 0-493 0,0 0 219 16</inkml:trace>
  <inkml:trace contextRef="#ctx0" brushRef="#br0" timeOffset="27227.82">9712 1809 46 0,'0'0'174'0,"-4"-1"-20"0,4 1-16 15,0 0-8-15,0 0-15 0,-1-6-15 0,1 6-11 16,0 0-11-16,0 0-3 0,0 0-11 0,0 0-6 16,0 0-4-16,7 12-4 0,-4-6-11 15,-2 2 4-15,5 7 5 0,-2 0-10 0,-4-2 3 16,5 2-3-16,0 4 1 0,0 7-3 0,1-4-3 15,-1-4 0-15,-1 8-5 0,0-6-3 0,1-3-2 0,-4 1 2 16,2-1-5-16,3-1 2 0,-4-2-6 0,0 0 2 16,1-4-5-16,-1 2-4 0,1-4-16 15,-3-1-10-15,5-2-22 0,-5-1-12 0,0-4 0 16,3 8-22-16,-2-6-19 0,-1-2-26 0,0 0-27 16,0 0-76-16,0 0-237 0,-1-22 106 0</inkml:trace>
  <inkml:trace contextRef="#ctx0" brushRef="#br0" timeOffset="27614.022">9555 1756 109 0,'10'-1'118'0,"-3"-1"-8"0,4 2-4 16,3 2-13-16,3-1 0 0,3-2-5 0,3 4 1 15,4 2-14-15,-5-4 8 0,6 3-7 0,-1 0-1 16,0 2-10-16,2-2-4 0,-9 1 1 0,6 2-3 16,5 0-3-16,-12-2-1 0,7 6-6 0,-6-5-8 15,-2 2 0-15,-2 3 2 0,-3-1-3 0,1 1 0 16,0 0 4-16,-5 1-2 0,4 4-4 0,-9 0 0 16,2 0-7-16,-6 3 4 0,3 1-7 0,-10 5 3 15,-3 1-3-15,1-2 1 0,-4 1 0 0,-2 1 1 16,-3-4-7-16,-4 4 3 0,0-1 3 15,-2-3-6-15,-3 2 1 0,2-3 1 0,-7-1-3 16,5 3 3-16,-3-7-11 0,3 3 7 0,-3-5-8 16,2 1-1-16,3-1 2 0,8-7-2 0,3-1-4 15,4-2 2-15,-2 1-2 0,2-1-18 0,-1-1-1 16,1-3-16-16,3 3-11 0,7-3-20 0,-9-1-22 16,9 1-33-16,-4-6-35 0,4-2-46 0,0 3-100 15,4-3-318-15,2-3 141 0</inkml:trace>
  <inkml:trace contextRef="#ctx0" brushRef="#br0" timeOffset="28063.205">10388 1821 8 0,'-1'-2'214'16,"1"2"-6"-16,-3-8-16 0,1 6-10 0,2 2-18 16,-4-6-8-16,4 6-16 0,-3-2-13 0,1-2-12 15,2 4-15-15,0 0-9 0,-9-1-11 0,9 1-5 16,-14 7-11-16,6-1-4 0,-3 2-5 0,-3 1-8 16,2 5-2-16,-3-2-6 0,2 5-2 15,0-2-5-15,-2 6 0 0,2-4-2 0,-3 7-3 16,5-1-1-16,-1 1-4 0,5 0-4 0,2-5-2 15,5 0 7-15,1 0-11 0,3 6 6 0,3-3-5 0,1 3-1 16,0-7 6-16,6 3-3 0,4-8 0 0,1 4 3 16,-1-7 1-16,8 0 0 0,0-3 1 0,1 2 1 15,3-8-2-15,0-1 0 0,0-3-2 16,-1-4-2-16,-1 2 6 0,3-1-6 0,-4-2 1 16,-2 0 0-16,-5 1-3 0,-4-3 3 0,-1 4 1 15,-3-1 2-15,2 2 3 0,-8 0 5 0,2 0 7 16,1-1 0-16,-8 4 7 0,7-3-1 0,-3 3-4 0,-4-2-1 15,-1 4-4-15,4-6-10 0,-4 6-9 16,0 0-17-16,0-7-32 0,0 7-31 0,0 0-42 16,0 0-50-16,-13 0-57 0,13 0-211 0,-15 0-462 15,15 0 204-15</inkml:trace>
  <inkml:trace contextRef="#ctx0" brushRef="#br0" timeOffset="29996.081">8408 1410 83 0,'0'-4'113'0,"3"0"-1"0,-3 4-4 0,0 0-9 16,0 0 3-16,2-5-16 0,-2 5 2 0,0-4-5 16,0 4 3-16,0 0-8 0,0 0 0 0,1-4-9 15,-1 4 4-15,0 0-9 0,0 0 2 0,0 0-9 16,1-4 0-16,-1 4-10 0,0 0 0 0,0 0-5 15,0 0-5-15,0 0-7 0,0 0 1 0,0 0-5 16,0 0 3-16,0 0-7 0,0 0 0 0,0 0-1 16,0 0-2-16,3 11-2 0,-3-7-3 15,1 1-1-15,2 0 2 0,-2 4-4 0,1 2 1 0,1-1 2 16,0 2-2-16,-1 1 1 0,1 2-3 0,3 4 1 16,-4-2 7-16,1 2-4 0,-2 1 2 0,1-1-3 15,3 8-2-15,-3 2 3 0,1 0-4 0,2 0-3 16,-2 0 3-16,2 2-3 0,0 1 1 0,-1 1 3 15,2 1 1-15,-1 0-5 0,6 12 0 0,-4-11 2 16,5 11-4-16,-6-13 4 0,5 15-1 16,0-2 1-16,0 0-2 0,-2 4 0 0,0-5 1 0,-4-7-1 15,-1 8-1-15,5 3 5 0,-5-1-2 0,3-3 0 16,-4 2 0-16,1-11-4 0,0 0 5 0,0-1-3 16,1 11 1-16,-3-10-3 0,3-2 0 15,-1 0-1-15,3 12 5 0,-5-14-4 0,4 5 1 16,-3-2 4-16,3 11-2 0,-2-13-4 0,-1 2 3 15,-1 1-1-15,2 10 1 0,-2-11-4 0,0 10 3 16,2-9 0-16,2 0 2 0,-5 10-4 0,5-12 1 0,-4 3-1 16,5 7 3-16,-4-10-3 0,6 12 3 15,-5-11-1-15,1-1-2 0,0 0 2 0,3-1-2 0,-2 2 2 16,2 11-1-16,0-16 1 0,-3 0-2 16,0-3-1-16,4 6-1 0,-4-6 2 0,3 5-1 15,-3-3 3-15,0 0-4 0,4 2 2 0,-4-1 3 16,0-2-2-16,0 2 2 0,-2 1-3 0,2 0 4 15,-3-2-4-15,0 0 1 0,0 0 0 0,-1 3 1 16,-1-1 3-16,1 0 3 0,-1 1 1 0,0 0-2 16,0 2 1-16,0-1-2 0,-1 5 1 0,1-3 0 15,0-1 0-15,0 1-2 0,1-1 0 0,-1 0-5 16,2-1 8-16,-2 2-4 0,-2-1-1 0,4 1-2 16,-4 0 5-16,0-1-5 0,1 0 0 0,-2 2 0 15,1-4 4-15,-3 3-6 0,2-2 5 0,-1-2-8 16,1-2 5-16,0 3-3 0,-1 1 3 0,4-1 0 15,-1 0-1-15,0 1-2 0,2 1 2 0,0-4 0 16,-1 2 1-16,0 1-2 0,0-2 1 0,0 1-2 16,3 1 0-16,-3 1 2 0,0-2-1 0,-3 2-2 15,2 1 3-15,0-3-1 0,-1 4-1 0,1 12-1 16,-4-13-1-16,5-1 4 0,0-3 1 0,0 3-1 16,-2 2-1-16,-1 9 0 0,2-11-2 0,-2 12 1 15,3-11 0-15,0-1-2 0,3 0-2 0,-3 0 2 16,1 2 0-16,-1-2-2 0,3-1 3 0,-1 0 1 15,-2 2-2-15,0-3 0 0,5 0 2 0,-5 1-3 16,1 0 2-16,-2 0-4 0,1-1 6 0,0 3-4 16,0 11 2-16,0-14 0 0,1 15-3 0,1-12 3 15,-4-1 2-15,2 2-1 0,2 10 0 0,-2-10-3 16,0 13 3-16,0-15-1 0,-2 14 1 0,2-14-3 16,-1 0 2-16,1 0-2 0,-1 1 1 0,2 0-2 15,-1 2 4-15,-1-3-2 0,2 0-1 0,-1-1 2 16,0 3-1-16,1-2-1 0,-2-2 3 0,2-1-1 15,-2-4 1-15,0 3 0 0,1-3-1 0,0 0 1 16,0-8 0-16,0 1-3 0,0-2 4 0,-4-1-2 16,4 1 1-16,4-6-2 0,-2 2 2 15,-2-3-2-15,0-1 0 0,0-3-2 0,2-1-6 0,-2-6-3 16,0 15-4-16,0-15-7 0,1 6-8 0,-1-6-11 16,0 0-17-16,1 7-22 0,-1-7-36 0,0 0-55 15,0 0-218-15,0 0-422 0,-1-28 186 16</inkml:trace>
  <inkml:trace contextRef="#ctx0" brushRef="#br0" timeOffset="31566.884">11094 1590 100 0,'0'0'133'0,"0"-4"-26"16,2 2-10-16,-2 2-4 0,0 0-1 0,0 0-18 16,0 0-7-16,0 0-6 0,1-4 2 0,-1 4-12 15,0 0-2-15,0 0-8 0,0 0-12 0,0 0 4 16,0 0-4-16,0 0-5 0,0 0 1 0,0 0-1 15,0 0-3-15,0 0 0 0,0 0 0 16,0 0 10-16,0 0-4 0,8 10 8 0,-3-4 3 0,-1-1-5 16,1 6 4-16,-1 0-1 0,2 5 2 0,2 4 1 15,2 5-4-15,-5 5-5 0,4 0 1 16,3 3-5-16,-3 1-1 0,-3-2-3 0,3 15 3 0,2 0-6 16,-2 3 2-16,-2-6-4 0,1 2-1 15,2 0 4-15,-4 0-4 0,0 2 0 0,0 4-1 16,1-1-2-16,2 1 4 0,-4-1-7 0,3 6 6 15,0-6-7-15,1 3 3 0,-3-1-4 0,-1-2 2 16,-1 1-1-16,2 0 0 0,-4-3 3 0,4 6 1 16,-2-8-1-16,-3 5 1 0,0 0-4 0,-1 0-3 15,0-1 2-15,3 0 1 0,-3 2-1 0,0-3 0 0,0-2 1 16,4 4 0-16,-4-6-2 0,1-1 3 16,-2-10-5-16,-3 16 2 0,4-3 4 0,0 0-2 15,4 1-1-15,-8 0 2 0,4 3-3 0,4-2-1 16,-4 5 1-16,-4-1-2 0,4 1 1 0,0-1 4 15,0 0-6-15,4 1 1 0,-3-4-1 0,-1 2-2 16,1 1 4-16,2-6-2 0,-3-1 3 0,0-1-3 16,2-9-2-16,-2-3 6 0,0 14-5 0,3 0 1 15,-3-2 0-15,1-12-2 0,-5 11 1 0,2 4 0 16,2-14 2-16,0 10 2 0,0-8-5 0,5 8 2 16,-5-8-2-16,1-3 3 0,2 12-5 0,-2 2 1 15,0-13 2-15,2 12 0 0,-2-10-2 0,-1 11 0 16,4 0 0-16,0-1 0 0,0 3 1 0,1-2-2 15,0 0 2-15,3-1 1 0,-3-11 0 0,-1 10 1 16,-2-12-2-16,1 16 1 0,-1-15-1 0,5 11 1 16,-7-10-2-16,3 0 5 0,3 10-3 15,-3-12 0-15,-1 2-2 0,2-1 1 0,-1 13 3 0,-1-16-3 16,4 3 2-16,-3-1-6 0,4 2 5 0,0 10 0 16,-6-14 0-16,3 3-1 0,0-2 0 0,1 1 0 15,-2-3-1-15,0 0 2 0,0-2 0 16,1 1-3-16,-3-1-2 0,-1 2 5 0,8 1 0 0,-8-4-4 15,2 0 1-15,-2-3 0 0,0 5 2 16,-1-5 1-16,0 2-3 0,1-9 1 0,-2 8-1 16,2-2 1-16,-2 3 0 0,-2-2 3 0,3-5-2 15,-1 6 1-15,0-7-1 0,-3 6 3 0,3 1-3 16,0-5 3-16,-1 4-2 0,-1-7-3 0,2 7 4 16,-1 1-2-16,1-5 2 0,0 4 0 0,0 0-1 15,1-6 0-15,-2 7 0 0,-1 1 2 0,3-3 1 16,-2-3-4-16,2-2 0 0,-2 7 2 0,2-7-2 15,1 5 0-15,0-6 2 0,0 1 2 0,0 0-1 16,0 0 2-16,0-1-1 0,1 1 1 0,1-5 2 16,-2 2-3-16,0-5 4 0,1 5-9 0,-2 1 8 15,1-5-1-15,-2-1 3 0,4 0-1 0,-2-2 2 16,1 4-2-16,-1 0 1 0,1-5 1 0,1 5-3 16,-2-2-1-16,1 1 5 0,-1-1-2 0,1-2-2 15,-1 2-1-15,0-2-2 0,0 0 0 0,0-1-1 16,3 0-2-16,-2-1 2 0,-1-7-1 0,0 11 3 15,0-11-5-15,-1 11 7 0,1-11-7 0,0 12-8 16,0-12-9-16,-3 7-17 0,3-7-23 0,-4 5-34 16,4-5-46-16,0 0-62 0,-14 4-173 0,14-4-401 15,0 0 179-15</inkml:trace>
  <inkml:trace contextRef="#ctx0" brushRef="#br0" timeOffset="32825.456">1590 3621 15 0,'0'0'106'0,"0"0"1"0,0 0-12 16,0 0-7-16,0 0-9 0,0 0 0 0,8-12-7 16,-4 12 1-16,-4 0-5 0,0 0 1 0,4-4-6 15,-4 4 1-15,0 0 0 0,0-4-5 0,0 4-4 16,0 0-4-16,0 0-5 0,0 0-6 0,7-2-3 16,-7 2-7-16,4-2 2 0,-4 2-8 0,7-2 7 15,-7 2-2-15,9-3-9 0,-3 3 0 0,4-3-5 16,2-1-10-16,2 2 15 0,0 1-2 0,3-1-5 15,2-1-1-15,2-1 1 0,2 2-4 0,5-2 0 16,3 0-1-16,1 3 1 0,0-3-1 0,0 0 1 16,6 1-3-16,-5 0-1 0,6 1-3 0,2-1 5 15,9-3 1-15,-10 3-8 0,9 0 4 0,6 2-8 16,-2-1 9-16,-1 1-2 0,-13 1-2 0,16 0 7 16,-4 0-5-16,2 0 0 0,-1 0-1 0,-14 1 2 15,2 1 1-15,15 0-8 0,-5 3 7 0,-11-1-2 16,2 0 0-16,10 0 1 0,-16 1-6 0,17 1 6 15,-12-3-3-15,11 0 2 0,-13-2-2 0,3 4 4 16,-1-4-2-16,13 1-3 0,0-2-3 0,-2 0-3 16,-10-2-4-16,10-1-30 0,4-1-2 0,0 1-36 15,-1-5-35-15,-2-1-127 0,-1 0-260 0,-15 2 116 16</inkml:trace>
  <inkml:trace contextRef="#ctx0" brushRef="#br0" timeOffset="43383.1">1980 3955 35 0,'1'-5'130'0,"1"1"0"0,-2 4-18 0,2-4-27 16,-2 0 5-16,1 0-5 0,1 0-5 0,0 0-3 15,-2 4 2-15,2-8-6 0,0 7-3 0,-2-4-9 16,4 2 1-16,-4-2 2 0,0 1-2 0,0 0 5 16,0 0-4-16,0 4 1 0,4-8-4 0,-4 6-1 15,0 2-7-15,3-4 2 0,-3-3-3 0,0 7 0 16,0 0-3-16,0 0-7 0,-2-5-1 0,2 5-6 15,0 0 3-15,0-3-12 0,0 3 4 0,0 0-10 16,0 0-1-16,0 0 3 0,0 0-1 0,5 12 1 16,-4-4-1-16,2 5-1 0,-2 4-3 0,2 3 0 15,-3-1-1-15,1 7 2 0,-1 0-1 0,0 2 1 16,-4-1 0-16,-1-1-3 0,-1 2 1 0,-2 0-3 16,-1-1 1-16,0 2-4 0,-1-2 0 0,-3-3 2 15,1 1-3-15,-4-2-1 0,2-2 0 0,3-4-2 16,-1-2 1-16,-2-2 5 0,1 0-6 0,3-3 1 15,1-3 2-15,0 1 0 0,0-3-5 0,-1 0 1 16,1-1 3-16,1-1-8 0,2 0-3 0,-2-3-2 16,1-2 2-16,0 1-2 0,2-4-2 0,-2-1 0 15,3 0 2-15,-3-1-1 0,2-1-1 0,1 1 5 16,2-3-3-16,-1 3-1 0,3-2 4 0,0 3-5 16,0-1 4-16,1 1-2 0,3 3 3 0,-4-3-7 15,5 2 6-15,0 1-1 0,1 2 1 0,1 1-5 16,2 1 4-16,-1 2-2 0,2 1 10 0,4 2-6 15,-1-3-3-15,5 6 4 0,-4-2 1 0,5-1 1 16,1 2-3-16,-2 0 1 0,1-3-12 0,1-2-12 16,4-1-6-16,-5-2-12 0,1 0-16 0,6-5-7 15,-3 0-11-15,-1 1-10 0,-1-4-1 0,3-5 2 16,-7 1-7-16,0 2 7 0,7-3 0 0,-10 1 8 16,-1-1 1-16,0-1 20 0,-4-1-3 0,-3 2 18 15,-2 2-4-15,4-6 5 0,-6 5 8 0,2-3 6 16,-4 6 9-16,0-1 39 0,0-1-5 0,-1 5 16 15,-2-1 11-15,-2 2-7 0,4 3 4 0,1 2-2 16,-9 1 3-16,9-1 1 0,-14 5-9 0,6 0 1 16,2 4 1-16,-3 0 1 0,1 3-3 0,-2 0-2 15,1-2 0-15,3 6 0 0,-2-1-4 0,3-6-4 16,1 4-5-16,2-6-2 0,-1 3-3 0,0-3-1 16,3-1 3-16,0 1 0 0,1-3-18 0,2 0-3 15,0 0 0-15,-1-2 1 0,-2-2 1 0,8 0 4 16,-8 0-7-16,12-6-4 0,-6 2 10 0,-1 0 3 15,0-2-3-15,1 2 1 0,0-1-2 0,-2 0 9 16,-1 0-6-16,0 0-4 0,0 1 0 0,-2 1 0 16,4 3 3-16,-5 0-4 0,5-5 5 0,-5 5 1 15,0 0 1-15,0 0-4 0,10 5-2 0,-2-2 1 16,-4 1 8-16,-3 0-4 0,3 0-1 0,5 0 0 16,-5 0-3-16,5 0 8 0,-3-2 0 0,4 2-5 15,3-3-11-15,-4-2-5 0,5 1-9 0,-1-3-8 16,4-3-9-16,-1-1-6 0,3-2-22 0,-2-1 0 15,-2-1-5-15,-2-3 8 0,2 2-7 0,-2-3 10 16,1-1 3-16,-6 1 6 0,3-2 2 0,-2-2 2 16,-5 2 6-16,-1 0 8 0,-1 0 2 0,2-2 8 15,-1 0 6-15,-2-1 14 0,0-6 9 0,-2 7 2 16,0-1 17-16,-2 3 20 0,2 0 21 0,-2 5 2 16,1-1 11-16,-1 4 13 0,-1 0 9 0,4 4-1 15,0 0-8-15,-1 0-9 0,-1 3-7 0,2 2-10 16,0 0 0-16,0 0-11 0,0 0-1 0,-1 17 1 15,4-5-3-15,-2 7-8 0,2 9 1 16,3 1-5-16,3 3-1 0,5 14 6 0,-4 0-6 0,3 1-5 16,-1 0-4-16,-1 6-5 0,2-4 3 0,0-1 1 15,-3 6-3-15,3-4-3 0,-3 3-15 0,-3-7-15 16,2-2-16-16,-5-10-10 0,0-3-19 0,0-2-7 16,-4-2-19-16,0-7 0 0,0-2-9 15,1-6-6-15,-1-3 1 0,0-2-11 0,-1-2-16 16,-2-3-89-16,3-2-230 0,0 0 103 0</inkml:trace>
  <inkml:trace contextRef="#ctx0" brushRef="#br0" timeOffset="43630.046">2445 4114 45 0,'5'-9'128'0,"2"-1"-17"15,3 0-4-15,-1 2-15 0,1 2-6 0,4 3-10 16,-1-1-9-16,4 3 1 0,2 2-11 0,0-1-13 15,1 4 0-15,0-1-4 0,-1 3 1 0,1 2 0 16,-6 1-11-16,1 2 3 0,-3-4-8 16,-3 1 2-16,-4 2-4 0,3-1-4 0,-3 1-2 15,-4 4 3-15,-2-3-6 0,-3-1 0 0,-1 2-2 0,-5 1-4 16,-2-1 3-16,-2-2-10 0,0 0-4 0,-2-1-9 16,1 1-3-16,0-3-11 0,1-3-11 0,2-2-16 15,1 0-25-15,1-2-8 0,-3-2-80 16,7 1-178-16,-1-8 79 0</inkml:trace>
  <inkml:trace contextRef="#ctx0" brushRef="#br0" timeOffset="43823.288">2807 3909 73 0,'6'8'160'16,"-1"1"-12"-16,4 6-9 0,0 1-12 0,-2 2-9 15,1 6-13-15,3-1-9 0,-5-3-9 0,2 6-7 16,-3-2-10-16,5 1-5 0,-5 0-34 0,-1-8-20 16,-1 4-34-16,-1-5-23 0,2 0-29 0,-2-1-26 15,-4-3-77-15,2 1-193 0,-4-5 87 0</inkml:trace>
  <inkml:trace contextRef="#ctx0" brushRef="#br0" timeOffset="44522.002">2788 4057 3 0,'12'-6'130'0,"4"1"-13"0,4-2-13 0,-1 1-16 16,2 1-10-16,-2-3 3 0,8 1-7 0,-8-1-6 15,2 3-6-15,-1 4-8 0,0-2-7 0,-2 3 3 16,-6 0-7-16,8 3-1 0,-11-2 7 0,1 4 5 15,-1 2-2-15,-1-1 8 0,-2 4-6 0,2-1 4 16,-3 6-1-16,0 1-4 0,-1-3-3 0,0-1-1 16,-4 5-4-16,1-5-6 0,3 4 1 0,-4-5-7 15,4 3-3-15,-3-5-1 0,4 2-4 0,-2 1-3 16,-2-5-4-16,3 2-3 0,-3-3-10 0,3-2-1 16,0 0-6-16,1-1-3 0,0-1-1 0,-2-1-10 15,-3-1 7-15,0 0-7 0,11-4-1 0,-7 1 2 16,0-3 6-16,1 1-2 0,-4-3 0 0,-1 2-5 15,0-6-2-15,-1 0 4 0,-4 0-5 0,1-5 0 16,-5 3 3-16,5-1-1 0,-6 1 5 0,4-1 5 16,-2 3 7-16,0 3 6 0,-2-1 8 0,1 2-3 15,0 1 5-15,4 0-6 0,-5 4 5 0,6-1-5 16,0 1-3-16,0 0 3 0,0 1-4 0,4 2-4 16,0 0-5-16,0 0-4 0,0 0-12 0,0 0-4 15,0 0-9-15,0 0-1 0,16 10-2 0,-5-10-9 16,2-2-7-16,1-1 0 0,7-2-18 0,4-2 5 15,-5 1-6-15,-1-2 8 0,6-1-5 0,-6 1 19 16,-1 0 2-16,-3-3 7 0,1 3 14 0,-6-2 11 16,0 0 15-16,-2 3 12 0,-2-3 21 0,-1 1 8 15,-1 0 15-15,3-2 4 0,-6 0 3 16,0-1 11-16,-1 0 6 0,0 3-2 0,-1-2-4 0,0 1 10 16,-2 2 3-16,1-2-4 0,4 3-2 0,-6 1-6 15,4 1 6-15,-1-1-7 0,-3 4-10 0,2-2-10 16,2 4-3-16,-2-5-8 0,2 5-4 0,0 0-6 15,0 0 1-15,-1 14-6 0,-3-3-4 0,4 9-1 16,4-2 0-16,-4 10-6 0,1-1-1 0,3 5-2 16,0 0 1-16,1 14-2 0,0-11 0 0,3 14 0 15,-2-4-5-15,7 1 2 0,-4 1-1 0,2-13-1 16,0 0 1-16,5 11-2 0,-7-12-8 0,4-3-20 16,-2 0-9-16,-2 0-18 0,2-3-13 0,3 2-16 15,-3-4-17-15,-3-7-17 0,-2-1-11 0,2-1-17 16,-8-4-7-16,5-2-9 0,-4-1-11 15,-1-4-89-15,-1 0-274 0,-2-1 121 0</inkml:trace>
  <inkml:trace contextRef="#ctx0" brushRef="#br0" timeOffset="44785.354">3379 3999 47 0,'20'-4'120'16,"0"4"-2"-16,2 0-15 0,7 1-4 15,2 4-8-15,-2 6-8 0,-1-5-10 0,-1 6-3 16,-6-4-11-16,-2 3-2 0,-4-1-6 0,-1 2-3 16,-2 0 0-16,-6-2-3 0,0 0 1 0,-5 0 1 0,-1 1-1 15,-4 2 3-15,-4-4-12 0,-4 8-4 0,-6-6-2 16,-7 4-23-16,0 1-19 0,-5-3-19 0,-3-1-46 15,-4-4-28-15,1 2-94 0,-1-2-215 0,-18 2 95 16</inkml:trace>
  <inkml:trace contextRef="#ctx0" brushRef="#br0" timeOffset="46412.045">2039 4928 196 0,'0'-3'189'16,"0"3"-14"-16,0 0-21 0,0 0-15 0,0 0-13 15,0 0-13-15,0 0-12 0,0 0-11 0,0 0-5 16,0 0-7-16,5 13-2 0,-4-4-7 0,2 8-4 16,-3 4-4-16,5-3-5 0,-1 8-5 0,0 1-3 15,2 0-10-15,-1 1 0 0,-2-8-1 0,0 7-6 16,0 1-1-16,3 0-2 0,-2-2-4 0,-1-2 0 16,2-5-1-16,-3 0-4 0,1-1-2 0,0-1-6 15,-3-1-8-15,0-3-9 0,1-1-10 0,-5 0-7 16,4-3-8-16,0-1-13 0,-1-2-1 0,-3 1-12 15,0-3-2-15,0 0-21 0,4-4-3 0,-7 1 4 16,7-1 9-16,-9-8-9 0,5 1 8 0,-1 0-1 16,-4-9 7-16,4-1 14 0,-2-1 6 0,1-6-3 15,1 0 8-15,-3-3 3 0,3 0 5 0,1-2 5 16,-4-2 12-16,4-4-10 0,1 4 1 0,-1-2 18 16,1-1-2-16,2 2 5 0,2 0 4 0,-1 3 1 15,3 2 19-15,2 7-9 0,0 2 6 0,3 0 4 16,-2 4-5-16,2 3 0 0,1 1-5 0,6-1 12 15,-3 5-1-15,-1-2-3 0,2 4 2 0,1 2 5 16,-1 0-6-16,1 3 8 0,2 0-13 0,-2 1 3 16,-2 2-2-16,-2 1 1 0,4 1-4 0,-6 0 8 15,1 2 1-15,-2-1 7 0,0 3 6 0,-6 0 5 16,-2-1 6-16,-3 1-3 0,-1 2 3 0,-9 1 5 16,2 1 0-16,-3-4-2 0,0 2-1 0,-1 0 1 15,0-3-8-15,1 4-3 0,0-6-2 0,-1-1-1 16,6-1-10-16,-3 0-20 0,3 1-20 0,-3-2-23 15,5-1-37-15,3-1-31 0,0 0-37 0,1 1-139 16,0-3-304-16,4 0 135 0</inkml:trace>
  <inkml:trace contextRef="#ctx0" brushRef="#br0" timeOffset="47947.096">2337 5293 129 0,'5'-10'150'0,"0"-2"-2"0,0-2-4 16,1-2-7-16,-1-1-13 0,4 1-10 0,-5 0 0 15,0 1-4-15,0 3-3 0,-2 0 1 0,1 0-9 16,-3 2 0-16,0 3-4 0,0-3 9 0,0 5-9 15,0-1-3-15,0-1-8 0,0 6-11 0,-3-3-10 16,0 1-6-16,-3 1-15 0,1 1-5 0,5 1-11 16,-14 2-11-16,8 1-8 0,1-1-13 0,0 1-16 15,-2 1-7-15,4 1-24 0,-3 0-14 0,5-1-4 16,0 3-15-16,-1-3 1 0,0 1 1 0,2 1 9 16,0-6-6-16,5 7 8 0,-1-2 1 0,2 1 9 15,2-2 2-15,-2-2 1 0,1 3 9 0,3 1 2 16,1 0 1-16,0-3 6 0,-2 2 1 0,4 0 11 15,-2 0 4-15,-2 0 3 0,1 2-1 0,-1-2 6 16,0 3 1-16,1 1 11 0,-5-1 4 0,2-2 4 16,-2 4 12-16,-1-1 1 0,1 1 11 0,-4-3-2 15,3 1 3-15,-3-1-3 0,-1 2 3 0,3-3-1 16,-2-1-9-16,2 2-1 0,-2-1-4 0,0-3 11 16,2 2-12-16,-3-5 0 0,4 2-2 0,-4-2-3 15,0 0-21-15,7 3 20 0,-7-3-4 0,0 0 4 16,14-8-4-16,-9 2-4 0,2-2-1 0,0-2 5 15,-2-2-2-15,4-2-4 0,-2 4 4 0,-1-2-3 16,1 0 0-16,0-2 12 0,-4 4-16 0,3 0 1 16,-2 1 9-16,2 1-1 0,-2 3 8 0,-3 0 3 15,2 3 8-15,-2-5-2 0,3 6-2 0,-4 1 2 16,1-3 14-16,-1 3-4 0,0 0 4 0,7 11 2 16,-4-6 0-16,0 2-4 0,2 1 0 0,-2 1-4 15,2 1-6-15,0-2-3 0,-4 3-1 0,6-1 1 16,-1 0-4-16,-1-1-6 0,2 0-3 0,-1-1-13 15,1-1-7-15,3 1-4 0,-4-3-8 0,3-1-9 16,1-2-9-16,0-4-12 0,1-1-12 0,0 2 0 16,-1-3-14-16,1-3 15 0,-1 1-2 0,-1-2 4 15,0-1 15-15,0 1 0 0,-3-4 7 0,0 4 12 16,2 0 21-16,-3 1 9 0,-2 1 23 0,3 2 16 16,-5 1 15-16,1-1 8 0,0 1 5 0,0 0-4 15,-2 3 3-15,3-2-2 0,-3 2 0 0,0 0-1 16,0 0 3-16,0 0-2 0,-1 10-2 0,1-10-3 15,0 7-5-15,0-2 0 0,0-1-3 0,0 0-9 16,0-4-8-16,0 6 2 0,0-3-7 0,0-3 3 16,-2 7-10-16,2-5 1 0,0-2-5 0,0 0 0 15,0 0-5-15,-2 5-2 0,2-5-1 0,0 0-7 16,0 0 3-16,0 0 1 0,0 0 0 0,0 0-3 16,0 0-3-16,5-17-2 0,-5 11 5 0,2-5-12 15,-2 2 2-15,2 0 6 0,-2 0-8 0,3 2 1 16,-2 0 5-16,-1 0-9 0,0 0 4 15,1 2 0-15,-1 0 4 0,3 2-2 0,-3 0-1 0,0 3 1 16,10 0 5-16,-10 0 4 0,0 0 3 0,13 8-3 16,-9-3-2-16,-1 1 6 0,5 3-1 0,-1-1-6 15,-2 1 3-15,2-1-3 0,1 1 2 0,1-1 1 16,-2-1-2-16,3 2 4 0,0-4-8 0,-1 2-5 16,1-2-7-16,1-3-6 0,-1-2-8 0,4-2-8 15,0 2 0-15,2-5-15 0,-3 0-4 0,6-5-21 16,-5-2 2-16,3 0-4 0,-3-2-2 0,-1 2 1 15,4-8-6-15,-6 5-1 0,3-9 5 0,-9 5 7 16,3-5-1-16,-2 0 10 0,-1-2 12 0,-2 1 10 16,-2-1 2-16,-5-4 22 0,-1 6 16 0,0-2 12 15,2 8 30-15,-1 0 9 0,-2 5 34 0,0 0 16 16,2 5 18-16,-3-2 8 0,2 4 8 0,-1 0-7 16,3 3-12-16,0 1-8 0,3 2-10 0,-11 4-10 15,8 3-12-15,-4 5-5 0,2 5-1 0,4 0-10 16,-6 8-6-16,6-1-3 0,0-4-4 15,-3 4-6-15,8 3-2 0,-2-4-7 0,2 2 0 16,0-5-1-16,1 3-4 0,3 1-1 0,-4-3 4 0,2-6-5 16,3 2-2-16,-1 1-2 0,-1-4-7 0,0-2-1 15,0 1-10-15,1 2-4 0,1-7-13 0,0-2-6 16,-5 1-4-16,1-5-4 0,1 1-2 16,6 0-4-16,-5-2 6 0,-7-1-24 0,15-4-3 15,-5-1-10-15,-4-2-9 0,3 0 4 0,0-3-3 0,-4 0-6 16,4-5 8-16,-5 4-8 0,1-6 14 0,-1 6 6 15,2-5 10-15,-6 3 12 0,0 5 4 0,2-5 16 16,-2 3 12-16,0 5 19 0,2 0 20 0,-2 0 8 16,0 1-2-16,0 4 0 0,0 0 11 0,0 0-18 15,0 0-2-15,0 0 6 0,-9 14-4 0,8-2 3 16,1-4-3-16,0 4-8 0,1-2-10 0,4 1 16 16,-1 2-2-16,0-1-4 0,1 2 1 0,0-4-5 15,2 0-2-15,0-1-8 0,1 1-7 0,-3-2-4 16,4-2-6-16,-1-1-5 0,2-1 2 0,-3-1-17 15,5-3 1-15,-2-2-11 0,2 0-13 0,-1-3-13 16,-1-3-4-16,1 1 0 0,0 1-2 0,-2-4-3 16,1-1 1-16,3-2 1 0,-7 2 8 0,2 2 5 15,-3 1 1-15,4-3 12 0,-5 3 13 0,1 0 7 16,-1 4 10-16,-1 2-1 0,2-1 16 0,-5 3 9 16,11 0 15-16,-11 0 22 0,12 4 3 0,-6 5 2 15,3-1 3-15,1 4 2 0,-1 2-5 16,3-1 0-16,-2 0 4 0,1 0-8 0,2 1-3 0,-3-2-7 15,3 0-11-15,1 0 8 0,-5-5-5 0,0 0-5 16,-1-2-1-16,2-1-14 0,-1-3-11 0,1-1-16 16,-1-5-19-16,0 0-21 0,0-5-24 0,-1-1-88 15,-2-3-189-15,-2-2 83 0</inkml:trace>
  <inkml:trace contextRef="#ctx0" brushRef="#br0" timeOffset="48170.384">3098 4900 49 0,'0'0'159'0,"0"0"-5"0,0 0-9 0,19-4-12 15,-1-2-9-15,1 0-11 0,2 0-10 16,-1-1-10-16,10-2-13 0,-5-3-9 0,2 1-10 15,-3 0-20-15,-5 4-27 0,2-5-38 0,-7 4-47 0,0-2-37 16,-4 2-82-16,-3 0-206 0,-6 2 92 0</inkml:trace>
  <inkml:trace contextRef="#ctx0" brushRef="#br0" timeOffset="48322.412">2738 4884 239 0,'-4'1'243'0,"-1"3"-22"16,1-3-26-16,4-1-21 0,-2 2-17 16,2-2-26-16,0 0-46 0,6 4-64 0,-6-4-97 15,10-1-156-15,-10 1-251 0,9 3 111 0</inkml:trace>
  <inkml:trace contextRef="#ctx0" brushRef="#br0" timeOffset="49226.524">2388 6042 52 0,'0'-9'156'0,"-2"1"-6"0,0 0-7 0,-2-2-4 16,1 1-8-16,0-1-7 0,-4 0-3 0,2 1-4 15,-1 0-7-15,0-2-2 0,-1 6-4 0,-2 0-5 0,3-2-9 16,-2 6-3-16,3-1-12 0,-4 0-10 16,9 2-2-16,-14 2-10 0,4 1-8 0,-3 4 0 15,8 0-11-15,-4-2 3 0,0 5-6 0,1-2-5 16,3 1-4-16,1 4-4 0,-1-1-16 0,2 6-1 0,1-1 0 15,2-2-14-15,2 4-1 0,2 0-2 16,3 0-11-16,-2-1 1 0,9 7 0 0,-4-4-4 16,8 1-10-16,-9-5 10 0,5-3-9 0,4 5-3 15,2-1 5-15,-6-4-23 0,2-1 18 0,-3-2 3 16,-1-1 1-16,-2-1 3 0,-3-1 8 0,2-1-1 0,-4-2-5 16,-1 2 17-16,-2-2-1 0,1-1 1 0,-3 1 6 15,-5-1 3-15,1 0 6 0,0 1-1 16,-1-3 10-16,-7 3 6 0,-1-3 15 0,0 1 12 15,-1-3 4-15,-3 1 4 0,-2-2 6 0,2 0-1 0,-1-1-1 16,1 0-1-16,-1-1-2 0,1 0-5 0,0-1-5 16,0-1-5-16,4 3-6 0,-1-4-12 0,2 2-4 15,2 2-7-15,-1-1-9 0,5 1-21 16,1 0-32-16,0 0-32 0,1-1-42 0,4 3-47 0,-6-5-106 16,6 5-306-16,5-7 135 0</inkml:trace>
  <inkml:trace contextRef="#ctx0" brushRef="#br0" timeOffset="49793.947">2620 6054 159 0,'-5'-1'238'0,"-2"1"-16"16,7 0-12-16,-12 1-23 0,6 2-16 0,-5-1-17 15,5 2-15-15,-4 3-12 0,2 2-12 0,-1-1-10 16,1 2-12-16,-1 4-12 0,3-2-6 0,-1 3-9 16,0 1-4-16,2 1-5 0,4 0-9 0,-2 3-3 15,3-1-6-15,3-3 0 0,-2 1-5 0,3 0 0 16,1-5-15-16,0-1-6 0,4 3 0 0,-1-4-6 16,2-1-1-16,1-1-11 0,2 0-2 0,1-4-8 15,3-2-2-15,4-2-3 0,1-1-8 0,0-3-13 16,4-1-6-16,2-4-6 0,-3-1-2 0,-1-2-8 15,-6 1 0-15,5-5 2 0,-5 4 9 0,-5 0-4 16,2-2 13-16,-2-1 0 0,-4-2 11 0,0 8 2 16,-4-3 3-16,-1 2 17 0,0-2 13 0,-3 0 8 15,-1 0 20-15,0 3 16 0,0 1 11 0,-1 3 13 16,-3 2 2-16,0-4-8 0,0 5-7 0,-2 2-5 16,6 0-4-16,-15 6-5 0,8 0-4 0,-3 2-4 15,-3 1-5-15,2 6 1 0,-3-4-7 0,5 4-1 16,-2-2-3-16,4 0-1 0,2-3-6 0,-3 2 3 15,5-2-4-15,-1 0-7 0,1-1-14 0,0-3-11 16,3 2-9-16,2-3-10 0,-1 0-8 0,-1-1-1 16,6-2-1-16,-2 0-5 0,-4-2 2 0,10-3 3 15,-3 1-10-15,3-5-2 0,-5 5 3 0,3-2 5 16,-3 2 2-16,0-5 9 0,2 3-6 0,-1 1 14 16,0 2 2-16,-1 0-1 0,1 1 6 0,2-1-5 15,-3 3 14-15,2-1 1 0,-1 2 2 0,4 1-1 16,-2 3 3-16,1-1 5 0,0 2-4 0,0-2-12 0,5-1-14 15,-4-1-18-15,2-1-10 0,0-3-17 16,6 0-22-16,-5-3-108 0,1 1-230 0,3-5 103 16</inkml:trace>
  <inkml:trace contextRef="#ctx0" brushRef="#br0" timeOffset="50151.897">3181 6062 81 0,'0'-4'180'0,"0"4"-11"15,0 0-8-15,0 0-6 0,3 18-13 0,-3-8-14 16,-2 0-7-16,5 5-12 0,-2 1-7 0,2-1-8 0,1-3-10 16,-2 5-2-16,1-5-11 0,-1 0-6 0,0 0-10 15,1-2-4-15,0 2-5 0,-3-4-10 16,3-1-4-16,-3-2-13 0,1 0-10 0,0 1-5 16,2-3-2-16,-1-2-2 0,-2-1 2 0,0 0 0 0,0 0-3 15,0 0 1-15,0 0 9 0,8-13-7 0,-6 5-5 16,-2-4-7-16,3 1 3 0,-3-9-6 0,0 8 2 15,0-1 2-15,0 2 1 0,1-5-4 16,-1 5 7-16,1 5-4 0,1 0-11 0,-1-1 12 0,3 3 1 16,-3 4 9-16,-1 0 6 0,0 0 2 0,17 9 5 15,-12-2 4-15,5 3 3 0,2 3-2 0,-2 0 1 16,0 2-1-16,4-1-6 0,-2-1 2 0,1 0-2 16,-2 0-3-16,3-1-1 0,-4-3 0 0,1 0-10 15,-2-2-15-15,3 0-10 0,-2-3-10 0,2-4-29 16,-1-1-17-16,1-2-27 0,1-4-25 0,-2 0-27 15,0 1-88-15,-1-6-266 0,1-2 117 0</inkml:trace>
  <inkml:trace contextRef="#ctx0" brushRef="#br0" timeOffset="50509.949">3540 6014 28 0,'0'0'168'16,"0"0"4"-16,0 0-5 0,4 24-6 0,-1-9-7 15,-2 2-8-15,5-1-11 0,-3 6-7 0,1-5-15 16,1 1-3-16,-1 0-18 0,0 2-3 0,2-3-6 15,-1-2-13-15,-1-3-8 0,-3-3-5 0,2 3-4 16,-2-7-6-16,1 3-4 0,0-4-4 0,-1-1-6 16,-1 2-5-16,0-5 0 0,4 4-8 0,-4-4-5 15,0 0-6-15,0 0 0 0,3-14-5 0,-6 7-6 16,3-4-10-16,0-1-7 0,0-2-7 0,0-3-3 16,0 1 1-16,-1 3 1 0,-2-4 4 0,3 8 2 15,3-3 3-15,-2 9-9 0,-1-4 14 0,4 0-3 16,-2 4 4-16,1 1 4 0,4 2 2 0,-7 0 8 15,11 5 0-15,-4 2 5 0,1 1 7 0,2 1-5 16,2 1 0-16,0 2 6 0,0 0-3 0,-2 2-3 16,3-3-3-16,-3-2 2 0,3 0-2 0,-5-4 2 15,6 2 0-15,-3 0-5 0,-2 0 1 0,4-4-6 16,0-2-2-16,0 1-12 0,1-5 8 0,-1 3-15 16,-3-4-15-16,9-4-15 0,-8 1-28 0,7 0-12 15,-9-3-12-15,5-1-11 0,-5-5-8 0,0 0-18 16,0-1-74-16,-4 0-233 0,-1 2 103 0</inkml:trace>
  <inkml:trace contextRef="#ctx0" brushRef="#br0" timeOffset="50945.966">3959 6063 317 0,'-1'-10'37'16,"1"3"30"-16,-4-1 7 0,4 4 4 0,-4-1 4 16,-1 4-7-16,2-3 7 0,3 4-4 0,-7 0 0 15,7 0-3-15,-9 8-3 0,5-2-2 0,0 1-5 16,1 3-4-16,0 2-4 0,2 0-4 0,0 5-5 16,2 0-2-16,0 0 0 0,1-4-11 0,2 3 0 15,2-1-7-15,-1-3 2 0,2 2-3 0,1-5-8 16,-3 2-3-16,2-4-2 0,0 0-3 0,2-3-9 15,1 1 1-15,2-4-8 0,-3-1-9 0,1-5-3 16,2 2-14-16,-2-1-6 0,0-4-16 0,1 0-9 16,3-3 3-16,-2-1 6 0,-3 3-4 0,0-1 7 15,0-7 11-15,-3 1-2 0,-1 2 17 0,-2-3-10 16,-2 1 13-16,-1 4 12 0,0 1 19 0,-2 2 13 16,0 0 13-16,1 1 15 0,-4 4 5 0,4-4 9 15,-3 3 0-15,1 1 4 0,-1 1-6 0,2-1 1 16,-2 2-13-16,0-1-6 0,4 3-1 0,0 0-7 15,-6 0-8-15,6 0-2 0,0 0-13 0,0 0-8 0,5 9-5 16,-1-5-4-16,5 3-8 0,-2-3-1 16,2 2-4-16,1 1 0 0,2-1-2 0,-2 2 1 15,7 0 0-15,-7 0-4 0,-1 1 3 0,5 0 1 16,-5 3-5-16,1-7 7 0,-2 6 3 0,0-4-1 0,-2 3-4 16,3 0 14-16,-4-2-2 0,-1 2-5 0,1-2 11 15,-2-2-6-15,-2 1-1 0,3-2 8 16,-2 2-7-16,-1-2 1 0,5 2 11 0,-4-2-9 15,-1-1 4-15,0-1-5 0,2 1 3 0,1-1 1 16,-1-1 4-16,3-1 1 0,1-1 4 0,4-3-1 0,1-2-13 16,4-3-18-16,8-8-45 0,3-1-37 0,4-1-145 15,2-5-268-15,9-6 118 0</inkml:trace>
  <inkml:trace contextRef="#ctx0" brushRef="#br0" timeOffset="51585.666">2486 7111 38 0,'-2'-1'171'0,"-5"-2"-10"15,3 2-6-15,1-2-14 0,3 3 3 0,-6-3-6 16,6 3-9-16,-6-2-4 0,6 2-10 16,-4-4-10-16,4 4-7 0,0 0-4 0,0 0-10 0,0 0-9 15,0 0-7-15,0 0-1 0,0 0 1 0,-1 9-3 16,2 1-5-16,3 1-2 0,1 6-6 0,0-1-3 15,-3 4-3-15,5 5-7 0,0-3 0 0,-5-1-8 16,6-1-2-16,-3-2-1 0,-1-1-7 0,1 0-3 16,0-1-12-16,-1-6-25 0,-1 3-35 0,0-2-31 15,1-7-37-15,-2 2-21 0,1 0-20 0,-3-3-160 16,0-3-347-16,0 0 153 0</inkml:trace>
  <inkml:trace contextRef="#ctx0" brushRef="#br0" timeOffset="52401.754">2288 6967 156 0,'5'-2'162'0,"5"2"-12"16,3 0-12-16,5-2-10 0,2 2-8 0,10 2-16 15,-1 3-11-15,3 2-10 0,0 0-6 0,0 5 1 16,1 5-16-16,-1 3-6 0,-1-1-2 0,1 3-6 15,-4 4-4-15,4 11-3 0,-13-8-5 0,0 0-1 16,-5 3 0-16,-3-3-7 0,-3 3 0 0,-5 0 0 16,-6 0-2-16,-4 2-7 0,-3-3-8 0,-2 1-5 15,-4-2 2-15,-5-5-1 0,2 4 0 0,-7-5 0 16,-1-2 11-16,2-2-14 0,-2-4-7 0,-1-2 9 16,4-3 3-16,2-2-1 0,-5-1 4 0,7-1 1 15,-2-4 5-15,0-2-2 0,1-1 1 0,3-4-1 16,0 1-1-16,4 2 0 0,0-3 4 0,3 0-2 15,0 1-4-15,6 0-2 0,0 2-7 0,1-5 11 16,0 5-6-16,4-3 0 0,0 4-3 0,5-6-4 16,-1 3 1-16,5 1 1 0,2-1 1 0,6 0-4 15,2 0 4-15,3 0-2 0,7-4 0 0,-3 2-1 16,7 0 0-16,0-6 2 0,1 0-6 0,1-3 4 16,10-4-2-16,1-3 5 0,0-1-5 0,-10 6 4 15,-3-2-4-15,12-6-1 0,-15 5-1 0,1-2 2 16,-3 3 2-16,-1-3-1 0,-4 1-1 0,-4 3 0 0,-6 5 1 15,-3-3-1-15,0 1 0 0,-5 2-1 0,-1 2 2 16,-1 0 7-16,-2 4 7 0,-1-2 3 16,-2 3 9-16,0 2 2 0,-2-1 5 0,-1 1-3 15,5 3 3-15,-15 3-6 0,5 4 0 0,1-2 2 0,1 7-1 16,-2 1-1-16,1 3-2 0,3 1-1 16,1 0-4-16,-2 1-3 0,6 0 0 0,1 2-2 15,1-1-2-15,3-2 0 0,-1 0-5 0,-1-4-4 16,2-1-13-16,5-1-1 0,-1-1-7 0,-1-3-4 0,2-1-5 15,3-2 4-15,-1-3-6 0,2-3-4 0,-2-2-5 16,7-3-5-16,-2-1 1 0,0-3 3 0,-2 0 0 16,3-2 1-16,-7 0 6 0,3-3 5 15,0-1-3-15,-4 1-4 0,-4-4 7 0,0 5-4 0,0-3 3 16,-5 5 3-16,3 4 4 0,-3 0 5 0,-3 1 11 16,3-1 6-16,0 4 8 0,0 1 0 0,-1-2-3 15,1 6-2-15,0 0-4 0,0 0-3 0,0 0 5 16,0 0-4-16,0 0-6 0,5 12 1 0,-1-7-5 15,1 3-9-15,0 0-9 0,1 1-4 0,4 1-3 16,-3-1-13-16,3-2-6 0,3 4-7 0,-4-2 0 16,1-1-2-16,0-1 3 0,-2 0 1 0,-3 2 10 15,0-4 3-15,-1 2 16 0,-3-2-4 0,3-1 19 16,-9 4 6-16,3-3-7 0,-5 3 7 0,-1-2 11 16,-4 0 7-16,-3 0 3 0,-1 2-9 0,1 0 3 15,-2-3 5-15,3 0-12 0,0-2-6 0,1 2-14 16,2-4-7-16,2 0-23 0,1-1-25 0,0-1-28 15,3 0-81-15,5 1-198 0,-9-7 88 0</inkml:trace>
  <inkml:trace contextRef="#ctx0" brushRef="#br0" timeOffset="52898.037">3305 6861 163 0,'-2'-3'224'16,"-1"0"-15"-16,1 0-23 0,2 3-20 0,0 0-23 15,0 0-6-15,0 0-14 0,-2 9-14 0,4 4-10 16,0 0-12-16,1 7-7 0,3 6 2 0,4 1-4 16,-2 2 1-16,1 2-5 0,1 1-2 0,-1-2-6 15,-1 1-5-15,3 0-6 0,-3-1-9 0,1-2-1 16,0 2-5-16,-2-4-6 0,-2-1-1 0,1-6-1 15,-4 0-4-15,1-4-3 0,-3-4-1 0,4-1-7 16,-3 2-7-16,3-7-13 0,-3 2-7 0,0-2-6 0,-1-1 0 16,3-3-4-16,-3-1-8 0,0 0-9 0,0 0-10 15,4-8-7-15,-3-1-4 0,0-3-13 16,2 2-14-16,-1-9 0 0,2-1 8 0,0 2 0 16,-1 0 2-16,-2-2 10 0,3 3-3 0,-1 6 3 0,-1 0 22 15,0 0 7-15,-2 5 19 0,2-2 14 0,-1 5 9 16,-1 0 3-16,0 3 4 0,0 0-2 0,0 0 5 15,0 0 8-15,0 0 1 0,-5 15 0 16,2-7 1-16,0 2 5 0,0 1-1 0,0-2 2 0,3 4-10 16,0-1 6-16,-1 1 8 0,4-1-5 0,-1 0-7 15,1 1 0-15,2 0-4 0,0-3-2 0,5 4-1 16,0 1-2-16,-1-8 2 0,1 8-4 0,1-10 2 16,-1 4-5-16,8-4-1 0,-3 2-5 0,3-5-10 15,0-2-10-15,2-2-16 0,-3 0-20 0,1-5-31 16,2-1-26-16,-2-4-20 0,0 0-25 0,-4-1-104 15,-2-1-278-15,-1-2 124 0</inkml:trace>
  <inkml:trace contextRef="#ctx0" brushRef="#br0" timeOffset="53111.076">3725 6838 177 0,'-5'-9'216'0,"4"1"2"0,-4 4-3 15,2-1-19-15,0 0-22 0,3 5-21 0,0 0-15 16,-10 10-10-16,8 2-5 0,0 8-14 0,-1 8-6 15,0 1-8-15,6 3-7 0,-2 1-3 0,2 2-9 16,2 11-2-16,-2-12-11 0,4 12-3 0,-2-12-10 16,3 0-6-16,-3-2-2 0,4-2-5 0,-4 0-6 15,3-1-13-15,-3-4-20 0,0-4-16 0,-1-5-26 16,2 0-20-16,-2-4-24 0,-1-1-21 0,-2-5-29 16,3 1-19-16,-3-3-28 0,-1-2-133 0,0-2-345 15,0 0 152-15</inkml:trace>
  <inkml:trace contextRef="#ctx0" brushRef="#br0" timeOffset="53805.926">3701 7129 62 0,'4'-1'129'16,"5"0"-13"-16,-4-1-4 0,4 1-2 0,3-2-23 15,-1 5-2-15,1-4-1 0,-1 5-11 0,2 0 2 16,2-1 1-16,-3 3-7 0,3 5 7 0,1-2-6 0,0 3 6 15,-3 1-5-15,1 3 3 0,-3-1-2 0,1 3-4 16,-1 0 0-16,-2 1-2 0,2 3-1 16,-3-4-7-16,0 0-8 0,-3 0-5 0,-2 0-4 15,6-2-2-15,-4-3-6 0,1 2-3 0,-2-2-4 16,1-3-7-16,2-1-8 0,0 0-5 0,-3-3-11 16,1-1-14-16,2-3 1 0,-1 1-8 0,-6-2-13 15,14-3-16-15,-5-2 1 0,0-2-20 0,1-2-3 16,-2 0-3-16,-3-3 1 0,0 0 0 0,2 0 2 15,-4-2 4-15,-2-3 15 0,-2 0 4 0,-5 1 5 0,0 0 11 16,-1 2 18-16,-3 0 0 0,-3 1 18 0,2 4 12 16,-1 0 1-16,1 2 15 0,-1 2-9 0,1 0 11 15,-2 1 15-15,-1 2 6 0,1 1 3 0,1 0 4 16,1 2 3-16,2 2 1 0,-1-2-6 0,2 2-11 16,1-3 0-16,3 5-8 0,-1-1 2 0,1-1-7 15,2 3-1-15,1 1-10 0,1-2 2 0,1 1-9 16,1-2-2-16,1 2-6 0,3-1-4 0,-2-1 0 15,2-2-2-15,3 1-2 0,0-3-3 0,2 0-5 16,2-3 8-16,-4 1-5 0,1-1 2 0,3-2 2 16,-3-2 1-16,-1 3 2 0,3-2-2 0,-2-1-2 15,0-2-2-15,5-1 7 0,-4 0-2 0,1-1 0 16,0-1 2-16,-4 2 5 0,4-5-5 0,-3 3 2 16,0-3-5-16,3 1 2 0,-3 2 2 0,-3 2 0 15,-1 0-3-15,1-2 1 0,-3 6-1 0,2-3 9 16,-4 4-1-16,2-3 0 0,-2 4 3 0,2-1 1 15,-3-1 11-15,1 1 13 0,3 2 10 0,-4 3-3 16,0-4 4-16,3 1-4 0,-3 3 0 0,0 0-7 16,0 0-7-16,0 0 2 0,0 0 2 0,0 0-2 15,0 19-2-15,0-9-8 0,0 5 8 0,-2 12-4 16,2 2 6-16,2 3 5 0,0-2 7 0,3 6-3 16,-5 2 1-16,4 9-2 0,0 2 2 0,1-3-3 15,-1 3 3-15,1 1-7 0,1 0-2 0,2 0 0 16,-3-4-5-16,2 4-2 0,-2-4-11 0,-1-13-14 0,-1 2-23 15,1 0-24-15,1-2-27 0,-2-2-22 0,-2-5-32 16,2-6-25-16,-2-3-23 0,2-5-23 16,-3 3-111-16,0-10-340 0,-3 1 151 0</inkml:trace>
  <inkml:trace contextRef="#ctx0" brushRef="#br0" timeOffset="54055.189">4119 7250 38 0,'4'-9'206'0,"6"1"-21"0,3-3-15 16,3 3-15-16,1-2-19 0,1 1-18 0,10 4-7 0,1 2-11 16,0 0-13-16,-2 3-6 0,0 1-4 0,-5 4-4 15,-3-2-11-15,0 6-1 0,-3-4-10 0,-2 7 2 16,-4-7 0-16,-3 7-2 0,-6 0-1 0,2 0-1 15,-7 0-6-15,-4 3-15 0,-6 1-16 16,-4 4-17-16,-4 0-30 0,-4-1-47 0,-1-3-56 0,-8 0-161 16,-2-2-323-16,-13 6 143 0</inkml:trace>
  <inkml:trace contextRef="#ctx0" brushRef="#br0" timeOffset="56225.883">2288 8175 96 0,'0'0'133'0,"0"0"4"0,0 0-6 0,0 0-10 15,-5-1-9-15,5 1-13 0,0 0-13 0,0 0-7 0,0 0-11 16,0 0-1-16,0 0-11 0,0 0-4 0,0 0-7 15,0 0-4-15,0 0-4 0,0 0-1 16,0 0-4-16,0 0-1 0,0 0 3 0,0 0 4 0,14-2 2 16,-14 2-5-16,9-2 5 0,2 0 0 0,0-1 3 15,1 1 1-15,0-1 3 0,6 0 4 0,4-1-8 16,4-2 2-16,2-1-4 0,3 0-2 16,1-1-6-16,1 1-5 0,4 0 3 0,2-1-7 0,12-2-2 15,0 0 0-15,0 1-3 0,-2-1-2 0,2 2 0 16,-13 1-6-16,18 0 3 0,-6-3-3 0,0 3-3 15,-8 0 2-15,12-3-1 0,-4 2-3 0,5-1 4 16,-2 0-3-16,2-1-1 0,-2 5 1 0,0-4-2 16,1 4-2-16,2-2 3 0,-5 1 2 0,4 0-4 15,0 0-2-15,-4 2-4 0,-12-1 5 0,15 0-1 16,0-1 1-16,-1 1-1 0,1 1 4 0,-1-3-6 16,0 1 4-16,-1-1-3 0,3 3-1 0,0-1-2 15,-2-4 3-15,5 5 0 0,-3-5-1 0,0 1 3 16,-2 0 0-16,5 0-3 0,1 3-3 0,1-3 1 15,-3 1 5-15,1 0 0 0,2 3-1 0,-4-6 1 16,4 5-3-16,-2-2 2 0,0 1-4 0,1-1 4 16,1 6-3-16,-5-3 1 0,1 0 2 0,-7 4-2 15,-8-3 1-15,-1 3 0 0,-1-1-1 0,2 0 0 16,9 1-3-16,1-2 2 0,-11 1 5 0,-2 0-7 16,-1-3 2-16,1 3-6 0,2 1 6 0,-2-2-1 0,-1-2 1 15,0 3-6-15,-1 0 7 0,6-3-1 16,-5 1-1-16,2 1-1 0,-1-1 1 0,4-2 2 15,-4 3-3-15,2 1-3 0,-2-3-3 0,14 1 10 16,-12-3-1-16,-1 3 0 0,0 2 0 0,16-4 1 0,-5 0-3 16,-10 5-10-16,12-2 10 0,-15-2-13 0,14 1 13 15,-11 3-5-15,-2 0-4 0,1 0-3 16,1 0-1-16,12-1-4 0,-14-1 2 0,0 2-4 16,1 2 1-16,0-5-2 0,-2 4 0 0,3-1-1 0,-4 2 3 15,3-1 3-15,14-1 2 0,-14 1 1 0,14-3-2 16,-14 0 3-16,-2 1 2 0,2-3-4 0,0 3 6 15,2 1 1-15,9-1-1 0,-11-3 4 0,11 1-4 16,-10 1 4-16,-4 2 1 0,1 0-3 0,1-1-2 16,-2-1 0-16,4-2-4 0,-2 4 2 0,-1-5-1 15,2 5 4-15,0-5-5 0,-1 1 0 0,2 1 2 16,11-3-2-16,-11 1 1 0,-1 3 1 0,11-2 8 16,-12-1-11-16,-1 1 4 0,3-2 1 0,0 5 3 15,-2-3 0-15,0-1 2 0,-1 1-5 0,2 4 3 16,-1-3 8-16,0 1-5 0,-1 0-7 0,3 4 3 15,-3-2-2-15,0 0-10 0,2 0-3 0,12 0 16 16,-14 1-12-16,2-2 5 0,1-1 1 0,0 5-2 16,-2-3 2-16,14 1 1 0,-12-1 3 0,-2 3-5 15,3-3-4-15,-3 0 6 0,1 1 8 0,2 2-1 16,10-2-7-16,-13 2 3 0,-1-3 5 0,3 1-4 16,-1-1-7-16,-2 1 3 0,3 1 4 0,-3-1-2 15,3 0 2-15,-3-2-10 0,15 0 0 0,-16-2 3 16,0 3 7-16,1-2 0 0,-1 2 1 0,-2-2 5 15,0 0-4-15,1-1-6 0,-3 4 2 0,-1-2 1 16,2 1 2-16,-4-3 6 0,3 3-8 0,-4 0 3 16,3 0 2-16,-3 3 3 0,0-6-3 0,-7 3 5 15,7 3-8-15,1-3 9 0,-6 3 2 0,5-3 1 16,-5 0-5-16,-5 0 4 0,4 0-1 0,1 1 1 16,-4 0 2-16,-1 1-6 0,2 1 0 0,-3 0 14 15,1-3-3-15,1 4-7 0,-2-4-1 0,3 0 8 16,-2 4-2-16,-4-3 0 0,-4 1 3 0,3 0 8 15,0-2-3-15,-5 0 6 0,-8 0-3 0,12 3 18 16,-5-3-11-16,-4 0 1 0,-3 0-1 0,7 3 4 16,-7-3-8-16,0 0-2 0,9-1 4 0,-9 1-3 0,7 3-7 15,-7-3 6-15,7 1 4 0,-7-1-5 16,10 1 1-16,-6 1-2 0,4-2-1 0,-3 1-5 16,0 0 5-16,1-1-2 0,-6 0-1 0,11 1-1 15,-5 1-4-15,-6-2 6 0,8 0-6 0,-8 0 5 0,7 3-6 16,-7-3 0-16,8 0 0 0,-8 0-3 0,5 1-2 15,-5-1 6-15,0 0-2 0,9-1 1 16,-9 1 1-16,5 1 7 0,-5-1 0 0,0 0 3 16,5 2 8-16,-5-2 2 0,0 0 1 0,10 0-3 0,-10 0 4 15,8-2 2-15,-8 2-1 0,8-1-2 0,-3 1 2 16,0-3-2-16,-5 3 0 0,10 3-2 0,-10-3-1 16,9-3-2-16,-9 3 5 0,6 0-5 0,-2-2-4 15,-4 2 0-15,0 0-4 0,8-3 7 0,-8 3 2 16,0 0 2-16,0 0 3 0,5 0 0 0,-5 0 6 15,0 0 6-15,0 0-6 0,0 0 6 0,0 0-4 16,0 0 5-16,0 0 2 0,0 0 2 0,0 0 10 16,0 0-4-16,0 0 1 0,0 0-6 0,0 0-3 15,0 0-8-15,0 0-13 0,0 0-39 0,0 0-52 16,0 0-61-16,0 0-76 0,-17-6-67 0,9 0-226 16,-4 2-534-16,7 0 237 0</inkml:trace>
  <inkml:trace contextRef="#ctx0" brushRef="#br0" timeOffset="57855.972">10917 7635 9 0,'0'0'207'15,"0"0"-24"-15,-4 1-17 0,4-1-10 0,0 0-22 16,0 0-10-16,-1 4-11 0,1-4-12 0,0 0-8 0,9 5-7 16,3-5-3-16,0-2-12 0,9 4-2 15,-2-4-6-15,12 4-6 0,-1-7-1 0,7 3-3 16,0-2-2-16,3-1-10 0,14 1-1 0,-3-1-6 0,-10 1-3 15,12-4-1-15,2 4-6 0,0-1-1 0,0 0-3 16,0 1-2-16,0 0 1 0,1-3-2 0,0 2-2 16,1-1-4-16,-1-1 0 0,-1 2-2 0,1-2-3 15,-6-1 0-15,4 3-3 0,-17-2 1 0,2 2 3 16,-2 2-1-16,3 1-5 0,-3-1 3 0,-3-2-1 16,1 0-1-16,-3 2-1 0,-1 2 0 0,-1-5 0 15,-2 5 3-15,-6-4-5 0,8 4 4 0,-2-3-3 16,0 3 0-16,-1-1 0 0,-6-2 3 0,7 4-2 15,2-4-3-15,-3 3-1 0,1 1 1 0,-8-1 4 16,7 0 0-16,-5 0-2 0,-4-1 2 0,2 4-1 16,3-1-3-16,-3-1 3 0,-3 0-2 0,2 0 1 15,-2 1 1-15,2-2-1 0,0 0 0 0,-6 1-3 16,5-2 5-16,-2 1-2 0,4-1 2 0,-7 1-2 16,6 1 2-16,-6-3-2 0,3 0 1 0,2 3-2 0,1-2 2 15,0 1-5-15,-6-1 4 0,0-1 0 16,1 2 0-16,-3-2-1 0,1 3-1 0,-3-1 4 15,2 0-1-15,-4-1-2 0,-3 1-1 0,-4 1 4 0,10 0-1 16,-8-1-1-16,-2 1 1 0,0 0 4 0,8 1 3 16,-8-1 4-16,0 0 1 0,0 0-2 0,0 0 1 15,8-1-1-15,-8 1-1 0,0 0-2 16,0 0 1-16,0 0-1 0,0 0 0 0,6 0-1 0,-6 0 2 16,0 0-6-16,0 0 3 0,0 0-1 0,0 0 1 15,0 0-3-15,0 0 1 0,9-1 3 0,-9 1-3 16,0 0-2-16,0 0 2 0,0 0 2 15,0 0-2-15,0 0 0 0,5-2-2 0,-5 2 2 0,0 0 5 16,0 0 1-16,0 0 0 0,0 0 4 0,0 0-2 16,0 0 2-16,4-2 3 0,-4 2-2 0,6-2 1 15,-1-2-3-15,4 3 1 0,3-2-5 0,2 0 1 16,0-4 0-16,5 5-4 0,-2-3 2 0,-1 0-1 16,1 1 0-16,2-1 1 0,-6 1-4 0,0 3 1 15,1-2 0-15,-1 3-3 0,-2-1 2 0,3-2-1 16,-5 2 0-16,-5 1-1 0,1-3 1 0,4 2-2 15,-9 1 5-15,8 0-4 0,-6-3 7 0,-2 3 9 16,0 0 5-16,8 0 4 0,-8 0 2 0,0 0-2 16,0 0 3-16,0 0-2 0,6 0-2 0,-6 0-4 0,0 0 0 15,0 0-2-15,0 0-4 0,0 0-1 16,0 0-5-16,0 0 3 0,0 0 1 0,0 0-5 16,8 0-1-16,-8 0 0 0,0 0 5 0,0 0-6 0,0 0-4 15,0 0 0-15,0 0 2 0,0 0-3 0,0 0 2 16,0 0 3-16,0 0-5 0,0 0 4 0,0 0-1 15,0 0-3-15,0 0 0 0,-1 7-2 0,1-7 1 16,-2 5 2-16,0-1-2 0,2 2-2 0,-3 1 1 16,3-2 3-16,-5 4-3 0,4 1 2 0,1 0-3 15,-2 3 4-15,0 2-4 0,2 1 1 0,0 0 1 16,-1 0 0-16,2 4 2 0,1-3 0 0,1 3 0 16,-1 5-3-16,-1-6 3 0,1-1-1 0,1 1-1 15,-1 4 3-15,0 5-2 0,0-2 1 0,3-2 4 16,-2 3 0-16,-1 1 4 0,1 4-3 0,-3-3 3 15,5 2-1-15,-4-1-1 0,4 4 4 0,-2 0-3 16,1 1-1-16,0 0 1 0,1-1-3 0,-2 0 3 16,4-1-3-16,2-4 1 0,-1 2 0 0,-4-5 8 15,3 0 7-15,3-3-1 0,-4 2 6 0,1-6-1 0,2 5-2 16,-5-5-1-16,0-4 5 0,0 0-2 16,-2-2-1-16,2-2 0 0,-3 1 2 0,1-3-5 15,0 1 2-15,2 0-2 0,-4-1-6 0,3-4 3 16,0 2-6-16,1 0 0 0,-4-2-1 0,4 1-2 0,-3-1 0 15,0-1 7-15,2 0-12 0,-2-1-3 16,2 2 4-16,-3-5 1 0,1 5 7 0,-1-2-11 16,0-3-1-16,3 4 5 0,-3-4-6 0,0 3 1 15,0-3-4-15,0 0-5 0,0 0-14 0,5 2-20 0,-5-2-23 16,0 0-32-16,0 0-57 0,0 0-62 0,0 0-79 16,6-8-207-16,-6 0-542 0,0 2 241 0</inkml:trace>
  <inkml:trace contextRef="#ctx0" brushRef="#br0" timeOffset="59029.986">11551 7543 141 0,'-4'-3'171'16,"4"3"-13"-16,0 0-7 0,-2-4-11 0,2 4-12 16,0 0-12-16,0 0-15 0,0 0-8 0,0 0-11 15,0 0-6-15,0 0-9 0,-2-3-7 0,2 3 2 16,0 0 5-16,0 0-3 0,-4 8 1 0,3 0-1 16,-4 0-1-16,3 5-4 0,-1-1-2 0,-1 2 2 15,-4 11 0-15,2 1-1 0,-1 1-1 0,5 2 5 16,-5 1-5-16,3 2-3 0,-1 0-7 0,3 4-2 15,-2 10 0-15,3 3 1 0,-3-15-2 0,2 15-6 16,1-14-3-16,-1 1-1 0,4 11-2 0,-1-11 1 0,0 13-8 16,0-13 6-16,-1 11-4 0,4 1-5 15,-3 0 0-15,3-2 0 0,0-13-5 0,0 13 0 16,-1-9 1-16,-2-2-2 0,3-2-6 0,-2 3 4 0,0 0-4 16,-1-2 0-16,-1-2-1 0,1 1 1 0,3-2-3 15,-8-2 3-15,8-3-1 0,-3 2-1 0,-1-4 0 16,3-5-1-16,-3-1 2 0,2-2-6 15,-2-3 4-15,1 3-6 0,1-5 1 0,-1 2 3 0,2-4-2 16,-1 0-1-16,-2-2 1 0,4-2-2 0,-4 3 1 16,1-3 0-16,1-1 1 0,-2 0-1 0,2-1 2 15,-2-3-1-15,2 5 0 0,-2-5 2 0,3 4-6 16,-3-4 3-16,0 0-1 0,4 2 1 0,-4-2-4 16,1 4 3-16,-1-4 0 0,0 0-1 0,12-4 1 15,-7 2 6-15,0 0-6 0,9-3-3 0,-2 5 2 16,-1-7 0-16,3 5-1 0,5-3-1 0,-2-2-4 15,2 2 1-15,1 0 1 0,5-5-6 0,5 4 14 16,0-2-8-16,0 0 3 0,3 1-3 0,-3-3 0 16,5 1 3-16,2 2-2 0,16-6 2 0,-4 3 1 15,5 0-3-15,1-1 1 0,1 1 0 0,0-2 0 16,-2 0-2-16,6 2 1 0,1 1 2 0,-6-1 1 16,8 5 1-16,-1-2-2 0,-4 0-2 0,-1 4 6 15,-1-2-2-15,-1 1-2 0,-1 2 3 0,4 1-2 16,-9 1-1-16,-9 0 2 0,1 1-3 0,10-1 1 15,-11 0-3-15,-2 2 3 0,-2 0-2 0,2-2 3 16,0 1-2-16,16-1 10 0,-19-1-7 0,0 2 1 16,-4-1-8-16,2 0-2 0,-1 0-7 0,-6-1-3 15,3-1 5-15,-2 0-1 0,-10 1 0 0,0-1 4 16,-4 1 1-16,0 0 3 0,-1 0-1 0,-1-2 0 0,-6 3-1 16,4-3 5-16,-4 3-4 0,-1-1 4 15,-4 1-1-15,8 0 6 0,-8 0-5 0,6-2 3 16,-6 2-4-16,8-1 3 0,-8 1 3 0,2-2-4 15,1-2 2-15,-3 4-1 0,0 0-1 0,4-4 1 0,-3 3-1 16,2-2 3-16,-3 3 0 0,0 0-3 0,2-8-1 16,-2 8 7-16,4-2-6 0,-4 2 1 0,4-3-1 15,-4 3 0-15,0 0 0 0,0 0 2 16,0 0 0-16,0 0 0 0,0 0 3 0,1-1-1 0,-1 1-1 16,0 0 7-16,0 0-2 0,0 0-1 0,0 0 3 15,0 0 0-15,0 0-3 0,0 0-9 0,0 0-18 16,0 0-24-16,0 0-40 0,-11-3-43 0,7 1-52 15,-3-3-50-15,2 3-154 0,-6-1-416 0,3-2 185 16</inkml:trace>
  <inkml:trace contextRef="#ctx0" brushRef="#br0" timeOffset="75881.045">12127 8065 85 0,'1'-4'131'0,"2"-3"-7"0,2-1-9 0,-2 2-6 15,2 1 0-15,-1-5-5 0,0 5-7 0,-1-5-3 16,0 3-2-16,1 1-4 0,-2-1-1 0,0 0 1 16,0 1-4-16,2-2-3 0,-3 0-1 0,2 1 0 15,-3 0 1-15,0 0-3 0,0-1-4 0,-3 1-4 16,2 0-1-16,-1 2-1 0,0-2 0 0,0 1 3 15,-1 1-4-15,1-1-8 0,-2 2 1 0,1-3-3 16,-1 3-2-16,2 0-5 0,-1 2-4 0,-1-3-5 16,4 5-6-16,-4-5 1 0,4 5-7 0,-3-1-7 15,3 1 0-15,0 0-5 0,0 0-1 0,-8 5 1 16,4 5-3-16,-1 0 2 0,0 3-5 0,0 3-1 16,2 4 1-16,-1-1 2 0,-1 5-7 0,3 4-2 15,-1-2 5-15,3 2-4 0,0-5 2 0,0 5 2 16,1-3-5-16,-2 1-2 0,1-2 2 0,1 2-3 15,-1 1 0-15,0-1 0 0,0-8 3 0,-1 6 0 16,2-2-3-16,-2-2 1 0,4-1 1 0,-5-2-4 16,4-2 5-16,-2-3-3 0,1 0 0 0,0 0 3 15,-1-1 1-15,2-1-5 0,-1-2 0 0,0-1 2 16,-1 0 7-16,0-2-11 0,0 0-7 0,0-3-14 16,0 3-16-16,0-5-23 0,1 5-19 0,-1-5-18 15,0 2-25-15,0-2-36 0,0 0-32 0,0 0-180 16,0 0-403-16,4-14 178 0</inkml:trace>
  <inkml:trace contextRef="#ctx0" brushRef="#br0" timeOffset="76567.18">12552 8064 13 0,'3'-8'181'16,"3"-1"7"-16,-1 1-13 0,-1-2-6 0,-1 5-8 16,0-1-11-16,-2 0-11 0,-1 1-12 0,3-2-5 15,-3 4-18-15,1-4-3 0,-2 6-12 0,-1-5-8 0,2 6-12 16,-8-4-8-16,1 3-2 0,1 0-10 0,-5 1-1 16,0 2-6-16,-2 0-6 0,-3 3-1 15,-1-1-5-15,2 4-5 0,-1 0 0 0,-3-4-1 16,9 1-2-16,-7 3-6 0,7-2-2 0,1 1-3 0,0-1 0 15,0 1-3-15,1 1 4 0,0-1-2 0,4 0-4 16,1 0-1-16,2 0-5 0,2 3 0 0,2 2-4 16,1-2-1-16,2-1 4 0,0 1-1 15,3 0 3-15,0 0 1 0,4-1-3 0,4 4 3 0,-1-4-2 16,1 1-4-16,-2-3 0 0,7 2 1 0,-4-3 0 16,1 3-3-16,0-3-1 0,-1 2 1 0,-1-2-3 15,-1 4-2-15,3-4-14 0,-1 2-4 0,-7 0 2 16,0-2-8-16,-1 0-5 0,-1 3-5 0,0-2 1 15,-5-2 2-15,1 2 0 0,-4 1 11 0,1-1-4 16,-4 2-4-16,-2-4 2 0,-3 4 0 0,-1 3 3 16,-6 0 5-16,5-4-3 0,0 0 15 0,-6 2-9 15,2 0 8-15,-3-3-3 0,0 0 14 0,0 0-14 16,-1-2 16-16,3-2 6 0,2 1 3 0,1-2 13 16,-2-2 11-16,2 0 9 0,-2-2 8 0,5 0 5 15,-1-3 4-15,3-3-1 0,-2 1-5 0,3-4 0 16,4 0-6-16,1-6-4 0,1-2-4 0,9-6-1 15,3-3-2-15,4 0-6 0,1-1-3 0,11-11 4 16,-1 1-9-16,7 5-2 0,-1-2-2 0,3 2 3 16,-8 12 4-16,1-5-4 0,-2 6 5 0,-1 2 0 15,-2 0 1-15,-2 2 2 0,-6 7 6 0,-3-1 2 16,-4 4 7-16,3 0 2 0,-5 3 6 0,-3 1-1 16,0-1 9-16,-1 0 4 0,1 0-1 0,-1 2 0 15,-2 0-2-15,0-1-7 0,-2 3-1 0,2-3-7 16,-2 3 2-16,0 0-9 0,0 0 1 0,0 0-6 15,0 0-4-15,-4082 0-2 0,8164 0 0 0,-4082 0-18 16,0 0-10-16,0 0-23 0,0 0-26 0,0 0-35 16,-10 8-36-16,1-5-55 0,5-1-43 0,-1 2-216 15,0-3-475-15,-5 0 209 0</inkml:trace>
  <inkml:trace contextRef="#ctx0" brushRef="#br0" timeOffset="122416.873">6717 3353 63 0,'0'-3'80'0,"0"3"9"15,0 0-1-15,0 0 0 0,0 0-1 0,0-5-3 16,0 5-5-16,0 0 0 0,0 0-3 0,0-4-3 15,0 4 6-15,0 0-7 0,-1-4 1 0,1 4-2 16,0 0-8-16,0 0 2 0,-4-3-3 0,4 3-2 16,0 0-4-16,0 0-1 0,-4-6-4 0,4 6-3 15,0 0-4-15,0 0 4 0,0-3-2 0,0 3-7 16,0 0 2-16,0 0-3 0,0 0 1 0,0 0-3 16,-2-4-2-16,2 4 0 0,0 0-2 0,0 0 1 15,0 0-4-15,0 0-5 0,0 0-3 0,0 0-2 16,0 0 1-16,0 0 2 0,0 0-5 0,0 0 1 15,0 0-4-15,0 0 0 0,0 0 2 0,0 0-3 16,0 0 3-16,0 0-5 0,0 0 0 0,0 0 0 16,0 0-5-16,0 0 1 0,0 0 0 0,0 0 0 15,0 0-4-15,2 12 3 0,2-7-2 0,-3 1 2 16,-1 5-4-16,3-2 3 0,-2 4-1 0,3 3 2 16,-2 1-3-16,2 0 3 0,-1 2-4 0,3-2 1 15,-1 2 1-15,-2-1-1 0,-1 2-2 0,2-3 2 16,0 4-2-16,1-4 7 0,-1 0-11 0,-1 3 5 15,-1-8 3-15,3 5-3 0,-1-2-4 0,-1-4 6 16,0 0-2-16,0-1-1 0,-2 1 0 0,2-4 3 16,-2 0 0-16,0 2 0 0,3-1-2 0,-1 0 0 15,-2-3 3-15,-1 2 1 0,5-2 2 0,-5-1-5 16,1-1 2-16,2 1 0 0,-3-4-1 0,0 2 7 16,0-2-2-16,1 5 4 0,-1-5 3 0,3 2 6 15,-3-2 1-15,0 0 1 0,0 0 2 0,0 0-2 16,0 0-3-16,1 3-3 0,-1-3 0 0,-4082 0-7 15,8164 0-24-15,-4082 0-41 0,0 0-50 0,0 0-68 16,0 0-235-16,-4-15-438 0,4 8 193 0</inkml:trace>
  <inkml:trace contextRef="#ctx0" brushRef="#br0" timeOffset="126370.097">9827 3296 36 0,'-8'-2'140'0,"8"2"-4"0,0 0-9 15,0 0-9-15,0 0-5 0,0 0-15 0,0 0 6 16,0 0-4-16,-2-2-4 0,2 2 4 0,0 0-5 15,0 0-2-15,0 0-5 0,0 0 2 0,0 0-5 16,-4-3-2-16,4 3-7 0,0 0 2 0,0 0-9 16,0 0-6-16,0 0 0 0,0 0-6 0,0 0-3 15,0 0-9-15,0 0-4 0,0 0-1 0,6-9-9 16,-3 4 0-16,2 1-8 0,-1-4 0 0,2 5-4 16,1-2 4-16,2-4-8 0,-3 6 1 0,7-3-3 15,-6 0-4-15,3 1 0 0,-4 4-1 0,5-2 1 16,0 2 0-16,-4 0-1 0,1 2-7 0,2 0 3 15,1 3-3-15,-4 0 2 0,2 3-4 0,1-1 1 16,-3 2 2-16,4 4-2 0,-6 0 2 0,0 5 2 16,1 0-5-16,-4-1 5 0,-4 3-7 0,-2-1 2 15,-3 7 0-15,2-2 1 0,-9 1-2 0,5-7 3 16,0 0-3-16,-2-1 2 0,0 0 0 0,0-3 0 16,-2 1-3-16,3-7 0 0,2 4 4 0,-1-2 2 15,2 0-1-15,-1-5-2 0,3 4 0 0,1-3 1 16,-1-2-1-16,1-1-2 0,3 2 2 0,-3-1-2 15,4-3-2-15,-5 1 1 0,5-1-1 0,0 4 0 16,0-4-1-16,0 0 2 0,0 0-2 0,10 2 5 16,-3-2-2-16,-7 0 0 0,16-4 1 0,-3 1-3 15,0-1 5-15,1 0-1 0,5 0 2 0,0-1-6 16,4 0 2-16,3-2-1 0,4 3 7 0,0-4-2 16,2 3 4-16,-3 2-1 0,4-3 1 0,-6 3-3 15,3 0 7-15,-1 0-6 0,-9 2-1 0,-2 0-2 16,4-1 1-16,-4-1 1 0,-1 3 0 0,-5-1-2 15,0 1 4-15,-3 0-2 0,1 0-2 0,-4-3 4 16,1 3-2-16,-7 0 1 0,10 0 4 0,-5 0 5 16,-5 0 8-16,6 0-1 0,-6 0 5 0,0 0-3 15,7-1 0-15,-7 1-1 0,0 0-2 0,0 0-1 16,6 0-2-16,-6 0-2 0,0 0-4 0,0 0-5 16,0 0-31-16,0 0-26 0,0 0-75 0,4-5-72 15,-4 5-202-15,-2-8-434 0,0 5 192 0</inkml:trace>
  <inkml:trace contextRef="#ctx0" brushRef="#br0" timeOffset="145177.379">6902 4766 25 0,'0'0'56'16,"0"-7"-5"-16,-1 5-2 0,1 2-1 0,-3-5 2 16,3 5 2-16,0-6-1 0,0 6 12 0,0-5-2 15,-1 1-10-15,1 4 8 0,0 0 0 0,-3-6-2 16,3 6 13-16,-1-4-5 0,1 4 0 0,-3-4-1 15,0 1 1-15,3 3 3 0,-1-5-6 0,-2 3-4 0,3 2 1 16,-6-6-1-16,6 6-3 0,-2-7 2 16,1 7-9-16,1 0 3 0,-1-5-5 0,1 5-3 15,0-7-3-15,0 7-1 0,-1-5-8 0,1 1-2 16,1-2-5-16,1 1-2 0,0-2 0 0,-2 1-1 16,4 0-3-16,-1-1-2 0,0-2-2 0,6 1 2 15,-3 0-3-15,1 2-3 0,0-2 0 0,3 4 1 16,-2-3-2-16,1 1-3 0,1 4 1 0,-2-2 1 15,2 2-2-15,-1 1 0 0,4 2-2 0,0 3 11 16,-2-1-11-16,2 2 7 0,2 4 5 0,-2 3 4 16,0 2-3-16,0 3 2 0,-2 0 3 0,2 7-4 15,-5-5 2-15,1 3-1 0,-4 3 1 0,-1 0-1 16,-4-2 1-16,-2-2-4 0,-2 3 4 0,-3 2-2 16,-2-2-2-16,-5 0-2 0,1-2-2 0,-1-1 0 15,1-4-1-15,-6 2-1 0,5-5 0 0,-9 2 1 16,6-4-3-16,-2 0-2 0,0-4 3 0,5-1-2 15,0-1 2-15,1-2-1 0,0-3 1 0,-1 2 0 0,4-3 3 16,-4 0-2-16,8 0 1 0,-3-4-4 16,1-1 1-16,-2-3-4 0,2 0 2 0,4-1-2 15,0-1 0-15,3-1-2 0,1 2-2 0,0-1 0 16,0 1-2-16,1 0 3 0,3 2 2 0,0 2-3 0,1 2 1 16,4-4-3-16,3 4-1 0,-2 1 1 15,4 2 2-15,-1 2-1 0,3 1 0 0,5 4 1 16,-1 0 0-16,7 1 1 0,0-2 0 0,2 6 3 15,-1 1-1-15,4-6-1 0,-1 1-1 0,1-1-13 16,-3-2-48-16,4 0-64 0,6-3-86 0,-7-3-153 16,2 0-391-16,0-6 173 0</inkml:trace>
  <inkml:trace contextRef="#ctx0" brushRef="#br0" timeOffset="146200.085">9574 4613 126 0,'0'-2'119'0,"0"2"-12"16,4-9-15-16,1 3-5 0,-1 2-7 0,1-3-7 16,1 2-9-16,3-2-2 0,-1 1-3 0,2 3-8 15,-1-3 1-15,3 1-4 0,-1 2 5 0,-2-1 1 16,1 0-1-16,3 0-6 0,-4 2-3 0,4 0-9 15,0 3-5-15,0 2 10 0,-1-3-1 0,1 4 0 16,4 4 2-16,-7-2 0 0,1 2 7 0,3 3-3 16,-1 4 3-16,-5 1-5 0,2 2-1 0,-6 0-8 15,6 6 0-15,-6-5-1 0,1 4-6 0,-5 4-7 16,-5-1 3-16,1-3 2 0,-1 0-6 0,0-2-3 16,-9 3 4-16,2-2-1 0,-2 0-1 0,-1-2-5 15,2-4-4-15,-7 3 2 0,6-7-2 0,-2 0-1 16,2 1 0-16,-5-3 0 0,4-1 0 0,-2-1-8 15,3-3 3-15,4-1-3 0,-4 1-4 0,2-3 0 16,2-2-14-16,2 0 8 0,-3 0-1 0,5-2-6 16,0-2-1-16,-1 1 1 0,4-2-5 0,-5 1 0 15,5-4 3-15,0 3 1 0,0-2 6 0,1 5-7 16,2-4 5-16,1 2 4 0,0-1 0 0,2 3-2 0,-3 2 3 16,11-3 1-16,1 3 8 0,-2 3-7 0,4-2 5 15,3 3 3-15,2 2 5 0,-1 0 1 16,0 0-1-16,4-1 0 0,4 0 2 0,3 2-5 15,-4-3 5-15,3 1-4 0,3-1 3 0,-3 0-1 16,-5-1 1-16,4-3-1 0,-5 0-2 0,-2 0-12 0,-2 0-18 16,2 0-19-16,-7-2-31 0,-2-1-31 15,1 3-25-15,-7-4-124 0,3 2-275 0,-3-1 122 16</inkml:trace>
  <inkml:trace contextRef="#ctx0" brushRef="#br0" timeOffset="164553.73">7088 5580 78 0,'0'0'113'0,"-2"-5"-10"0,2 5-9 0,-1-5-10 15,0 1-11-15,1 4-8 0,0-7 3 16,-2 5-1-16,2 2 1 0,2-8-2 0,-2 8 12 16,1-7 5-16,-1 7-7 0,-1-2-3 0,1 2 6 15,0 0 1-15,-2-5-4 0,2 5 1 0,0 0-4 16,-2-3-5-16,2 3-11 0,0 0-8 0,0 0-4 0,0 0-3 16,-9 10-5-16,5 1-4 0,-5 3-5 0,-1 2-2 15,1 8 5-15,0-2-7 0,0 3-1 16,-1-1-2-16,-3 1-5 0,8-7-4 0,-3-1 7 15,2 3-13-15,-2-1 5 0,3-3 4 0,0 1-7 0,2 0 2 16,-2-2 1-16,-1 2-7 0,6-6 3 16,-3 0-2-16,2-1 3 0,1 2-2 0,0-5-2 15,-2 3 2-15,2-3 1 0,0-2-2 0,2 5-5 16,-2-6 3-16,3 3-4 0,-2 0 2 0,2-3 1 16,2 0 2-16,0 3-4 0,1-4 2 0,-1 0 1 0,9 1 0 15,-3-3-1-15,4 0-4 0,2-1 5 0,3-1 0 16,0 0-9-16,3-1-2 0,-1 0-8 0,7-4-12 15,-2 2-17-15,1-1-20 0,-7 0-13 16,7 2-18-16,-6-4-21 0,-2 3-21 0,1 1-18 16,-4-2-92-16,-1-2-269 0,-3 2 118 0</inkml:trace>
  <inkml:trace contextRef="#ctx0" brushRef="#br0" timeOffset="164865.398">7086 5786 75 0,'0'0'164'0,"-6"-2"-18"16,6 2-15-16,-5-2-21 0,5 2-3 0,0 0-16 15,0 0-7-15,-5 7-10 0,5-7-1 0,1 7-11 16,-1-1-4-16,5 1-9 0,-3 2-2 0,2 3 1 15,-1 3-5-15,0 1 1 0,3 4 1 0,-2-1 3 16,3 7-4-16,-2-3 4 0,-1-2-5 0,3 4-2 16,-1 0-8-16,1 0 1 0,-1 1 0 0,0-1-3 15,1-7-3-15,-2 8-6 0,4-7 1 0,-2 0-5 16,2 3-2-16,-1-5-6 0,-2 2-16 0,-1-4-29 16,3 0-35-16,0 0-32 0,-2-4-45 0,2 0-114 15,-3-3-283-15,4 0 125 0</inkml:trace>
  <inkml:trace contextRef="#ctx0" brushRef="#br0" timeOffset="165923.622">9463 5584 8 0,'0'0'163'16,"0"-5"-13"-16,0 5-12 0,4-5-17 0,3 2-9 16,-1-1-17-16,3-1-16 0,-1 2-3 0,5-2-1 15,-1 3-13-15,2-2 1 0,1 3-9 0,-1-1-9 16,2-1 1-16,0 3 0 0,1 3-9 0,-1 0-9 0,-3 1 4 15,1-2-4-15,-1 3 2 0,0 2 2 16,-3 1-9-16,0-1 8 0,-1 3-2 0,-2-3-2 16,0 3 3-16,-2-1-4 0,-1 3 1 0,-1-2-1 15,-3-1-3-15,0 4 2 0,-3-3-6 0,1 2-2 0,-3 0 1 16,-2-3-1-16,-2 2-4 0,2-1-4 0,-4 3 3 16,1-5-4-16,1 0 3 0,-1 0-2 15,1 0-1-15,0-1 1 0,0-2-1 0,-1 1 1 16,2 0-1-16,3-3 2 0,0 1-3 0,1-2-5 0,0-1 5 15,4-1-5-15,-5 5-2 0,5-5-2 0,-3 2-4 16,3-2-10-16,0 0 10 0,0 0 2 0,0 0-4 16,0 0 4-16,0 0-3 0,0 0 4 0,17-2 2 15,-9 1-4-15,1-1 1 0,5 0-4 0,-1 1 4 16,0 1 1-16,1 1 5 0,2-1-2 0,3 4-6 16,-6-2 7-16,4 2 1 0,-5 0-4 0,0 2 3 15,1 0-6-15,-3 0 0 0,-1 0 4 0,1 2 1 16,-1-1 4-16,-4 2-12 0,-1-1 0 0,0 2-1 15,-4-2-2-15,0 0-1 0,0 4 1 0,-4 0 0 16,-1-4 1-16,-3 6-2 0,-1-2-5 0,-6-1 1 16,2 1-2-16,-6-1 4 0,-5 1 2 0,7-1 2 15,-7 0 3-15,-3 4-3 0,4-6 2 0,1 0 11 16,1-4 8-16,0 2 9 0,3-1 7 0,-4-1 3 16,2-5 4-16,3 5 8 0,0-1-2 0,4-3 5 15,0-1-2-15,4 0 3 0,-1 0-3 0,1-1-6 16,4-2 1-16,0 2-9 0,5 1-4 0,-8-1-4 15,8 1-13-15,-10 0-19 0,10 0-29 0,0 0-33 16,-3-4-45-16,3 4-56 0,0 0-130 0,0 0-329 16,-7-3 146-16</inkml:trace>
  <inkml:trace contextRef="#ctx0" brushRef="#br0" timeOffset="186257.879">7206 6844 77 0,'-1'-3'141'16,"1"3"-16"-16,0 0-11 0,0 0-14 0,-4-4-6 15,4 4-3-15,0 0-12 0,0 0-8 0,0-5 5 0,4 1-5 16,1 0-5-16,-1 0 5 0,0-1-10 0,6-3 2 16,-1 1-2-16,0 3-3 0,4-1-3 15,-3 0-5-15,3-2-2 0,3-1-1 0,1 4-5 16,1-2-6-16,0 1 2 0,0 1-12 0,1 2 5 0,-6 1-7 15,1 0-2-15,-3 1-3 0,0 0 1 0,1 2-6 16,-3 2 1-16,0-1-5 0,-4 4-4 0,3 0-3 16,-8 4 0-16,0 1-8 0,-3 4 2 0,-8 8-3 15,-1-3 1-15,-2 2-4 0,-4-2 5 0,1 1-3 16,-2-4 2-16,-1 1-6 0,0-2 4 0,3-5-4 16,3 3 3-16,0-2 11 0,1-1-6 0,-1-1-4 15,9-4-3-15,-5 0 7 0,5-2-14 0,1-1-3 16,0 1 0-16,3 0 2 0,-2-2 0 0,3 4-1 15,4-4 2-15,-3 1-7 0,3-1 10 0,4 0-2 16,1-1 7-16,1 1-1 0,4-2-2 0,3 2 7 16,-3-3-10-16,2 3 8 0,3-3 9 0,-2 1-10 15,2 0-1-15,-1 1 3 0,-5-1 8 0,-3-1-5 16,3 2-4-16,-4 0 8 0,1 0-4 0,-2 1-4 16,-3-2 12-16,3 1-3 0,-7 0-8 0,4 2 11 15,-2-1-6-15,-6 3-1 0,2 1 2 0,-3-2-13 16,-5 4 18-16,1 0-4 0,-2 0 4 0,-3 2-3 15,-2 2-4-15,-1-4 5 0,-1 2-1 0,1 0 3 16,-5-3 2-16,-4 5-2 0,-1-1 3 0,1-2 1 16,-2 0 8-16,-1 1-9 0,0-5 10 0,-1 0 0 0,1 1 3 15,-2-2-8-15,10-4 14 0,0 0-2 16,3-1 1-16,-1-1 0 0,5-2-9 0,3 2 0 16,-3 0-3-16,4-2-8 0,4 1-8 0,-2-1-19 15,3 1-23-15,1-2-24 0,3-2-29 0,0-2-32 16,3 2-118-16,3-6-267 0,0 3 117 0</inkml:trace>
  <inkml:trace contextRef="#ctx0" brushRef="#br0" timeOffset="186874.101">9565 6564 70 0,'-3'-3'160'0,"3"3"1"0,-2-5-13 0,2 5-8 15,-3-6-3-15,2 5-7 0,1 1-6 0,-1-6 2 0,1 6-8 16,-2-5 0-16,2 5-13 0,0 0 4 0,0 0-4 16,-2-4-9-16,2 4-8 0,0 0-7 15,0 0-9-15,0 0-4 0,0 0-11 0,0 0-6 16,0 0-4-16,0 0-7 0,0 0-3 0,0 0-7 0,-5 15 0 16,6-5-7-16,-2 2 3 0,2 5-1 0,-2 2-4 15,1 0 2-15,1 5-1 0,0 5 0 16,-1-3-4-16,3 1-1 0,-3 2 3 0,3 1 0 0,-1-1-2 15,2 0 3-15,1-3-3 0,-4 1 2 16,1-2-2-16,4 1-2 0,-2-7 0 0,-4 0 1 0,3-1-6 16,0 0 1-16,0-3-1 0,-3 0 3 0,4-1-4 15,-3-2-3-15,1-1 2 0,1-2 0 0,-3-1-2 16,0 1-1-16,1-5 0 0,-2 1-8 0,1 2-14 16,1-4-23-16,-1 2-18 0,0-3-26 0,0-2-36 15,0 0-68-15,-6 4-218 0,6-4-439 0,0 0 194 16</inkml:trace>
  <inkml:trace contextRef="#ctx0" brushRef="#br1" timeOffset="192844.428">12338 3258 79 0,'0'0'98'0,"-2"-4"-16"0,2 4-4 0,0 0-2 16,2-6-15-16,-2 6 2 0,0 0-4 0,-1-4-9 16,1 4-5-16,0 0 4 0,0 0-4 15,-1-5-3-15,1 5 13 0,0 0-3 0,0 0 5 0,0-5 2 16,0 5-1-16,0 0-1 0,0 0-2 0,1-5-7 15,1 2-3-15,1-1-4 0,2-1-6 0,0 1-5 16,4-2-2-16,-1-1-3 0,1 0 0 0,2 1-8 16,2 0 0-16,-3 1-11 0,7-1 9 0,-3 2 4 15,0 1-11-15,-2 2-1 0,3-2 3 16,-5 3 1-16,2 1-5 0,-1 2 2 0,-1 0-5 0,-2 1 4 16,2 1-2-16,-2 1 4 0,-2 1-8 0,-1 0 5 15,0 1-1-15,-4 3-2 0,-1 1 1 16,2 0-4-16,-7 0 5 0,0 1 0 0,-2-1-4 0,1 2 0 15,-3 2-1-15,1-6-10 0,-2 2 8 16,1-2-3-16,-1-2 10 0,-2 6-8 0,2-6 11 0,3 2-13 16,-1-5-1-16,0 1 2 0,2-1 0 0,-3-2-6 15,5 1-2-15,-1 0 0 0,0 0-1 0,2-3-3 16,3-1-3-16,-5 4-2 0,3-4 10 0,2 0-11 16,0 0 5-16,0 0-1 0,0 0 1 15,0 0 3-15,16 0 0 0,-16 0 3 0,14 0-5 16,-5 0 1-16,0 0-6 0,5 0 15 0,-4 3-3 0,1-1 3 15,0 2 4-15,1 1-5 0,-2 0 6 0,1 1 1 16,-2 2 0-16,0 1-8 0,1-1-5 0,-3 2-1 16,-1-1 1-16,2 1-5 0,0 3-12 15,-6-2 4-15,1 1-4 0,-3-1 2 0,2-1 9 16,-2 1-2-16,-4 1 4 0,-2-2-1 0,1 0 6 16,-1-1 1-16,-1 0 2 0,-2-1 11 0,-1 1-11 0,-1-2 13 15,-1 2-1-15,1-3 2 0,1-2 6 0,-3 0 9 16,1 0 0-16,-1-1 1 0,-1-1 19 0,4-2-8 15,-8 0 0-15,8-2 1 0,-4 0 0 16,1 1 3-16,0-1 2 0,-3-1 5 0,4-3-3 16,-1 6-5-16,3-5 0 0,0 2-5 0,0 0-5 0,3 2-7 15,0-2-30-15,0 2-16 0,1 0-31 0,1 0-29 16,5 1-41-16,-9 0-85 0,9 0-233 0,-8 2 103 16</inkml:trace>
  <inkml:trace contextRef="#ctx0" brushRef="#br1" timeOffset="193649.949">12389 4555 73 0,'0'-7'130'0,"0"1"-18"15,0-1-14-15,0 2-1 0,0-2-8 0,-2 2-14 16,2 1-6-16,0 4-2 0,-3-9-8 0,3 5-11 16,0 4-1-16,0-4-1 0,0 4-11 0,5-5-8 15,-5 5-3-15,0 0-1 0,-2-4-7 0,2 4 4 16,0 0-14-16,0 0 24 0,0 0 13 0,0 18-4 16,-3-3 0-16,-1 2-5 0,-1 1-1 15,-1 1 1-15,2 7-1 0,-3 1-3 0,-1 0-6 0,0 1-1 16,2-5 2-16,-1 3 4 0,1-2-1 0,1 0 7 15,0-4-12-15,0 1-3 0,3-4-4 0,-2 0 2 16,1-1 1-16,3-3-7 0,-1-1-3 0,0-1 2 16,1 0-3-16,1-1-3 0,0-3 1 0,2 0 3 15,2 2 2-15,-1-3-5 0,3 0-1 0,-1-1 1 16,2-2-3-16,3 0 2 0,1-3-3 0,2 1 2 16,6-2 0-16,-2-2-2 0,1 1 1 0,-1-3-10 15,0 2-5-15,1-1-6 0,-1 1-14 0,1-4-18 16,-1 2-22-16,1-4-25 0,0 1-14 0,-2 2-19 15,0-2-90-15,-6 0-238 0,3 3 106 0</inkml:trace>
  <inkml:trace contextRef="#ctx0" brushRef="#br1" timeOffset="193908.982">12532 4771 17 0,'0'0'178'0,"-3"-2"-13"16,3 2-19-16,0 0-9 0,-7-1-20 0,7 1-13 15,0 0-7-15,0 0-13 0,0 0-12 0,-5 6-2 16,5-2-6-16,1 1-5 0,2 7 0 0,-3-2-1 16,5 9-2-16,-4 2 4 0,1 5-2 0,-2 2-4 15,2 1-4-15,1 2-5 0,-2 1-5 0,0 1-3 16,-1 1-5-16,4 0-13 0,-4 2-32 0,0 0-45 15,2-4-49-15,-2 3-62 0,3 0-87 0,-4-5-276 16,-1-1 122-16</inkml:trace>
  <inkml:trace contextRef="#ctx0" brushRef="#br1" timeOffset="194602.088">12145 5441 137 0,'0'0'147'0,"-9"0"-11"16,9 0-16-16,0 0-17 0,0 0-14 0,0 0 4 16,-2 1-8-16,2-1-6 0,0 0-6 0,0 0 1 15,0 0-8-15,16 3-4 0,-12-1-6 0,3-2-6 16,0 3 2-16,5 0-5 0,-1-1-2 0,3 0-5 16,-4-1-1-16,6 0-2 0,-4079 2-6 0,8163-1-2 15,-4083 1-3-15,0 0 0 0,1-3-3 0,-1 2-5 16,-3 0 0-16,1-1-3 0,1 1-1 0,-2-2-3 15,-3 0 2-15,3 0-3 0,-6 0 0 0,2 0-3 16,-5 0 3-16,4 0-7 0,-9 0 3 0,8-1 6 16,-8 1-8-16,6 0-4 0,-6 0 13 0,8 1-8 0,-8-1 0 15,0 0 2-15,6 0 2 0,-6 0-2 16,0 0-4-16,0 0 3 0,0 0-5 0,7 2 2 16,-7-2 2-16,0 5 3 0,0 0-4 0,0 2 3 15,1 0 4-15,-1 6-5 0,-4 2 6 0,7 4 0 0,-6 2-3 16,2 4 0-16,2 4 4 0,-2-1-6 15,1 1 4-15,1 0-5 0,-1-2 1 0,0 0-3 16,3 2 5-16,-3-4-3 0,0 1 0 0,1-1-1 16,-1-4 2-16,2-7-4 0,1 5-13 0,0-4-11 15,-2-7-12-15,0 5-7 0,2-4-12 0,-2-1-20 0,-1-4-17 16,3 2-9-16,-2-2-15 0,1 0-6 0,-2-4-131 16,0 0-269-16,0 0 119 0</inkml:trace>
  <inkml:trace contextRef="#ctx0" brushRef="#br1" timeOffset="194821.108">12278 5796 105 0,'0'0'156'0,"0"0"-18"15,0 0-13-15,0 0-10 0,0 0-10 0,0 0-8 16,0 0-9-16,20-3-17 0,-8 1 4 0,6-3-5 15,0 1-7-15,11-2 0 0,-2-3-10 16,0 1-3-16,5-1-8 0,0 2-3 0,-2 0-12 0,1-1-16 16,-3 1-37-16,4 0-34 0,-2 0-55 0,-9 2-101 15,0-2-233-15,-2 0 103 0</inkml:trace>
  <inkml:trace contextRef="#ctx0" brushRef="#br1" timeOffset="196219.725">12554 6490 94 0,'0'0'122'0,"0"0"-15"0,0 0-16 16,0 0 2-16,0 0-12 0,0 0-25 0,0 0 7 15,0 0-11-15,0 0-1 0,0 0-11 0,-5 10 16 16,2-5 9-16,1 7-9 0,-2-3 2 0,-1 3-3 16,1 4 2-16,0 0-10 0,-1-1 0 0,0 2 2 15,0 1-3-15,0 0 1 0,1-3-7 0,0 2 3 16,-1-1-8-16,5-3-2 0,-3 3-6 0,1 0-5 16,1-7 3-16,-2 5 0 0,3-4-2 0,0 0-3 15,0-1-4-15,0-1-1 0,3-1-1 0,-2-1-1 16,1 5 4-16,1-6-5 0,1 3-4 0,0-2 0 15,3-2 2-15,0-1 0 0,2 2 2 0,2-5-9 16,1 0 2-16,2 0-2 0,4-2 1 0,-3-3-4 16,4 2-4-16,4-1-19 0,-5-4-15 0,4 1 0 15,-2 2-12-15,1-4-11 0,4 1-24 0,1-3-8 16,-8 4-18-16,-2 0-18 0,0-2-79 0,-5 2-224 16,-1 1 99-16</inkml:trace>
  <inkml:trace contextRef="#ctx0" brushRef="#br1" timeOffset="196593.262">12704 6631 107 0,'0'0'143'0,"0"0"-11"0,-7 0-11 0,7 0-15 16,0 0-10-16,0 0-9 0,-5-2-4 0,5 2-19 15,0 0-4-15,0 0-4 0,0 0-8 0,-6 4-3 0,6-1 6 16,-3 2-4-16,3 2 7 0,0-1 1 0,-3 5 7 16,1 2-8-16,-2 3 7 0,3 5 3 0,-3-2 4 15,4 6 0-15,-4 2 0 0,3 4 0 16,-3-2 1-16,4 3-5 0,0-3-4 0,-4 3-5 0,8-1 0 16,-4-2-2-16,0-1-7 0,0-1-5 0,0-2 1 15,0-4-5-15,4 3-3 0,-3-7-4 0,-1-1-1 16,5 0-2-16,-2-4-1 0,-2-2-2 0,3-1-2 15,-4 2-5-15,2-5 2 0,0 1-4 0,-1-2-4 16,-1 0 0-16,0-3 2 0,3 3-2 0,-3-5 1 16,1 5-3-16,-1-5-1 0,0 6-8 0,0-6-10 15,0 2-11-15,0-2-23 0,0 0-58 0,0 0-41 16,0 0-48-16,-1-13-176 0,1 6-396 0,-4-3 175 16</inkml:trace>
  <inkml:trace contextRef="#ctx0" brushRef="#br1" timeOffset="210716.607">7007 8314 46 0,'-4'-1'139'15,"4"1"-9"-15,-1-5-14 0,1 5-13 0,0 0-6 16,-4-1-5-16,4 1-6 0,0 0-11 0,0 0-5 16,-4-4-1-16,4 4-5 0,0 0 0 15,0 0-5-15,0 0 1 0,0 0 1 0,0 0 0 0,0 0-2 16,0 0-2-16,0 0-1 0,-4-2-1 0,4 2 6 15,0 0-8-15,0 0 1 0,0 0 1 0,0 0-7 16,0 0-3-16,0 0-9 0,0 0-6 0,0 0 0 16,0 0-5-16,-2 13-1 0,0-5 1 0,1 2-8 15,-2 7-1-15,0 3 0 0,0 6 2 0,0-1-3 16,0 3-6-16,2-1 2 0,1-1-2 0,-3 2-1 16,3 0 3-16,-2 0-5 0,2 1 4 0,2-1-6 0,-2-2 2 15,1 1-2-15,1-3-2 0,-2-7-1 16,1 3 1-16,0-4 1 0,3 2 1 0,-3-2-4 15,2 2 1-15,-3-7-2 0,0 0 1 0,1 0 3 16,-1-1-2-16,0-3-3 0,2 0 2 0,-2 0-4 0,0-3 2 16,3 1-12-16,-3-1-19 0,0-1-8 15,0-3-26-15,0 6-13 0,0-6-16 0,3 1-16 0,-3-1-29 16,0 0-141-16,6-10-305 0,-2 5 136 16</inkml:trace>
  <inkml:trace contextRef="#ctx0" brushRef="#br1" timeOffset="211137.278">7299 8513 90 0,'0'0'165'0,"-12"8"-9"0,7-1-9 0,1-2-14 16,3 7-8-16,-2-2-12 0,-2 3-10 0,4 3-6 15,-3 1-6-15,1 2-11 0,3 0-1 0,0 3-13 16,0-5-5-16,0 3-5 0,3 6-7 0,-2-8 1 16,2 0-8-16,1 0-3 0,1-2 0 0,0-1-6 15,1 1-6-15,-1-5 1 0,1 1-3 0,0-3 0 16,0-1-3-16,2 1-4 0,1-4 2 0,0 2 0 16,-3-4-6-16,6 0 6 0,-6-1-2 0,2-2-1 15,2-1-2-15,-1-1 2 0,1-1-6 0,-1-3 0 16,1-1-5-16,-2 1 8 0,-2-3 0 0,3 2-7 15,-1-3 1-15,-3-1-7 0,0-5 6 0,-1 1-4 16,-3-4 1-16,2 2 3 0,-2-8 1 0,-2 0-3 16,-3 5 0-16,0-4-4 0,-1 0 5 0,0 4-5 15,-3-1 6-15,-1 4 6 0,-1 0 3 0,1 2 1 16,-1 1 5-16,-3 2 1 0,0 1-5 0,3 4-5 16,-3-2 4-16,-1 2-10 0,1 5-20 0,0-2-21 15,-1 0-13-15,2 4-23 0,-2-1-27 0,2 1-29 16,1 5-45-16,-5-2-132 0,5 0-328 0,-2 1 147 15</inkml:trace>
  <inkml:trace contextRef="#ctx0" brushRef="#br1" timeOffset="213114.012">8714 7518 47 0,'0'0'62'0,"-4"-4"10"16,4 4-4-16,-3-4-5 0,3 4-2 16,-3-3-5-16,3 3-2 0,-3-4 1 0,3 4-10 0,-3-1 1 15,3 1-4-15,0 0-4 0,-4-3 5 16,4 3-4-16,0 0-16 0,0 0 17 0,-5-3-2 0,5 3-21 15,-4-4 16-15,4 4 3 0,-5-2-5 0,5 2-3 16,0 0 4-16,-7-1-6 0,7 1-1 0,0 0-2 16,0 0 0-16,0 0-13 0,0 0 0 0,0 0-1 15,0 0 4-15,0 0-2 0,-5 6-3 0,5-6 8 16,0 7-11-16,2 1 2 0,-2 2 3 0,0-1-4 16,1 2 0-16,0 2-9 0,-1 2 10 0,1 3-3 15,0 0 0-15,-1 7 3 0,3 0-6 0,-3 1 5 16,0 2-1-16,0 0 3 0,2 2-1 0,-4 5-6 15,4 11 3-15,-1 2 10 0,-2 2 6 0,3 1-6 16,-2 4 16-16,0 2-1 0,1 3-5 0,-1 25-2 16,0 2 10-16,0-7-2 0,3-20-2 0,3 22 1 15,-5-24 3-15,5 24 2 0,-4-28-3 0,2 1 5 16,6-2-12-16,-5 2 3 0,3-3 0 0,-3 1-3 16,4-2 1-16,-5-1 1 0,2-13-3 0,-2 7-1 15,1-10 3-15,-1-1-7 0,1-1 4 0,-1-1 0 16,1 1-1-16,0-3-3 0,-3-3 3 0,0 1 4 15,1-8-1-15,-3-2-3 0,0 0 2 0,1-5-4 16,-1-1-2-16,0 0 3 0,1-1-3 0,-2-2-3 16,2-2-3-16,-1-2-1 0,-1 1 3 0,1-1 0 15,0-4-2-15,0 7-4 0,-1-5-3 0,1-2-5 16,0 0-10-16,0 0-25 0,0 0-16 0,0 0-26 0,0 0-26 16,-5-18-29-16,5 7-39 0,-2-1-118 15,4-8-315-15,-2 1 140 0</inkml:trace>
  <inkml:trace contextRef="#ctx0" brushRef="#br1" timeOffset="-213304.692">10147 8368 124 0,'0'0'114'0,"0"0"-6"0,0 0-10 15,0 0-13-15,6-10-10 0,-2 6 1 0,-1-3-9 16,3 4-2-16,-1-6 1 0,0 2 0 0,-1 3-3 16,1-2-6-16,-2-2 1 0,-1 1-7 0,2 2 2 15,-1-1-6-15,-1 0-1 0,-2-1-4 0,0 0-3 16,0-1 2-16,-2 1-4 0,-1 1 2 0,-2-3-2 16,-4 1-4-16,2 2-6 0,-3-1 0 0,0 1-4 15,-5-1-6-15,-3 2 2 0,-1 1-6 0,1 2-1 16,-3 2-4-16,1 0-3 0,-2 2 5 0,6 2-1 15,-5 0-1-15,3 0-2 0,-1 0 2 0,4 0-4 16,-2 2 0-16,5-2 4 0,-1 1-3 0,3 1-6 16,3-1-2-16,-2-2 6 0,5 3-1 0,-1 2-4 0,0-2 2 15,5 1-1-15,0 3 0 0,4 1-2 16,2 3-1-16,1-2 1 0,6 3 0 0,7 5 4 16,-1 1-4-16,4 1 3 0,-1-2 2 0,2 3-4 15,4-3 5-15,-1-1-3 0,0 0-3 0,1 3 4 16,-1-5 3-16,-4 1-1 0,-1 1 0 0,-2 0-3 0,-4-5-2 15,-3-1-5-15,-1 0 3 0,-1 0-8 16,-3-1 2-16,-3-2 0 0,-4 1-5 0,2 0-2 16,-6 0-4-16,2-1-2 0,-8 5 1 0,1-2 1 0,-4 1-5 15,-3-2 4-15,-1 0 5 0,-1-2-1 0,-10 1 1 16,1-3 5-16,4-3 6 0,0-1 9 16,2-2-2-16,-2-1 1 0,-1-3 5 0,5-1 6 15,-4 1 4-15,3-8 2 0,4 3 0 0,2-5 1 0,0-3-2 16,4-2-3-16,2-7 1 0,3-3 1 0,8-7-4 15,3-2-6-15,9-15 4 0,5 5-5 0,10 1 7 16,4 2-7-16,4 3-3 0,9 2-19 0,0 4-31 16,3 2-41-16,4 3-60 0,0 5-92 0,-3 2-260 15,-5 2 115-15</inkml:trace>
  <inkml:trace contextRef="#ctx0" brushRef="#br1" timeOffset="-211058.746">2665 9789 48 0,'0'0'118'16,"0"0"4"-16,0 0-19 0,0 0-3 0,0 0-14 15,9 0-7-15,-9 0-2 0,0 0-10 0,0 0-3 16,0 0-12-16,0 0-8 0,5 0-8 0,-5 0 3 0,0 0-2 15,9 0-3-15,-1 0-3 0,-2-2-5 0,3 1-3 16,4 1-2-16,2-3-4 0,2 2 1 0,3-3-1 16,2 3-1-16,5-4 1 0,3 5-6 0,1-3 5 15,1-1-5-15,1-1 4 0,3 0-12 0,2 4 4 16,13-5-7-16,3 2 6 0,-14 0 2 0,13 0 0 16,2-4 0-16,0 6-5 0,4-5 8 0,-3 3-9 15,4 0 0-15,2-1 3 0,-1-2-1 0,2 2-1 16,2 0-3-16,-3-2 2 0,5-2 0 0,-1 3 0 15,25-5 4-15,-27 8 1 0,1-2 0 0,27-6-6 16,-31 7 0-16,2-4-1 0,4 5 1 0,23-5 1 16,-31 1-2-16,5 3 0 0,-3-1 1 0,3-3 3 15,1 3 1-15,-2-2-6 0,2 3 2 0,3 0-2 16,-4 0 6-16,3-1-1 0,1 0-4 0,-2 0 0 16,0 1-1-16,0-1 2 0,1 1-2 0,-3 1-2 15,3 0 3-15,-2 1 1 0,27-2-4 0,-33 1 9 16,6-2-3-16,-3 1-1 0,7 0 10 0,-4 2-10 15,26-3-2-15,-31 3 0 0,5 1-1 0,0 0-1 0,-1-2 3 16,1 1-1-16,0 1 7 0,27-3-9 16,-33 4 5-16,6-3-9 0,-1 5 2 0,0-4 3 15,1 0-7-15,-1 1 5 0,0 0-7 0,-3-2-2 0,3 0 5 16,-3-1-3-16,-1 4 3 0,4-5-1 16,-1 2 6-16,1-3-7 0,1 1-2 0,-1-3 1 15,4 1 0-15,-2 2-4 0,24-4-6 0,-30 3 3 0,2-1 2 16,-3 2-2-16,5-2-5 0,0 2-2 0,-3 0 6 15,2-2-1-15,-1 2 5 0,1-4-6 16,-3 4-3-16,-2 0 10 0,0 1-6 0,-1 0 3 0,-1-5 0 16,-1 4 1-16,-3 1-3 0,1-3 3 0,0 1 4 15,-2-1 9-15,-10 2-8 0,12 1-5 0,-2 0 8 16,6 0 1-16,-3-1 1 0,2 0-4 0,-2 1 3 16,2-1-1-16,4 0 3 0,0 0 1 15,-2 0-5-15,-1 4 7 0,1-2-4 0,-5 2-3 0,1-2 5 16,1 1-3-16,-1 0-2 0,-1 0 5 0,0-1 4 15,-1 3 0-15,2 0 1 0,-2-2-5 0,-1-2 4 16,3 1 0-16,-16 0 0 0,14 2-2 0,-12-2 1 16,1-2 0-16,10 0 0 0,-12 2 2 0,1-4-5 15,-2 0-7-15,1-2-5 0,-2 3 1 0,-1-4 5 16,0 3-3-16,-3-2 8 0,-1 2-1 0,0-1-3 16,-5 1 7-16,1 2-5 0,-1 0 6 0,-6 0 5 15,-3 0-12-15,3 2 6 0,-2 2 2 0,0-3-2 16,-1 3-7-16,-3-4 8 0,-1 5-6 0,-2-1 6 15,2 0 6-15,-4 0-4 0,-1-1-5 0,0 2 6 16,-1 0-8-16,-1-2-3 0,0 2-6 0,2 0-14 0,-2-3-12 16,1 3-31-16,-2-1-38 0,4 0-118 15,-2-4 53-15</inkml:trace>
  <inkml:trace contextRef="#ctx0" brushRef="#br1" timeOffset="-209777.769">2546 8669 22 0,'0'0'64'0,"0"0"-5"15,-1-4-12-15,1 4-3 0,0 0-6 0,0 0 0 16,0 0-1-16,0 0-9 0,0 0 0 0,0 0-6 16,0 0 5-16,-1-1-6 0,1 1-4 0,0 0-3 15,0 0 10-15,0 0 3 0,0 0-5 0,0 0 2 16,0 0 2-16,0 0-3 0,0 0 4 0,0 0-2 16,0 0 0-16,0 0-8 0,0 0-6 0,0 0 3 15,0 0 0-15,0 0 4 0,-4-5-14 0,4 5 1 16,0 0 1-16,0 0 4 0,0 0 1 0,0 0-9 0,0 0 6 15,0 0 5-15,0 0-12 0,0 0 1 16,0 0 8-16,0 0-4 0,0 0-2 0,0 0 0 16,0 0 3-16,0 0-12 0,0 0 13 0,0 0 1 15,0 0-3-15,0 0-5 0,0 0 7 0,0 0-6 0,0 0 3 16,0 0-6-16,0 0 9 0,0 0-22 0,0 0 18 16,0 0-5-16,0 0 8 0,0 0-3 15,0 0-14-15,0 0 17 0,0 0 0 0,0 0-7 16,0 0-7-16,0 0 6 0,0 0 8 0,0 0-2 0,0 0 5 15,0 0-13-15,0 0 5 0,0 0 1 0,0 0 1 16,0 0-8-16,0 0 4 0,0 0 5 0,0 0-7 16,0 0 0-16,0 0 4 0,0 0-5 15,0 0 1-15,0 0 0 0,0 0 1 0,0 0-8 0,0 0-28 16,0 0-20-16,0 0-85 0,0 0-154 0,0 0 69 16</inkml:trace>
  <inkml:trace contextRef="#ctx0" brushRef="#br1" timeOffset="-208533.466">2689 8603 18 0,'2'-4'108'16,"-4"-2"-6"-16,2-1-5 0,-1 2-3 0,1 0-9 15,0 1-11-15,0-4 12 0,0 4-5 0,-1-2-3 16,1 0-6-16,-3 3 1 0,3 3-6 0,0-5-4 15,0 5-15-15,-1-4 0 0,1 4-1 0,0 0-7 16,-4-3 5-16,4 3-9 0,0 14-5 0,0 2-10 16,-3 3 3-16,2 8 5 0,-4 5-15 0,5 1 9 0,0 0-3 15,-1 1-5-15,1 1-1 0,-3 0 1 16,6 0-1-16,-2-2-2 0,-1-2-6 0,0 2 6 0,5-3-8 16,-5-1 12-16,1-6-6 0,-1-4-5 0,3-2 2 15,-2-1-1-15,2-6-3 0,-3 0 1 0,0 0 11 16,0-2-14-16,0-4-3 0,0 1-1 0,1 2 4 15,-1-3-2-15,0-2 1 0,0 4 8 0,0-6-10 16,0 4-7-16,0-4-11 0,0 0-1 0,0 0 3 16,0 0-11-16,0 0-5 0,-9-12-6 0,9 8-1 15,-5-3-16-15,5 1-12 0,-4 2-13 0,3-4-17 16,1-1-96-16,-4-2-210 0,3 6 94 0</inkml:trace>
  <inkml:trace contextRef="#ctx0" brushRef="#br1" timeOffset="-207370.323">2568 8693 2 0,'0'0'68'0,"0"0"-4"0,0 0-13 0,0 0 2 16,0 0-6-16,0 0 7 0,0 0-5 0,0 0-5 16,0 0-1-16,0 0 0 0,0 0-7 0,0 0-1 15,-9-1-4-15,9 1-3 0,0 0 2 0,0 0-7 16,0 0 6-16,0 0-8 0,0 0 6 0,0 0-13 15,0 0 4-15,0 0-6 0,0 0 3 0,0 0-3 16,0 0-5-16,-1-7 2 0,1 7 9 0,0 0-12 16,0 0 4-16,0 0-3 0,0 0-5 0,0 0 5 0,0 0 2 15,0 0-9-15,0 0 2 0,0 0 1 16,0 0-1-16,0 0 4 0,0 0-2 0,0 0 2 16,0 0-3-16,0 0-1 0,0 0 0 0,0 0-8 15,0 0 12-15,0 0-9 0,0 0 7 0,0 0-2 16,0 0-5-16,0 0 3 0,0 0 7 0,0 0 0 15,0 0-9-15,0 0 7 0,-4082 0-6 0,8164 0-1 16,-4082 0 4-16,0 0-3 0,0 0 3 0,0 0-4 16,0 0 1-16,0 0 1 0,0 0-1 0,0 0 5 15,0 0 2-15,0 0-4 0,0 0 0 0,0 0-9 0,0 0 13 16,0 0-6-16,0 0-8 0,0 0 1 0,0 0-2 16,0 0-7-16,0 0-8 0,0 0-6 15,0 0-26-15,0 0-23 0,0 0-47 0,0 0-135 16,0 0 60-16</inkml:trace>
  <inkml:trace contextRef="#ctx0" brushRef="#br1" timeOffset="-204985.64">2857 8513 46 0,'0'0'105'0,"0"-5"-19"0,0 5-5 16,2-7-5-16,-2 7 0 0,0-4 3 0,0 4 9 0,0-5-10 15,0 5 4-15,-2-7-7 0,-2 4 3 0,2-1-5 16,0 1 7-16,-1 0-1 0,3 3-5 0,-6-7-4 16,0 7-6-16,6 0-10 0,-14 0-4 0,3 0-4 15,0 3-6-15,-3 4-1 0,1-4-2 0,-5 9-4 16,3 0 1-16,-7 6-4 0,3 2 0 0,5 2-8 16,-3 2 3-16,2 5 0 0,4 3-2 0,-2 14-6 15,4-1 5-15,1-1-6 0,2 5-5 0,4-5 1 16,0 3 2-16,4-12-5 0,4 0 3 0,-4-3 0 15,8 0 0-15,-5-1 0 0,7 0-1 0,-2-4-6 16,4-3 0-16,0-4-1 0,-1-3-1 0,-1-5-3 16,3 1-4-16,-1-4 1 0,0-2-1 0,3-5-3 0,0-2 2 15,2-2-5-15,-2-6 4 0,2 0-6 16,-2-3 1-16,5-6 0 0,-2 0-6 0,-2-3-6 16,0-2 4-16,-4-2-7 0,0 1-2 0,-4 6 0 15,-2-3 3-15,-1 2 2 0,-1 0-2 0,-2-1 4 16,-3 0 2-16,0 4 2 0,-1 2 1 0,0 2 11 0,0 1 14 15,0 5 11-15,-1-2 4 0,0 0 5 16,-1 4 0-16,2-1-3 0,0 4-1 0,0 0-12 16,0 0 7-16,0 0-4 0,-6 19-3 0,4-7-1 0,1 3-1 15,0 4 3-15,1-2-4 0,0 0 8 0,1 0-10 16,2-2-4-16,-1 2-5 0,1 0 7 0,1-6-5 16,1 1-3-16,0 0-5 0,3-2 1 15,-3 1-11-15,1-5 0 0,2 3-6 0,-4-6 6 0,7 0 1 16,-6-1 1-16,2-2-2 0,-1-1-2 0,-1-3 5 15,4-2 1-15,-2-2-2 0,-1 0 2 0,-2-1 0 16,2 0-1-16,-5-2 6 0,-1-2-4 0,-1 2 8 16,1-1 1-16,-6 0-8 0,2-3 7 0,-4 1 1 15,0 2 3-15,1 4-2 0,-3 0 1 0,-1 0-2 16,-1 3 6-16,-1 2-6 0,-2 0-2 0,-2-2 2 16,-1 6 5-16,4-1 6 0,0 2-15 15,-1 3-18-15,0-1-12 0,4 0-24 0,2 3-29 0,-1-1-21 16,0 2-120-16,7-5-248 0,-3 3 110 0</inkml:trace>
  <inkml:trace contextRef="#ctx0" brushRef="#br1" timeOffset="-204648.669">3203 8470 131 0,'-1'-5'205'0,"-2"0"-9"0,2 1-21 0,-1 1-18 15,2 3-20-15,-1-4-12 0,1 4-15 0,0 0-9 16,0 0-5-16,3 23-6 0,-2-4-7 0,3 5-7 16,-4 6-3-16,2-1-7 0,1 3-5 0,-2 1-6 15,5 3-1-15,0 10-8 0,-1-11-3 0,-3-1-1 16,2 2-7-16,0-2-4 0,-3-2-1 0,2-1-2 0,-2 0-3 15,-1 0-2-15,4-6-3 0,-4-5-4 16,3-4 2-16,2 2-6 0,-3-2-6 0,2-7-16 16,-3 1-9-16,2-2-14 0,2-1-12 0,-2-3-7 0,1-2-1 15,3 1-12-15,-2-5-20 0,3-1-15 0,0-1-18 16,3-8-10-16,-2 0-13 0,0-1-113 0,0-1-273 16,-3-3 122-16</inkml:trace>
  <inkml:trace contextRef="#ctx0" brushRef="#br1" timeOffset="-204286.625">3383 8874 106 0,'1'-3'123'0,"1"-1"-13"16,-2 4-5-16,0 0-4 0,1-3-4 0,-1 3 12 16,4 10-10-16,-3-5 10 0,0 2-10 15,2 4-2-15,0 1-5 0,0 1-8 0,1 2-7 0,1 2-11 16,-2 0 0-16,2-1-8 0,-1-3-7 0,2-1-7 16,-1 0-3-16,2-2-2 0,-1 0-11 15,-1 0-6-15,2-3-14 0,1 0-5 0,-2-3-12 16,-1 0-3-16,1-2 5 0,-1-2-3 0,-5 0-2 0,18-7-7 15,-13 0-1-15,3-1-1 0,-2 0-4 0,2-8-5 16,-2 3 0-16,1-3-4 0,-5 0 11 0,3-1-5 16,-1 0 3-16,-4 6 2 0,0-3 6 0,4 1 13 15,-4 4 8-15,0 2 8 0,0 2 4 0,0 1 0 16,0 0 5-16,0 4-4 0,0 0 14 0,0 0 11 16,9 8 6-16,-6-1-5 0,-1 3 3 0,1 2-3 15,2 4-3-15,0-1-7 0,-1 1-4 0,1 0-3 16,0-3-4-16,3 2-1 0,0 0 0 0,-1-5-5 15,-1 5-12-15,1-4-13 0,2-3-11 0,-3 1-8 16,3-4-9-16,-3 0-7 0,2-3-12 0,0-2-13 16,2 0-13-16,-2-5-9 0,3-2-11 0,-2 0-4 15,-3-3 3-15,3 1-2 0,-2-5-9 0,-1-2-65 16,-2 0-193-16,-4-1 85 0</inkml:trace>
  <inkml:trace contextRef="#ctx0" brushRef="#br1" timeOffset="-203863.211">3755 8925 441 0,'0'-11'31'0,"0"-2"21"15,-3 5 18-15,2 1 8 0,1 1 10 0,-1 1-1 16,-2 2-10-16,3 0 0 0,0 3-9 0,0 0 6 0,0 0 12 15,0 0-4-15,-2 15-5 0,0-5-6 0,4 2-7 16,-2 0-5-16,-2-2-3 0,4 9-5 16,-2-9-10-16,0 2-3 0,0 2-6 0,0-2-1 0,0 0-4 15,0-2-3-15,0 0 0 0,0 1-2 0,0-6 0 16,0 1-12-16,0-1 3 0,2-1-8 16,-2-4 9-16,0 5-11 0,0-5-3 0,0 0 1 15,0 0 0-15,0 0-2 0,4-17-1 0,-3 7-1 0,2-1 2 16,-3-4-8-16,4 3 4 0,-3 0-3 0,2 1-1 15,-2 1 7-15,1-1-2 0,1 4-3 0,-3 2 5 16,1-1-8-16,2 2 1 0,-2 2 9 16,-1 2 3-16,5-2 3 0,-5 2 0 0,0 0 5 0,13 7 3 15,-5-3-4-15,-6 4 0 0,5-4 1 0,-1 3 0 16,-2 1-1-16,1 2-5 0,0-1 6 0,0-4 1 16,-1 0-10-16,1 0 2 0,-1 0-15 0,-1 0-5 15,0-2 2-15,2 0 1 0,-1 0-9 0,-4-3 8 16,0 0-7-16,12-9 6 0,-7 6-8 0,0-5 1 15,0 1-15-15,-1-2 7 0,1-1 7 0,-2 2 0 16,-1 4-3-16,2-4 12 0,-1 2-7 0,-1 2-2 16,1 0 6-16,2 0 9 0,-1 4 5 0,-4 0 2 15,11 0 8-15,-7 4-2 0,1 1 5 0,0-2 1 16,4 4 0-16,-1 3-2 0,-2-6-6 0,3 6 4 16,-4-3 1-16,4-2-2 0,-1 2-9 0,-2-2-13 15,1-2-27-15,2 0-16 0,-3-1-36 0,-1-2-52 16,3-3-81-16,-3-1-247 0,1-1 109 0</inkml:trace>
  <inkml:trace contextRef="#ctx0" brushRef="#br1" timeOffset="-203551.639">3918 8563 90 0,'0'0'206'0,"-6"2"-25"0,6-2-18 0,0 0-12 16,0 0-15-16,0 0-16 0,0 0-5 0,18-5-8 0,-6 0-10 16,4-3-8-16,6 1-9 0,-4-2-9 15,10-1-2-15,2 0-7 0,0-4-7 0,3-1-7 16,-3 1-4-16,3-3 0 0,-1 2-10 0,0-2 2 0,-4 0-4 15,-1 5-7-15,-1-2-19 0,-8 2-18 0,-1 4-12 16,-1-2-18-16,0 1-22 0,-6 2-18 0,-1-1-11 16,0 1-10-16,0 0-15 0,-3 2-11 0,-3 3-104 15,-3-1-251-15,0 3 111 0</inkml:trace>
  <inkml:trace contextRef="#ctx0" brushRef="#br1" timeOffset="-203366.532">4293 8448 66 0,'-3'20'167'0,"2"-2"5"0,-1 9-12 0,4-2-5 16,-1 1-1-16,3 1-1 0,-3 2-6 0,1 0-18 15,3 0-6-15,-1 0-10 0,0-1-15 0,1-2-5 16,-2 0-11-16,-1 1-9 0,0-8-8 0,0 1-16 16,1-2-29-16,-1-1-26 0,-1-4-28 0,-1-1-39 15,3-2-15-15,-1-1-30 0,-1-4-23 0,-1 5-120 16,1-8-281-16,-1 0 126 0</inkml:trace>
  <inkml:trace contextRef="#ctx0" brushRef="#br1" timeOffset="-203048.358">4426 8778 28 0,'0'8'180'0,"1"3"-14"15,2 1-14-15,-2-1-18 0,-1 5-6 0,5 0-16 16,-4-1-9-16,3 0-6 0,0-3-12 0,1 0-16 15,-1-4-4-15,4 3-10 0,-2-4-12 0,-1-2-12 16,-1 2-12-16,1-4-13 0,-1-1 2 0,5-2-3 16,-9 0-2-16,13-2-11 0,-4-5-4 0,-1-1 5 15,0-1-9-15,-1 0 3 0,-1-2 2 0,0-4 2 0,1-1 1 16,-2-1-6-16,-3-2 2 0,0-1 3 0,-4 3 6 16,0-1-2-16,-1 2 5 0,-2 0 11 0,-3 1 15 15,5 3 8-15,-4 3 2 0,1 0 14 16,-1 0 1-16,-1 4 1 0,-1-2-4 0,3 3-1 0,-4 3-9 15,1 1 1-15,-1 3-11 0,1-1-3 0,-2 3-1 16,-1 0-11-16,2 2-18 0,1 0-19 0,1 1-17 16,-1 2-21-16,3 0-21 0,1-2-34 15,-2 2-33-15,2-2-84 0,1-1-253 0,3 0 112 0</inkml:trace>
  <inkml:trace contextRef="#ctx0" brushRef="#br1" timeOffset="-202387.729">4055 8947 32 0,'0'0'156'0,"-2"-3"-8"0,2 3-9 15,0 0-8-15,0 0-10 0,-3-2-7 16,3 2-12-16,0 0-11 0,0 0-4 0,0 0-14 15,0 0-6-15,0 0 0 0,-2 9 1 0,2-2 3 16,0 0-12-16,-3 3 8 0,3-2-5 0,0 4-8 0,0 0-4 16,-1-3-4-16,2 4-2 0,-2-3-7 0,2 2 0 15,-2-2-7-15,2-3-4 0,-1 1 2 16,0-2-5-16,0 1-1 0,0-3-6 0,3 0 2 16,-3 0-5-16,0-4 1 0,0 3-4 0,0-3 5 0,0 0-2 15,0 0-4-15,0 0 4 0,7-15-2 16,0 4-4-16,1 1-3 0,1-5 2 0,1 0-1 15,-3-1-1-15,3 1-4 0,-1-2 0 0,-1 8 0 16,1-3-3-16,-4 4 3 0,3 0-3 0,-2 4 0 0,-1 2-1 16,1 2 6-16,2 0 3 0,-4 2 1 0,4 3-1 15,2 2 0-15,0 0-1 0,-1 3 3 0,1-2-3 16,1 1-7-16,1 3-20 0,1 0-30 0,-5-4-36 16,2-1-52-16,0-2-180 0,-1-2-348 0,-1-3 154 15</inkml:trace>
  <inkml:trace contextRef="#ctx0" brushRef="#br1" timeOffset="-201834.574">4598 8395 127 0,'0'-3'151'0,"0"3"-16"16,3-4-5-16,-3 4-5 0,0 0-1 0,0 0 1 15,6 19-6-15,-1 0-5 0,0 6-6 0,3 5-8 16,-3 3-7-16,2-1-7 0,-1 14-6 0,3-1-13 16,-4-7-9-16,4 8-1 0,-2-11-8 0,-1-2-7 15,-1 2-1-15,0-2-5 0,-1-2-18 0,0-5-8 16,-3-1-25-16,3-6-7 0,-1-1-21 0,-3-7-22 15,3 1-21-15,-2-4-14 0,-1-3-22 0,2 2-135 16,-5-2-279-16,2-5 123 0</inkml:trace>
  <inkml:trace contextRef="#ctx0" brushRef="#br1" timeOffset="-201231.105">4633 8785 18 0,'10'-4'105'16,"4"-2"-6"-16,4-4-12 0,1 4-7 0,6-5-6 16,2 2-7-16,-1-4-4 0,2 1-12 0,-2 0-3 15,2-2-6-15,0 1-2 0,-1 2-10 0,-2-2-9 16,-6 4 3-16,-4-1-3 0,-5 6 2 0,1-4-6 0,-3 6 8 16,-3-1 11-16,-1 3 11 0,2-2 21 0,-6 2-3 15,0 0-4-15,0 0 2 0,2 9 1 16,-4-1-1-16,-4 3 5 0,-2 2 4 0,-2 6-10 15,-1-5 3-15,-1 3-8 0,-1 4 0 0,2-6-7 0,2 1-4 16,1-2-7-16,-1 1-3 0,3-3-5 0,1-3-7 16,2 0-19-16,-2-3-12 0,4 1-2 15,-2-3-11-15,3 0-3 0,0 0 1 0,0-4 3 16,0 0 2-16,0 0-1 0,21-9 1 0,-14-1 2 0,7 0-2 16,-5 0 3-16,3 3-5 0,-3-5 12 15,0 6-2-15,0-2-1 0,-4 5 4 0,1-2-3 16,-2 4-9-16,1 0 14 0,0-1 1 0,-5 2 14 15,13 4-2-15,-7 1 4 0,2 0-6 0,-3 1 11 0,4 0-12 16,-1 2 0-16,-2-1-4 0,3 0 1 0,-4 3 4 16,-1-8-2-16,5 2-7 0,-4 1-1 0,1-2-3 15,1-3-5-15,-7 0-2 0,11-4-2 0,-3-4 3 16,1 1-1-16,0-5 8 0,-3-4 1 0,1-1-8 16,2 0-1-16,-6-3 2 0,3-4 3 0,-1-4 1 15,-5 0 1-15,0-4-6 0,-4 2 9 0,1-5-4 16,-2 0-4-16,-5-15 12 0,-1 5-2 0,1 10-4 15,-1-1 3-15,1 5 12 0,0-1 15 0,-3 8 19 16,5 8 21-16,3 4 15 0,1 3-2 0,-1-2-4 16,0 5-10-16,4 6-7 0,1 0-5 0,-8 13 3 15,7 6 1-15,-6 13-3 0,3 14-5 0,4 5 2 16,3 2-4-16,1-1-6 0,1 2-4 0,-2 0-4 16,8-4-2-16,-2 1-4 0,0-15-3 0,2-4-6 15,6-1-14-15,1-5-16 0,1-3-26 0,4-2-34 16,3-10-39-16,6-5-55 0,-2-1-217 0,5-10-414 15,-4-4 184-15</inkml:trace>
  <inkml:trace contextRef="#ctx0" brushRef="#br1" timeOffset="-200448.643">5572 7806 47 0,'-1'-3'152'0,"1"3"-13"0,-3-3-24 15,3 3-2-15,-1-4-6 0,1 4-10 0,0 0-9 16,-5-4 3-16,5 4-10 0,0-3-11 0,0 3-2 16,0 0-6-16,0 0-3 0,0-6-8 0,0 6-1 15,0 0 2-15,0 0-1 0,0 0-7 0,0 0 1 16,0 0-3-16,0 0 3 0,5 16 6 0,0-5-4 15,0 3 1-15,3 11 0 0,3 4 3 0,-3 0-1 16,4 4-2-16,2 16 1 0,1 1 0 0,0 3 0 16,2 1 0-16,2 26-2 0,0 2 5 0,-2 5-3 15,-2-1-1-15,-3 5-3 0,-3-2-3 0,2-1 3 16,2 1-10-16,-2-5 4 0,-4 1-5 0,-2-27 2 16,1 1-2-16,3 23-3 0,-6-28 1 0,4 0-2 15,-4-3-4-15,2-1 5 0,2-4-7 0,-1-11-3 16,0 1-6-16,0-3 9 0,2 0-7 0,0-6-4 15,0 1-3-15,-2-10-24 0,0 0-32 0,2-2-55 16,-3-7-60-16,3 0-49 0,-3-4-200 0,0-5-443 16,-5 0 196-16</inkml:trace>
  <inkml:trace contextRef="#ctx0" brushRef="#br1" timeOffset="-199236.261">11183 2770 69 0,'0'0'58'0,"0"0"1"16,-5 1-6-16,5-1 3 0,0 0-14 0,0 0 6 15,0 0-2-15,0 0 2 0,0 0-4 0,9 5 3 16,-9-5-2-16,6 0-6 0,-6 0 21 0,12 1-7 16,-3-2 4-16,1 2-11 0,3-2 4 0,-1 1-5 15,7 0-3-15,2-1 3 0,9-2-1 0,1 0-3 16,4 0 1-16,4-3 3 0,15-1-5 0,1 4-1 16,3-7 5-16,-1 5-15 0,5-9 1 0,4 8-5 15,26-10 0-15,-28 9 2 0,29-3-7 0,-6 0-6 16,-23 3 5-16,2 1-7 0,25-2-1 0,-28 1 5 15,-1-1-5-15,5 2-2 0,-3 0 3 0,1-1-1 16,-9 3-3-16,3-2-4 0,-2 0 7 0,-16 4-6 16,-1-2 4-16,-3 0-5 0,-1 1-3 0,-2 0 2 15,-4-2-2-15,-1-1 4 0,-10 5-7 0,3-2 9 16,-3-2-4-16,-3 1 2 0,-1 2 6 0,-1-1 2 16,-3 1-8-16,-2-1 1 0,3 0-2 0,-2 1-7 15,-4 2-22-15,-1-2-30 0,2-1-22 0,-4-1-44 16,0 1-119-16,-3-4-260 0,0 7 115 0</inkml:trace>
  <inkml:trace contextRef="#ctx0" brushRef="#br1" timeOffset="-198036.614">11564 1577 104 0,'0'0'182'0,"-4"-5"-18"0,4 5-11 0,0-5-22 15,0 5-10-15,0 0-17 0,0 0-13 0,0 0-2 16,0 0-14-16,0 0-8 0,4 22-4 0,-3-10-1 15,-1 6-5-15,6 2-5 0,-3 5-8 0,1 2-4 16,-3-1 1-16,-1 3-8 0,5-5-2 0,-5 3 7 16,0 0-9-16,0-8-9 0,0 0 1 0,-1-2-2 15,1-2 0-15,-3-3-6 0,2-1 1 0,1-3-1 16,0 2 3-16,-1-6-6 0,-2 2-2 0,3-2 3 16,0-4-3-16,-1 3 5 0,1-3-14 0,0 0 1 15,0 0 1-15,-13-13-4 0,9 4-2 0,-1-8 3 16,4-2-4-16,-5-8 0 0,3-2 5 0,-1 0-5 15,-1-3 2-15,1-4 6 0,3-13-9 0,-3 2 6 16,0-2-5-16,2 0 1 0,2-2 0 0,0 3 3 16,1 2-4-16,2 13 2 0,0 1 0 15,3-3-1-15,2 5 8 0,1 3-6 0,3 0 6 0,3 3-7 16,-3 8 1-16,2 1-3 0,-4 0 0 0,7 8 8 16,-3-3-5-16,-4 6-3 0,1 0-1 15,-2 4-8-15,3 3 1 0,-3-2 5 0,-3 3-7 16,-1 5-2-16,-1-1-6 0,0 6-7 0,-6 1-4 15,-2 4-8-15,-3 6 6 0,-2-1-5 0,-5 2 6 16,0-3-7-16,-5-3 2 0,4 8 5 0,-2-7 0 16,4 4 5-16,3-7 14 0,-3-1-11 0,-1 5-3 15,5-4 2-15,2-3-1 0,0 1 8 0,2 1-7 16,0-2-1-16,1 1 6 0,4 1-1 0,0-5 8 16,4 1-8-16,1 4 7 0,1-4 8 0,2 0-7 15,0 1 5-15,2-2-3 0,4-1 3 0,-2 1-5 16,-1-3 19-16,-2-2-19 0,9 1 1 0,-5-3 5 15,0-2-18-15,-2-1 1 0,2 1 3 0,1-4 3 16,-1 1-3-16,-3-5 6 0,3 0 0 0,-2 0 0 16,3-2 2-16,-2-3 2 0,-2 3-1 0,0-3 12 15,-1 3-4-15,0-2 12 0,0 1 1 0,-5 3 19 16,2 1 9-16,-6 4 5 0,8-6 5 0,-8 6-10 16,5-6-2-16,-5 6 1 0,0 0-5 15,0 0-1-15,0 0 6 0,9 14-11 0,-9-7 0 16,1 4 5-16,2 2-8 0,1-2-4 0,-2 0 0 15,3 6-1-15,0-2-3 0,3 2 9 0,-2-5-18 16,1 2 13-16,-1-5-6 0,6 2-2 0,-3-2-15 16,0-2 4-16,5-1-9 0,-3-2 2 0,1-1-9 15,4-1-6-15,-4-2 18 0,3-2-21 0,-2-3 4 16,-2 2-7-16,2-4-2 0,1-3 5 0,-1-1 4 16,-4 2 7-16,-3-2-4 0,1-1 12 0,-1-2-3 15,-3-1 1-15,-3-2 12 0,-2 1 10 0,-2-1 13 16,-1-1 6-16,-4 2 26 0,2 1 2 0,-5 3 6 15,1 2 5-15,-1 0 1 0,-4 2-3 0,-5 4-3 16,2-1 3-16,-1 4-11 0,0 1-1 0,1 1-13 16,3 4 1-16,-4-3-11 0,8 1-19 0,0 4-29 15,1 2-32-15,1-1-28 0,3 1-43 0,1 1-100 16,6 0-238-16,0-2 105 0</inkml:trace>
  <inkml:trace contextRef="#ctx0" brushRef="#br1" timeOffset="-197600.251">12275 1513 152 0,'-6'13'180'0,"1"-5"-21"0,-1 3-8 15,6-1-21-15,-4 2-7 0,1 1-16 0,0 3-6 16,1-5-10-16,2 0-11 0,0 1-6 0,0 0-6 15,0-2-8-15,0 0-5 0,0 1-10 0,4-4-14 16,0 1-5-16,0-4-11 0,-4 1-7 0,6-1-11 16,-1 0-3-16,1-4 2 0,-6 0-10 0,0 0 3 15,21-7-1-15,-12 2-2 0,0 0-5 0,-5 0 4 16,6 0 2-16,-2 0-5 0,-3 0 3 0,1 1-2 16,-1 1 7-16,2 1 1 0,-2-3 0 0,-5 5 3 15,11-2 2-15,-11 2-3 0,12 0-2 0,-12 0 2 16,11 1 8-16,-11-1-3 0,9 3 2 0,-4 0-6 15,4-3 1-15,-9 0 11 0,13 2-7 0,-8-2 1 16,-5 0-4-16,18-3 5 0,-8-1 2 0,-2-1-6 16,2-2 5-16,-1-3-3 0,-4 1 0 0,5-1 7 15,0-2-5-15,-4-1-1 0,0 2 3 0,2-4-1 16,-3 0 9-16,-3 3 11 0,1-5-5 0,-4 0 6 16,-2 1-8-16,0-1-5 0,1 1 3 0,-6 0-3 15,2 3-5-15,-1 3-8 0,2-1-10 16,-3 5-27-16,0-1-24 0,-1 3-41 0,0 3-119 15,9 1-240-15,-22 5 106 0</inkml:trace>
  <inkml:trace contextRef="#ctx0" brushRef="#br1" timeOffset="-197069.876">11782 2196 163 0,'18'-11'159'0,"-1"3"-13"0,1-2-12 0,7-2-14 16,6-3-16-16,1-2-1 0,2 0 7 0,16-7-8 15,-1 2-10-15,-3 1-11 0,0-1-8 0,-16 8-7 16,2-1-10-16,-5 3-21 0,-1-1-23 0,-11 2-20 16,-1 5-17-16,-2-1-17 0,-3-1-21 0,-4 4-14 15,-5-1-13-15,4 1-15 0,-4 1 2 0,0 3 3 16,-11-1 9-16,2 2-51 0,-5 2 121 0,1 1-39 15,-4-1 13-15,1 3 14 0,1-2 10 0,1 2 19 16,-4 4-3-16,6-5 7 0,-1 7 8 0,4-4 6 16,-4 4 0-16,2-2 8 0,4 5 6 0,-2-1 8 15,4 5 1-15,-4 5 5 0,8 4-1 0,-3-3 12 16,0 5-5-16,5-2 9 0,-1 0-5 0,-1 4 0 16,3-3-11-16,0 2-3 0,0-2 1 0,1-3-4 15,1 0-3-15,-1-6-3 0,-1 4-1 16,0-8-16-16,3-1 1 0,-2-2-7 0,-3-3-19 0,2-3-19 15,4-2-17-15,-4-1-3 0,3-2-7 0,4 1-10 16,-9-3-8-16,13-9-11 0,-4-2-55 0,1 2-154 16,-1 0 69-16</inkml:trace>
  <inkml:trace contextRef="#ctx0" brushRef="#br1" timeOffset="-196780.695">12263 2271 81 0,'0'0'94'0,"0"0"8"0,0 0-16 0,0 0 8 16,6 14-3-16,-3-9-12 0,-2 2 0 0,0 1-14 15,2 4-1-15,-2-3-9 0,3 1-5 0,0 0-11 16,0 0 0-16,0-2-2 0,1 0-4 0,1-3-9 16,-3 2-3-16,3-4-13 0,-2 1 11 0,-4-4-14 15,10 3 4-15,-10-3-4 0,9-2-2 0,-9 2-3 16,6-5 11-16,-3 0-7 0,-3 5-6 0,0-9 2 16,-1 3 1-16,-2-1-4 0,0-2-7 0,-2 0-2 15,-5-7 0-15,2 7 3 0,-2-3 0 0,0 5 8 16,-3-1 18-16,3 5-8 0,-5-4 4 0,5 1-10 15,-1 3 20-15,1 2-1 0,5-1-2 0,-3-1-7 16,8 3-3-16,-9-1-9 0,9 1 3 0,0 0-13 16,0 0-13-16,0 0-3 0,0 0-3 0,0 0-10 15,0 0-10-15,27 4-8 0,-8-11-15 0,2 2-15 16,-2-2-63-16,6-6-162 0,0-1 73 0</inkml:trace>
  <inkml:trace contextRef="#ctx0" brushRef="#br1" timeOffset="-196593.219">12506 1983 54 0,'-3'-13'145'0,"3"7"11"16,0-4 3-16,-1 5-1 0,-2-2-17 16,3 2-14-16,-1 3-18 0,1 2-8 0,0 0-12 0,0 0-12 15,-4 17 0-15,7 0-4 0,-3 2-8 0,-3 0-6 16,6 10-1-16,-3 0-10 0,2 3 1 0,-2 1-7 16,4 0-5-16,-4-3 2 0,3 1-9 15,1-2-18-15,-2-2-22 0,0 0-12 0,0-9-13 16,-1-1-22-16,0-1-32 0,-2-7-13 0,2-1-21 15,-1-3-20-15,-1-1-78 0,-3-2-240 0,4-2 107 16</inkml:trace>
  <inkml:trace contextRef="#ctx0" brushRef="#br1" timeOffset="-195952.459">12407 2147 10 0,'0'0'123'0,"0"0"-12"0,0 0-6 0,0 0-10 15,27 10-6-15,-18-10-19 0,10 1-5 0,-1 1-12 16,9-4-6-16,-5 2-2 0,8-3-19 0,2-2-21 16,0-2 1-16,-1 2-16 0,-2-4 0 0,4 1-20 15,-4-1-13-15,-4 0 2 0,-6 3-2 0,-3-2 3 16,-2 3-5-16,-3-2 3 0,-2 0 2 0,-3 1 7 16,-2 2 9-16,0-1 11 0,-4 1 17 0,0 4 9 15,0 0 14-15,0 0 7 0,0 0 9 0,-13-3 7 16,13 3-3-16,-18 10 11 0,11-3-10 0,-5 1 9 15,3 5-2-15,-1 2-4 0,-1-3-10 0,2 3 2 16,1-1 0-16,-1 1-13 0,4 2 2 0,1-6-2 16,-1 2-4-16,2-2 6 0,0-2-10 0,3 3 3 15,-2-6-15-15,5 0 14 0,-3-6-7 16,2 10 1-16,-2-10-5 0,8 1-4 0,-8-1 1 16,0 0-10-16,20-7 12 0,-12 0 7 0,-1 3-17 15,-2-4 4-15,6 0-5 0,-3-1 2 0,2 2-1 16,-7 0 3-16,4 0-7 0,-3 3 7 0,1 0 1 15,-1 0-6-15,-4 1 9 0,0 3-14 0,7-5 5 16,-7 5-4-16,0 0 11 0,0 0 5 0,0 0-5 16,0 0-3-16,16 10 1 0,-16-10-5 0,5 5 4 15,-1-3 2-15,-4-2-2 0,8 10-5 0,-8-10 5 16,7 2-7-16,0 1 2 0,-7-3-6 0,0 0-3 0,24-5-1 16,-16 2-6-16,1-4-2 0,2 2-12 15,3-6-1-15,0 0-1 0,-4 4 16 0,2-7-8 16,-1 0-2-16,0-1 9 0,-2 0 1 0,-3 1-3 15,2-3 1-15,-2-3 7 0,-2-4-10 0,-1-2 10 16,-1 1 6-16,-7-7 9 0,1 3 5 0,-4-2 4 16,0 1 17-16,1 3 6 0,-2 2 28 0,4 6 13 15,1 4 15-15,-1 1 12 0,0 6 3 0,0 0-5 16,4 1-7-16,-3 1-15 0,2 3-10 0,2 3-7 16,0 0-4-16,-3 15-5 0,3 2-5 0,2 9 2 15,-4 5-10-15,4 16 0 0,1 4-3 0,-1 1-4 16,0 4-4-16,1 3 1 0,0-3-3 0,5 26-16 15,-5-29-35-15,6 1-38 0,0-3-63 0,7-4-57 16,-1-3-167-16,0-13-379 0,5-7 168 0</inkml:trace>
  <inkml:trace contextRef="#ctx0" brushRef="#br1" timeOffset="-194319.663">13403 1235 81 0,'0'-7'122'0,"-2"0"-12"0,2-1-4 15,-2 1-2-15,0 1-13 0,0 1 14 16,-1-1-11-16,2 2 2 0,-3-1-16 0,3 2 9 16,0 0-2-16,1 3-4 0,-4-8-4 0,0 6-1 15,4 2-8-15,-3-4-11 0,3 4 0 0,-1-3-11 16,1 3 0-16,0 0-9 0,-2-5-2 0,2 5-4 0,0 0-4 15,-3-4 2-15,3 4-9 0,0 0-5 16,0 0 3-16,0 0-2 0,0 0-1 0,-3-3-7 16,3 3 2-16,0 0-1 0,0 0-9 0,0 0 9 15,0 0-3-15,0 0-5 0,0 0 6 0,3 15-3 16,0-9-5-16,-2 8 4 0,0-2-4 0,2 7 3 16,-2 5-1-16,3 0-3 0,0 5 8 0,-3 1-6 15,4 6 5-15,-1-1 0 0,0 11-3 0,3 2 6 16,-4-12-5-16,0 9 3 0,7 3-1 0,-7-14-1 15,5 11 0-15,-3-10 4 0,3-1-5 0,2 15 3 16,-5-16-3-16,6 13 1 0,-1-2-2 0,0-10-2 16,-1 10 7-16,2 1-4 0,2 3 4 0,-1-3-2 15,-1 1 0-15,1-1 1 0,-1 1-5 0,1 0 7 16,-3 3-4-16,1-3 0 0,0 2 2 0,0-2 2 16,0 4 0-16,-1-3-5 0,-1 1-1 15,-1 2 2-15,-1-5 0 0,0 8 4 0,-2-2-5 16,-2-1 5-16,3 4-2 0,-2-4 0 0,1-1-2 15,-4 1 5-15,4-1-2 0,-2-2-2 0,0-10 3 16,4 11-5-16,-2-2 4 0,1-10-5 0,-1 0 3 16,0-1-1-16,2-2 2 0,-2 13 0 0,1-13-2 15,-1 1 1-15,1 2-3 0,0 10 2 0,3-12 0 16,-3 2 1-16,0 10-1 0,-1-13-2 0,0 2 4 0,1 2-2 16,0 8-3-16,-5-9 4 0,5-4-2 15,-2 18-2-15,-2-17 3 0,2 3 2 0,-3 10 1 16,0-13 0-16,2 1-6 0,1-2 6 0,-1 4 2 15,-2-2 4-15,2 0-10 0,-1-1 6 0,1-2-5 16,0-1 4-16,4 1-3 0,-5-1-1 0,3-1 0 16,1-1 1-16,-2 2 1 0,-1-2 1 0,5-1-1 15,-5-2 0-15,2 1-1 0,1 1 1 0,0 0 3 16,0-1 0-16,2 0 1 0,-5 2-1 0,4-2 0 16,0 1-2-16,0-2-1 0,-3 1 0 0,1 0-1 15,-1-1 0-15,0 1-2 0,0-2 0 16,-2 0 2-16,3 2-3 0,-2 1-1 0,-1 0 5 15,3 0-7-15,-2 7 5 0,-4-4-2 0,1 2-1 0,1 0 2 16,-3 0-2-16,3 1 3 0,0 1-1 0,3 2-2 16,-6 0 2-16,3-2-2 0,0 3 0 0,-1-3 1 15,1-1-2-15,0 0 2 0,0 1 0 0,-2-1-1 16,2-2-2-16,0 1 4 0,0-1-1 0,-3-4-3 16,8 2 2-16,-5-1-2 0,-2 0 1 15,4 1 3-15,-4 3-4 0,2-3 4 0,-3-3-4 16,6 0 3-16,-8 3-2 0,2-2 0 0,-1 0-2 15,-2-1 4-15,1 1-1 0,-4-1 1 0,2-3-4 16,0 3 1-16,0 0 2 0,0-2-1 0,-1 1 1 16,3-6 0-16,1 2-3 0,-4 2-1 0,0 4 2 0,0-1-1 15,3-4 0-15,0-1 3 0,-2 3-1 16,0 1 5-16,0-6-5 0,2 8 0 0,-3-3-1 16,2-1 1-16,-4-3-2 0,2 4 2 0,0 0-1 15,0-6 2-15,-3 6-4 0,6-5 2 0,-1-2 1 16,-2 9-1-16,-1-2 0 0,0 4-1 0,3-4 2 15,-3 0 0-15,3 0-1 0,2 1-2 0,-3 1 2 16,1 3 1-16,0-2 1 0,-1 2-1 0,2 0 1 16,1-2-1-16,0 2-2 0,-1-3 1 0,-1 1-1 15,2 2 0-15,1-3 1 0,2 0 0 0,-1-8 0 16,0 2-1-16,0 1 3 0,-1-2-4 0,3 6 4 16,0-5-2-16,0 5 2 0,0-6-3 0,0 2 0 15,0-3 2-15,0 3 21 0,-1 0-3 0,1-2-5 16,-1 5-9-16,-3-5-2 0,4 0-12 0,0 1-11 15,-3-2-11-15,3 1-20 0,0-3-27 0,-2 1-38 16,-1-6-48-16,2 1-45 0,-4-1-186 0,0-1-426 16,1-3 188-16</inkml:trace>
  <inkml:trace contextRef="#ctx0" brushRef="#br1" timeOffset="-192686.883">4510 1452 16 0,'0'0'60'0,"0"0"-18"0,0 0 2 0,0 0-5 16,0 0-8-16,0 0-2 0,0 0-1 0,0 0 4 16,0 0-13-16,0 0 4 0,0 0-6 0,0 0-3 15,21 5-3-15,-11-6 1 0,0 1 0 0,3 0-2 16,0-3-1-16,3 2 1 0,2 0 0 0,1-2-7 16,3 1 9-16,-1 0-8 0,1-1 2 15,8 1-4-15,-9-1 1 0,10 1-2 0,-3-1-4 16,3 2 6-16,0-6 0 0,-2 5-11 0,2-2 7 15,-2 1 1-15,-1 1-6 0,0-3-5 0,4 0-1 16,-5 0 1-16,5 1 3 0,-1-1-5 0,1 0 6 16,0-2-2-16,-2 4 2 0,1-3-3 0,-2 0 5 15,3 1-5-15,-2-1 6 0,0 1-5 0,-2-1 0 16,2-1 8-16,0 3-5 0,1-1 2 0,-3-2-1 16,-3 1 3-16,8 1 0 0,-2 1 9 0,4-2 5 15,1 1-2-15,0-1 6 0,5 1-5 0,-2 2 4 16,1-2-9-16,11-2 20 0,-15 6-15 0,14-7-3 15,1 3-3-15,1 1-2 0,-1-2 2 0,-10 4-4 16,-2-2 6-16,14-1-1 0,-2 2-3 0,2 0-4 16,-14 3 4-16,14-5 3 0,-2 1-4 0,1 1 4 15,3 0-1-15,-4 0 12 0,4 2-21 0,-2 1 0 16,3-3 8-16,-5 2-3 0,1 0 6 0,3 1-11 16,-1-2 8-16,1 5-5 0,0-2 4 15,5-1 4-15,0 0-10 0,1-2 9 0,-2 2 0 0,0-2-3 16,0 2-3-16,-1 0 5 0,5-1-10 0,2 0 8 15,-2 1 0-15,-2 0-3 0,3 0 1 0,-1 1 0 16,-3 2 0-16,1-3 4 0,-1 0-5 0,-2 0 3 16,2 1-3-16,0-2-2 0,5-1 4 0,-4 1-7 15,4 1 1-15,-1 0 9 0,3-2-4 16,-1-1-19-16,-2-1 15 0,3 2-1 0,-5 2-7 16,3-3 5-16,-2 1 0 0,1-1 3 0,-6 0 1 15,1-1 1-15,0 8-12 0,2-8-1 0,-1-1 0 16,-3 3-5-16,4 1 4 0,-1-1-10 0,5-1 7 15,-7 2-2-15,2-2-16 0,0 1 11 0,-1 3-6 16,0-4 3-16,3 2 4 0,-2-2-16 0,-1 1 33 16,-2-1-25-16,4-3-33 0,-7 3 14 0</inkml:trace>
  <inkml:trace contextRef="#ctx0" brushRef="#br1" timeOffset="-192625.749">10430 1126 91 0,'59'-3'7'0,"-1"1"-8"16,-3-2 5-16,3 4-2 0,-6-2-3 0,2 1 0 16,0-1-2-16,-2 0 1 0,1 1-2 0,-1-1-2 15,3 2-9-15,-1-1-16 0,-3 0 9 0</inkml:trace>
  <inkml:trace contextRef="#ctx0" brushRef="#br1" timeOffset="-191752.465">12889 1090 5 0,'20'3'29'0,"0"0"0"16,0-3-2-16,0 4-2 0,-8-3 3 0,7-1 3 15,-8 1 2-15,1 2-4 0,-2-3 5 0,-5 1 2 16,-5-1-5-16,13 1 14 0,-13-1-8 0,9 0 31 16,-9 0-43-16,10 2 3 0,-10-2-8 0,13 0 6 15,-7 1-4-15,6-1-6 0,-3 1-3 16,6-1 0-16,-3-1-1 0,3 1 3 0,2-1-3 16,1 1-4-16,-6 0 7 0,9-2-9 0,-1 0 5 15,-4 2-8-15,4 0 2 0,-7-3-3 0,2 3-4 16,-5 0 9-16,4 0-5 0,-1 0 3 0,-2 0 1 15,0 0-4-15,-1-1 6 0,-1 2-3 0,1-1-3 16,-10 0-2-16,17-1-1 0,-9 0 2 0,4 2-7 16,1-2 12-16,-3-1-3 0,3 4-3 0,-5-4 7 15,5 2-9-15,-4-1 3 0,-9 1 0 0,17-1 0 16,-6 1-6-16,-11 0 7 0,10 0 1 0,-10 0 0 16,10-1 5-16,-10 1-1 0,9 0 8 0,-9 0 8 15,0 0-9-15,8-2 9 0,-8 2 1 0,0 0 3 16,0 0 1-16,0 0 6 0,0 0-1 0,0 0-2 15,0 0-3-15,0 0-6 0,8-1-9 0,-8 1 10 16,0 0-10-16,0 0-1 0,0 0 7 0,0 0-8 16,0 0 7-16,0 0-10 0,0 0-8 15,0 0 12-15,0 0-8 0,-30 0 2 0,30 0-3 0,-15 1 7 16,7-1-1-16,-6 0 6 0,2-1-26 16,1-1 19-16,-4 2-4 0,2 0 0 0,-6 0 2 15,0-2 3-15,3 2 8 0,-3 0-12 0,1 0 13 16,0 0-11-16,-2 0 7 0,-1 0-1 0,0 0 0 15,-2 0-1-15,-5 2-5 0,-2-2 1 0,0 2-1 16,-4-2-9-16,-3 3 12 0,0-3-8 0,-4 2-1 16,-10 1 4-16,0-3 1 0,11 2 5 0,0-2-8 15,-10 3 1-15,9-3-2 0,-10 1 3 0,11 3 9 16,6-4-4-16,-5 2 9 0,2 1-4 0,-2-1-9 16,0 0 6-16,1 1-4 0,1-4-1 0,-1 2 10 15,0 3-3-15,3-4-2 0,-1 3 6 0,1-1-5 16,-2-2 7-16,3 3-8 0,1-1-4 0,-2 2 2 15,-1-3 4-15,-1 1-7 0,1-1 3 0,-3-1-8 16,0 2 10-16,0 0-6 0,-2-2 1 0,-9 3-6 16,9-3 4-16,2 5 4 0,-15-4-7 15,4 0-2-15,11 1-2 0,-11-2 4 0,-1 3 2 0,12-3-6 16,1 2 5-16,-2-2-5 0,3 2-2 0,-15-2-23 16,12 3-13-16,-11-3-34 0,-2 2-29 0,13-1-150 15,-19 0-273-15,4-5 121 0</inkml:trace>
  <inkml:trace contextRef="#ctx0" brushRef="#br1" timeOffset="-188244.757">1286 1361 1 0,'4'-2'33'16,"-4"2"-3"-16,0 0-4 0,0 0-2 0,0 0-4 15,0 0 4-15,0 0-5 0,0 0 9 16,0 0 0-16,0 0 3 0,0 0-2 0,0 0-6 0,0 0-1 15,0 0-3-15,0 0 6 0,0 0-6 0,3 9-4 16,-3-6 2-16,0-3-6 0,-2 9 9 0,4-4-11 16,-2 1 10-16,0 0-13 0,1 3 4 0,0 2 0 15,-1-1-7-15,3 2 9 0,-2 4-5 0,2-6 14 16,-2 5-18-16,1 5 6 0,3-1 0 16,-1 0-6-16,0 6 19 0,0 0-21 0,1 0 4 0,-1-1 2 15,0 2-10-15,3 2 8 0,-3 0 3 16,5 4-4-16,-1-2 6 0,2 1 10 0,-1 3-16 15,-1 0 5-15,2-1-3 0,0 0 1 0,5 11-5 16,-4-13 9-16,-1 15-5 0,0-11 2 0,5 10-4 16,0 0 5-16,4-3 4 0,-9-7-7 0,7 9 3 15,-3 3-3-15,-3-13-1 0,3 0 0 0,1 12 1 16,1-2 8-16,-2 1-3 0,-4-13-4 0,2 3-2 16,-1-2 0-16,-1-2 1 0,3 3 4 0,-3-2-3 15,4 13-7-15,-1-16 9 0,0 2-6 0,2 1 3 16,-2-3-2-16,1 4 5 0,-2-3 5 0,-1 2-8 15,4 2-5-15,2 7 0 0,-4-7 8 0,-3-1-4 16,3-1 9-16,0-1-9 0,-4 3 6 0,6 0-3 16,-5-2 6-16,4-1-10 0,-2-4 5 0,1 2-1 15,-1 1-5-15,1-2 14 0,-1 1-12 0,-2 0-4 16,0-2 9-16,4-1 7 0,-8-2-16 0,4 1 4 16,-2 1-1-16,1 1-8 0,-2 1 10 15,2-3 2-15,-2 0-5 0,1 1 10 0,-3 0 8 16,2 1-7-16,-1-1-3 0,-1 3-1 0,0-4 0 0,0 3 1 15,-2 2 0-15,1-4 1 0,-3 2-3 0,0-2 0 16,3 0 4-16,-3 2-2 0,3 1-3 0,-3-1-9 16,0 1 3-16,-1-2 4 0,2 2 1 15,-2-2 5-15,0 0-5 0,1 1-3 0,-2-8-4 16,1 9 4-16,0-2-1 0,0 2-2 0,1-1 2 16,0-1 3-16,1-6 3 0,-4 6-8 0,2-1 10 15,2-1-8-15,-1 0 4 0,-1-5-13 0,0-2 6 16,0 3 17-16,-1 5-16 0,-1 0 7 0,1-2-6 15,1-5-2-15,-1 7-1 0,-1 1 5 0,1-2 2 0,0 0-5 16,-3-1-2-16,3 2 4 0,2 0 4 16,-1-1-5-16,0-4-5 0,0-3-1 0,2 8-1 15,0-1-1-15,-1-4 3 0,2-2 9 0,-3 8-10 16,0-3-14-16,1 2 19 0,2-1-3 0,-3 1-6 16,1-6 7-16,-1 4 2 0,1 4-3 0,0 0-5 15,0 4 5-15,1 1-2 0,-1 3 8 0,1-2-6 16,1 12-2-16,1-1 18 0,-2 1-27 0,3-13 9 15,-4 3-1-15,3 10-8 0,0 1 6 0,-2-15-1 16,1 2 3-16,-1 0-3 0,2 10 4 0,-3-10 0 16,2 0 8-16,-2-1-7 0,4 0-3 0,-4 0 3 15,2-1 1-15,-2 2 1 0,3 2-1 0,0 0 5 16,0-1-12-16,-1 1 7 0,3-3 4 0,-1 13-5 16,0-11 8-16,0 0-12 0,-1 11 6 0,0-12-4 15,-4-1 4-15,4 1-4 0,1 1 8 16,0 0-1-16,0-1-1 0,-2 10-1 0,2-8 0 15,0 1 5-15,0 10-8 0,0-12-5 0,0 11 12 16,-1-11-8-16,5 14 3 0,-4-15-3 0,-1 3 9 16,5 10-2-16,-4-11-6 0,4 11-2 0,-1-11 1 15,2-2-1-15,2 11-8 0,-1 2 12 0,-1-13-16 16,5 10 3-16,-2-10-7 0,1 11 5 0,-4-11 4 0,3 0-4 16,-4-2 2-16,4 0 1 0,-3 2-5 0,-1-1 5 15,2-1-2-15,0 0-6 0,-1 0 8 16,1 1-2-16,-3-4 8 0,1 2-4 0,-1 1 2 15,-1-1-2-15,0 2 2 0,-1-4-3 0,-1 3 5 16,0 0-3-16,-2-2-3 0,0 1 5 0,0-1 2 16,0-1 0-16,-2 1 5 0,1-1 2 0,-2 0-5 15,1 0 1-15,-2 2 0 0,2-4 0 16,1-3 3-16,-2 3-5 0,2 0-2 0,-1-2 5 0,2 2 4 16,-1-1 1-16,-2-1 0 0,4 2 1 0,-3 0 0 15,-1 2-2-15,3 0-3 0,0 0 0 0,0 0-2 16,2 2 3-16,-1 0 0 0,0-1 3 0,-1-1-2 15,4-2-2-15,-3 1-3 0,2 2 8 0,-1-1-5 16,2-3-1-16,-1 1-1 0,-2 2 5 0,5-2-3 16,-4 1-2-16,2-3 0 0,-5 1 3 0,3-3-2 15,-1-5 2-15,1 6 5 0,-1-5-6 16,-4 1-4-16,5-2 3 0,-1 0-2 0,-5 2-7 16,2-2 14-16,2 0-5 0,0 1 5 0,0 0-11 0,-2 1 7 15,1 5 6-15,1-6-3 0,-2 1-2 0,1 6-5 16,0-1 0-16,0-4 9 0,0 3 0 0,-2-3-7 15,1-3 5-15,1 2-4 0,-1-1 8 0,0 0-4 16,1-2 2-16,-2 0-6 0,1-4 8 0,4 0-7 16,-4-1 23-16,0 0-18 0,1-4 8 15,-1 3-11-15,2-3 9 0,-1-1-6 0,-2-7-2 16,4 13-1-16,-3-8 2 0,-1-5 6 0,3 11-6 16,-2-4-1-16,-1-7 0 0,5 9 11 0,-5-9-25 15,5 8 1-15,-5-8-42 0,3 6-85 0,-3-6-148 16,0 0 65-16</inkml:trace>
  <inkml:trace contextRef="#ctx0" brushRef="#br1" timeOffset="-168127.972">12805 3727 101 0,'0'0'107'0,"0"0"-4"15,0 0-2-15,0 0-3 0,0-4 5 0,0 4-2 16,0 0 3-16,0 0-4 0,-2-5 4 0,2 5-2 16,0 0-4-16,0 0-8 0,0 0-3 0,0 0-5 15,4-5-15-15,-4 1-3 0,3-1-11 0,4-3-5 16,2-1-6-16,0-5-5 0,3 1-11 0,7-8-21 16,-1 3-32-16,-4-3-45 0,9 1-43 0,-3 0-39 15,-3 6-89-15,-1 5-262 0,1-1 115 0</inkml:trace>
  <inkml:trace contextRef="#ctx0" brushRef="#br1" timeOffset="-167787.011">12949 4961 4 0,'0'0'148'0,"0"0"-22"0,-10-10-7 0,10 10-14 16,6-9-10-16,0 0-15 0,2 1-18 15,2-1-30-15,6-4-38 0,-1 0-46 0,-2 3-68 16,3-3-128-16,-1 1 58 0</inkml:trace>
  <inkml:trace contextRef="#ctx0" brushRef="#br1" timeOffset="-167431.967">12719 5777 51 0,'4'-7'102'16,"-4"7"1"-16,4-6-5 0,-2 4-10 0,3-2-10 15,0 0-2-15,1 0-4 0,0-1-10 0,3-2-21 16,1 2 5-16,-2-2-5 0,3 2-14 0,-1-1-19 16,-2 0-34-16,6 1-50 0,-5 0-57 0,-2 3-142 15,1 0 63-15</inkml:trace>
  <inkml:trace contextRef="#ctx0" brushRef="#br1" timeOffset="-167169.219">12784 6873 60 0,'1'4'158'0,"-1"-4"-22"0,3 3-8 16,-3-3-14-16,0 0-11 0,17-13-11 0,-5 6-11 16,1-4-7-16,6-2-28 0,2-6-55 0,6 2-75 15,-3 0-67-15,1 0-161 0,-6 0 72 0</inkml:trace>
  <inkml:trace contextRef="#ctx0" brushRef="#br1" timeOffset="-126823.745">7218 9252 27 0,'0'0'58'0,"0"0"-6"16,0 0-9-16,0 0 0 0,0 0-5 0,0 0 1 16,0 0-4-16,0 0 4 0,0 0 3 0,0 0-1 15,0 0 1-15,0 0 5 0,0 0 0 0,0 0-1 16,0 0-3-16,0 0-2 0,0 4-4 0,0-4-5 15,0 0-6-15,0 0-2 0,-8 3 3 0,3-2 2 16,5-1-10-16,-8 1 1 0,3 2-6 0,0-2 3 16,0 0-6-16,1 1-2 0,-5 0 5 0,3 1-7 15,0 0-1-15,-1-3 3 0,-1 5 0 0,0-5-5 16,0 1-1-16,0-1 1 0,-2 3 4 0,2-3-9 16,-1 0 5-16,2-2-1 0,-2 1 8 0,-4 0-8 15,7 1-6-15,-5-5 3 0,1 2 1 0,0-1-2 16,1 0-1-16,-1-1 2 0,-2-2-4 0,-2 3 3 15,4-1 5-15,0-1-4 0,-3 0-2 0,3 0 6 16,-2 1 0-16,0-1-9 0,-3-3 2 0,0 2 2 16,4 0 9-16,-6-2-8 0,8 1-3 0,-1 2 1 15,-7-3 3-15,7 2-1 0,-4 2 2 0,2-1-1 16,-3-3 0-16,1 0-4 0,-4 1 2 0,3 2 6 16,-3-3-6-16,4 0-2 0,1 2-3 0,-2-2 0 15,0 1 4-15,4-1-3 0,-8 3 2 0,6-5 0 0,-1 3-5 16,-1-2 3-16,3 2 1 0,-2-1-1 15,0-3-3-15,2 2 6 0,-4 0 2 0,5-1-9 0,-2-2 6 16,1 1 3-16,0 1-4 0,0-2-3 16,1-1 0-16,-1 3 3 0,3-3-1 0,-1 0-3 0,1-2 9 15,1 3-2-15,2-5-1 0,-3 5-4 0,0-3-3 16,4 0 8-16,-3-1-6 0,2 3-3 0,0-1 1 16,3-1 3-16,-1 1-3 0,0 0 1 0,-1 1-3 15,2-1 1-15,2-2-2 0,-1 5 2 0,-1 0-1 16,3-4 1-16,0 4 0 0,0-5 0 0,3-1 3 15,-1 1 0-15,-1 0-3 0,2-2 6 0,2 2-7 16,-1-2 5-16,0-1-3 0,5 3 1 0,1-6 0 16,-4 0 5-16,6-3 0 0,-2 4 3 0,-1-2-2 15,4 0 0-15,2-2 1 0,-2 3-2 0,0-1 0 16,1-1 4-16,0 4 6 0,1-1-9 0,2 0 3 16,-7 6-1-16,4 1-1 0,0 1 1 0,-1-1 1 15,1 1 4-15,0 1-8 0,0 0 6 0,4-1-7 16,0 4 2-16,0-3-3 0,5-2 7 0,0 2-6 15,1-1 8-15,4 3-2 0,-5-2 1 0,3 2-5 16,-2 0 0-16,4 1-1 0,-2 1-2 0,-6 2 9 16,8 0-9-16,0 0 6 0,-2 3 2 0,-3 4 1 15,-3 2-6-15,3 0 4 0,-2 5-3 0,1-3-4 16,-2 4 4-16,4 2 1 0,2 1 1 0,-8-1-2 16,2-1 6-16,-5 1-8 0,6 1 1 0,-6 0 1 15,3-2 4-15,-1-1-1 0,2 0-4 0,-1 1 7 16,-2-1-2-16,2 1-3 0,0 0 2 0,0-1 0 15,2-1-1-15,-2 3-1 0,0 0 4 0,0-3 0 16,-1 2 1-16,3-2 2 0,1 4-3 0,-2-2 6 16,4 8-4-16,-6-8 10 0,7 6-3 0,0 1-3 0,-9-4 1 15,6-1 0-15,-6 3 1 0,3-4-4 16,1 3-2-16,-1-1 0 0,4 2 1 0,-4-2 0 16,4 3-1-16,-7-3 5 0,0 0-11 0,2-2 4 15,-1 2-6-15,2 1 3 0,-1-2 0 0,-3-1 9 0,-1 3-5 16,5 0 3-16,-6 3-9 0,4-1 5 0,0 2 4 15,-2-1-8-15,-1 7 1 0,2 0-1 16,-3-2-1-16,-2 5 11 0,0 0-2 0,-1 1-2 16,-1 0-5-16,0 2-1 0,-2 2 0 0,-2 0 3 0,0-1 5 15,-4 1 2-15,1-1-2 0,-6 1-9 0,1 3 7 16,0-3 1-16,-6 1-4 0,1 2 1 0,-2-3 0 16,-3 3-5-16,-2-2 2 0,-4 11 4 0,2-14 0 15,-4 2 1-15,-6 9-4 0,3-11 3 0,-10 9 4 16,-1-4-5-16,-5 0-9 0,0-2 2 0,-1-1-5 15,-8-2-3-15,3-3-12 0,-3-1-12 0,-2-7-21 16,-2-1-33-16,-2-6-48 0,2-7-149 0,-2-3 65 16</inkml:trace>
  <inkml:trace contextRef="#ctx0" brushRef="#br1" timeOffset="-116513.193">13079 5825 33 0,'0'0'59'15,"0"0"-3"-15,0 0-5 0,0 0-8 0,2 3 0 0,-2-3 0 16,2 4-4-16,-2-4-4 0,4 5-2 0,-3-2-4 16,-1-3 2-16,-1 8 3 0,1-3-3 15,0-1 1-15,-4 3 2 0,4-1 1 0,-5 3-1 16,1 0-1-16,-1 2 0 0,-3-2 0 0,-2 8-1 16,0-4-7-16,2 0 7 0,-6 4-5 0,1-2-5 0,-4 4 3 15,4-4-1-15,-4-1 0 0,-1 5 1 0,3-6-8 16,0 1 3-16,-2 1-6 0,0-4-1 0,0 0-1 15,1 2-1-15,-2-3 1 0,-1 1-1 16,2-2-7-16,-3 3 3 0,-3-2 4 0,0 2 0 16,3-5-8-16,2 0 4 0,-3 0 0 0,2 1 2 0,-3-3-3 15,3 1-13-15,-3-1 22 0,2 1-10 0,2-2-3 16,-2-3-1-16,-2 3-2 0,4 0 7 0,-1 0-2 16,-4-2-6-16,6-2 2 0,-4 2 4 0,0-1-6 15,2-1 3-15,0 0 6 0,1-3-4 0,-3 2-3 16,1 0 0-16,2-4-8 0,0 0 5 0,-1 2 4 15,1 0 1-15,0-4-5 0,5 2 4 0,-2-1-4 16,2 1 8-16,-2-2-4 0,0-1 4 0,0 1-21 16,3 0 9-16,2 0 7 0,-6-2 3 0,6 3 0 15,-1-2-3-15,-1 1 5 0,-1-2-8 0,2 2-18 16,-1 0 25-16,-2-2-5 0,0-2-3 0,5 1 5 16,-1-3 3-16,-3 2-5 0,-1-3 10 0,4 1-17 15,1-1 8-15,-5-2-1 0,5 0 5 0,1 2-4 16,-7-7 3-16,5 3-7 0,1-1 5 0,0 2-6 15,-1-6 13-15,-2 1-12 0,6 2 1 0,-2-3 6 16,2-1-9-16,-1-2 11 0,3 7-3 0,2-5-4 16,-3-3 11-16,1 2-14 0,0-1-2 0,-1-1 6 15,5 10-2-15,0-9-9 0,0 1 11 0,0 6-4 16,1 0 2-16,1-2-1 0,-2 3 9 0,4-8-7 16,2-1 2-16,0 8-8 0,-2-1 11 0,5-3-3 0,0 0-6 15,0 4 0-15,1-5 2 0,-1 6 3 16,3-1 6-16,2-2-5 0,-4 4-2 0,5-4 2 15,3 0 2-15,-6 5-7 0,2 3-2 0,2-3 7 16,1-4-2-16,3 2 2 0,2 2-8 0,-5 4 2 0,-1-2 4 16,10 2 7-16,-3-3-8 0,0 1 2 0,-2 4 2 15,4-2-6-15,-1 0 3 0,1 0-2 16,-4 2 4-16,-2 3 2 0,3 1-4 0,-1-3 0 16,4 0-1-16,-6 4 11 0,2 0-6 0,-2 0-13 15,1 0 14-15,-2 1-4 0,0 1-2 0,-4 0 7 0,1 1-1 16,2 0-8-16,-3-1-1 0,-1 1 3 0,1 0 11 15,-1 2-18-15,4-1 4 0,-4 2 5 0,1 2-6 16,-2-2 11-16,0 2-7 0,5 0 5 16,-4 1 5-16,1 1-8 0,-1-3 11 0,2 5-3 15,0 1-3-15,2-3-9 0,0 3 6 0,-1 0 3 0,-1 0-3 16,0-1-2-16,0 3 1 0,0-1-3 16,2-1 1-16,0 3-1 0,-1 2 5 0,2-1 2 15,5 3 1-15,-5 4-6 0,4-1 0 0,-2 2 4 0,-2 2-1 16,4-2 6-16,-2 6-4 0,-2-2 5 0,1 3-2 15,0 0-5-15,0-1 0 0,-3 0-1 0,-2 4 5 16,0 2-6-16,-1-3-8 0,1 3 16 0,-6-2 2 16,-2-1-5-16,-1 5 4 0,-2-5-19 0,-3 3 15 15,-3-1 7-15,-2 1-7 0,-1 0-6 0,-2 1 3 16,-5-1-16-16,-5 1-14 0,-2 10-12 0,-7-4-30 16,-4 0-33-16,-6 0-56 0,-2 2-172 0,-2-6 78 15</inkml:trace>
  <inkml:trace contextRef="#ctx0" brushRef="#br1" timeOffset="-64352.502">2209 10476 44 0,'0'-9'133'16,"0"-3"-6"-16,-1 3-9 0,-2-2-10 0,0-2-5 15,2 1-7-15,-1 1 0 0,-2 2-2 0,1-3-5 16,-1 3-1-16,-3 0-2 0,2 0 0 0,1 2 3 16,-1 3-6-16,1-2-8 0,-4 2-14 0,0 2 4 15,2 0-8-15,-4 2-7 0,-3 0-3 0,3 5-4 0,-5 7-8 16,-2-2-2-16,-5 9-5 0,-1 3-2 15,5 2 1-15,-3 5-1 0,0 2-8 0,-2 10 1 16,5 2-5-16,0 7 1 0,3-2-2 0,3 4-3 16,1-2 0-16,5 0 0 0,0 0 0 0,8-1-1 0,-1-3-3 15,3-13-2-15,2-1 4 0,4-4-4 16,2 0 0-16,2-4-6 0,1-4-4 0,-4076-2-8 16,8159-5-4-16,-4078-5-7 0,0-5 4 0,-1-2-21 15,11-5-7-15,-4-4-21 0,4-3-9 0,-6-9-36 0,-1 1 2 16,3-4-11-16,-2 0-14 0,-5-5-88 0,-1 2-243 15,-3-1 108-15</inkml:trace>
  <inkml:trace contextRef="#ctx0" brushRef="#br1" timeOffset="-63766.654">2306 10741 36 0,'0'-4'136'0,"-1"-3"-20"0,1 7-8 16,0 0-10-16,0 0-10 0,-3 16 5 0,3-6-8 16,-1 1-5-16,1 5-4 0,0 1-8 0,2 2-1 15,0-2-7-15,-1 3-5 0,-1 1-8 0,6-2 4 16,-6-1-7-16,4-1-3 0,-1 2-4 0,2-4-3 15,-4-2-10-15,2-1 0 0,-2-1 3 0,4-1-8 16,0-2-11-16,0 0-7 0,-2-5-6 0,0 2-1 16,3-3 1-16,-3 0-2 0,-3-2-3 0,11-6 1 15,-4 1 2-15,2-6 5 0,-1 1-23 0,0-1 18 16,-1-3 3-16,2 1 1 0,0-1-3 0,0 5-6 16,-1 1 5-16,-3 0 2 0,-1 2 1 0,1 1 4 15,0 0-3-15,0 1 8 0,-1 3-5 0,0 0 4 16,-4 1 2-16,10 2 4 0,-5 2 6 0,3 4-4 15,-3 0-5-15,0 1 6 0,4 2 1 0,-1-1 0 16,1 4-7-16,-4-3-4 0,5 1 5 0,-1-2-4 16,-1 0-14-16,1-2 7 0,-1-3-8 0,1 0-1 15,0-3-8-15,3-2 12 0,-2-2-12 0,3-3-13 16,1-3-2-16,1-4-9 0,2-1 5 0,0-7 10 16,-1-2-1-16,2 0 0 0,-4 1 0 0,-5 3 4 15,2-8 3-15,-4 8 6 0,-3-1-3 0,0 2-1 16,-4-8 2-16,-2 9 12 0,0 4-2 0,-2-3 8 15,-1 4 25-15,1 4-1 0,-4-3 7 0,3 5 12 16,-4 2-1-16,3 0-2 0,-3 3 0 0,9 0-10 16,-18 5-2-16,14 0 3 0,-3 3-5 0,0 0-3 15,3 3 3-15,3 0-7 0,0 1-7 0,2-1-8 16,0 1-16-16,3 1-9 0,3 2-5 0,-1-5-11 16,-1 1 0-16,8 3-2 0,-1-3-2 0,1 3 11 15,-1-2-12-15,2-1 7 0,-3 2 5 0,1-1 6 16,-3-2 1-16,-1 0 0 0,-2-1 23 0,1 1 0 15,-3 0 8-15,0 1 5 0,-3-1 10 0,-1 1 10 0,-1-1 1 16,-1 1 11-16,-2-4-4 0,1 4 0 0,-6-5-2 16,2 3 1-16,0-3-2 0,1-1-2 15,-3 1-7-15,1-1-11 0,2-2-8 0,-1-3-9 16,0 2-11-16,7-2-15 0,-13-7-26 0,9-1-34 0,-1-3-21 16,2-4-88-16,1-3-210 0,0-8 94 0</inkml:trace>
  <inkml:trace contextRef="#ctx0" brushRef="#br1" timeOffset="-63592.847">2932 10531 140 0,'5'12'158'0,"-1"6"-20"0,5 1-4 16,-1 6-14-16,-2-7-9 0,3 9-11 0,0-1-10 0,0-1-10 15,-1 3-14-15,0-3-3 0,0 0-20 0,-1-1-26 16,-2-5-28-16,0-2-24 0,-1-3-26 0,1 1-39 15,-3-3-76-15,-2-1-190 0,0-5 84 0</inkml:trace>
  <inkml:trace contextRef="#ctx0" brushRef="#br1" timeOffset="-63191.421">2979 10730 97 0,'8'-5'122'16,"1"-5"-12"-16,2 5-9 0,0-4-13 0,3-3-11 16,4 2-8-16,-3 0 2 0,2 1-21 0,-1-1 9 15,-3 3-5-15,-3 2-14 0,2 1-2 0,-1 3 8 16,-3 2 4-16,2 0 14 0,-4 4 3 0,2 2-1 16,0 1 8-16,1 6 2 0,-3 3 3 0,-2 4-1 15,0-4-2-15,1 6-2 0,-4-1-9 0,2 2-1 16,-3-3-5-16,5-3-9 0,-3 0-2 0,2 0-7 15,-1-1-5-15,4-3-2 0,-3-1-8 0,6 1-11 16,-3-5-11-16,1-1-7 0,-1-3-11 0,3-1-12 16,-2-3 1-16,4-2-9 0,-1-1-5 0,2-2-12 15,-3-6 0-15,4 0-5 0,-2-2-12 0,4-3 4 16,-5-1-4-16,1-6-2 0,-5 4 13 0,-2 1-2 16,-1-2 8-16,-2 2 3 0,-1 0 11 0,-1 1 13 15,-2 1 6-15,-3 2-6 0,1 2 25 0,-2 3 18 0,1-3-1 16,-4 4 8-16,1 1-5 0,-1 1 5 0,-4 2 0 15,0 2-4-15,2 1-9 0,-2 1 1 0,4 4-27 16,-5 1-15-16,1 3-30 0,-3 3-26 16,4-4-130-16,1 3-233 0,2-5 103 0</inkml:trace>
  <inkml:trace contextRef="#ctx0" brushRef="#br1" timeOffset="-62703.071">3491 10715 86 0,'12'14'209'0,"-3"0"-17"16,-1 0-11-16,2 3-19 0,-1 2-12 15,0-2-13-15,0-1-16 0,-3 2-10 0,5-2-10 0,-5 1-11 16,-1-5-7-16,0-4-7 0,-1 3-13 0,1-2-4 16,-1-4-11-16,-1-1-15 0,-2-1-1 0,1 1-9 15,-2-4-3-15,0 0-2 0,0 0-8 0,8-14-2 16,-6 4-3-16,-4080-7-9 0,8163 2-11 0,-4083-2-2 15,-2-3 6-15,4 4-3 0,-2 4 2 0,-2 2 0 16,3 1 5-16,-1 2-7 0,0 2 5 0,2 0 0 16,0 3 3-16,1 1 13 0,-5 1-1 0,9 3 2 15,-4 2 6-15,2 0-4 0,1 3-6 16,0 1 9-16,1-1-4 0,-1 0-3 0,1 0 4 0,-3 0-8 16,3-1 4-16,-3-1-2 0,1-3-1 0,-1 1-10 15,2-1 9-15,-1-1-14 0,1-2-9 0,-3-4 3 16,3-2-15-16,1 0 14 0,0-2-8 0,-2 0-6 15,1-1-8-15,0 0 5 0,-3-3-9 0,0 3 17 16,-1 3-6-16,-2-1 11 0,1 2 1 0,1-2 9 16,0 3-2-16,-1 1 2 0,-3 3-3 0,4-2 12 15,-4 2 5-15,8 6-1 0,-5 0 0 0,-1 0-3 16,5 2 4-16,0 1-5 0,-1 1 14 0,0 0-14 16,0-2 3-16,1 1-4 0,1 0 4 0,-4-2 1 15,3-1-12-15,-1 0 0 0,-1 0-1 0,1-3-7 16,0 1-2-16,0-4-15 0,-2 0-2 0,-4 0-12 15,15-4-9-15,-10 1-4 0,-1-2-11 0,4 0-14 16,-4-1-14-16,-2-3-53 0,3-1-167 0,-2 3 75 16</inkml:trace>
  <inkml:trace contextRef="#ctx0" brushRef="#br1" timeOffset="-62340.011">3995 10738 95 0,'0'0'93'0,"-10"14"11"0,6-5-2 0,-2 2 4 0,6 0-10 15,0 4 0-15,0 2-22 0,0-4-6 16,0 4-7-16,6 0-4 0,-1-1-6 0,2-1-13 15,-1-2-10-15,2-2-3 0,1-2-24 0,-3-1 6 16,3-2-20-16,2-3-4 0,0-3-1 0,-1 0-8 0,4-3-3 16,0-4-10-16,-1 0 3 0,-2-7-4 0,4 1 4 15,-3-3 1-15,1 1 11 0,2-7 3 16,-7 7-1-16,-2-4 2 0,3 0 3 0,-5 2 0 16,-4-4 9-16,4 4 7 0,-4 2 6 0,-4 2 10 0,4 2 19 15,0 1 3-15,-1 3 8 0,-2 1 11 0,2 2-6 16,-3 0-9-16,2 0 0 0,2 4-12 15,0 0 2-15,0 0 5 0,0 0-14 0,-2 12-7 16,2-12-5-16,4 16 2 0,1-7-17 0,-2 2 2 0,-2 2 3 16,7 0-3-16,-3-4-6 0,0 4 1 0,1-2-1 15,5 2-2-15,-6-3 6 0,4 1-4 16,-2-1 1-16,0 1 7 0,3 2 3 0,-4-1 7 16,2-3-5-16,-2-1 13 0,1 3-12 0,0-5 2 15,1 3 4-15,-3-6 1 0,0 5-1 0,-4082-5-4 0,8163-1 8 16,-4078-1-3-16,1-2-22 0,0-4 2 0,5-6-26 15,1-1-35-15,3-2-112 0,-4 2-195 0,4-8 87 16</inkml:trace>
  <inkml:trace contextRef="#ctx0" brushRef="#br1" timeOffset="-61523.362">4822 10420 10 0,'-13'-12'203'0,"4"3"7"16,2-1-3-16,0 2-7 0,3 1-18 15,0 2-18-15,3 1-21 0,-3 0-20 0,2 0-11 16,-1 2-16-16,3 2-12 0,0 0-5 0,0 0 0 0,0 0-6 15,1 17-3-15,1 1-1 0,0 2-11 0,2 8-2 16,0 3-1-16,-1 3-5 0,-1 3 0 0,3 11-6 16,4-1 2-16,-8-13-7 0,5 0-6 15,-4 1-3-15,3-2-2 0,-3-6-4 0,1 1 0 0,0-3-4 16,1-8-4-16,-1 0-1 0,0-5-5 0,2-1-12 16,-5-5-7-16,4 1-11 0,0-4 3 0,0-1-1 15,1-2 3-15,-5 0-3 0,15-12-2 0,-6-3 4 16,8 1-4-16,-4 0 4 0,-1-4 3 0,0 4-1 15,1-1 3-15,-2 2-5 0,-3 5 5 0,2-1 0 16,0 3 3-16,-1 2-3 0,1 1 3 0,-1 3 4 16,-1 3 1-16,4-1-2 0,-1 5 2 0,-1 0-4 15,2 0 0-15,2 5 4 0,-1-2 6 0,-2 1-7 16,1-3 2-16,-2 0-1 0,0-2-2 0,-1 0-7 16,1-2-11-16,0 1-6 0,-3-4 2 0,0-1-3 15,1 0-3-15,0-3 4 0,-1-4 6 0,2 0-2 16,-1-1 4-16,0-3 5 0,-3 0-1 0,1-5 0 15,-2 2 3-15,0-3 2 0,-3 0 3 0,-1-3 0 16,-1-9-3-16,-3 4 5 0,0-1 0 0,-2-1 1 16,-2-1-6-16,-1-2 8 0,0 6 0 0,2 0-18 0,-1 6-9 15,2 2-17-15,0 0-19 0,1 0-19 0,1 7-13 16,3 0-17-16,-1 3-31 0,0 1-82 16,2 3-248-16,0 2 111 0</inkml:trace>
  <inkml:trace contextRef="#ctx0" brushRef="#br1" timeOffset="-61131.565">5393 10590 132 0,'-2'7'188'16,"2"3"-10"-16,2 6-19 0,-1-4-11 0,2 5-10 0,0 0-11 15,3 9-12-15,-2-7-12 0,1-3-12 0,3 5-9 16,-3-3-9-16,1-1-9 0,0-2-4 0,-2-4-10 16,1-1-1-16,-1-4-7 0,0 1-7 15,0-3-8-15,2 0-4 0,-1-2-3 0,-1-2-5 0,-4 0 0 16,17-9-3-16,-10 1 1 0,5-3-5 0,-3-4 2 16,5-1-3-16,-5-2 1 0,-1-1 1 0,2-3 0 15,-3 2 0-15,0-1-6 0,-1-4 1 0,-3 7-4 16,1-1-2-16,-3 2 8 0,-1 6 2 0,0 0-3 15,1 1-1-15,-1 2 7 0,0 2-3 0,0 2 1 16,0-2-7-16,1 3 4 0,-1 3 2 0,0 0-6 16,0 0 4-16,9 7-2 0,-5-2-3 0,1 5-4 15,3-1-14-15,-2 2-14 0,2 4-22 0,2-2-12 16,1-1-6-16,1 1-11 0,0 1-14 0,-1-2-9 16,-2 4-6-16,0-3-7 0,-2-3-7 0,-4-1-80 15,1 2-222-15,-1-2 99 0</inkml:trace>
  <inkml:trace contextRef="#ctx0" brushRef="#br1" timeOffset="-60824.195">5706 10776 489 0,'-5'9'-1'0,"-3"-4"34"15,-2-1 12-15,1 3 8 0,0-1 3 0,2-3-8 16,0 1 25-16,0-1-6 0,2-1 2 0,1 1-3 16,0-1-7-16,4-2-10 0,-5 2-19 0,5-2 12 15,0 0-4-15,0 0-6 0,0 0-5 0,9-14-4 0,-2 9-4 16,7-8-5-16,-6 4-14 0,7-2-5 16,3-7-6-16,0-1-8 0,3-1-2 0,-1-1 2 15,2 3-13-15,-2-3 17 0,1-1-17 0,-1 4 6 16,-3-2 6-16,-5 3 1 0,-3 2-1 0,0 1 0 0,-2 6 9 15,-3-2 0-15,-1 1 18 0,0 3 2 16,-3-2 25-16,0 3 3 0,0 3 8 0,-4-1 0 16,4 3-11-16,0 0-3 0,0 0 0 0,0 0-5 15,-14 12 1-15,12-2 4 0,0 2-9 0,1 4 1 16,1 1 0-16,3 3 2 0,-1-2 2 0,2 1-8 16,1 0 3-16,7 3-11 0,-2-4 7 0,0-2-3 15,0-1 4-15,3 0-6 0,1-2-5 0,0-4 2 16,-2-3-4-16,0-1-5 0,1-3 4 0,-1 1-13 0,5-6-15 15,-4-1-10-15,5-7-20 0,-2-1-19 0,0-1-29 16,-2-1-27-16,-2-1-82 0,-5-2-227 0,1 0 101 16</inkml:trace>
  <inkml:trace contextRef="#ctx0" brushRef="#br1" timeOffset="-60664.632">5416 10454 67 0,'-4'2'234'16,"-2"1"-47"-16,1-1-39 0,5-2-28 15,-3 3-44-15,3-3-52 0,9 3-57 0,-2-2-105 0,3-1-148 16,2-1 65-16</inkml:trace>
  <inkml:trace contextRef="#ctx0" brushRef="#br1" timeOffset="-60054.14">6994 10151 5 0,'-15'-16'166'0,"2"1"1"0,-6 1-3 0,6 1-5 15,-4 1-1-15,2 3-3 0,-3-1-7 0,1 4-16 16,1 0-12-16,2 3-11 0,-6 4-4 0,3 3-18 16,-1 1-5-16,-1 2-10 0,3 3-7 0,0 0-6 15,1 0-6-15,2 2-8 0,1 2-4 0,3-1-4 16,2 1-3-16,2 0-2 0,1 3-4 0,6-1-5 16,2 2-3-16,6 1-3 0,1 4-5 0,0 1 2 15,6-3-6-15,0-1-1 0,2 1-5 0,1-1-1 16,3 1-7-16,0-2-5 0,-1 1-2 0,-1-3-6 15,0-2-4-15,1 5-6 0,-6-7-4 0,-2 0-6 16,2 0-7-16,-4 2-5 0,0-5-2 0,-1 5 8 16,-7-6 3-16,0-1 2 0,-4 3-1 0,0-3 13 15,-4 2 3-15,-4-1 8 0,-2-1 5 0,-2 2 9 16,-5 1 4-16,0-3 7 0,-3 0 4 0,-7-2 7 16,-1 2 3-16,1 1 6 0,-1-5 0 0,2 1 3 15,-2-3 5-15,7-1-4 0,-8-2-1 0,8-1-2 16,2 0-3-16,-1-2-6 0,4-1-5 0,2 5-3 0,2-3-10 15,2 1-11-15,2-1-11 0,7-1-12 0,-3-1-14 16,7 1-15-16,-2-3-6 0,4 1-17 0,9-6-8 16,2 3-23-16,0 1-21 0,0-4-105 15,1 2-259-15,-1-2 115 0</inkml:trace>
  <inkml:trace contextRef="#ctx0" brushRef="#br1" timeOffset="-59735.368">6998 10391 59 0,'9'3'154'0,"-5"2"2"15,2 1 5-15,-1 3-2 0,1 2-7 0,-4-1-7 16,3 6-9-16,-2 0-16 0,2 0-4 0,0-1-12 16,-5-2-8-16,5 0-13 0,0 5-10 0,-1-9-5 15,-1 3-7-15,0-1-7 0,4 0-6 0,-4-2-9 16,0-6-10-16,1 4-10 0,1-4-7 0,0 0-6 16,-2-2-2-16,6-2-5 0,-9 1-3 0,11-9 1 15,-2 2-7-15,0-5-4 0,-1-2-3 0,-1 2 4 16,0-5-4-16,-1 0 0 0,-1 2 9 0,0-2-7 15,-1 7 2-15,0-1 3 0,-4 4 10 0,3 1 10 16,-2 0 2-16,0 2-6 0,3 2 2 0,-4 2 3 16,0 0 7-16,0 0 6 0,8 10 2 0,-2 0 0 15,-5 0-2-15,4 6-1 0,2-1-1 0,3 2-4 16,-5-3-4-16,3 5 0 0,-2-6 2 0,2 4-10 16,2-5-8-16,-2-3-13 0,0-1-9 0,2-1-15 15,-2-2-17-15,2-3-19 0,2-2-32 0,0-4-21 0,-2-2-40 16,2 0-95-16,-3-4-285 0,1-3 127 0</inkml:trace>
  <inkml:trace contextRef="#ctx0" brushRef="#br1" timeOffset="-59284.222">7407 10369 149 0,'-2'24'174'0,"4"-13"-8"0,0 0-15 0,1 6-11 15,-2 1-12-15,3-1-14 0,-4 0-10 0,4 1-11 0,1-2-9 16,-4-3-8-16,3 1-8 0,0-2-3 0,-2-2-8 15,1 1-7-15,1-4-8 0,-4 0-16 0,1-2-6 16,2 0-11-16,-2-1-3 0,-1-4-5 0,4 1 3 16,-4-1-8-16,0 0 1 0,8-10-5 0,-6 1-8 15,2 0 0-15,1-2-3 0,0 1 0 0,-2-3-1 16,3 3 0-16,-3-1 6 0,1 2 2 0,0-1 1 16,2 2 4-16,-5 1-5 0,4 5 6 0,-1-2 14 15,1 3 1-15,0-1 16 0,-5 2 1 0,13 4 7 16,-9 1 4-16,2 0 4 0,1 5-9 0,-1-3 3 15,2 3-6-15,-3 0-3 0,0 0 0 0,-2-2-6 16,3 2 2-16,0-6-6 0,-2 3 0 0,0-1-6 16,-2-4-13-16,1 4-4 0,2-4-11 0,-1-1 6 15,-4-1-5-15,0 0 6 0,10-8-8 0,-6 3-6 16,-2-6-1-16,5 3-8 0,-2-3-3 0,-1-1-10 16,0-6-2-16,2 1-7 0,-2-1 1 0,2 2 9 15,1 1 10-15,-3 4 3 0,-3 1-2 0,0 3 10 16,4 0 4-16,-1 4 11 0,0 2 12 0,-4 1 15 15,10 4 11-15,-6 3 12 0,5 1 2 0,0 9-3 16,1-3-2-16,0 2-9 0,-1 1-1 0,2 0 3 0,0-1-5 16,-2 0 1-16,3-2-15 0,-2-6-21 15,-3 2-17-15,4-4-21 0,1-1-27 0,-1-3-34 16,0-2-127-16,-1-5-254 0,2 2 112 0</inkml:trace>
  <inkml:trace contextRef="#ctx0" brushRef="#br1" timeOffset="-58808.401">7992 10343 64 0,'0'14'206'0,"4"5"-13"0,-3-2-12 16,2 2-15-16,-1-2-15 0,1 1-12 16,1 2-14-16,-3-4-10 0,0-5-11 0,2 2-13 0,-1-2-11 15,2-1-2-15,-4-4-12 0,2 2-9 0,-2-2-8 16,0-3-7-16,0 3-7 0,0-6-6 0,0 3-10 15,0-3-9-15,0 0-5 0,0 0-4 0,2-18-3 16,-2 8 0-16,1-3 0 0,1 1-2 0,-1-2 0 16,0 2-1-16,1-1 3 0,-1 4-1 0,-1 1 1 15,2 1-2-15,0 1-2 0,0 1 3 0,1 2 4 16,2 2 6-16,-5 1 9 0,0 0 6 0,10 8-2 16,-4-1 2-16,1 0 5 0,-2 3-3 0,3 0-2 15,-5 0 1-15,4 2-1 0,-3-2-5 0,1-1-2 16,1 3-2-16,-2-4-1 0,-3-1-1 0,3-3-8 15,0 1-12-15,-4-2-6 0,1 2-6 0,3-3 0 16,-4-2 5-16,0 0-4 0,9-7-1 0,-4 1-5 16,2-3-3-16,-5 0-5 0,6 0-2 0,-3-2 2 15,0-1-3-15,1 1 8 0,-2 1-1 0,0 0 4 16,1 3 2-16,-1 1 1 0,-1 2 6 0,3 1 3 16,-1-1 3-16,1 4 3 0,-6 0 8 0,15 6 5 15,-8-2 2-15,1 1 3 0,2 4-6 0,0-1 0 16,-1 0 1-16,0 1-2 0,0-3-2 0,4 2 5 0,-3-1-7 15,0-2-9-15,2-1-2 0,1-1-8 0,-2-1-14 16,5-4-21-16,3-2-17 0,-3-4-26 0,1-2-13 16,3-1-20-16,2-5-77 0,-5 4-224 15,-2-2 99-15</inkml:trace>
  <inkml:trace contextRef="#ctx0" brushRef="#br1" timeOffset="-58372.491">8548 10279 162 0,'0'0'178'0,"-10"6"5"16,-2 2 3-16,6 1-6 0,-2 8-9 0,0 0-10 15,-3 7-14-15,2-1-13 0,3 4-15 0,2-4-11 16,3-5-7-16,-1 2-12 0,0-3-10 0,2 0-8 16,-1-3-23-16,2-2-23 0,1-1-13 0,0-4-21 15,-1 0-13-15,4-3-6 0,0-3-8 0,-1-1-16 16,-4 0-8-16,10-6-20 0,0-3-14 0,-2-1 0 16,1 0-9-16,-5-1 1 0,5-3-1 0,-7 3 10 15,2 1 14-15,0 1 15 0,0-1 20 0,1 5 6 16,-5 1 10-16,5 2 17 0,-5 2 2 0,0 0 12 15,0 0 16-15,8 6 2 0,-7-1 2 0,2 1-3 16,0-1-2-16,0 1 0 0,1 0 1 0,0 0-11 16,1-2 5-16,-1 0-4 0,-1 0 0 0,0-1 2 15,2-3-4-15,-5 0-4 0,9 0 10 0,-9 0-12 16,10-8 1-16,-5 1 1 0,1 0 2 0,-1 0-5 16,0-2 3-16,0-3 1 0,-1 3-4 0,-1-4 1 15,-1 2-1-15,2-4 3 0,-3 2-3 0,-1 2-6 0,1 0 7 16,1 1 0-16,-1 5-2 0,-1 0 1 15,1 1 5-15,0 1-6 0,-1 3 2 0,0 0-5 16,14 7-3-16,-9 1 7 0,3 1 3 0,-4 0-2 16,6 4-1-16,-3-3-2 0,2 3 3 0,1 2-2 0,-3-5-15 15,1 0-4-15,1-2-10 0,-1-1-2 0,-2 0-7 16,3-4 1-16,-4-1-3 0,3 2-1 16,-3-4 0-16,4-2-6 0,-1 0-5 0,-3-1-9 15,2-3 0-15,2-1-8 0,-1-1-37 0,-2 0-115 0,1-4 52 16</inkml:trace>
  <inkml:trace contextRef="#ctx0" brushRef="#br1" timeOffset="-58258.449">9022 10391 17 0,'7'5'75'0,"-1"0"-15"0,3 2-18 0,-2-5-16 16,1-1-20-16,0-1-44 0,0 0-41 0,2-3 18 15</inkml:trace>
  <inkml:trace contextRef="#ctx0" brushRef="#br1" timeOffset="-58022.604">9202 10178 166 0,'0'0'161'16,"4"16"-8"-16,-4-3-8 0,3 4-13 0,-1 3-11 16,2 7-10-16,3 1-8 0,-3 1-7 0,4 3-9 15,0-3-3-15,-2 2-11 0,1 1-5 0,-2-1-7 16,-4-2-6-16,3 1-7 0,-3 2-3 0,0-9-3 15,-3 6-5-15,1-2-6 0,-7-2-1 0,3-7-1 16,-1-1-2-16,-2-1-7 0,-3-2 6 0,3-1-4 16,-1-2-2-16,-5 0 3 0,5-1 10 0,-7-1-1 15,1-1-1-15,0-1-5 0,-2 3-12 0,-3-5-21 16,-5 4-22-16,-4-2-50 0,-5-2-69 0,2 3-168 16,-6 0-340-16,1-4 151 0</inkml:trace>
  <inkml:trace contextRef="#ctx0" brushRef="#br1" timeOffset="-56058.619">1777 11247 54 0,'0'0'102'0,"0"0"-11"16,0 0-7-16,0 0 7 0,0 0-8 0,0 0-3 15,0 0-3-15,0 0-10 0,16-5 0 0,-12 3 9 16,1 1-7-16,3-3-3 0,-3 4-6 0,4-1 5 0,0 0-3 16,0-2 5-16,0 2 1 0,5 1-4 0,-2-3-1 15,5 2 4-15,4-5-8 0,-2 4-2 16,3-1-4-16,5-2 1 0,2-3-2 0,0 3-6 16,5-4-4-16,-1 1-10 0,4 1 4 0,13-5-5 0,-12 3-5 15,13-3 0-15,-1 1 1 0,2 0-7 0,-2-3-2 16,5 1-3-16,-6 6 2 0,6-3 0 0,-2 1-3 15,1 2-4-15,4-3 1 0,-5 4-4 16,2-5 2-16,-4 6 2 0,0-5-4 0,3 1 0 0,1 4-3 16,-4-4-1-16,4 1 1 0,1 0 4 0,1 1-3 15,-2-2-5-15,2 2 4 0,-1 1 3 16,2-2-6-16,-6-1 0 0,3 3-1 0,1-1-1 16,-1 1 6-16,-19 0-4 0,5 0-2 0,11 1 2 0,3 0 2 15,-6-4-3-15,2 4 4 0,1-3-5 0,-11 3 4 16,10-2-6-16,0 1 7 0,2-3-3 0,0 5 2 15,1-4-1-15,2-1-1 0,-2 0 1 0,1 1-4 16,0 0 2-16,0-1 0 0,0 0-1 0,-1-3 2 16,3 3 1-16,-1-2 0 0,4-1-3 0,-5 4 3 15,1-4-4-15,1 3 5 0,-3 1 0 0,4-1-2 16,-2-1-3-16,3 2 2 0,-1-3 1 0,-5 2-7 16,2 1 2-16,-2-1-1 0,3 2 0 0,0 0 3 15,-5-1-2-15,4 1 1 0,1-1-3 0,-2 2 4 16,1-2-4-16,0 2-1 0,-1-3-3 0,-1 5 2 15,1-1 2-15,-2-2-6 0,0 1-1 0,-2-1 2 16,0-1 1-16,-10 4 3 0,-2-1-2 0,15-2 1 16,-1 0-2-16,3 3 2 0,-5-3 3 0,1 3 0 15,-13 2 4-15,16-2-4 0,-3-2 0 0,-1 6-5 16,2 0 6-16,2-2 2 0,-2 2-1 0,1-2 2 16,-3 4-1-16,3-2 2 0,1-2-1 0,-3 0-1 15,2 2 2-15,5 0-1 0,-3-1 0 0,3-1 1 16,-5 0 1-16,2-1-4 0,3 3 2 0,-3 0 2 15,5-2-1-15,-3 0-3 0,1-2 3 0,-4 3-2 16,0 0-3-16,0-1 4 0,-3 0 0 0,0-1 2 16,0 0-1-16,-11 3-3 0,15-5 1 0,-4 3 3 0,-13-2-2 15,13 0 2-15,-11 2 0 0,11 0-4 16,0-1 4-16,-12 2 0 0,0 0-4 0,1-1 3 16,14-2 0-16,-19 2-2 0,4 1 3 0,-1 0-1 15,-1 1-7-15,-4-2 8 0,3 4 0 0,1-2-8 0,0 0 12 16,0 0 1-16,-4-3-1 0,1 1-5 0,2 2 6 15,-3-2-2-15,-3 2-2 0,-1 0-4 16,-3-3 7-16,-4 1 0 0,1 0 1 0,-5 2-4 16,1-1-1-16,-1 0 2 0,-5 1-2 0,0-3 3 0,-2 3 4 15,-3 0 5-15,-1-1 0 0,-2 1 5 16,2 1 4-16,-7-1-1 0,9-1 0 0,-9 1-3 16,8-1 3-16,-8 1-4 0,6-4-2 0,1 4 1 15,-1-1-2-15,-6 1 1 0,11-1-3 0,-5-1-4 0,3 2 1 16,-1-2-4-16,2 1 2 0,-2 0-1 0,1-2-1 15,1 3 5-15,-2 0-5 0,-2 0-2 0,-6 0 0 16,9 0-6-16,-9 0-13 0,7-2-22 0,-7 2-49 16,1-3-56-16,-1 3-212 0,-14-4-382 0,2 1 169 15</inkml:trace>
  <inkml:trace contextRef="#ctx0" brushRef="#br1" timeOffset="-55897.377">9481 10385 144 0,'0'0'187'16,"0"4"-42"-16,0-4-58 0,1 2-75 0,-1-2-109 16,0 0-103-16,0 0 46 0</inkml:trace>
  <inkml:trace contextRef="#ctx0" brushRef="#br1" timeOffset="-48237.907">2413 11392 146 0,'0'0'124'0,"-4"-7"-9"0,3 5-8 15,1-2-5-15,0 4-10 0,-4-7 2 0,4 3-7 16,-4 3 0-16,4 1 3 0,-2-7-2 16,-1 2 2-16,2 3-6 0,-1-4 2 0,2 6 2 0,-3-3 0 15,0 0 1-15,3 3-5 0,-1-4 0 0,1 4-10 16,0 0-6-16,0 0-5 0,0 0-7 0,-1-2-5 15,1 2-6-15,0 0-2 0,0 0-10 0,0 0-4 16,-5 9 0-16,5-2-4 0,-2 6-4 0,1-1 1 16,1 5-2-16,-1 2-3 0,-2 0-1 0,3 8-1 15,0 2-1-15,0 1-3 0,0-4-1 0,2 0 0 16,-1 3 2-16,-2-3-4 0,1 1-3 0,1-2 1 16,0 1-1-16,-1-6 1 0,0-2-1 0,-2 0-1 15,0-1-1-15,4-3 2 0,-4 0-2 0,2-1-2 16,0-4 2-16,0 0-2 0,-2-4 2 0,2 2 0 15,0-1 0-15,0-3 2 0,0 4 2 0,0-5-5 16,0-2 3-16,-3 5-3 0,3-5-6 0,0 0-2 16,0 0 0-16,0 0-2 0,0 0-2 0,-8-15-1 15,5 2-1-15,0-2 4 0,0 1-2 0,2-5 2 16,1 0 3-16,-1-7-2 0,-2-3-1 0,1 2 3 16,1-1 5-16,2 0-8 0,-1 7 2 0,-1-5 2 15,1 1-1-15,1 7 3 0,-1-5 1 0,1 8-2 0,2-1-2 16,-2 4 2-16,0 4 1 0,2-2-1 0,-2 4 0 15,0 1-3-15,2 2 5 0,2 2-4 0,-5 1 1 16,10 1 0-16,-3 4 2 0,-1 3-2 0,1 2 5 16,5 5-2-16,-4 1 1 0,2 8-2 0,-2-7 2 15,2 2 5-15,-4-1-5 0,5 5 0 0,-4-5 0 16,1-2 2-16,0 1-2 0,-2-1 2 0,2-1-3 16,-3 1 5-16,-1-5-5 0,-3-1-2 0,3-3 4 15,0-1-3-15,-3-2 0 0,2 3 0 0,-1-2 2 16,-1-3 2-16,0 1 1 0,-1-3 5 0,3 3-2 15,-3-3 5-15,0 0-5 0,0 0-3 0,4-11-1 16,-2 3 1-16,1-2 0 0,1-5 0 0,0-2-3 16,-2 0 0-16,1-2 0 0,2-8-5 0,0 1-1 15,-2 2 2-15,-1 6-3 0,1-2 4 0,-2 2 1 16,2-3-2-16,-1 4 3 0,-1 6 1 0,2 0-6 16,-2 2 5-16,1 3 1 0,-1 0-3 0,-1 1-1 15,1 1-2-15,0 0 4 0,0 1-3 0,-1 3-1 16,0 0 3-16,0 0 0 0,13 7 0 0,-9-3 2 15,1 4-1-15,1 3-1 0,4 2 5 0,-3 3 3 16,1 1-5-16,-3 1 3 0,4 2 0 0,0 2-2 0,0 3 0 16,-4-5 2-16,1-1-4 0,2 7-2 15,-4-5 5-15,1 3-5 0,-1-5 3 0,-1 1-3 16,3-4 3-16,-5 1-2 0,3 1 1 0,-4-6-2 16,4 1-1-16,-3-2-20 0,2-3-24 0,-2 1-22 0,-1-4-32 15,4-1-13-15,-3 1-19 0,3-2-16 0,-4-3-141 16,9 1-314-16,-9-1 138 0</inkml:trace>
  <inkml:trace contextRef="#ctx0" brushRef="#br1" timeOffset="-47519.215">2979 11630 155 0,'0'-7'165'0,"0"7"-8"0,-2-5-12 16,-1 0-12-16,2 0-7 0,-3 1-11 0,2-2-5 16,-3 2-5-16,2-1-1 0,-1 1 6 0,0 0 1 15,-1 0-4-15,-3 2-10 0,2-1 0 0,-4 3-5 16,2 0-8-16,-2 1 3 0,-3 6-7 0,0-2-10 16,-1 4-1-16,-1 2-6 0,2 2-4 0,2 2-9 15,-1 2-3-15,1 0-4 0,0 0-6 0,3 1-3 16,2-1 1-16,0 3-8 0,3-2-2 0,1-2-5 15,2 0 2-15,-2-4-2 0,4-1-8 0,-1-1-17 16,0 1-7-16,2-5-3 0,0 1 1 0,2-2-8 16,0-2 2-16,1-2-1 0,3-1 0 0,-1-4 2 15,2-1-4-15,1-3 2 0,4-4-4 0,-3 2 2 16,1-2-3-16,-4 0-2 0,1 0 0 0,-2 0 1 16,1 2 2-16,-2 0 2 0,0 2 2 0,-3 0 6 15,1 3-4-15,-1 0 2 0,0 2 0 0,-2-1 2 16,1 3-2-16,-3 1 1 0,6-1 4 0,-6 1 0 15,8 4 3-15,-4 1 4 0,-2-2 0 0,0 2 0 16,3 0-4-16,-2-1 2 0,0 0 2 0,1 1-1 0,-1 1-2 16,-1-2 4-16,2 1-5 0,-2 0 1 15,1-2-15-15,-2-1 0 0,3 1-2 0,0 1-3 16,-4-4 4-16,5 0-3 0,-5 0 3 0,0 0 0 16,9-4 3-16,-5 2 2 0,-2-1 1 0,0-3 3 0,1 0 3 15,1 2 1-15,-1-3 1 0,-3-1 1 0,4-1 0 16,-2 0 3-16,-2 0-3 0,0 1 13 15,0-4-3-15,-4 6 9 0,2-1-3 0,2 0 19 0,-4 2 0 16,3-1 5-16,-2 1-5 0,0 1-4 0,1 1 4 16,2 3-5-16,-5-7-7 0,3 5-10 0,2 2-12 15,-2-2-6-15,2 2-3 0,0 0-9 16,0 0-8-16,0 0-13 0,0 0-5 0,0 0-6 16,8 12 0-16,-6-9-3 0,3 0 1 0,1-2-10 0,1 3 0 15,1-2 3-15,-2 2-8 0,1-1 12 0,0 2 4 16,2 0 10-16,-2-1 11 0,0 1-4 0,3 2 10 15,-2-1 0-15,1 1 2 0,-4 0-2 0,4-2 8 16,-4 3 2-16,2-2 8 0,-2-2 6 0,0 2-5 16,0-1 5-16,0-1-2 0,1-2 3 0,-3 2 2 15,3 0 1-15,1-1-12 0,-2-2 6 0,-1 1-2 16,-4-2-17-16,15-3-7 0,-8 3-11 0,1-3-16 16,-1 3-43-16,2-4-115 0,0 0 52 0</inkml:trace>
  <inkml:trace contextRef="#ctx0" brushRef="#br1" timeOffset="-47280.913">3363 11572 124 0,'0'-3'157'0,"0"3"5"0,-3-2-9 16,3 2-6-16,0 0-6 0,-13 2-12 0,8 4-2 16,-4 3-12-16,4 0-5 0,-3 2-13 0,6 0-8 15,-7 2-8-15,1 2-10 0,7 1-11 0,-4 0-3 16,2-4-4-16,2 1-6 0,2-1-5 0,-1-2-14 15,4 2-9-15,0-2-11 0,1-1-15 0,-1-4-12 16,5 2-13-16,-4-1-6 0,3-4-14 0,3-2-1 0,-2-1-9 16,3-3-5-16,-1-1-16 0,5-5-8 0,-2 1-9 15,0-4 1-15,0-1-8 0,-2-2 1 16,-1-1 8-16,4-3-70 0,-5-4-181 0,-1-1 81 16</inkml:trace>
  <inkml:trace contextRef="#ctx0" brushRef="#br1" timeOffset="-46943.752">3507 11535 529 0,'5'-24'-9'15,"-4"-2"6"-15,-1-1 16 0,-1 8 8 0,0-1 14 0,-3 1 10 16,0 2 22-16,0 1 8 0,3 4 19 0,-3 4 18 15,1 3 1-15,3-2-6 0,-2 2-18 16,1 4-3-16,1 1-11 0,0 0-4 0,0 13-2 0,0-1-3 16,1 5-4-16,1 2-9 0,1 6 2 0,-3 2-9 15,7 0-4-15,-1 1-4 0,-1 1-1 0,-1-2-12 16,1 0 7-16,0-6-9 0,0 2 3 16,-2-5-4-16,-3-1-1 0,5-3-5 0,0 2-2 0,-1-4-1 15,-3-1 0-15,2-4 0 0,-1 1-6 0,2-1-8 16,-1-2-4-16,-2-1 1 0,-1 1-14 0,1-2 0 15,2-1 0-15,-3-2-1 0,4 1 3 0,-4-1-6 16,4-7 2-16,1 3-8 0,-4-2-2 0,8-5-4 16,-4 0 6-16,0 1 0 0,2 1 0 0,-2 0-10 15,1 1 13-15,-1 1 6 0,-1 2 7 0,2-2 3 16,-1 4-2-16,1 0 10 0,0 3 5 0,-6 0 14 16,15 5 5-16,-7 0-5 0,2 1 4 0,-1 3-5 15,0-3 3-15,-1 5-1 0,-1-2-1 0,1 0-5 16,1-1 2-16,-1 0-4 0,-1-2 2 0,1-2-2 15,1-1-7-15,-3 0-10 0,2-3-9 0,4-4-23 16,-1-2-34-16,6-4-34 0,-1-3-45 0,-3 0-120 16,1-3-291-16,0-4 129 0</inkml:trace>
  <inkml:trace contextRef="#ctx0" brushRef="#br1" timeOffset="-45767.395">2486 12078 129 0,'0'0'129'15,"0"0"-12"-15,0 0-12 0,0 0-4 0,-1 8 8 16,1-2-3-16,0 3-10 0,1 4-3 0,-2-2-3 15,1 7-3-15,1 4-5 0,-1 4-6 0,3 1-5 0,-3-1 0 16,2-3-10-16,1 3-2 0,-3-7-8 0,0 1-2 16,0-1-4-16,1-2-6 0,-1 1-3 15,1-2-3-15,-2-4-2 0,0 0-5 0,1-1-7 16,-3-2 0-16,3 0 4 0,-2-2-6 0,2 1-7 0,-3-6 3 16,2 2-12-16,0-1-8 0,-3 0-10 0,4-3-3 15,0 0 3-15,0 0-2 0,-12-6-3 0,8 2-3 16,-2-5 7-16,2 1 6 0,0-9-1 0,0 1 5 15,2-2-6-15,-2-1 3 0,0-8 4 0,4-4-1 16,0 3 0-16,0 0-3 0,1-2 8 0,2-1-2 16,2 2-4-16,3 3 2 0,-2-3 2 0,5 7 4 15,-4 5-1-15,2 2-3 0,2-1 7 0,1 2 0 16,-2 2 4-16,1 4 3 0,-1 0 2 0,5 2-2 16,-5 3 7-16,1 2-1 0,0 2 5 0,-2-1 3 15,0 7-1-15,0 0 4 0,-3 1-1 0,1 4-2 16,-4 0 6-16,1 3-5 0,-4 4 0 0,-1 0-3 15,-2-1-1-15,2 1 1 0,-8 8-2 0,-1-3-7 16,0-7-2-16,3-1 4 0,-2-1-5 0,1 0 2 16,1-4-1-16,1-1-1 0,-1 1-1 0,1-5 0 15,2 2-4-15,2-4-1 0,-2 1-1 0,2 0-4 16,0 0 3-16,1-3-12 0,1-2-2 0,-2 3 4 16,2-3-2-16,5 4-2 0,1-2-2 0,-1-1 4 15,2-1 0-15,2-1 1 0,2-1-6 0,0 0 4 16,1 0-1-16,-1 2-1 0,4 0-3 0,-2 0 1 0,5 1 7 15,-4 4-4-15,0-1-3 0,2 3 2 16,0 2-5-16,-3 1 2 0,-1 0 3 0,0 4 1 16,-1 1-2-16,-4-1-5 0,-1 1 7 0,0-1 0 15,-4 3-3-15,-2-2-2 0,0 2 8 0,-1-1-2 0,-4-1 5 16,0 0-3-16,-3 0 7 0,-4-1 6 16,3 0 0-16,-2-2 6 0,-4 0 2 0,-2-2 6 15,3 0 2-15,0-2 2 0,-4 1 7 0,0 0 0 16,1-4 5-16,-2-1 5 0,3-3 1 0,2 3 0 0,0-3 3 15,0-2-6-15,-4 1 4 0,0-4-6 0,1 2-3 16,3-2-8-16,1-2-4 0,2-1-9 0,-2 2-13 16,-1-7-5-16,3 0-7 0,0 4-14 0,5-4-10 15,0 3-14-15,3 0-10 0,3 1-6 0,0 0-14 16,0 1-13-16,5 0-4 0,1 2-17 0,3 0-9 16,0 2-118-16,-1 1-265 0,2-1 117 0</inkml:trace>
  <inkml:trace contextRef="#ctx0" brushRef="#br1" timeOffset="-44820.509">3039 12335 15 0,'-1'-8'148'16,"-3"2"-3"-16,2-3 0 0,-2 5 5 0,-2-3 3 15,4-1-6-15,-4 4 3 0,1 2-12 0,-3 1-4 16,2 1-7-16,-5 1-5 0,1 3-7 0,0 1-9 16,-3 4-9-16,-1 3-7 0,-1-2-10 0,6 5-5 15,-4-1-8-15,4 1-6 0,-1 2-8 0,0 2-5 16,1-2-4-16,4 2-6 0,-2-2-4 0,6-2-4 16,-3 2 0-16,4 0-5 0,0-7 3 0,0 1-21 15,0-3-8-15,1 1-10 0,2-3 3 0,-1 1-6 16,6-3-8-16,-5-2-3 0,3-1 2 0,2-1-5 15,-8 0 5-15,16-3-5 0,-5-4-9 0,-1 0 5 0,-1 0-7 16,1-1-4-16,4-5-1 0,-6 2 3 16,0-2-1-16,2 0 7 0,-3 0 1 0,-2 3 3 15,-1 2 4-15,0 0 2 0,0 1 4 0,-1 1 9 16,-1-1 5-16,1 5 5 0,-2-2 2 0,-1 4-5 16,5-4 8-16,-5 4 11 0,0 0 2 0,0 0 2 15,8 9-2-15,-5-4-4 0,1 3 7 0,-1 0-7 16,0 1 1-16,0 0-5 0,2-1-3 0,-1 4 0 15,-1-4 3-15,3-1-5 0,-1 2-4 0,-1-2-2 0,0-3-6 16,2 2-6-16,-1-3-7 0,3-1-6 0,-4-2-10 16,2 0-6-16,7 0-12 0,-8-3-3 15,4-3-3-15,3 0-17 0,-3-1-6 0,0-2 2 16,1-1 3-16,-1-2 5 0,-2 5 0 0,0-5 5 0,2-3 10 16,-3 5 6-16,-2 1 4 0,1-1 17 0,-2-1 12 15,-2 5 21-15,-1-1 13 0,1 2 13 0,-2 0 5 16,2 1 6-16,-1 4-13 0,0 0 10 0,0 0 11 15,0 0 3-15,0 0-2 0,0 12-2 0,0-5-2 16,0 2-2-16,2-1-4 0,-2 1-2 0,3 1-8 16,2 0-3-16,-2-1-5 0,1 1-9 0,1 0 3 15,-1-5-7-15,2 2-9 0,-1-2-9 16,-2 0-11-16,4-4-6 0,1 2-3 0,-3-1-8 16,4-1-6-16,-4-2-12 0,3-4-11 0,-3 3-1 0,4-2-6 15,1-3-13-15,-1-1 9 0,-4 0-3 0,4-1 3 16,-1 0-49-16,-3 1-142 0,-1 0 463 0,-3-1-215 15,2 2 12-15,1 1 30 0,-2-1 14 0,0 3 13 16,0-1 20-16,-1 0-3 0,-1 3 8 0,0 2-3 16,4-2 3-16,-4 2 10 0,0 0 1 0,2 9-2 15,0-4-1-15,-2 2-13 0,2 3-2 0,1-2-4 16,-3 2-6-16,4-1-5 0,-2 4-9 0,0-5-3 16,-1 2-3-16,2-2-11 0,0 1-5 0,-2-4-6 15,0 0-9-15,2 1-16 0,-1-1-12 0,-1-1 4 16,0-2-2-16,-1-2 1 0,5 2-1 0,-5-2 2 15,0 0-14-15,11-7 8 0,-5 4 2 0,-2-4-8 16,2-1 9-16,1 2-14 0,-1-6-7 0,1 1-1 16,-1 2-4-16,-1-3 9 0,5 2 3 0,-6 1 6 15,2 0-2-15,3 2-2 0,-8 1 4 0,6 2 14 16,-2 3 7-16,-1 1 17 0,-4 0 1 0,10 1 22 16,-6 4 0-16,2 0 2 0,1 1 1 0,0 2 10 15,1 2-5-15,-3-1-2 0,4 4-6 0,0-7-4 16,0 6 0-16,0-4 2 0,0 1-7 0,-2-4-13 15,0 2-3-15,1-4-18 0,-1-1 1 0,5 0-15 16,-6-4-17-16,3-3-34 0,1 2-34 0,-3-3-63 16,-1 1-192-16,1-6 85 0</inkml:trace>
  <inkml:trace contextRef="#ctx0" brushRef="#br1" timeOffset="-44639.473">3333 12164 52 0,'-6'0'211'0,"6"0"-26"16,0 0-34-16,-8 1-47 0,8-1-45 0,-5 2-56 16,5-2-53-16,0 4-70 0,-5-3-129 0,5-1 58 15</inkml:trace>
  <inkml:trace contextRef="#ctx0" brushRef="#br1" timeOffset="-43843.896">2670 12913 55 0,'-9'-5'158'0,"-1"-2"-13"0,2 2-4 16,-1-3-10-16,0 3-3 0,-2 1 4 0,1 1-12 16,-3-2-2-16,1 4-2 0,0 0-14 0,0 2-7 15,-3 1-10-15,4 4-7 0,-2-2-7 0,-3 2-4 16,2 2-8-16,1 1-5 0,3 1-10 0,-4 2 2 16,5 3-9-16,1 1-1 0,0 1-2 0,2 1-2 15,1 4-6-15,2-1-3 0,1 4-3 0,2 1 1 16,1-7-8-16,3 1 1 0,0-1-2 0,3 0 1 15,-1-1-1-15,4-1-4 0,-4 0 3 0,6-1-2 16,0-3-5-16,-2 0 1 0,7-3 0 0,-2-1-4 0,-4-6-2 16,3 0-4-16,5-2-6 0,-2-2-5 15,0-2-12-15,-1-1-1 0,2-4-8 0,-4 0-6 16,4-2-2-16,-5-1 1 0,1-3-5 0,-4 2 11 16,3-1 7-16,-8 4-4 0,4-6 5 0,-4 5 2 0,2 0 3 15,-4-2 9-15,0 0 7 0,-3 5 3 0,1-2 11 16,-2 4 17-16,2-2 4 0,-1 2 9 0,0 0-4 15,0 3 5-15,0-3-7 0,0 5-4 16,0 0 0-16,0 0-4 0,0 0 2 0,0 17-1 0,-1-5 2 16,-1 4 3-16,2 6 4 0,-1 2-2 0,1 3 1 15,0 1-1-15,1 2-2 0,-1 1-1 0,0 1-1 16,2-3-2-16,-2 3-2 0,-3-1 0 16,2 1-5-16,-1-1-3 0,-1-2 0 0,-1-2-4 15,2-2 3-15,-1-2-16 0,-1-6-16 0,3-1-26 0,-3-2-25 16,4-5-11-16,-1 1-34 0,1-3-31 0,0-3-21 15,0-4-129-15,0 0-320 0,0 0 141 0</inkml:trace>
  <inkml:trace contextRef="#ctx0" brushRef="#br1" timeOffset="-42835.026">2900 13154 126 0,'0'7'170'0,"0"3"-5"0,0 1-10 16,3 1-11-16,-2 2-20 0,3 3-11 0,-3-3-10 16,3 2-6-16,1-3-11 0,-1-1-9 0,0 1-7 15,1-2-9-15,-1-1-5 0,-1 0-4 0,3-2-13 16,-1 0-3-16,0-4-10 0,-1 1-4 0,0-3-5 16,2-2-11-16,-6 0-7 0,12-2-9 0,-5-1-13 15,-2-3 4-15,0-1-12 0,3 0-9 0,-2-4 3 16,-2 1-4-16,-1-1 6 0,-1-3 5 0,-2 2-1 15,0-2-2-15,-1-3 4 0,-2 1-16 0,-1 3 29 16,-4-2-5-16,1 4 1 0,0-4 9 0,-5 3 3 16,-1-1 17-16,-1 3 10 0,3 6 13 0,-1-1 4 15,2 3 5-15,-4 2 7 0,2-3-5 0,1 7 5 16,-2 0-5-16,4 0-2 0,-4 4-11 0,7-2-3 16,-2 2 3-16,3 2-4 0,-2 0-3 0,4 0-3 15,1 1 1-15,0 0-5 0,4-2-11 0,-1 0-1 16,1 1 0-16,5-3-8 0,-2 1-1 0,1-4 5 15,1-1-3-15,1-2-8 0,3-2-1 0,3-2 2 16,0-1-7-16,0-4-9 0,1-2-6 0,1-1-3 16,0-2-2-16,0 1-5 0,4-8 11 0,-2-1 9 15,-2-1-7-15,1 3 5 0,-5 5 1 0,0-1 9 16,1 0 8-16,-6-1 5 0,0 2 0 0,-4 5 6 16,4-4 10-16,-3 5 6 0,0 1 14 0,-4 2 8 15,4 2 2-15,-3-1 1 0,-1 4 1 0,3-6 1 16,-3 6-11-16,0 0-1 0,0 0-7 0,0 0-1 15,0 0-2-15,-12 16-1 0,11-9-6 0,-2 0 0 16,2 1-6-16,1 4 1 0,-4-3-12 0,4 1-1 0,4 1-8 16,-3-1-4-16,3 2-11 0,0-2-6 0,1 0-2 15,0-3-13-15,3 0-1 0,5 2-2 16,-3-6-2-16,4 5-3 0,-3-3 6 0,7 0 10 16,-1-1-15-16,-4 0 20 0,-2-1-7 0,2 0-6 0,-3 0-1 15,1-2 1-15,-4 0 1 0,2 3-5 0,-4-3-8 16,-1 3 2-16,0-4 2 0,1 3 6 0,-5 0 2 15,0-3 0-15,3 5 18 0,-3-5 8 16,0 0-1-16,-3 6 8 0,-1-5 1 0,4-1 14 16,-5 4-2-16,2-2 3 0,3-2-3 0,-6 1 2 0,1 2-1 15,-1-2 3-15,6-1 4 0,-9 5 1 0,5-5-6 16,4 0 9-16,-12 2 6 0,9-2 3 16,3 0 5-16,-11 1 7 0,7 1 1 0,4-2 3 15,-6 1 8-15,6-1-16 0,0 0 4 0,-7 1-13 16,7-1-4-16,0 0-11 0,0 0-8 0,0 0 12 0,0 0-4 15,0-7 3-15,0 7-7 0,8-9 0 0,-1 4 0 16,-1-2-2-16,1-3-7 0,3 2 11 0,0-4-9 16,4 0-8-16,0-5 5 0,-2 3-3 0,3-1 4 15,-2 1 10-15,2-1-3 0,2-4-6 0,-2 4 1 16,-1 1 3-16,0 2-9 0,-2-2 1 0,-3 6 3 16,-2-2 0-16,0 5 6 0,-2 1 3 0,-1-3 15 15,-1 4 1-15,0 1 1 0,0-1 5 0,-3 3-6 16,0 0-1-16,0 0 1 0,0 0-3 0,0 0 3 15,0 0-4-15,-11 12-5 0,9-7 1 0,-2 0 14 16,3 2-23-16,-3 0 5 0,4 1 2 0,0 3-4 16,0 0-1-16,4 4-3 0,-2-3 1 0,2-1-12 15,4 4 3-15,-2 1-3 0,3-6-1 0,-1 0-3 16,1 0-2-16,2-1 5 0,-2 5-6 0,-3-8 3 16,5 3 4-16,-5-2-3 0,3 0-1 0,-5-2 4 15,0 0 6-15,-3-1 3 0,3-1 6 0,-2 3 2 16,-2-2-13-16,-5 0-3 0,3 0 2 0,-5 1-13 15,-2-1-10-15,-1 1-22 0,1 0-22 0,-9 1-138 16,2-2-228-16,-3 1 100 0</inkml:trace>
  <inkml:trace contextRef="#ctx0" brushRef="#br1" timeOffset="-37450.524">2426 13776 22 0,'0'0'134'0,"0"0"-8"0,0 0-15 0,0 0-9 15,0 0-11-15,0 0-2 0,0 0 1 0,-2-5-6 0,2 5-16 16,0 0 6-16,0 0-4 0,0 0 2 0,0 0 1 15,0 0 2-15,0 0 1 0,6 15 0 16,-1-8 3-16,-3 7-1 0,1 2-3 0,2 2-6 16,-4 7-8-16,6-1 1 0,-2 2-7 0,0 1-3 0,0 0-5 15,-5-1-9-15,4-1 1 0,0 4-4 0,-3-12-7 16,2 4-3-16,1-1 0 0,-3-3-4 16,0-2-1-16,-1-4-1 0,3 2-2 0,-6-3-2 15,3-1 0-15,0-3 1 0,0 0-2 0,0-1 2 0,0-1 0 16,0-1-2-16,0-3 2 0,-6 2-1 0,6-2-3 15,0 0-3-15,-8-5-1 0,4 1-1 0,-1-7 0 16,0 2-3-16,0-7 4 0,1-1-4 0,0 2-1 16,-1-5 0-16,-3-6-1 0,3-1-2 0,0 3-3 15,1 1 4-15,3 2-1 0,-3-2-3 0,3 3 1 16,-1 1-1-16,4 4 3 0,-2-3 0 0,3 5-2 16,-1 1-2-16,3 2 2 0,-1 0 2 0,2 3 0 15,2-3-4-15,-3 8-3 0,7-1 6 16,-5 3-4-16,5 3 4 0,-2-1-3 0,8 8-2 0,-4 0 5 15,1 2-2-15,2 2-2 0,0-2 2 0,3 10 2 16,-7-7-1-16,7 4-6 0,-3 2 7 0,-3-1-2 16,0-5 1-16,-3-1 5 0,1-2 11 0,0 5-3 15,-1-5 0-15,-2 2 1 0,3-1-4 0,-5-3 6 16,-1-1-7-16,0-2 0 0,-1 0-3 0,-1-4 1 16,2 2-1-16,-5 0-2 0,2-3 4 0,-2 1-2 15,-1-3-2-15,5 4 0 0,-5-4 0 0,3 3-2 16,-3-3-2-16,0 0 1 0,4-11 1 0,-2 3 0 15,-2 0-1-15,1-4 1 0,1 1-1 0,-1-6 1 16,-2 2 1-16,1-5 0 0,-2 2-1 0,1 1 3 16,0-3 0-16,0 1-2 0,-3 2 0 0,2 0 2 15,-1-1-5-15,0 2 5 0,2 3-3 0,-1-1 2 16,0 5-2-16,-3-1 4 0,5 3 1 0,-1 1-4 16,-1-1-2-16,2 2 2 0,-1 1-2 0,1 4 1 15,-1-9-2-15,1 9 0 0,-3-6-17 0,3 6-12 16,0-5-14-16,0 5-19 0,0 0-12 0,0 0-12 15,0 0-14-15,0 0 0 0,0 0-20 0,0 0-21 16,0 0-13-16,0 0-110 0,0 18-288 0,0-12 128 16</inkml:trace>
  <inkml:trace contextRef="#ctx0" brushRef="#br1" timeOffset="-36864.626">2960 13896 20 0,'0'0'156'15,"0"0"-14"-15,0 0-12 0,0 0-16 0,-1 13-12 16,3-6-5-16,-2-1-13 0,4 5-8 0,-2-3-6 16,0 3-8-16,1-1 0 0,2 1-9 0,-2 0-5 15,3 0-3-15,-1 1-6 0,0-3 1 0,3 1-8 16,-2-2-5-16,0 0-2 0,2 0-11 0,-1-6 0 16,1 3-9-16,0-3-5 0,-3 1-1 0,4-3-9 15,-9 0-3-15,14-3-10 0,-7 0-3 0,0-3-7 16,2 1 5-16,-1-3 2 0,-2 0 1 0,-2 0 3 15,0-1-1-15,1-2 6 0,0 0 5 0,-4 0-3 16,1 1 2-16,-4-1 9 0,2 3 13 0,0-4 4 16,-1 1 12-16,1 5 6 0,-1-1 4 0,1 2 12 15,0 5 12-15,-4-9 6 0,4 5-16 0,0 4-4 16,0 0-3-16,0-7-9 0,0 7 2 0,0 0-4 16,0 0-5-16,-1 18-1 0,1-7-2 0,1 6-3 15,-1 0-2-15,5 1-2 0,0 1-4 0,-1 8 4 16,1-3 1-16,2 4 0 0,-4 0 11 0,4 1-4 15,-2 3 0-15,-1 0-1 0,-3 2 2 0,3 3-2 16,-3-5 8-16,0-1-6 0,1 4-2 0,-1-5 3 16,-1 0-1-16,-1-4 0 0,2 1-2 0,0-1 1 15,-1-7-4-15,0-1-6 0,0-1-2 0,1-4-1 16,-1-4 2-16,0 1-1 0,0-4-6 0,2 0-7 16,-4 1-19-16,2-1-13 0,0-1-12 0,0-5-17 15,0 0-22-15,0 0-47 0,0 0-44 0,0 0-119 16,0 0-318-16,-3-19 141 0</inkml:trace>
  <inkml:trace contextRef="#ctx0" brushRef="#br1" timeOffset="-36342.319">3262 14105 27 0,'0'0'121'0,"7"0"-10"0,-7 0-13 16,9-5-9-16,0-1-1 0,-1 0-13 0,-2-1-3 16,7-1-10-16,-4 1-7 0,0-3-11 0,5-1-2 15,-2-1-6-15,-7 3 0 0,9-4-10 0,-7 3 0 16,0-1 1-16,-2 1-7 0,2-1 0 0,-3 0 3 15,0 1-6-15,-3 0-3 0,1-1 1 0,-2 3-4 16,-2 3 15-16,1-4 13 0,0 4 10 0,-2-2 3 16,-1 3 1-16,4 4-8 0,-8-2-3 0,8 2-3 15,0 0-6-15,-24 10 3 0,16-7-5 0,0 1 2 16,-1 6-6-16,0-2 1 0,3 4-2 0,-2-2-3 16,3 3-2-16,-2 1 1 0,1-2-4 0,4 0-4 15,0 1 1-15,1 4-3 0,1-5 2 0,1 1-4 16,3 3 2-16,2-2 2 0,1-5-4 0,-5 3 0 15,6-5 0-15,0 3-1 0,2-3-3 0,2-3 2 16,-2 1-1-16,2-2 0 0,1-3-1 0,6 0 0 16,-2-1-3-16,1-3 5 0,-1-3-2 0,1 1-2 15,-2-2 0-15,-1 0-3 0,2 1 9 0,-4-1 4 16,-2 1-14-16,1 0 3 0,-4 1-2 0,-2 2 2 16,3-1 0-16,-4-2-2 0,0 5 4 0,-1-1-1 15,-1 1 2-15,-3 2-2 0,5-3-1 0,-5 3-10 16,0 0-18-16,0 0-31 0,0 0-29 0,4-5-42 15,-4 5-36-15,0 0-102 0,0 0-287 0,0 0 127 16</inkml:trace>
  <inkml:trace contextRef="#ctx0" brushRef="#br1" timeOffset="-35368.589">2830 14423 53 0,'0'0'143'0,"-12"-3"-13"15,7 1-10-15,0-1-3 0,-1 2-13 0,-3 1 11 16,9 0-5-16,-14 0-2 0,2 0-8 0,1 1-7 0,0 4-5 15,-2-2-10-15,-3 8 1 0,0-5-2 0,3 6-6 16,-4 0-1-16,3 2-5 0,1-1-5 16,-1 3-8-16,-5 7 1 0,8 2 0 0,-2 2-9 0,3-2-3 15,2 1 1-15,0 3-6 0,3-4-2 0,0 3-3 16,4-1 12-16,2-3-4 0,-1 2-3 0,4-9 4 16,-2 3-8-16,2-2-5 0,3 3-2 0,0-5-4 15,2 1-1-15,-1-3-3 0,5 0-1 0,-3-7-2 16,1 0-3-16,1-3 3 0,2 1 9 0,4-4-19 15,1-4 0-15,0-2-7 0,3 0-8 0,0-10-9 16,-2 6-13-16,5-5-9 0,-4-1 6 0,-1-2-5 16,-4 5-15-16,0-1 7 0,-4-2-5 0,2 1-3 15,0-2 2-15,-4-1 5 0,3 2 5 0,-4 1-1 16,-1-1 2-16,-3-1 8 0,0 5 0 16,-3 1 5-16,1-3 7 0,-2 3-1 0,1-1 8 0,-2 5 1 15,-2-6 2-15,1 7 19 0,-1-2 7 0,0 2 11 16,0 2-5-16,2 3 3 0,-8-1 0 0,-1 5-1 15,4-1 2-15,-3 3 5 0,-1 3 4 0,-5 4 3 16,4 2 1-16,-4-1 0 0,4 5-3 0,-2-1-2 16,-2 4 0-16,3 1 2 0,4-6-13 0,-2 0-2 15,4 0-1-15,3-4-3 0,-2 0-3 0,2-3-11 16,2 0-1-16,0-2-9 0,2-1-7 0,0-3 5 16,2-1-20-16,1-1 0 0,2 0-4 0,-7-2-6 15,18-8-8-15,-8 2-6 0,-1-3-10 0,6-2-5 16,-2 0-10-16,-3-1-7 0,-1 1 15 0,1 2 6 15,-2 0 7-15,0 0 8 0,-3 1 9 0,-1 3-3 16,2 1 8-16,-2-2-1 0,-4 6 7 0,6-1 18 16,-6 1 7-16,7 1 7 0,-7-1 5 0,6 8 6 15,-2-1-4-15,-1-2-1 0,1 2-4 0,0-2 6 16,0 1-4-16,1 0-5 0,0 0 3 0,2 0-2 16,-4-3-12-16,4 1-7 0,-1-1-13 0,0-1-17 15,4 0-18-15,-3-2-18 0,0 0-63 0,-1-3-159 16,-6 3 71-16</inkml:trace>
  <inkml:trace contextRef="#ctx0" brushRef="#br1" timeOffset="-35026.654">3182 14762 92 0,'2'6'147'0,"0"1"-12"0,-2 1-18 0,3 2-1 15,-2 0-13-15,-1-1-9 0,1-2-12 0,-1 4-9 16,2-4-10-16,0 2-5 0,-2-2-4 0,1-3-7 15,1 2-9-15,0-1-24 0,-2-5-8 0,3 5-8 16,-1-3 0-16,-2-2 2 0,0 0-6 0,0 0-7 16,12-8-4-16,-7 2 2 0,-1 0-4 0,0-4-5 15,-1 1-5-15,1-1 1 0,-4081-1-1 0,8162-1 4 16,-4080 0 12-16,-2 1-8 0,-1 1 0 0,1 3 16 16,-2 2 3-16,0-1 6 0,2 1 6 0,-3 0 7 15,0 5-2-15,0 0 15 0,0 0 15 0,0 0 6 16,0 0 1-16,15 9 0 0,-10-2-5 0,0 1-4 15,2 1-1-15,-2-1-2 0,0 2-4 0,4-2-7 16,-4 0 4-16,3 1-5 0,-3-1-2 0,-1-1-2 16,4 1-10-16,-1-3-4 0,-3 2-17 0,1-3-9 15,2 0-12-15,0-2-14 0,-1-1-17 0,1-2-28 16,-7 1-15-16,12-4-111 0,-4 0-230 0,-3 2 101 16</inkml:trace>
  <inkml:trace contextRef="#ctx0" brushRef="#br1" timeOffset="-34749.518">3476 14696 137 0,'3'-3'168'0,"-3"3"-2"0,0 0-7 0,0 15-3 15,1-3-15-15,1-5-13 0,0 3-12 0,-2 1-12 16,0-2-11-16,0 2-9 0,3-1-8 0,-2-1-6 16,0 1-10-16,1 0-4 0,1-5-5 0,-3 2-7 15,0-2-4-15,4 0-6 0,-4-1-10 0,1-1-6 16,-1 2-3-16,0-5 12 0,0 0-18 0,4 2 0 15,-4-2-2-15,0 0 2 0,9-9-3 0,-5 1 1 16,1 0-2-16,4 2-3 0,-5-1 7 0,1 2-5 16,4 0-2-16,0 0-3 0,-4 1 1 0,4 1 1 15,4 0-1-15,-3 3 1 0,2 3 1 0,0-3-6 16,1 0 3-16,-1 3 2 0,2 1 8 0,-2-1-7 16,6 1 0-16,-5-1-5 0,1 1-24 0,-4-1-41 15,3-2-49-15,-3-1-189 0,-2 0-331 0,-8 0 147 16</inkml:trace>
  <inkml:trace contextRef="#ctx0" brushRef="#br1" timeOffset="-33183.274">2909 15187 92 0,'-5'-6'152'16,"1"0"-8"-16,-1-3-6 0,0 4-8 0,-7-3-3 16,5 3-5-16,-2 1-14 0,0-2-11 0,1 3-4 15,-3 0-7-15,-2 1-7 0,3 1-6 0,-2 1-5 16,-1 1-3-16,2 2-13 0,-3 1-3 0,1 0-5 15,1 1-5-15,1 1-1 0,1 0-6 0,-3 4-5 16,4-2 0-16,0 3-7 0,0-3 0 0,-1 4-4 16,2 1 3-16,2-3-8 0,3 1 2 0,2 1-13 15,1 0-5-15,0-1-8 0,4 6-1 0,5-2-3 16,0 0 2-16,1-4-5 0,7 3-2 0,-2-1-2 16,2-4 1-16,6 7 0 0,-7-7-3 0,1 1-2 15,-1 0-1-15,0-1 4 0,0 1-6 0,-5-3 5 16,-3 1-8-16,3 1-1 0,-5-2 9 0,-3 1 4 15,3-2 5-15,-6-1 3 0,0 4-5 0,-1-5 5 16,-4 7 3-16,2-7 1 0,-5 4 7 0,-2 2 2 16,1-3 7-16,-1 1 1 0,-3-1-5 0,-2 0 1 15,-3 0 3-15,0-2 11 0,2 0 2 0,-3-2 4 16,-2 1 3-16,3-1 5 0,4-1 5 0,-5-2 4 16,2 3-1-16,-2-1 6 0,5-2-6 0,1-2 6 15,4 2-2-15,0 0-1 0,3 0-6 0,6 0-6 16,-10 0-5-16,6 2-18 0,4-2 3 0,0 0 0 15,0 0-5-15,0 0 1 0,0 0-5 0,20-9-2 16,-8 4-4-16,7-2-5 0,1 0 3 0,0-1-8 16,5-1 0-16,2-2 0 0,0 0-1 0,1-3 2 15,-1 2-2-15,-2-1 4 0,0 1-4 0,0-2 3 16,-7 4 1-16,0 0-3 0,0-2 8 0,-3 2-3 16,3 0 4-16,-9 5 0 0,0-1-2 0,-1-1 2 15,-1 3 1-15,-4 0 6 0,2 0-3 0,-1 3 2 16,-4 1 3-16,0 0 5 0,0 0 4 0,10 8 3 15,-7-2-7-15,-2 2 8 0,1 0-2 0,1 3-3 16,-3-1-3-16,1-1 2 0,2 2-3 0,-2 2 1 16,2-2 0-16,-2-1-6 0,1 2 4 0,1 1-2 15,0-5 5-15,1 5-6 0,-3-6 0 0,6 2 0 16,-3-4-4-16,0 2-4 0,1-5-4 0,0 4-2 16,3-6 0-16,-2 1-4 0,2-2-4 0,-2-2 5 15,3-1-1-15,3-2 4 0,-3-1-6 0,0-1 3 16,-2-1 3-16,1 0 6 0,-3 0-2 0,2-1-3 15,-4 2 4-15,0-4 2 0,2 2-3 0,-2-1 4 16,-6 1 5-16,3-1 11 0,0 2 5 0,-1 1 4 16,-3-1 5-16,3 2 6 0,-1 0 6 0,0 2 8 15,1-1 5-15,-3 2-4 0,1 0-3 0,2 0-5 16,-3 0-8-16,4 4-2 0,0 0-2 0,0 0-4 16,0 0-7-16,0 16 1 0,0-5-1 0,0-1-1 15,0 6-1-15,3 1-2 0,-2 8-1 0,3 2-3 16,-3 0-2-16,3 1 3 0,1 1-5 0,0-1 3 15,1 1-2-15,-3 2 0 0,3-1-3 0,-2 1 4 16,0-2-6-16,1 0-6 0,-2-1 4 0,-1-4 7 16,-2-5-8-16,1 7 1 0,-1-6 4 0,-3-1 0 15,3-1 3-15,0-2-1 0,-2-4-5 0,-3-2 0 16,1 0 5-16,1-1-3 0,0 1-4 0,-2-3 3 16,0 0-1-16,-4 0 5 0,4 0-6 0,-3-2 5 15,-3 0 0-15,3-3-1 0,-1 2 3 0,-4-4 1 16,4 1 1-16,-1-2-1 0,-3 1-1 0,-2 1-2 15,0-7-4-15,1 0-6 0,-2 0-12 0,2 0-14 16,-1-5-16-16,6 3-17 0,-4-4-21 0,2-2-16 16,0-1-31-16,5 1-28 0,2-1-149 0,2-4-336 15,-2 1 150-15</inkml:trace>
  <inkml:trace contextRef="#ctx0" brushRef="#br1" timeOffset="-30876.449">3295 15426 138 0,'0'0'137'0,"3"12"-14"16,-3-6-13-16,0 1-6 0,0 3-15 0,2-1-7 15,-2 0-4-15,3 2-7 0,-3-2-7 0,2 1-8 16,1 0-8-16,-3 0 0 0,1-3-6 0,-1-1-3 16,0 0-5-16,2-1-2 0,-2 1 0 0,0 0-11 15,0-4 5-15,3 1-4 0,-3-3 3 16,0 0 1-16,0 0-1 0,0 0-5 0,0 0 2 16,0 0-1-16,0 0-16 0,0 0 10 0,0-20-7 0,0 12 6 15,0-4-5-15,0 1 2 0,4 0 1 0,-3-4-5 16,0 2 7-16,2 2-5 0,-3 0-1 0,0 1 4 15,0 0-2-15,4 5 2 0,-4-2-3 0,0 1 7 16,0 6-11-16,1-8 1 0,3 8 2 0,-4 0 6 16,0 0 7-16,0 0 4 0,10 8 3 0,-8-3-6 15,1 2 4-15,1 2-6 0,0-2 1 0,1 3-4 16,2-3 1-16,-1 3-2 0,-2-1-5 0,1 1 7 16,-3-4-10-16,5 3-2 0,-5-3 4 0,1 0 0 15,0 2-7-15,-2-4 5 0,3 1 2 0,-2-1-6 16,1-1-4-16,-2 0 0 0,-1-3 3 15,2 2-3-15,-2-2 1 0,0 0 0 0,6-8-3 16,-4 3-1-16,1-2 3 0,1-2 1 0,1 0 0 0,-3-1 7 16,1-1-9-16,-2-3-1 0,2 3 0 0,-1 0 1 15,1 4 4-15,-2 0 3 0,0 0-6 0,1 2 0 16,-1 2-6-16,1 2-3 0,-2 1 8 16,6-1 6-16,-6 1 1 0,7 8 6 0,-3-2-4 15,0 1 1-15,2 2-2 0,-2 0 2 0,3 1-1 0,0 0-1 16,-1 0-3-16,1-1 1 0,-2 1 2 0,0-1-4 15,0-1 0-15,0-1-9 0,0-2-9 0,2-1-12 16,-2-1-13-16,1-1 0 0,1-2-4 0,-1-2-11 16,3-4-14-16,0-3-11 0,0 2-11 0,0-4-2 15,0-2-3-15,2-2 2 0,-3 3 2 16,-2-5 4-16,2 3 3 0,-4-1 9 0,0 2 6 0,-2 2 3 16,1 1 15-16,-2-2 3 0,0 5 14 0,-1 0 0 15,2-2-3-15,-4 3 14 0,4 0 6 0,-1 1 3 16,-2 3 4-16,2-3-2 0,-1 5 0 0,0-6 4 15,0 6 4-15,3-5 1 0,-3 5-1 16,0 0 9-16,0 0-2 0,0 0 3 0,6 1 1 16,-6-1-1-16,0 0 4 0,0 0 0 0,0 0 1 15,0 0 4-15,10 6 0 0,-10-6-1 0,0 0 7 0,3 5-11 16,-3-5 4-16,0 0 3 0,0 0 1 0,2 5-3 16,-2-5-10-16,0 0 6 0,0 0-4 15,0 0 5-15,0 0-5 0,0 0 8 0,0 0-3 16,3 2 4-16,-3-2 2 0,0 0 7 0,0 0 9 15,0 0 0-15,0 0 6 0,0 0-2 0,0 0 7 16,0 0-5-16,0 0 9 0,0 0-5 0,0 0-8 0,0 0 5 16,0 0-8-16,0 0 0 0,0 0-8 0,0 0-2 15,0 0 1-15,0 0 0 0,0 0-1 16,0 0-11-16,0 0 6 0,0 0-8 0,0 0-3 16,0 0 6-16,0 0-7 0,0 0 5 0,0 0 1 15,0 0-1-15,0 0-12 0,0 0 10 0,0 0 0 0,0 0 0 16,0 0-3-16,0 0 4 0,0 0 0 0,0 0 3 15,0 0 0-15,0 0 3 0,0 0-3 16,0 0 3-16,0 0-3 0,0 0 1 0,0 0-9 16,0 0 3-16,0 0 2 0,0 0-1 0,0 0-10 15,0 0 14-15,0 0-7 0,0 0 0 0,0 0-1 16,0 0-4-16,0 0 3 0,0 0 4 0,0 0 0 16,0 0 4-16,0 0-5 0,0 0 4 0,0 0 4 15,0 0-2-15,0 0 3 0,0 0-2 0,0 0 0 16,0 0 2-16,0 0 0 0,0 0-1 0,0 0 0 15,0 0-3-15,0 0-1 0,0 0-2 0,0 0 5 16,0 0-5-16,0 0-1 0,0 0 2 0,0 0 0 16,0 0-5-16,0 0-1 0,0 0 5 0,4 1 4 0,-3 4 1 15,2 2-7-15,-1-2 10 0,-1 4-3 16,1 0 6-16,0 1-6 0,3 0 2 0,-5-1-7 16,1 1 1-16,2-3-4 0,-2 3-1 0,1-5 1 15,0 2-3-15,-2 0 3 0,1-1 0 0,2-3-3 16,-3 1-2-16,0 0 1 0,0-4 3 0,2 4-1 15,-2-4 1-15,0 5 0 0,0-5-4 0,0 0 10 0,0 0-6 16,0 0 0-16,0 0-10 0,0 0 6 16,0 0-3-16,0 0-1 0,0 0 4 0,0-13-12 15,-1 7 8-15,5-1-8 0,-4 0 0 0,1-3 2 16,2 1 1-16,-2 0 2 0,-1-2-3 0,4 2 3 16,-1 1 2-16,-1 2 2 0,-2 0-9 0,3 0 4 15,2 1 4-15,-4 1-5 0,3 1 8 0,0 1-3 16,-4 2 1-16,7-1 1 0,-7 1 2 0,8 3 0 15,-3-2-1-15,1 5 4 0,1-2 1 0,1 3 0 16,-3-1 0-16,0 0 0 0,3 2-2 0,-3 1-3 16,1-3 8-16,0 0-8 0,0 2 4 0,-3-3-5 15,3 2-2-15,-3-3 5 0,4-1-10 0,-4 2 4 16,1 0-3-16,-1-4-10 0,0 3-1 0,-1-3 0 16,-2-1-5-16,5 1-1 0,-5-1-10 0,0 0 4 15,0 0-2-15,13-10-5 0,-8 8-12 0,0-5 9 16,0 2-8-16,-1 0 16 0,-1-2-6 0,2 2 2 15,-1-2 11-15,-2 2-4 0,2 2 4 0,-1-2 7 16,-3 5-1-16,7-6 3 0,-3 3 6 0,1 0-5 16,-5-2 5-16,0 5-5 0,5-4 3 0,-5 4 7 15,5-5-1-15,-5 5 3 0,7-5 10 0,-5 2 19 16,-2 3-15-16,7-5 5 0,-2 1-5 0,-4 0 2 16,4-3-8-16,-1 1 3 0,-1-1 8 0,2 0-1 15,-4 2-2-15,2-4-1 0,-2 1 0 0,3 1-5 16,-4 1 8-16,0-1 2 0,2 2-1 0,-2-2 1 15,0 1 2-15,0 1-7 0,-2-1 2 0,-2 1 1 16,4 5 2-16,-1-9-2 0,-2 6-1 0,3 3-2 16,-4-6 7-16,4 3-10 0,-2-1 1 0,2 4-4 15,-3-5 3-15,3 5-8 0,0 0 1 0,-1-4 1 16,1 4-1-16,0 0-2 0,0 0 4 0,0 0-2 16,0 0-2-16,0 0 2 0,0 0 0 0,0 0 2 15,0 0-1-15,-4 13-4 0,4-13 11 0,-3 4-9 16,3-4-3-16,0 0 1 0,0 0 2 0,0 5 11 15,0-5-10-15,0 0 4 0,0 0 3 0,0 0 6 16,0 3 4-16,0-3 3 0,0 0 3 0,0 0 11 16,0 0-7-16,0 0 0 0,0 0-2 0,0 0-3 15,0 0-3-15,0 0 3 0,0 0-2 0,0 0-4 16,0 0 1-16,0 0-4 0,0 0-3 0,0 0-4 16,0 0 3-16,0 0-4 0,0 0 2 0,0 0-3 15,0 0 1-15,0 0 4 0,0 0-6 0,0 0 1 16,0 0-2-16,7 3 1 0,-7-3 0 0,0 0-5 15,4 2 0-15,-4-2-2 0,2 3 3 0,-2-3 6 16,4 5 3-16,0-1 1 0,0-1 1 0,1 3 5 16,-1-1-1-16,-2 6-1 0,2-4-2 0,0 4-1 15,1-3 0-15,-1 4 2 0,2-4-2 0,-2 4-1 16,4 5-5-16,-6-8 3 0,5 0 2 0,-3-1-6 16,2-1 0-16,-4 0-2 0,3-1 6 0,-1-1-7 15,-1-1 2-15,2 3 0 0,-1-5-3 0,-1 1 3 16,0 1-6-16,0-1 4 0,-1-1-2 0,1 1 0 15,1 0-3-15,-3-1 1 0,-1-2-8 0,0 0-3 16,6 3 1-16,-3-1-4 0,-3-2 1 0,0 0-6 16,0 0-1-16,14-7-15 0,-8 4-11 0,-3 0-9 15,3-2-5-15,3-2-10 0,-4 0-2 0,3-4-10 16,0-2-4-16,-2 1 2 0,3-2 11 0,0-1 0 16,-1 2 7-16,-3-3 6 0,1 4-1 0,-2-4 10 15,-1 5 20-15,-2 0 14 0,0 1 8 0,-1 0 16 16,-1 2 17-16,0 2 12 0,-2-2 8 0,1 4 5 15,0-1 7-15,1 1-4 0,-4 3 8 0,4-5-1 16,-2 5-7-16,-1-2-6 0,4 3-2 0,0 0-6 16,-9 0-4-16,9 0 3 0,-9 0-5 0,9 0-6 15,-7 4-1-15,4 2-4 0,-1-2-2 0,3 2-3 16,-3 1 2-16,4-1-11 0,-3 2 4 0,3 1-4 16,-1-1 8-16,5 1-11 0,-3 2 5 0,3-2 0 15,0 3-1-15,1-1-5 0,4-3-5 0,-1 1-1 16,1-1-9-16,2-2 5 0,-2 4-10 0,1-4 10 15,6 4-2-15,-6-3-4 0,3 0 8 0,-3 1-8 16,0-3-3-16,-1 0 4 0,0 0 4 0,-4-1 0 16,2 0 3-16,-4 0-2 0,4-3 3 0,-4 3 3 15,-1-1 0-15,-1 1-5 0,-1-4 17 0,0 7-3 16,-3-5 1-16,2 1-6 0,-7 1-2 0,4-2-11 16,-3 2-8-16,-2 2-21 0,-4-1-32 0,3 0-38 15,-7 0-128-15,5-1-259 0,-6 2 115 0</inkml:trace>
  <inkml:trace contextRef="#ctx0" brushRef="#br1" timeOffset="-26134.643">2845 15886 111 0,'0'0'145'16,"-4"-3"-22"-16,4 3-11 0,0 0-8 0,0 0-8 16,-1-4-13-16,1 4-2 0,0 0-9 0,0 0 3 15,0 0-4-15,-4-2-4 0,4 2 6 0,0 0-8 16,0 0 0-16,0 0-2 0,0 0 0 0,0 0-3 16,0 0-3-16,0 0-2 0,0 0-4 0,0 0-3 15,0 0-8-15,0 0-2 0,0 0-4 0,0 0-1 16,0 0-4-16,0 0-6 0,1 14 2 0,-1-4-5 15,0 2-3-15,0 1-1 0,3 4-2 0,-3 2 1 16,0 0 3-16,3 8-5 0,-1-8-3 0,-1 0-6 16,2 1 1-16,1 5 3 0,0 0-5 0,-2-5 7 15,-1-2-1-15,1 2-7 0,2-3 2 0,-2-4 0 16,-2-2 1-16,1 0 2 0,-1 0-3 0,-1-1 2 16,1-3-3-16,0 3 7 0,-2-4-8 0,0 0 9 15,0-1-4-15,0 2 8 0,-1 0 4 0,-1-4 7 16,0 1 6-16,-2-3-1 0,-1 1 7 0,1-1-2 15,-7-2-3-15,4-1 1 0,-1-1-2 0,-3 3-3 16,-1-5 2-16,1-1-9 0,-2 0 7 0,-3-1-6 16,4-3-4-16,0 0 0 0,1 4-4 0,-2-3 2 15,3 3-5-15,3-2 1 0,-1 1-5 0,5 4-2 16,-3-1-17-16,3-1-24 0,0 2-38 0,0-4-52 16,5 2-37-16,-2 1-40 0,2 1-152 0,0 3-383 15,-2-9 170-15</inkml:trace>
  <inkml:trace contextRef="#ctx0" brushRef="#br1" timeOffset="-25870.273">2638 15875 81 0,'5'-4'170'16,"-4"-1"-19"-16,3 1-10 0,4-3-20 0,1 0-9 16,2 0-8-16,6-3-10 0,1 5 0 0,0-6-12 0,7 0 3 15,0 0-11-15,-5 2-4 0,1 2-11 0,-1 2-2 16,2-2-7-16,-3 0-7 0,0 3-7 16,0 0-12-16,-6 0-20 0,1 3-23 0,-1 0-32 15,-2-2-32-15,-1 3-39 0,-2 2-108 0,-8-2-249 16,9 1 111-16</inkml:trace>
  <inkml:trace contextRef="#ctx0" brushRef="#br1" timeOffset="-25313.625">3061 16128 19 0,'0'-13'107'0,"0"4"-5"15,1-2-2-15,-1 1-4 0,-1 0 6 0,1 0-5 16,0 0 1-16,-2 4 3 0,4 0 6 0,-4 0 2 15,4 1 3-15,-2 2-1 0,0 3-1 0,0-5-13 16,0 0-12-16,0 5-11 0,0 0-4 0,0 0 1 16,0 13-6-16,-2-2-4 0,4 1-4 0,-2 0-1 15,0 5-14-15,0-1 6 0,0 3-4 0,1-5-7 16,2 3-5-16,-3 0-1 0,4-5-3 0,-2 4-4 16,2-6-3-16,0 0-3 0,-3-2-8 0,1-1-8 15,4 1-11-15,-5-2-6 0,2-2-2 0,4 0-5 16,0-4 2-16,-7 0-10 0,15-8-4 0,-6 4-18 15,3-3-1-15,-3-1-9 0,5-5 8 0,-3 0-16 16,-1-3 3-16,3 2-1 0,-4 0 7 0,0 2 4 16,0 0 6-16,-4 4 8 0,0 1 6 0,0 0 11 15,-1 2 7-15,-3 1-1 0,3 2 17 0,-1-1-4 16,-3 3 6-16,6-1 2 0,-6 1 4 0,9 5 6 16,-9 0-6-16,5-2 5 0,0 6 1 0,-1-3-3 15,1 3-1-15,-1 3 0 0,1-5-1 0,0 1-9 16,3-1 8-16,-3 3-3 0,1-3-11 0,2 2-4 15,0-4-3-15,0 0-6 0,-1-1-7 0,2-4-18 16,0 3-19-16,4-5-9 0,-2 0-16 0,2-2-15 16,2-3-69-16,2 1-189 0,-7-2 84 0</inkml:trace>
  <inkml:trace contextRef="#ctx0" brushRef="#br1" timeOffset="-24853.012">3554 15983 20 0,'-15'4'170'16,"6"3"-3"-16,-1-3-13 0,1 1-7 0,-1 4-8 16,-3 4-9-16,4-4-8 0,-1 5-13 0,1 0-13 15,0 0-5-15,1 1-12 0,3 0-6 0,1-2-11 16,2 1-4-16,-1 3-8 0,3-5-5 0,3 0-8 16,-2-2-10-16,0-1-6 0,-1-2-5 0,5-1-7 15,-2-1-7-15,2 0-2 0,-1-1-1 0,1-1-5 16,2-1-1-16,0-2-7 0,1-2-1 0,1-3-2 15,2 0-9-15,-2 0-3 0,0-5-2 0,1 1-2 16,-2-5 1-16,1 4-5 0,0-5 2 0,1 1 7 16,-5-2 13-16,-1-2-14 0,4 1 10 0,-3-3 10 15,-4 1-4-15,-1-8-6 0,2 3 11 0,-2-2 9 16,-2-1-10-16,-3 2 12 0,1-4 5 0,2 11 11 16,-5-7 6-16,2 8 6 0,1 1 7 0,0 3 5 15,4 5 12-15,-5-2 12 0,4 4-5 0,0 1-4 16,-2-2-8-16,-1 5-4 0,4 2-2 0,0 0-9 15,0 0 1-15,0 0-5 0,-6 19-5 0,6-4 0 16,0 3-2-16,0 0-7 0,2 9 1 0,-2-3-4 16,4 2 4-16,0 0-4 0,0 1 0 0,-3-2-10 15,7 1 2-15,-4 0 4 0,2-1-2 16,1-1-5-16,-2-5 11 0,1-2-3 0,2 4-6 16,-2-7-4-16,3 0-17 0,-5-3-4 0,5-1-11 15,-2-3-13-15,-1 2-7 0,3-2-19 0,-1-5-10 0,1 0-27 16,-1-4-23-16,5 0-24 0,-2-1-109 0,0-1-284 15,1-1 126-15</inkml:trace>
  <inkml:trace contextRef="#ctx0" brushRef="#br1" timeOffset="-24360.2">3883 15978 143 0,'-9'5'197'15,"2"2"-17"-15,-2 1-13 0,1 2-18 16,1 1-14-16,1-1-9 0,-2-1-15 0,2 8-12 16,1-6-9-16,1-1-8 0,1 5-7 0,1-2-9 0,2-2-11 15,-4-2-2-15,4 3-2 0,4 0-8 0,-2-5-7 16,1 3-5-16,-2-5-1 0,3 2-6 0,0-3-8 16,1 1 1-16,-1-2-5 0,2-1-1 15,-1-2-6-15,-5 0-1 0,12-4-2 0,0-1 1 16,-4 0-8-16,2-7-9 0,0 2-11 0,2-1-2 15,-4-2 2-15,3 2-6 0,-6-4 6 0,3 1 1 0,-3-2-5 16,0-1 4-16,-4-3 10 0,2 4-3 0,-3-6 4 16,1-1-2-16,-6-4 4 0,0 2-6 0,0-2 12 15,-3-1 7-15,3 3 17 0,-6 0 1 16,7 9 16-16,-3 0 13 0,2 4 3 0,1 1 5 16,-1 2 8-16,3 2 1 0,-2 2-6 0,0-1-3 15,2 4-7-15,-1-2-5 0,3 4-7 0,0 0-3 0,0 0-2 16,-6 13-3-16,3 0-6 0,4 4 1 15,-2 1-3-15,1 8-3 0,1 3-2 0,1-2-2 16,2 1 0-16,1 1-3 0,-3 1-1 0,3-5-2 16,2 5 0-16,-1-2-3 0,0-3 2 0,0 0-2 15,-2-7-1-15,2 0 3 0,0-4-7 0,-2-4 5 0,1 4-2 16,0-4-1-16,0-2-2 0,3-2-4 16,-3-1-2-16,3-3-15 0,-3 1-11 0,9-5-25 15,-4-1-41-15,2-2-25 0,6-4-33 0,-1-3-41 16,-4 2-119-16,-2-4-341 0,1-1 150 0</inkml:trace>
  <inkml:trace contextRef="#ctx0" brushRef="#br1" timeOffset="-23715.014">2919 16289 74 0,'0'0'139'0,"0"0"-11"15,-1-3-9-15,1 3-13 0,-4-5-10 0,4 5-1 16,0 0-17-16,0 0-9 0,0 0-9 0,0 0 3 16,-1-2-9-16,1 2-4 0,0 0-8 0,0 0 1 15,0 0-4-15,-4-2-2 0,4 2 4 0,0 0-3 16,0 0 7-16,0 0-3 0,0 0-5 0,0 0-1 16,0 0-7-16,0 0-3 0,0 0 2 0,0 0-5 15,0 0-4-15,0 0-3 0,0 0-4 0,0 0-7 16,0 0-25-16,0 0-28 0,0 0-16 15,0 0-45-15,0 0-22 0,0 0-89 0,0 0-238 0,0 0 105 16</inkml:trace>
  <inkml:trace contextRef="#ctx0" brushRef="#br1" timeOffset="-22309.029">2779 16504 145 0,'0'0'132'0,"0"-5"-6"15,0 5 4-15,0-5-14 0,0 5-5 0,0 0-1 16,0 0-1-16,0-5-15 0,0 5-10 0,0 0-3 15,0 0 7-15,0 0 5 0,5 15-4 0,-5-8 7 16,2 0-12-16,1 4-3 0,-1 2-3 0,2 2 1 16,0 2-9-16,-3-1-4 0,2 2-3 0,-1 3-6 15,0-4-4-15,-1 3-5 0,2 4-5 0,-3-7-4 16,4 9-3-16,-2-9-2 0,-1 3-8 0,1-1-2 16,-1-2-2-16,3 0-4 0,-2 0-2 0,-2-2 0 15,0 1 5-15,0-4-9 0,0-1-4 0,0 0-5 16,1-1-18-16,-1-3-11 0,0-2-13 0,0 1-9 15,2-2-10-15,-2 0 0 0,0 1-4 0,1-2 6 16,-1-3 3-16,0 4 2 0,0-4 7 0,0 0 2 16,0 0 0-16,-1-14 10 0,-1 7 4 0,2-3 0 15,-1 3 3-15,1-2 5 0,-2-2 3 0,-2 2-2 16,4-3 5-16,0 4 2 0,-1-2 2 0,2 3 0 16,-1 2 0-16,0-1 1 0,4 1 1 0,-2 0 5 15,-1 1-2-15,2 0-3 0,2 0 5 0,-1 0 0 16,1 0 1-16,0 1 2 0,0-2-6 0,0 1-1 15,3 2 3-15,-3-2 1 0,3 1 6 0,2-1-6 16,-1-2 2-16,0 1-5 0,1 2-12 0,2-1-4 16,-2-4-20-16,0 2-8 0,0 0 4 0,1-1-9 15,-1 0-1-15,0-1-1 0,-2 1 6 0,1-4 1 16,-2 3 6-16,-1-1-1 0,3 0 10 0,-4 0 2 16,2 0 8-16,-4-3 4 0,-1-1 18 0,2 1-5 15,-1 3 12-15,-6-6 6 0,6 5 19 0,-6-2-1 16,1 2 13-16,-1-2 13 0,-1 5 14 15,4-2 9-15,-5 4 9 0,3-1-2 0,-2 1 10 16,1 1-1-16,3 0-1 0,-2 0-7 0,2 4-3 0,-5-4-13 16,5 4-7-16,-4080 0-8 0,8154 9-6 0,-4076-2-3 15,-1 4-3-15,1 1-5 0,0 5 0 16,2-2-3-16,2 11-1 0,-2-8-2 0,1 3 0 0,0-3-5 16,4 7 1-16,-1-7-6 0,1-2 1 15,1 1-4-15,-1 1 0 0,2-1-2 0,-2-1-5 16,-1-5-1-16,9 5-2 0,-7-7-5 0,2 0-5 15,-5-3-6-15,3-1-5 0,0-1-9 0,3 1-6 16,-4-4-6-16,3 1-11 0,0-2-16 0,-8 0-11 0,18-8-9 16,-9 5-15-16,-3-3-8 0,5-1 8 15,-4-3 0-15,-1-1 3 0,2 0 9 0,-1-1 8 16,-1-4 12-16,-1 4 0 0,-3 1 8 0,5-5 8 16,-6 5 17-16,3-1 12 0,-3 6 21 0,0-3 7 15,1 3 15-15,-1 0 3 0,1 2 13 0,-2-1 0 16,0 5 3-16,0-5-5 0,0 5 3 0,0 0 10 15,0 0 12-15,0 0-4 0,2 20 0 0,-2-11-5 16,1 2-4-16,0 0-4 0,-1 4-3 0,3-3-9 16,1-2 2-16,-3 2-6 0,2 2-2 0,-1-4-3 15,1 0-6-15,2-3-12 0,0 2-4 0,0-5-12 16,0 0-6-16,0 1-4 0,0-4-6 0,4 2-3 16,-9-3-9-16,16-3-13 0,-5-2-20 0,-2 0-3 15,0-1-13-15,0-1 2 0,-3-4 9 0,2 1 0 16,0-1 14-16,2-3-4 0,-4 0 25 0,-1 3 3 15,-2 2 24-15,0-1 12 0,-2 3 20 0,0 0 19 16,2 2 21-16,-2 0 12 0,-1 1 5 0,0 1-4 16,0 3-3-16,0 0-6 0,3-3-5 0,-3 3 5 15,3 9 3-15,-5-3-5 0,2 1-4 0,2 3-6 16,-1 2-3-16,-1 0-6 0,1 0-8 0,1-2 0 16,-1-1-3-16,1 0-5 0,-2-1-2 0,1-1-2 15,-1 0-6-15,1-1-11 0,0-1-10 16,1-1-4-16,-2-2-5 0,0-2-1 0,2 2 2 0,-2-2-3 15,0 0-5-15,9-9-5 0,-5 2-10 0,1 2-9 16,0-7-9-16,0 2-10 0,-2-2-10 0,2 0 0 16,-1 0 7-16,0 1 6 0,0 3 7 0,-2 0 1 15,1 1 7-15,-1 2 1 0,0 3 14 0,-1-1 5 16,-1 3 9-16,0 0 10 0,10 5 7 0,-6-1 8 16,2 2 1-16,-2 1 1 0,2 3-1 15,2-2 2-15,0 2-7 0,-2 0 7 0,2-1-6 0,1 2-1 16,-4-1 7-16,4-2-19 0,-3-1-7 0,2-2-8 15,0 0-3-15,-2-1-12 0,2-2-9 0,-2-1-19 16,1-2-4-16,-1-1-20 0,1-2-6 0,0-4-9 16,1 1 0-16,3-4-66 0,-5 0-184 15,3-3 81-15</inkml:trace>
  <inkml:trace contextRef="#ctx0" brushRef="#br1" timeOffset="-22141.338">3687 16668 402 0,'0'-24'-27'0,"0"-5"20"16,-2 2 5-16,-2 1 15 0,-4 2 16 0,2 1 19 15,-1 4 20-15,4 4 20 0,-3 3 15 0,3 3 21 0,-2-2-1 16,1 7-5-16,1-2-15 0,1 5 2 0,2 1-19 15,0 0-8-15,-2 11 3 0,1 6-3 16,2 1-5-16,3 9-9 0,0-1-6 0,1-1-5 16,0 3-5-16,0 1-4 0,2-3-8 0,-3 1-2 15,2-2-13-15,0 0-19 0,-3-7-25 0,1 2-18 16,-2-3-43-16,1-3-17 0,-2-1-18 0,0-1-15 16,-1-3-10-16,-1-1-89 0,0-1-253 0,-2-3 111 15</inkml:trace>
  <inkml:trace contextRef="#ctx0" brushRef="#br1" timeOffset="-21421.161">3634 16704 109 0,'5'0'122'0,"1"-3"-13"16,2-1-10-16,-2 0-9 0,4 3-8 0,-2-1-10 15,2-1-7-15,1 0 3 0,-1-1-1 0,-1 2-3 16,2 2-3-16,-1-1 0 0,-1-1 2 0,3 1-3 15,-5 2-3-15,1-1 5 0,0 3-3 0,0-2 2 16,2 4 1-16,-5-2-1 0,2 3-4 0,0 2 0 16,3 0 6-16,-4-1-4 0,1 3-7 0,-2-2-3 15,1 3-8-15,1-4-3 0,-2 3-2 16,-1-3-4-16,1 1-2 0,0 2-5 0,-2-3-3 0,0-2-9 16,2 1-17-16,-1 0-9 0,1-2-7 0,-1-2-5 15,0 1 0-15,-4-3-4 0,8 3-1 0,-8-3 4 16,0 0-2-16,18-6-8 0,-15 4 7 15,1-5-7-15,0 2 5 0,1-2 11 0,0-2-9 0,-5 4 2 16,2-5 5-16,-2 0-1 0,0 0 3 0,-2 1 6 16,-2-1 11-16,-1 0-5 0,0 0 11 0,-2 2 5 15,0 0 11-15,-4 1 7 0,1 2 8 16,0-1 4-16,-1 2 3 0,0-1-2 0,0 5 5 0,0-3 0 16,3 2-2-16,0-2 0 0,2 2-5 0,-2 0-1 15,8 1-7-15,-9-3-7 0,7 1-7 0,2 2-11 16,-8 0-5-16,8 0 0 0,-2-3-2 0,2 3 0 15,0 0 0-15,5-8 1 0,1 4 1 16,-2 0-1-16,2 1-3 0,2-2 1 0,-2 3 4 16,2-5 0-16,-1 6 1 0,1-2-2 0,1 3-2 15,2-1 2-15,0 1 0 0,1 0 1 0,-1 4 2 0,1-3 1 16,-1 3 0-16,3 1 2 0,-5 2 1 0,4-3-3 16,1 2 1-16,0 2-11 0,-1-1 17 15,-7-5-9-15,7 3 3 0,-3-1-5 0,-3-1 5 16,-1 0-5-16,-1-1 9 0,2 1-12 0,-3-1 6 15,-4-2-3-15,9 3-1 0,-9-3 1 0,10 2-4 16,-10-2 5-16,9-3-5 0,-3-1-3 0,-2 0-4 16,1-1-2-16,1-2-10 0,1-2-6 0,-1 0-11 15,2-3 1-15,-2 4 3 0,3-2 6 0,-3 2 2 16,2-1 4-16,-6 5 4 0,5-3 2 0,-3 5 3 16,-3-1 8-16,4 1 9 0,-5 2 12 0,0 0 8 15,14 6 7-15,-10-1 3 0,4-1-6 0,-1 3-3 16,1 2-1-16,-3-4-4 0,4 4-2 0,-2-2 2 15,3-3 2-15,-4 1-7 0,2 1-1 0,-2-2-5 16,1-3-4-16,1 1-8 0,-1-2-12 0,4-2-16 16,-3 0-18-16,1-2-31 0,1-2-21 0,2-1-23 15,-5 1-29-15,1-3-91 0,-8 2-266 0,4-2 118 16</inkml:trace>
  <inkml:trace contextRef="#ctx0" brushRef="#br1" timeOffset="-21226.846">3634 16494 222 0,'-6'0'298'0,"1"1"-32"0,0-1-30 0,5 0-31 0,0 0-27 15,-11 0-26-15,11 0-34 0,0 0-48 0,0 0-53 16,0 0-86-16,0 0-100 0,0 0-85 0,0 0-276 15,0 0 123-15</inkml:trace>
  <inkml:trace contextRef="#ctx0" brushRef="#br1" timeOffset="-20253.072">3094 17081 194 0,'0'0'185'16,"0"0"-21"-16,0 0-9 0,0 0-19 0,0 0-8 15,-2 8-2-15,-1-3-4 0,2 2-4 0,1 3 1 16,-4-1-3-16,4 5-6 0,-4 1-4 0,3 4-8 16,1-1-1-16,0 2-9 0,-3 5-5 0,6 0-7 15,-7 2-6-15,4-9-6 0,1 0-32 0,-1 1-2 16,3-1-2-16,-3 0-7 0,-3-5 7 0,3-1-11 15,0 4 1-15,0-4 0 0,-1-2-6 0,-2-1 2 16,3-3-3-16,3 3 3 0,-6-6-2 0,3 2-1 16,3-2 0-16,-3 1 0 0,0-4 0 0,0 5 8 15,0-5 1-15,0 0-4 0,0 0-5 0,0 0-2 16,0 0 1-16,0 0-3 0,-9-12-3 0,8 6 1 16,-2-5 0-16,2 0 1 0,-1-3-5 15,-1-2 1-15,2-4 2 0,2-4-4 0,-2 0 3 16,2-3-3-16,-1-2 6 0,5 0-4 0,-1 2 0 15,-3-1 1-15,4 4-2 0,-1 4-2 0,0 2-2 16,1 1 3-16,3-1-2 0,3-1 0 0,-2 4 1 0,0-1 5 16,3 1-5-16,-1 3-2 0,7-1 1 15,0 1-4-15,-3 4 5 0,1-3 1 0,0 4-1 16,2-1 2-16,-8 3-15 0,3 2-25 0,-4-3-30 16,1 6-28-16,-1-3-34 0,-9 3-25 0,15 0-36 15,-8 3-154-15,-7-3-374 0,5 9 165 0</inkml:trace>
  <inkml:trace contextRef="#ctx0" brushRef="#br1" timeOffset="-19601.409">3103 17244 69 0,'0'0'136'0,"0"4"-10"0,0-4-3 0,0 0-7 16,14-2-12-16,-14 2-4 0,21-2 0 0,-11-1-14 15,4-1-3-15,1-4-5 0,4 3-13 0,1-1 0 16,-1 0-6-16,5-6-6 0,-6 7-8 0,3-4-3 16,-5 3-4-16,2-2-11 0,-4 4-9 0,3-2-11 15,-6 3-3-15,-2-1-3 0,-1 3 5 16,-3-1-2-16,2 1-7 0,-7 1 7 0,11-4-4 16,-6 3 1-16,-5 1-1 0,0 0-2 0,8-4 1 0,-8 4 5 15,0 0-3-15,7 0 0 0,-7 0 3 0,0 0 0 16,0 0 6-16,0 0-5 0,8 5-1 0,-8-5-2 15,1 7 9-15,0-3-7 0,1 1 2 16,-2-5 3-16,1 8-4 0,2-1-1 0,-2-2 4 16,0 0-1-16,2 0 0 0,-1 0-10 0,1 3 3 15,0-3-4-15,1-1 11 0,0 4-5 0,-1-4-4 16,3 3 4-16,-2-2-4 0,1 0 4 0,0-3-4 16,0 4-6-16,3-4-1 0,-3 0-8 0,-5-2-6 15,15 0 1-15,-6-3-3 0,-1-1 3 0,2-1-17 16,-1 1 5-16,2-2 5 0,-5-1 3 0,4-3 1 15,-2 1-5-15,0-1 12 0,-2 2-2 0,0 2 8 16,-1-2-2-16,-1 1 2 0,0-3-1 0,-1 3 2 16,-1 1 27-16,-1 0-4 0,1-1 11 0,-2-1-1 15,1 1 5-15,-1 1 6 0,-1 0 6 0,1 6 0 16,-2-7 12-16,2 7-2 0,0-8 8 0,0 8 1 16,-1-4 1-16,1 4-4 0,0 0-5 0,-2-8 0 15,2 8-4-15,0 0-4 0,0 0-6 16,0 0-3-16,0 0-7 0,0 0 2 0,0 0 0 15,0 0 1-15,-6 12 2 0,6-4-6 0,-1-1 7 0,1 4 0 16,-1 1 0-16,1 0 1 0,0-1 2 0,1 6-1 16,0 2-2-16,-1-2 4 0,3 2-10 0,0 1 2 15,-3-3-7-15,5 4 1 0,-3-2-3 0,2-1 1 16,2-3-3-16,1 1-3 0,-3-6 3 16,2 0-7-16,-1-1-1 0,5-1 1 0,-1-1-1 15,4-5-2-15,1-2-8 0,4-2-21 0,0-3-26 16,10-5-47-16,-6-4-49 0,8-3-60 0,-4 0-161 15,-4-1-394-15,-2-4 174 0</inkml:trace>
  <inkml:trace contextRef="#ctx0" brushRef="#br1" timeOffset="-18834.449">2720 17729 13 0,'0'0'99'0,"0"0"2"0,0 0-9 15,0 0 8-15,0 0-1 0,0 0-1 0,0 0-5 16,0 0-1-16,0 0 5 0,0 0 1 0,0 0 6 15,0 0 7-15,16-6 6 0,-7-1-9 16,3 2-2-16,5-3-4 0,0-1-4 0,9-3-1 16,2-3-11-16,3 1-1 0,1 0-15 0,1 0-4 15,4 0-4-15,9-7-6 0,1 1-4 0,-15 6-7 0,3 2-2 16,0-2-8-16,-3 3-2 0,-2 0-6 0,-2 3-12 16,-6 3-14-16,-6-1-7 0,-3 3-14 15,-4-2-7-15,4 4-4 0,-5-1-2 0,-1 0-7 16,-3 1 1-16,1 0-18 0,-5 1-15 0,0 0-34 15,0 0-27-15,0 0-22 0,0 0-12 0,-14 7-103 16,9-2-291-16,-8 1 129 0</inkml:trace>
  <inkml:trace contextRef="#ctx0" brushRef="#br1" timeOffset="-18573.435">3088 17626 108 0,'0'0'147'0,"0"0"-4"0,0 0-7 16,6 10 0-16,-2-3-2 0,1 1-3 0,-1 2-3 16,1 6 3-16,-1-2-2 0,0 3-10 0,5 2-2 15,-5 8-7-15,5-5-3 0,-3 2 0 0,-2 0-14 16,5-4-5-16,-5-2-5 0,-1 0-9 0,2 1-10 16,2-2-4-16,-1 1-8 0,-1-1-2 15,-3-6-8-15,4 4-2 0,-2-6-4 0,1 1-3 16,0-2-5-16,-1 1-4 0,1-3-7 0,-4-2-12 0,2 1-31 15,-2 0-22-15,0-1-32 0,-1 0-32 0,0-4-44 16,0 0-50-16,0 0-135 0,9-14-370 0,-6 5 165 16</inkml:trace>
  <inkml:trace contextRef="#ctx0" brushRef="#br1" timeOffset="-17573.165">3504 17602 146 0,'0'0'158'0,"0"0"-9"16,0 0-17-16,0 0 2 0,0 0-5 0,-5-11-4 15,4 7-6-15,-3 0-2 0,-3 3-3 0,2-2-10 16,-3 2-3-16,3-2-5 0,-5 2-9 0,2 1-5 15,-4 1-9-15,0 3-6 0,1 3-6 0,-1-3-6 16,-1 8-5-16,-1-1-8 0,-3 5 4 0,7 0-9 16,-7 6-3-16,7 0-5 0,1 1-4 0,-2-5-2 15,8 1-1-15,-2 2-6 0,1-3 1 0,4-1-3 16,0 0 1-16,0-4 0 0,1-2-7 0,2-1-5 16,0-1-10-16,0-4 0 0,1 2-1 0,2-2 0 15,2-5-1-15,0-2 0 0,1 0-4 0,2-2-6 16,2-4-7-16,1-2-6 0,-1 0-3 0,-1-5 7 15,1 1-8-15,0 0 6 0,-1-3 3 16,-2 2 4-16,-2 6 3 0,0-7 3 0,-1 7-2 0,-1-3 5 16,-3 6 0-16,2-5 6 0,-2 9 0 0,-2-5 4 15,5 4-2-15,-6 3 9 0,5 0 10 16,-5 0 3-16,8 10 1 0,-3-4-2 0,-1 5-4 16,4-4 4-16,-2 4-3 0,-2 0 3 0,6 0-4 0,-2 2 2 15,1-3-9-15,-3 2 3 0,1-5 4 0,3 1-3 16,-4-1-1-16,0 0-8 0,1 0 2 15,1-4-11-15,2 1 1 0,-3-1-3 0,-1-3-5 16,5 0 4-16,-1-4-11 0,1-1 2 0,1-1-11 16,-2-3-10-16,2 1 0 0,2-6-4 0,-5-1-10 15,1 3 9-15,0-2-5 0,-2-3-1 0,0 2 18 16,-3-2-7-16,1 3 9 0,-2 2 4 0,-1 2 19 16,-2 1 16-16,-1 3 13 0,1 1 10 0,2 0 5 15,-2 0-7-15,-1 5 2 0,0 0-3 0,0 0 8 16,0 0 0-16,0 0 2 0,4 18 0 0,-1-11-2 15,-1 0 0-15,2 3-8 0,1 0 3 0,-1 0-9 16,0-1 1-16,-1 2-1 0,0-6-8 0,2 6 8 16,-1-6-11-16,1 4-3 0,-1-4-7 0,0-2-9 15,1 2-3-15,-2-2-18 0,2 0-3 0,-5-3 1 16,11 0-10-16,-11 0 6 0,0 0-1 0,14-7-9 16,-7 4 4-16,-4-2-7 0,4-4 10 0,-4 4-4 15,1-7-3-15,0 3 8 0,0-6 4 0,-3 4 0 16,1 0 6-16,-2-1 10 0,0 1 17 0,0 3 23 15,0 1 7-15,0 1 15 0,1 0 7 16,-1 6 23-16,-1-8-12 0,1 8 2 0,0-7-9 16,0 7-5-16,0 0-4 0,0 0-3 0,0 0-2 0,0 0-4 15,0 0 3-15,1 26-4 0,-1-16-1 0,3 1-1 16,1 6-1-16,-1 0 1 0,2 1-4 0,-2 7 4 16,1 0-5-16,-2-5-2 0,7 5-3 15,-8-4-2-15,3 4-2 0,0 0-8 0,-3 0 7 16,3-6-6-16,-3 1 1 0,2-1 0 0,1-3-6 15,-4 1-19-15,0-6-29 0,2-1-21 0,1-2-38 16,-3-4-37-16,0 1-13 0,0-5-168 0,4 4-344 16,-4-4 152-16</inkml:trace>
  <inkml:trace contextRef="#ctx0" brushRef="#br1" timeOffset="-16705.161">3971 17261 151 0,'0'0'176'0,"0"-5"-19"0,0 5-27 0,0 0 5 16,1-11-26-16,-1 11 0 0,0 0-4 0,0 0-3 15,0 0 2-15,0 0 6 0,14 13-1 16,-10-3-1-16,0 0-5 0,-3 9 1 0,3-2-9 15,0 9 2-15,0-6-7 0,2 5-7 0,3 1-2 16,-5 0-6-16,1 1-10 0,0-3-8 0,-1-4-4 16,1 4-8-16,-5-7-4 0,6 4-1 0,-2-4-9 0,-1-7-3 15,-1 2-2-15,4-2-3 0,-4 2-11 16,2-7-15-16,0 1-12 0,-4 0-14 0,3-1-3 16,-3-5-12-16,4 5 3 0,-4-5 0 0,0 0-2 15,11 2 5-15,-11-2-4 0,11-9-4 0,-7 3 0 16,2 2 6-16,-2-1 3 0,0-1 4 0,1-1-1 15,-5 7 9-15,8-7 4 0,-8 7 7 0,4-5 7 16,-4 5 1-16,5-4 3 0,-5 4 5 0,0 0 10 16,0 0 2-16,0 0-2 0,10 12 7 0,-9-6-5 15,4 5 4-15,-1-2-4 0,1 1 0 16,-1 0-3-16,0-1 1 0,0 3-5 0,0-4 3 0,3 1 0 16,-3-1-7-16,1 1-8 0,-1-1 1 0,1-4-7 15,-1 1-6-15,2-2 5 0,2-2-6 0,-8-1-5 16,0 0-22-16,25-8-3 0,-19 3-28 0,1-3-13 15,2 0-2-15,2-6-8 0,-3 5-3 0,0-3 17 16,1-3-12-16,-4 3 14 0,-2-2 5 0,-2 3 11 16,-1-6 1-16,-3 1 11 0,1 1 9 0,-4-1 29 15,0 7 9-15,1-2 18 0,-1 4 23 16,-3 0 6-16,0 2 17 0,-1-2 6 0,1 7 10 16,0-2 0-16,-4 4 1 0,13-2-6 0,-20 4-8 15,11 1-3-15,0 1-5 0,-1 4-3 0,6-1-5 16,-4 4-4-16,4-2-6 0,0-4-5 0,3 5 2 15,1-2-8-15,0 1 0 0,0-5-3 0,4 0-7 16,-3-1-3-16,-1-5 2 0,8 6-5 0,-3-1-6 16,4-3 5-16,-9-2-5 0,15-4-3 0,-7 1 1 15,2-2-7-15,-1-3 4 0,-1 1 3 0,0-3 1 16,2-1 0-16,-3-4-8 0,0 8 7 0,-1-5 2 16,0 3-2-16,1 1 2 0,-3-1 0 0,1 3 0 15,-3 0-2-15,1 0-2 0,2 1 1 0,-1 0 0 16,0 0 5-16,0 1-6 0,1 1 1 0,-5 3 5 15,8-3-3-15,0 1 4 0,-8 2-10 16,18 5 11-16,-8-2-5 0,-1 1 3 0,-1 4 1 0,6-3-5 16,-5 4 2-16,1 3 0 0,-2-3 0 0,2 2 0 15,2 3-3-15,-3-1 5 0,-3-2-1 0,-1-1 9 16,0 2-3-16,0-4 4 0,1 1 1 0,-4-4-2 16,3 2 1-16,-4-2-2 0,3 1-3 0,-3-4 2 15,-1-2-3-15,6 4 4 0,-6-4 1 0,7 0-1 16,-7 0 3-16,16-6-11 0,-6 0-8 15,8-8-28-15,4-3-31 0,4-3-50 0,14-11-50 16,-13 4-120-16,14-7-308 0,-7-4 136 0</inkml:trace>
  <inkml:trace contextRef="#ctx0" brushRef="#br1" timeOffset="-13355.078">1888 11289 16 0,'-6'0'116'0,"6"0"-3"0,0 0-9 0,0 0-9 0,0 0-10 16,0 0-15-16,0 0-6 0,0 0-8 0,0 0 1 15,0 0-6-15,0 0-5 0,0 0 1 0,0 0-4 16,0 0-1-16,0 0-8 0,0 0-7 0,0 0 7 16,0 0-3-16,0 0 3 0,0 0 7 0,0 0-2 15,10-8-4-15,-6 7-6 0,0-2 2 0,1 2 0 16,1 0 0-16,1-2 1 0,0 0-5 0,5 2-2 16,-1-2 1-16,3 0 0 0,4-2-5 0,0 3 1 15,1-1-10-15,3-2 11 0,-3 1-1 0,10 0 0 16,2-1-4-16,-2 0 10 0,2 1-6 0,-3-4-2 15,3 3-2-15,1 2-2 0,2-4 4 0,2 2-3 16,-1 2 1-16,-1-2-6 0,-2 2 2 0,4-3 4 16,-3 4-7-16,3-3-4 0,-2 0 0 0,2 0-4 15,0 3 3-15,1-3 7 0,-2 2-4 0,0-2-4 16,0 2 9-16,2 1-5 0,-3-2-3 0,2 1-5 16,-1 1 5-16,-3-1-2 0,2 0-1 0,1 1 3 15,0-2-1-15,0 4-3 0,2-4 1 0,-4-1 0 16,4 2 1-16,0-2-3 0,0-2-5 0,-1 5 7 15,0-4-1-15,0 1-1 0,1 1 0 0,-5-1 0 16,3 2 4-16,-3-2-3 0,0 4-2 0,3-2-1 16,-5 1 0-16,-1 1 4 0,-1-1-1 0,-2 2-1 15,-5 0-3-15,2-1 5 0,0 1-3 0,-1 0 2 16,6 1-6-16,-9-1 2 0,3 1 3 0,-2 1 2 16,1-2 1-16,0 2-1 0,2-2-2 0,-2 0-1 15,7 0 2-15,0 0 1 0,1 0-4 0,0 0 2 16,1-2-1-16,-3 0 3 0,-7 2-7 0,11-1 10 15,-3 0-8-15,0-1-2 0,-1-3 5 0,0 4 0 16,-5 1-2-16,6-3 9 0,-7 3-9 0,0 0 5 0,7 0-1 16,-7 0 2-16,-1 3-4 0,2-3-3 0,-2 0-2 15,8 1 3-15,-9-1-1 0,-1 1 1 16,1-2-1-16,-1 1-1 0,3-1 3 0,-3 1-2 16,-3 0 8-16,5-3-3 0,-1 3-3 0,-2-1-5 0,2 1 3 15,1-3 3-15,-2 1-1 0,3-2-3 16,-2 2 3-16,3-3-1 0,1 4-1 0,-2-1 3 0,7-3 1 15,0 1-5-15,-1 3 3 0,-7-2-2 16,4 0-1-16,-4 0-1 0,8 1 1 0,-4-1 3 0,-2 1-8 16,-2 2 7-16,8-4 0 0,-7 3-5 0,-1 0 6 15,3 0-5-15,-2 1 5 0,1-1 2 0,-1 1-1 16,2 0-2-16,-4-1-4 0,10 1 7 0,-7 0 1 16,4-2-6-16,-4 2 6 0,-1 0-3 0,2-1 0 15,4 1-3-15,3 0 2 0,-2 0 0 0,0-3-5 16,0 3 6-16,0 0 3 0,0-1-6 0,0 2 2 15,3-2-5-15,-3 1 7 0,-9 0-1 0,9 0 6 16,-6 0-7-16,0-1-7 0,-1 1 5 0,-1 0-2 16,0-2 6-16,3 2 2 0,-4 0-6 0,2-1 2 15,0-1-2-15,1 2 2 0,0-1-2 0,-1 0 4 16,1 0-3-16,0 2-1 0,6-2 1 0,0 1-1 16,-5-1-1-16,7 2 1 0,-10-2 4 0,8 1-1 15,-6 0-6-15,5-1 3 0,2 2 1 0,-6-1 2 16,-4-1 3-16,6-1-6 0,-5 2 2 0,-3 0-4 15,7 0-1-15,5 0-3 0,-8 0-1 0,0 0 3 16,1-3-4-16,0 3 3 0,5 0 3 0,2 0-3 16,-2-1 2-16,-8 1-2 0,11 0 5 0,-8 1-2 15,0-1-2-15,5 3 3 0,-8-3-1 0,4 0 0 16,4 0-1-16,-4 0 4 0,5 0 3 0,-1 0-4 16,2 0 2-16,-2 0 0 0,0 0 0 0,5-3-1 15,-3 3 8-15,1-2-5 0,-1-1-2 0,2 2 1 16,2-1-3-16,-1 1 9 0,-1-2-3 0,-3 3-9 15,3-2 7-15,-1 0-2 0,1 1 1 0,0 1 4 16,-1-1-6-16,2-2 1 0,-1 2 1 0,1 0-1 16,-4 1 1-16,0 0 0 0,-6-3 0 0,7 3 0 15,-1 0 3-15,3 0-3 0,-11 0-3 0,11-3 0 16,-3 1 3-16,1 2 3 0,-3-3-3 0,6 2 2 16,-4 0-12-16,3-2 10 0,-3 1 1 0,0 0-3 15,0 0-1-15,-1 1 5 0,-5 0 0 0,6-2 5 0,0 2-9 16,-9 0 3-16,4 1 4 0,5-3-4 0,-5 3-2 15,4 0 0-15,2-2-1 0,-9 1-2 16,9 0 5-16,-1 0-2 0,-1 1-1 0,-7 0 4 16,3-1-7-16,4-2-6 0,3 2 8 0,-2-2-6 0,-8 2 1 15,8-2-9-15,-5 3 11 0,3-1 3 0,2-4-1 16,-6 4-3-16,0-4-6 0,5 5 10 0,4-3 1 16,-4 1-4-16,1 2 0 0,0 0 3 15,-6 0-2-15,0 0 4 0,7 0-10 0,-1-1 11 0,0 1-2 16,-6-2 2-16,-2 0-7 0,2-1-1 0,2 3 0 15,-7-1 4-15,4-2 4 0,-2 2-4 0,0 1-8 16,0 0 8-16,-6-2 5 0,1 0 1 0,5 0 3 16,-3 1-7-16,0-1-6 0,2-1 9 0,-1 1-2 15,3 0-5-15,-2 1 0 0,1 1 9 0,0-2-5 16,0 0 5-16,-1 0-2 0,0 1-2 0,1-3 1 16,-1 1 4-16,-5 2 0 0,7-3 0 0,-8 1-7 15,2 1 0-15,-1 0-3 0,-2 0 6 0,1-1 3 16,-1 1-6-16,-1-1 2 0,1 0 6 0,-5 2-3 15,4 1-3-15,-2-3 1 0,-2 3 1 0,5-2 6 16,-3 2-13-16,0 0 9 0,1-2-4 0,1 0 7 16,-1 1 2-16,0 1-2 0,-1-2 5 0,-3 2-6 15,5-2 1-15,-5 2 4 0,3 0 1 0,-8 0-1 16,13-2 4-16,-9 2-1 0,-4 0-3 0,10 0-2 16,-10 0-3-16,5-1 7 0,-5 1-2 0,6 0-9 15,-6 0 10-15,0 0-13 0,0 0-11 0,0 0-27 16,0 0-44-16,0 0-45 0,0 0-127 0,0 0-278 15,0 0 123-15</inkml:trace>
  <inkml:trace contextRef="#ctx0" brushRef="#br1" timeOffset="12120.469">5336 11347 35 0,'0'0'94'0,"0"0"-10"0,0 0-9 15,0 0-2-15,0 0-13 0,0 0-1 0,0 0 5 16,0 0-3-16,0 0-7 0,0 0 12 0,0 0 4 15,0 0 0-15,0 0-1 0,-4081 0 3 0,8162 0-2 16,-4081 0-3-16,0 0 2 0,0 0-8 0,0 0-1 16,0 0-1-16,0 0-4 0,0 0-7 0,0 0 1 15,0 0-9-15,0 0 4 0,0 0-1 0,0 0 3 16,0 0-9-16,-5-3-1 0,5 3-2 0,0 0-3 16,0 0 1-16,0 0-7 0,5-7 0 0,-1 5-6 15,-3-3 1-15,4 1-3 0,-1 1-6 0,1-2 2 16,0-1-1-16,0 1-1 0,1 1 2 0,5-2-4 15,-2-2 3-15,1 3-3 0,1-3 0 0,1 1 2 16,3 1-3-16,-3 0 1 0,1 0-1 0,-1 2-3 16,1 0-1-16,-2 0 1 0,1 3 3 0,0 1-2 15,-5 0 2-15,2 1-2 0,0 3-1 0,0 0 3 16,-5 1 2-16,1 5-4 0,0 0 0 0,-5 2 2 16,4 2-2-16,-4 1 2 0,-4 1-3 0,1 1 0 15,0 1-1-15,-5-3 0 0,-1-1 0 0,2 1 2 16,-1-1 1-16,1 0-6 0,-3 1 1 0,4-1 1 15,-1-4 2-15,2 0-1 0,-4-2-1 0,5-1-2 16,2-2-1-16,-2-1-1 0,0 1 2 0,0-2-2 16,3 0 0-16,1-3 4 0,-3 6-2 0,2-3-12 15,1-3 2-15,-3 2 1 0,3-2 1 0,-3 4-3 16,3-4 0-16,0 0 3 0,0 0 0 0,0 0 0 0,0 0-2 16,0 0 3-16,19-6-1 0,-14 3 4 15,3 0-5-15,-1 2 3 0,1 0 1 0,1 0 0 16,-1 1 8-16,4 0-6 0,-1 2-1 0,0-1 0 15,1 5 1-15,-1-1 1 0,-1 3 0 0,0 0-4 0,2 2-3 16,2 3 3-16,-5 0-3 0,5 2 1 0,-7 2-2 16,0-2 1-16,0-1-2 0,0 1 1 15,-3 2 9-15,0-8-6 0,-3 4-4 0,-1 0 6 0,-1-2 0 16,-3 1 2-16,0-1-1 0,-3 0-2 0,-1 4 1 16,0-4 1-16,-3 0-1 0,-2 0 0 0,1-2 8 15,1 0-2-15,0-3 5 0,-7 1 2 0,6-2 3 16,-7 2 6-16,7-5 3 0,-5 1 4 0,-1-3-4 15,2 0 3-15,1-3 2 0,-1-1-2 0,0 2 3 16,2-4 0-16,-3 2 0 0,5 1 4 0,0-1-2 16,1-2-11-16,-1 2 8 0,7 1-4 0,-4-1-5 15,3 1 2-15,1 1-4 0,0-1-11 0,1 1-14 16,4 2-15-16,-7-2-19 0,7 2-24 0,0 0-17 16,0 0-28-16,0 0-19 0,0 0-32 0,0 0-145 15,4 12-333-15,-4-8 147 0</inkml:trace>
  <inkml:trace contextRef="#ctx0" brushRef="#br1" timeOffset="12721.97">5407 12236 12 0,'-1'-1'164'16,"-4"-4"-9"-16,5 5-8 0,-1-7-14 0,-2 5-15 15,3 2-4-15,-3-5-6 0,3 5 2 0,0 0-6 16,-3-3-10-16,3 3-5 0,0 0-12 0,0 0-5 15,0 0-5-15,0 0-10 0,0 0-3 0,0 0-3 16,0 0-6-16,-3-4-3 0,3 4-6 0,0 0 3 16,0 0-2-16,-1 13 0 0,1-5 4 0,0 0-6 15,0 5 1-15,0 0-3 0,0 3 2 0,0-5 0 0,0 3-3 16,1 3-3-16,0 0 0 0,-1 2 1 0,2-4-3 16,0-1-3-16,1 3-6 0,-1-5 4 15,-2 2-3-15,3-3 0 0,2 3-3 0,-4-5-1 16,2 2-2-16,-1 1 1 0,1-6-1 0,-2 2-4 0,2-1 1 15,-1-1-6-15,0-2 4 0,-1 0-2 0,-1 0-1 16,1 0 4-16,-1-4-7 0,0 5 4 16,0-5 2-16,1 2-7 0,-1-2-4 0,0 0-8 15,2 5-12-15,-2-5-11 0,0 0-27 0,0 0-37 0,0 0-41 16,0 0-34-16,2-15-165 0,-1 9-365 0,-1 0 162 16</inkml:trace>
  <inkml:trace contextRef="#ctx0" brushRef="#br1" timeOffset="13511.337">5369 12921 66 0,'-1'-4'89'15,"1"4"0"-15,0 0-9 0,0 0 1 0,1-6-2 0,-1 6-3 16,0 0-9-16,0 0-4 0,1-6-1 0,-1 6-4 16,3-5-3-16,2 3-5 0,-1 0-3 15,-1 0-2-15,3-1-3 0,-1 0 4 0,0-2-5 16,4 3-7-16,-3 0 3 0,3-1-10 0,0-2 7 0,2 3-5 16,1 0-3-16,-2 2 4 0,-1 0-2 0,1 0 2 15,3 3-6-15,-4-1 1 0,0 2-4 0,1-1-4 16,0 4-8-16,-3 1 6 0,-2-2 2 0,3 2 0 15,-3 2-3-15,-5 1-2 0,4 2-3 0,-8 1-1 16,4 1 6-16,-2 1-9 0,-6 2 3 0,0 0-6 16,0-2 0-16,-1 0-8 0,-2 1 10 0,-1 0 1 15,2-1-5-15,-3-3 1 0,3-1 2 0,0 1-2 16,0-4 2-16,3 1 7 0,-3-3-9 0,5 0-6 16,0 0 17-16,1 1-13 0,1-3 4 0,1 0-8 15,1-1 0-15,-1 2 12 0,4 0-7 0,-1-1 3 16,1-2 5-16,4 0-6 0,-1 1 0 0,3-2 11 15,1 1-1-15,3-1-4 0,2-2-11 0,-1 0 15 16,2 0-1-16,2-2-6 0,-2 2 4 0,6-3-2 16,-1 2-1-16,-1-3 4 0,0 2-5 0,2-3 3 15,-1 4 0-15,-2-2 4 0,-4 1-8 0,4 1 0 16,-6-1-1-16,-2 1 1 0,4 1 2 0,-4-2 1 16,-2 2-11-16,-2-2 2 0,-6 2-11 0,9 0-20 15,-9 0-34-15,9 0 6 0,-9 0-22 0,9 0-44 16,-9 3-112-16,0-3-260 0,0 0 116 0</inkml:trace>
  <inkml:trace contextRef="#ctx0" brushRef="#br1" timeOffset="14277.349">5453 13822 16 0,'0'-5'108'0,"4"-1"-11"0,-3 0-11 0,2-3-11 15,3-1 2-15,-2 5-8 0,1-2 2 0,0 0 0 16,3-1-8-16,-4 3 6 0,2 1-7 0,-3 1-7 15,3-4 3-15,-2 5 2 0,4-2-6 0,-4 3-8 16,2-2 2-16,-1 3-3 0,0-1-2 0,-1-3-5 16,1 2 2-16,-5 2-1 0,13 2-5 0,-13-2-7 15,9 4 1-15,-4-3-6 0,1 3 5 0,-1 1-9 16,0 3 4-16,2-1-5 0,-4 3-3 0,2-2-1 16,-2 1 4-16,-1 1-5 0,2 0 1 0,-2-1 1 15,0 2-7-15,-2-2-9 0,2 2 14 0,-4-1-6 16,1 0-5-16,1 0 9 0,-1-1-4 0,-1-4-2 15,-2 6-4-15,2-6 1 0,1 1-1 0,-1 1 1 16,0-2 4-16,1-1-3 0,-1 2-8 0,1-2 14 16,0-1-4-16,1-3-8 0,-1 5-8 0,2 0 10 15,-1-5 4-15,0 5-2 0,0-5 8 0,1 4-8 16,-1-4 0-16,6 3-12 0,-6-3 14 0,9-1-2 16,-2-1-3-16,2-2-8 0,3-1 9 0,-1 0 3 15,6 0 2-15,-2 2-2 0,-1-4 1 0,4-1 0 16,0 1-6-16,1-2 3 0,1 4 5 0,0-4 1 15,0 4-5-15,0-2 5 0,-3 2-5 0,0-2-5 16,-2 2 10-16,-1 1-7 0,-5 3 4 0,-1-2-2 16,-2 2 4-16,2 1 0 0,-8 0-6 0,6-3-5 15,-2 2 11-15,-4 1-6 0,9-2 4 0,-5 0 2 16,-4 2 3-16,0 0 4 0,6-2-7 0,-6 2 9 16,0 0-8-16,4-1-4 0,-4 1 0 0,0 0 1 0,0 0 1 15,0 0-6-15,0 0-14 0,0 0-14 16,0 0-17-16,0 0-13 0,0 0-35 0,5 3-35 15,-5-3-99-15,0 0-249 0,-5 8 110 0</inkml:trace>
  <inkml:trace contextRef="#ctx0" brushRef="#br1" timeOffset="15007">5582 14253 73 0,'0'0'170'0,"-1"-3"-15"0,1 3-17 0,0 0-13 15,0 0-17-15,0 0-5 0,0 0-13 0,0 0-1 16,0 11-3-16,0-3 1 0,-1 1 1 0,1 7-6 16,0-1 6-16,0 4-2 0,2-2-7 0,-2 0 0 15,0 5-3-15,2 1 0 0,-2-2-3 0,1 3-6 16,1 2-2-16,1-9-5 0,-1 2-1 0,0 2 0 15,-1-2-3-15,0-1-3 0,-1 0-3 0,2 1-7 16,-1-3 1-16,0-3-6 0,0-1-3 0,-1-3-2 16,1 1-3-16,1-3-3 0,-2 2-1 0,0-4-3 0,0 2 0 15,0-1-5-15,1-1 0 0,-1-2 0 16,0 1-3-16,0-4 1 0,2 5-3 0,-2-5-4 16,0 3-19-16,0-3-24 0,0 4-17 0,0-4-32 15,0 0-39-15,0 0-45 0,0 0-32 0,-3-12-166 16,0 5-393-16,3 3 175 0</inkml:trace>
  <inkml:trace contextRef="#ctx0" brushRef="#br1" timeOffset="15713.533">5655 15079 80 0,'-2'-5'111'0,"2"5"-1"0,-2-4-15 16,2 4-10-16,0-4-7 0,0 4-1 0,-2-4-18 15,2 4 0-15,-4-5-2 0,4 5 2 0,-3-7-8 0,3 4 5 16,0 3-2-16,-1-7 2 0,0 3-1 0,0-1-11 16,-1 1 20-16,2 4-7 0,-2-7 7 0,2 3 6 15,-3 1-6-15,3 3 2 0,0-5 5 0,0 5 15 16,-2-4-2-16,0 1 1 0,2 3-6 0,0 0-5 15,0 0-4-15,0 0-6 0,-2-4-8 0,2 4-4 16,0 0-7-16,0 0-10 0,0 0-3 0,0 0-4 16,0 0 1-16,0 0-5 0,-3 14 2 0,4-5-2 15,-1 2 1-15,0 0 3 0,2 8 2 0,0-4 2 16,1 2 2-16,-2-1 2 0,-1 4 3 0,4-3 2 16,-3 2-3-16,1-1-3 0,1 3 4 0,1-4-8 15,-1 0 2-15,-1 0-6 0,-2-1-1 0,1 0-4 16,0-5-1-16,2-1-5 0,-3 0 0 15,4-1 0-15,-4-5-1 0,0 5-2 0,1-5-5 16,-1 1 2-16,0 0 0 0,3-2-3 0,-3-3 5 0,0 4-4 16,0-2-1-16,0-2-10 0,1 6-12 0,-1-6-27 15,0 0-54-15,0 0-75 0,0 0-71 0,-10-10-199 16,6 5-476-16,-3-5 210 0</inkml:trace>
  <inkml:trace contextRef="#ctx0" brushRef="#br1" timeOffset="24127.448">5525 15725 22 0,'0'0'110'16,"-4"-4"-6"-16,4 4-19 0,0 0-8 0,0 0 3 15,0 0-18-15,0 0-2 0,3-5-6 0,0 4-19 16,0-5 8-16,-3 6 6 0,4-2-15 0,-1-2 6 15,0 1 0-15,1 1-6 0,1-2 10 16,3 2 0-16,-3 0 2 0,2-1-9 0,0 2 9 0,-1 1-3 16,6 0 6-16,-5 1-4 0,0 3 2 0,3 0-10 15,-1 1-5-15,0 3 3 0,-1-1-6 16,4 4 3-16,-7 0-7 0,-1-1 3 0,3 6-7 0,0-1 3 16,-3 2-3-16,-4 0 3 0,0 0-4 15,-2-1-5-15,0-2 3 0,-3 3-8 0,0-2 0 0,0 2 2 16,-4 0 2-16,-2-2-8 0,2 0 5 15,2-4-12-15,-2 4 9 0,-1-2-2 0,2-5-1 16,1 2 5-16,2-3-4 0,0 1-1 0,-1-3-1 0,4 0 4 16,-2-1-3-16,3 0 0 0,-3 0-4 15,-1-3 1-15,5-1 0 0,0 4 0 0,0-4-1 16,-4 4 2-16,4-4-1 0,0 0-3 0,0 0-2 0,0 0 17 16,0 0-13-16,0 0 7 0,0 0-9 0,18-5 5 15,-10 2 1-15,2-1-8 0,-2 1 3 16,4-2 6-16,1 1-3 0,4 1 0 0,0-3 0 0,3 2-2 15,-1-1 6-15,1 1-3 0,-3 3-3 16,6-2-6-16,-1 0 9 0,-2 1-1 0,-1-1-1 0,-1 3 3 16,0 0-3-16,-5-2 4 0,0 2-3 0,-2 0 4 15,3 0-5-15,-5 0-2 0,0 0-3 0,-3 2 1 16,2-2 5-16,-5 0 1 0,-3 0-15 0,11 0-14 16,-11 0-16-16,5 0-15 0,-5 0-28 15,0 0-29-15,0 0-38 0,0 0-88 0,0 5-258 0,0-5 114 16</inkml:trace>
  <inkml:trace contextRef="#ctx0" brushRef="#br1" timeOffset="24906.108">5683 16242 19 0,'0'0'75'15,"0"0"1"-15,-9 9-6 0,5-6-3 0,3 2 0 0,-4 1 5 16,1 1-11-16,-4 2 3 0,1 0 1 0,2 1 2 16,-4 6-12-16,0-3 3 0,-1 3-3 0,2 1-4 15,-1-2 1-15,-4 9 1 0,3-10-13 0,4 2 0 16,-1 2-4-16,0-2 3 0,3 0-8 0,-2-2 0 15,4-1-6-15,2-3 1 0,0 1-5 16,0 0-2-16,4-2-6 0,0-1 7 0,0 1-3 0,6-2 2 16,-1 1-5-16,1-3 1 0,4-1-10 0,-1 0-13 15,7-3 19-15,1 2-2 0,-1-2-1 16,-1-1-5-16,4-1 0 0,-5-2-1 0,4 3-6 16,-3-2 0-16,0-1-2 0,-1-1-27 0,-4 2 11 15,4 1-13-15,-8-1-6 0,3 0-3 0,-5 0-10 16,-1 1-5-16,-1-2-4 0,0 1-4 0,-1 0-10 0,0-1-9 15,-4-1-60-15,2 1-157 0,-3 3 70 0</inkml:trace>
  <inkml:trace contextRef="#ctx0" brushRef="#br1" timeOffset="25141.744">5816 16467 59 0,'0'0'83'0,"0"0"-7"15,0 0 1-15,0 0-14 0,0 0-7 16,0 0 5-16,0 0 11 0,0 0 7 0,-3 10 1 16,5-6 5-16,0 2-3 0,0 1-4 0,0 5 2 15,0-3-11-15,3 6 1 0,-2 1-10 0,-1-1 6 16,1 10-11-16,1-11-6 0,-1 5-2 0,1-1-11 16,0 1 1-16,-2-1-2 0,1 0-8 0,2 0-10 15,-4 0-30-15,2-1-42 0,-1 0-32 0,-1 4-36 16,1-1-98-16,-2-3-238 0,0 0 106 0</inkml:trace>
  <inkml:trace contextRef="#ctx0" brushRef="#br1" timeOffset="25735.805">5719 16987 52 0,'0'-4'138'0,"0"4"-3"15,1-5-6-15,2 0-3 0,-3 5 1 0,0-3-11 16,0 3 0-16,4-3-4 0,-4 3-4 0,0 0 0 16,0 0-10-16,0 0-11 0,0 0-5 0,0 0-4 15,0 0 5-15,0 0 7 0,5 12 1 0,-1-3 0 16,-3 7-9-16,5 1 25 0,-6 2-5 0,4 1-7 16,1 6-12-16,-5-6-7 0,3 4-3 0,-2-3-6 15,-1-3-8-15,3 2-8 0,1-2-6 0,-3-1-3 16,0-4-5-16,2 4-1 0,-3-5-2 0,2-3-10 15,-2 0 3-15,0-3-8 0,0 0 2 0,3 0-4 16,-3-3-1-16,0 1 0 0,0-4-6 0,0 5 0 16,2-3 2-16,-2-2 1 0,0 5-4 0,0-5-7 15,0 0-6-15,0 0-25 0,0 0-27 0,0 0-27 16,0 0-31-16,-5-17-26 0,0 12-30 0,4-2-35 16,1 2-18-16,-3 0-132 0,-2-2-384 0,4 5 169 15</inkml:trace>
  <inkml:trace contextRef="#ctx0" brushRef="#br1" timeOffset="26228.961">5723 17531 103 0,'0'-4'189'0,"0"4"-14"16,0 0-14-16,0 0-10 0,0 0-10 0,-3-3-15 0,3 3-7 16,0 0-12-16,0 0-6 0,0 0-3 0,0 0 1 15,0 0 1-15,0 15-2 0,3-9 1 0,-3 5-7 16,0 1 1-16,4 0-6 0,-3 3-3 0,3 3-2 16,0 0-6-16,1-1-2 0,-4 0-7 15,-1-2-1-15,1 1-7 0,-1 1-3 0,4-2-4 0,-4-2-3 16,4 2-1-16,-3-8 1 0,3 4-8 0,-1-4-29 15,-2-2-2-15,-1 2-4 0,1-2 2 16,2-1 0-16,-3 0 1 0,0 0 1 0,0-4 6 0,0 5-5 16,0-5 3-16,1 5 1 0,-1-5-2 15,0 4 0-15,0-4-4 0,0 0-2 0,0 0-15 16,0 0-26-16,0 0-49 0,0 0-88 0,0 0-100 16,0 0-152-16,-13 0-458 0,13 0 203 0</inkml:trace>
  <inkml:trace contextRef="#ctx0" brushRef="#br1" timeOffset="29512.908">4653 10997 8 0,'0'0'52'16,"0"0"-1"-16,0 0 1 0,-5-3 3 0,5 3-4 15,0 0-7-15,0 0 7 0,0 0 0 0,0 0-3 16,0 0-2-16,0 0-4 0,0 0 5 15,0 0 0-15,0 0-14 0,0 0 4 0,0 0-12 0,0 0-5 16,0 0 7-16,0 0-3 0,0 0-3 0,0 0-6 16,0 0 8-16,5 11-9 0,-2-8 0 0,-2 2 5 15,2 0-3-15,-2 0-3 0,3 1 0 0,-3 4 4 16,-1-2-4-16,4 4 9 0,-1-3-7 0,-1 4 6 16,2 2-4-16,1 1-3 0,-1 0 6 0,0 1-13 15,-1 0 9-15,0 1-3 0,1 2 8 0,1-2-11 16,-1 4 9-16,1-5-3 0,0 3 13 0,1-2-14 15,2 6-3-15,0 1-11 0,-2-7 6 0,-1 0 4 16,0 2-5-16,5 2 8 0,0 7 1 0,-2-4 1 16,0 3-7-16,1 1-2 0,-4-2 2 0,4 2 2 15,-4 0 3-15,4 0-5 0,-4 4 4 0,0 0-6 16,2 2 19-16,-2-1-20 0,4 0 5 0,-8 1 3 16,4-1 0-16,-5-3-1 0,4 3-6 0,1-1 7 15,-1-2-7-15,0-1 1 0,2-1-5 0,-2 1 10 16,2 3 0-16,1-1-5 0,-1-2 5 0,-1 0-7 15,-1 0 2-15,0-1-4 0,4-1 9 0,1-1-6 16,-2 2-3-16,-2-3 8 0,2 2-3 0,-2 0-4 16,1-4-1-16,1 4-4 0,0-3 6 0,-2 2-4 15,3-1 1-15,-4 0-3 0,2-1 1 0,-1 2 6 16,1 0-14-16,0-1 12 0,-5-2-4 0,3 1-7 0,0-4 6 16,-4-1 3-16,5 6 0 0,-4-3 0 15,3-4-2-15,-3 7 0 0,2-6 0 0,-2 1-3 16,2 1 0-16,-2 6 7 0,2-2-3 0,-3 2-1 15,2-3-2-15,-2 3 1 0,4-2 1 0,-5-1-7 16,2 1 8-16,2-3-3 0,-3-2 3 0,2 4-5 16,-2 1 6-16,0 1-5 0,0 0-1 0,5-3 14 15,-5 2-9-15,0 2-3 0,0 2 6 0,0-1-6 0,0-5 4 16,0 3 0-16,0 2 4 0,0 0 2 0,0 3-1 16,0-6-1-16,0 3-2 0,0-1-1 0,0 1-2 15,0 2 5-15,0-2-3 0,0 1 6 0,0-3-6 16,0 2 2-16,0-3-3 0,0 4-2 0,0 0 5 15,0-2-6-15,0 0-1 0,0 0 2 0,0 0 2 16,0 2-6-16,0-4 2 0,3 1-5 0,-3 0 13 16,0 2-10-16,-3 0 1 0,7 0 6 0,-4 0-9 15,0-2 3-15,0 2 2 0,5 0 3 0,-5-5-4 16,4 5 1-16,-4 2-1 0,5-4-2 0,-1 2 0 16,1 0 1-16,-2 2-1 0,-1-7-1 0,2 4-1 15,0-2 5-15,0-3-2 0,0 4 0 0,-1-2-1 16,-1 3 0-16,-1-2-1 0,3 0 4 0,-1 0 3 15,1 3-9-15,-1-1 6 0,1 0 3 0,0-1-6 16,-3 1 3-16,3-3 0 0,-1 4 0 0,4-2-4 16,-3 1 0-16,1 0-3 0,-3-2 7 0,2 3 1 15,-1-4-3-15,-1 1 1 0,1 1-6 0,1-1 0 16,0 3 5-16,-2-1 0 0,1 0-1 0,-2-1 6 16,2-1-4-16,-1 3-3 0,-2 0 13 0,1-4-4 15,1 3 6-15,0-2-7 0,0 2-3 0,0-2 4 16,-2-1-3-16,2 2 0 0,1-1 0 0,0 0-2 15,-1 1 3-15,1-2-6 0,-3-5 0 0,6 6 9 16,-2 0-9-16,-4-1 5 0,4-4-1 0,1 2-2 16,0 3-2-16,0 0 6 0,-4-5-3 0,2-1 1 15,1 6-5-15,-3 3-4 0,3-3 5 0,1 2 2 16,-2-3 10-16,-2 3-15 0,4-2 6 0,-1 0-5 16,0-1-10-16,-4 3 4 0,0-4-1 0,1-5-1 15,-1 7 1-15,0-7 3 0,0 1 4 0,0-1-5 16,1-1 4-16,2 8 4 0,-6-7-3 0,3 5-11 15,-1-4 10-15,1-1-1 0,0 2 0 0,-1 3 5 16,-3-4-8-16,4 4 5 0,0-7 2 0,0 3 2 16,0-2-8-16,0 2 6 0,0 3-1 0,-4-6-4 15,4 0 3-15,-5 0 4 0,5 1-1 0,-4-2-1 16,3 2-4-16,-2 2 6 0,2-4-5 0,-1 3 10 16,0 1-10-16,2-2 4 0,0 1 1 0,-1 0 1 15,-2-1 2-15,3 0-8 0,0 2 0 0,0-2-3 16,0 2 8-16,3-3 1 0,-2 8 2 0,1-4 4 15,0-1 14-15,3 6-2 0,-1-2 0 0,-2 0 3 16,1 3-4-16,1-7-5 0,1 6 1 0,0 1-10 16,-1 1 6-16,1-4 4 0,-1 1-10 0,1 2 3 15,-3-1-3-15,1-2-3 0,0-5 8 0,-2 7-2 16,2 0 4-16,2-1-15 0,-4 0 5 0,-1-5-2 16,4 4 2-16,1 1 0 0,-4-6 11 0,2 0-10 15,-2-1-1-15,3 0-3 0,-3-1-1 0,-1 0-1 16,1 0 0-16,1 2-2 0,-1-2 0 0,0 0 0 15,-1-1 4-15,0 0-25 0,3 1 3 0,-2 0 3 16,0-3-2-16,-1-2 7 0,0 5 2 0,2-8-6 16,-2 8 10-16,0-4-6 0,1-4 11 0,1 4-2 15,0-2 0-15,0-2 13 0,-2 0-19 0,0 3 3 16,0-2 1-16,3-1 3 0,-2-1 5 0,0 0-6 16,-1-3 6-16,2 1-4 0,0 0 6 0,-1-1-26 15,1-3-5-15,-1 2-28 0,0 0-28 0,-1-4-27 16,0 0-64-16,0 0-191 0,0 0 85 0</inkml:trace>
  <inkml:trace contextRef="#ctx0" brushRef="#br1" timeOffset="31620.231">6183 11093 53 0,'0'0'73'0,"0"0"-9"0,1-3-9 0,-1 3 8 16,0 0-3-16,0 0-12 0,0 0 0 0,0 0 8 16,0 0-3-16,3 12 3 0,-2-7 1 0,-1 5-7 15,0-4-4-15,4 3-5 0,-1 2-2 0,0-1 1 16,1 1 1-16,-1 3-14 0,0 1 5 0,3 1-4 16,-3 0 4-16,3 1-10 0,-2-2 3 0,3 4 6 15,-1 3-2-15,2 4-23 0,-1 0 16 0,3 4 0 16,-4 3-3-16,4 2-4 0,0-3 3 0,2 17 4 15,-2-3-4-15,2 1-3 0,-2 1 0 0,1 4-4 16,-2-3 3-16,-1 3 5 0,1 1-4 0,0 1 1 16,-3-5-5-16,2 6 4 0,0-4 1 0,2 1 0 15,-4 0 3-15,0-3-4 0,1 1 3 0,1-1-1 16,-3-1-1-16,1-2 3 0,3 2-10 0,-4-1-3 16,4-2 11-16,-4-11-7 0,2 2 2 0,-2-1-3 15,2 0 1-15,0 0-3 0,-1-1 0 0,-2 1 0 16,0 0 2-16,1 2-1 0,1-2 0 0,2 14-1 15,-3-5-1-15,0 3 0 0,0-12 4 0,-1 12 5 16,3-1-2-16,-5 1-8 0,2-11 8 0,1 12-1 0,-1-1-2 16,0-1-1-16,2 1-3 0,-1-12 0 15,2 2-1-15,-2 10-4 0,5-1 3 0,-5-14-5 16,8 11 2-16,-5-7 7 0,2-2-10 0,0 2 8 16,-1-2-2-16,1 0-4 0,0 0 1 0,1 0 2 0,-1 1-2 15,-3-2 0-15,2 1-2 0,-1-2 2 0,0 1 4 16,-2-1-4-16,-1 0 0 0,3-1-11 0,-3 2 11 15,0-1 0-15,-1 0-6 0,2-1 6 16,-2 2-3-16,0-2 2 0,0 0-7 0,1 3 5 0,-1-1 5 16,-3-2-1-16,3 4-5 0,-3-5 0 0,3-1 0 15,-1 1 0-15,-3 0-5 0,5-2 9 0,-4 1-5 16,2 0 0-16,-1 0 9 0,3 0-5 16,-1 1-5-16,-1 0-1 0,2-1 5 0,0 1 3 0,-1 3-7 15,1-4 4-15,1 0 0 0,-2 6 4 0,0-7-4 16,0 4-3-16,1-3-1 0,-3 3 3 15,4-3-4-15,0 2 0 0,-2 1 6 0,1 0 1 16,-3 1-5-16,2-2 4 0,0 0-4 0,1-2 0 0,0-1 12 16,-2 3-3-16,-3 1-1 0,4-2-1 0,-1 2 2 15,-1 0-2-15,4 1 0 0,-5-1-3 0,2-1 6 16,3 1-5-16,-4-1-4 0,0-1 4 0,1 3 0 16,-1-4-2-16,2 1 2 0,-3 0-4 0,3-2 0 15,-2-3-2-15,1 5 2 0,0-3 0 0,-2-1-1 16,1 2 6-16,1-10-8 0,-3 2 2 0,0-3-1 15,1 0 7-15,1 4-7 0,-2-4-10 0,2 2 7 16,-2-1-8-16,0 1 11 0,3-2-2 0,-3 2-2 16,1-2-1-16,1 3 1 0,0-3-1 0,-2 2 1 15,4-2 2-15,-4-3 2 0,1 4 0 0,2 0 3 16,-2 2-2-16,-1-1-5 0,0 0 8 0,0 0 0 16,4-2 9-16,-4 0-10 0,1 1-7 0,3-1 4 15,-3-1-2-15,2 1 5 0,-3-2-1 0,1 1-1 16,-1-3 1-16,1-1 5 0,2 0-10 0,-2 2 5 15,-1 1-1-15,4-2-1 0,-4-1-1 0,1 4 6 16,3 0-4-16,-4 0 5 0,3 0-4 0,-3-3 1 16,0-1-6-16,1 2 6 0,-1 1 4 0,0-3-8 15,3 1-2-15,-2-2 7 0,-1 9 5 0,2-2-9 16,-2-2 0-16,0 1 1 0,3 0 1 0,-3-1-3 16,0 1 7-16,4 1-7 0,-3-1 0 0,2 1 8 15,-1 2-2-15,-2-3 0 0,4 0-2 0,0-3 26 16,-3 1-1-16,0-1-6 0,2 3-3 0,1-5-6 15,-1 4 4-15,0-4-1 0,1 4-3 0,-1-3 3 16,-1-3-4-16,1 7-2 0,-2-4-2 0,2 4 1 16,-2-1-3-16,4-5-1 0,-1 4 6 0,-3-1-4 15,3-2-4-15,-2 5 0 0,-2-5 5 0,3 1-3 16,-2-3 0-16,2 6-5 0,-1 1 3 0,0-5-2 16,-2 2 8-16,2-2-7 0,-2 0 1 0,1 0 1 15,1-1-5-15,-4 0 4 0,4-1-4 16,-2 2 11-16,0-3-12 0,0 4 24 0,1-4-17 15,-1 1-3-15,0 0 4 0,-1 7-5 0,2-8-7 0,-1 3 8 16,0 0-3-16,0 0 1 0,1 4-1 0,-1-5 4 16,-1 6-2-16,1-5 1 0,0 0-2 0,-1 1 6 15,1-1-2-15,0-2-4 0,1 6-1 0,-2-4 5 16,1 0-1-16,-2 0-21 0,1-2-6 0,1 0 9 16,1-4 1-16,-1 6 5 0,2-6-2 0,-2 5 6 15,0-3 3-15,0 1-5 0,1-4-2 0,-1 6 1 16,0-4 7-16,0 2-2 0,0-1 1 0,0 1-1 15,1 1 7-15,-1-1-4 0,0 1 11 0,0 0-24 16,0 0 8-16,-2-1 5 0,2 1 2 0,-2-2 3 16,5 3 1-16,-3-6-11 0,-1 5 6 0,-1-5-6 15,2 2 13-15,0 1-5 0,-1-4-4 0,0 1-6 16,0 0 0-16,1-5-21 0,-2 5-8 0,2-1-15 16,0-4-7-16,0 0-10 0,0 0-13 0,0 0-74 15,-5-11-171-15,3 1 76 0</inkml:trace>
  <inkml:trace contextRef="#ctx0" brushRef="#br1" timeOffset="117025.35">7206 11073 157 0,'-1'-6'200'0,"1"6"-14"0,0 0-13 16,0 0-15-16,0 0-13 0,0 0-16 15,0 0-14-15,0 0-9 0,0 0 0 0,0 0-4 16,5 16-4-16,-4-6-2 0,3 2-1 0,-1 5 1 15,2 0 4-15,0 2-4 0,0 6 0 0,3 4 2 0,-3-2-1 16,-1 2-4-16,1-2-4 0,1 1-5 0,-3 0-3 16,1 0-2-16,-3 1-3 0,3-3-9 15,-4 0-6-15,1-1-7 0,3 1-6 0,-4-6 0 16,3-1-2-16,-2-2-11 0,1-5-3 0,-2-1 3 0,4 0-11 16,-4 1-6-16,4-3-15 0,-2-1-21 0,1-2-31 15,-2 1-29-15,0-3-31 0,1 2-22 16,1-4-23-16,-3-2-29 0,0 0-32 0,11-8-26 0,-7 4-133 15,1-3-406-15,-3 0 180 0</inkml:trace>
  <inkml:trace contextRef="#ctx0" brushRef="#br1" timeOffset="117394.201">7429 11318 179 0,'0'0'161'0,"0"0"-8"0,6-3-4 16,-6 3 2-16,10 0-7 0,-2 0-11 0,1-1-10 16,6 0-11-16,2-1-6 0,12-3-13 0,-2 0-7 15,-5 2-7-15,-2-3-8 0,10 0-4 0,-5 0-10 16,-3 1-5-16,6-1-10 0,-9 0-1 0,0 3-4 16,-1-2-9-16,-5 1-3 0,-2 0-3 0,0 3-5 15,-5-2 4-15,-1 2-5 0,2-2 9 0,-7 3 7 16,7 0 4-16,-7 0-2 0,0 0 0 0,0 0-1 0,0 0-2 15,0 0-3-15,0 0-2 0,0 0-3 16,-14 7 1-16,9-3-6 0,0 1 1 0,0 4-3 16,-2 2 2-16,-1 3-6 0,1 2-4 0,1 1 3 15,-3 7-3-15,1-1 4 0,2 4-7 0,-1 0 2 16,5 3 0-16,-2-3-1 0,3 1-2 0,1-1 2 16,-3-7 0-16,3 5-2 0,0-4-7 0,0-4-16 15,3 1-22-15,-3 1-29 0,1-3-20 0,-1-3-28 16,-1-1-31-16,2-3-29 0,-1-2-154 0,0 0-360 0,-4-1 160 15</inkml:trace>
  <inkml:trace contextRef="#ctx0" brushRef="#br1" timeOffset="118261.555">7484 11615 200 0,'-4'-2'197'0,"4"2"-20"15,0 0-18-15,0 0-11 0,0 0-21 0,14-2-10 16,-4 0-14-16,3 0-10 0,5 0-16 0,2-2-15 16,7-7-13-16,1 3-9 0,2-2-18 0,3 0-16 15,-1 0-18-15,1-3-17 0,3 0-21 0,-2-4-9 16,-1 4-19-16,3-4-9 0,-5 2 1 0,-3 2-3 16,-2 1 2-16,-7 3 7 0,0 1 5 0,-3 0 10 15,-3 2 14-15,-4-1 23 0,1 2 28 0,-2 2 28 16,-3-1 33-16,-1 0 22 0,0 3 18 0,-2-2 10 15,-2 3-6-15,0 0-14 0,0 0-8 0,0 0 6 16,0 0-2-16,-2 16 6 0,-5-10-6 0,6 3-3 16,-4 2-4-16,-1 5-6 0,2-4-5 0,-2 2-3 0,2 4-5 15,-1 0-2-15,2-1-3 0,0 0-5 16,2 1-6-16,-3-2-3 0,2 1-5 0,2-2-5 16,-2-2-2-16,4-1-4 0,-2 1-2 0,1-2-6 15,2-2-1-15,-1 0-9 0,2-4-6 0,-1 3-2 0,2-4-3 16,0-1-2-16,1-2-4 0,3 0-7 15,-4-2-4-15,5-3-3 0,3-1-13 0,0-2-14 16,1 1-7-16,0-7-5 0,0 1-13 0,-2-2-7 16,-2-1-1-16,3-1-6 0,-2-9-7 0,0 0 6 0,-4 0 2 15,-2 7 15-15,-2-7-1 0,-3 7 11 0,-2 0 22 16,0 1 5-16,-6 1 16 0,-2 2 15 16,2 2 12-16,-2-1 8 0,-1 4 5 0,-2-2 3 15,-2 6 7-15,-1-2 9 0,-3 3 4 0,6-1-2 0,-5 4 3 16,2 1-4-16,0 0 0 0,4 0-2 0,-4 1-7 15,5 4-2-15,-1-3-9 0,3 2-7 0,0 2-11 16,0-3-10-16,3 2-17 0,1 0-8 0,1-1-4 16,4 0-10-16,0 3-5 0,0-3 0 0,7-4-3 15,-7 0-5-15,17 2 1 0,-5-3-5 0,2 0 3 16,4-2-2-16,1-4 8 0,1 5 0 0,-2-5 3 16,8-3 5-16,-6 2 6 0,7-4 6 0,-2 1 6 15,0 0 3-15,-5 4 10 0,7-5 6 0,-11 4 10 16,11-1-5-16,-10 1 7 0,1 1-5 0,-4 5 6 15,-1-2-5-15,-1 3 4 0,-2-1 12 0,3 2 4 16,-6 3 8-16,2 1 4 0,-1 3 7 0,0 0 4 16,-2 1 7-16,-1 4 2 0,1 2 1 0,-2 1-1 15,0 2-2-15,0-2-5 0,0 2-3 0,-1 1-3 16,1 0-2-16,0 1-3 0,0-1-1 0,0 0-3 16,-1-2-8-16,2-3 4 0,1 3-8 0,-1-5 1 15,0 1-7-15,0-2-6 0,1 0-6 0,2-5-3 16,-4-1-9-16,5 1-7 0,0-2-4 0,4-3-2 15,-3-3-12-15,9-2 2 0,-3 0 7 0,0-3 1 16,-1-3 5-16,2-2 0 0,-4 0 10 0,3-2 8 0,-3-1 15 16,-1-1 9-16,-6 0 16 0,1-1 20 15,-4 1 20-15,-3-3 5 0,-1 2 17 0,-3-2 7 16,-7-3 2-16,-1 7 2 0,-3-3-3 0,-7-1-5 0,4 11-9 16,-6-4-10-16,4 6-16 0,-10 0-23 15,2 3-46-15,-3 1-57 0,3 3-76 0,-1 0-79 0,-4 4-131 16,5 0-376-16,1 1 167 0</inkml:trace>
  <inkml:trace contextRef="#ctx0" brushRef="#br1" timeOffset="129451.405">7728 12189 8 0,'1'-4'82'0,"-1"4"-8"0,0 0-5 15,3-4-6-15,-1-1-9 0,-2 5-1 0,3-4 5 0,-3 4-9 16,3-4 4-16,0 1 5 0,-3 3 5 0,3-5-6 16,-3 5 16-16,2-2-5 0,-2 2 1 15,0 0 8-15,1-3 1 0,-1 3 0 0,0 0 0 0,0 0-4 16,0 0 1-16,0 0-7 0,0 0-6 0,0 0-9 16,0 0-3-16,-5 10-8 0,0-3-4 15,-2 2 1-15,0 1-5 0,1 0-4 0,-3 3-5 0,4 0-2 16,-3 1 1-16,4-2-6 0,2 0-1 0,-2-1-3 15,1 1-5-15,-2-1 2 0,4-2 0 0,1 4-3 16,0-3-1-16,1 0-4 0,3 0-2 0,-3-3 0 16,6 0 2-16,-5 1 0 0,5 1-6 0,-1-3 3 15,4 3 7-15,0-4-4 0,-1 4-3 0,3-3 2 16,3 3 1-16,0 1-3 0,1 0 2 0,-1-1-1 16,-2 2-1-16,4-2-2 0,-5 1-1 0,0-3 4 15,-3 2-7-15,1 0 2 0,-2-1 1 0,-1 0 6 16,0-1-5-16,-2-2-2 0,-4 2 7 0,3 0 1 15,-4 0 5-15,0-2-4 0,-2 2-5 0,-2 3-5 16,-3-2-8-16,-7 2-27 0,-1-1-10 0,-2 0-8 16,1-1-23-16,-5-3-22 0,0-1-11 0,-5 1-19 15,-1-3-105-15,-2-4-257 0,-1 0 114 0</inkml:trace>
  <inkml:trace contextRef="#ctx0" brushRef="#br1" timeOffset="130197.949">7751 12189 12 0,'26'-17'123'0,"-3"5"-12"0,3 5-8 16,-7 0-7-16,4-1-15 0,-5 2-10 0,0 0-2 16,-1 2-3-16,3 1 1 0,-1-1-8 15,-6 3-5-15,0-1-7 0,-2 0 1 0,0 2 0 16,0-1-3-16,-3 2 3 0,-1 1-3 0,0 0 8 0,2-1-6 15,-2 1 7-15,2 3 0 0,-1 2-2 0,2 1 2 16,-2 1 3-16,-3 0 1 0,3 1 1 0,-1 6-3 16,1 1-4-16,-3 3 0 0,-1-2 1 15,-1 1-5-15,3 6-5 0,-5-4-5 0,4 0-8 0,-2 0-3 16,1 4-4-16,-3-7 3 0,4 0-4 16,-1 0 0-16,1-2-7 0,1 1-2 0,-1-8-7 15,0 2-5-15,1 1-8 0,-2-6-7 0,6 2 0 0,-1-4-5 16,1 0 2-16,0-2-9 0,-2-3 10 0,2 0-10 15,3 0-1-15,-3-3 3 0,-1-4-4 0,1 3-8 16,-1-2-1-16,-1-2 15 0,-2 0-11 0,-1-2 7 16,-1-1-8-16,1 0 9 0,-5-4-3 0,-1-1-2 15,-4 2 14-15,-5 0-11 0,3 0 8 0,-2-1 6 16,-2-1 4-16,-1 0 7 0,-2 0 16 0,0 3 8 16,-3 1 1-16,1 1 9 0,2 1 10 0,-4 3 1 15,2-2 0-15,0 2 0 0,6 3 1 0,-3 1-5 16,4-1 5-16,4 1-3 0,-4 1-4 0,4 0-6 15,0 2-15-15,1-2-10 0,4 3-3 0,0 0-2 16,0 0-4-16,0 0 1 0,9-7-5 0,-1 7-5 16,3-3 1-16,2 3-5 0,0-1 8 0,5 0-4 15,-1 1 1-15,0 1 2 0,1-1 5 0,0 1-4 16,-1-1-2-16,-4 3-8 0,0 1 8 0,-1-1 0 16,2 4 3-16,-1 2 7 0,-2-2-2 0,2 4 6 15,-4 3 2-15,5-1 8 0,-6 1 1 0,-2 2 5 16,4-1 4-16,-2 2-6 0,-2 0-6 0,0 0 2 15,4-1 2-15,-5 0-2 0,0-1-3 0,0 0 3 16,0 0-3-16,4 0-4 0,-4-5 5 0,0 3-6 16,3-7-17-16,-2 5-2 0,6-6-2 0,-2 1-5 0,4-1-2 15,-4-3-11-15,3-4-1 0,1 0-6 0,-1-3-1 16,9 0 8-16,-7 0-6 0,-1-7 5 16,3 2 3-16,-3-4 7 0,-1 0-3 0,-2-1 8 15,-1 0 2-15,-4 0 15 0,0-4 4 0,-1-5 3 0,-3 4 11 16,-4 1 1-16,-1-7 6 0,0 9-1 0,-3-1 3 15,-1 1-2-15,-1 0-2 0,-3 3-5 16,-2 2-1-16,0-2-6 0,-1 7-18 0,-4-1-18 0,0 4-17 16,-1 2-37-16,-3 2-32 0,-4 2-52 0,-4 2-88 15,0 7-274-15,2-3 122 0</inkml:trace>
  <inkml:trace contextRef="#ctx0" brushRef="#br1" timeOffset="131565.419">7725 12920 100 0,'0'0'132'0,"0"0"-16"0,12-5-10 0,-3 2-9 0,1-1-8 15,0 1-6-15,5-2-10 0,2 1-9 0,2-3-6 16,2 4 1-16,-3-2-11 0,-1 0-4 0,0 3-5 16,0 0-3-16,-6 0-9 0,6-1-2 0,-7 2-2 15,3 0 2-15,-3 1-2 0,-1-1 1 0,-3 1-6 16,2-2-4-16,-8 2 4 0,10 0 1 0,-5-1-13 15,-5 1 4-15,0 0 7 0,8 0 4 0,-8 0 6 16,0 0 7-16,8 1 2 0,-8-1 1 0,0 0 2 16,0 0-5-16,0 0-5 0,5 2-1 0,-5-2-1 15,1 5 2-15,-1 2-2 0,-1 0 7 0,-1 3-6 16,2 6 2-16,-1-3 0 0,-1 7-6 0,2-1 8 16,-2 7-2-16,2 1 4 0,-1-3-8 0,0 4 3 15,2-2-7-15,-2-2-2 0,1-2-2 0,1 2-1 0,0-4-1 16,-2-1-3-16,2 0 1 0,-1-2 3 15,2 0-5-15,0-5-2 0,-2 2-9 0,1-2-12 16,1-4-19-16,-1 3-19 0,0-5-35 0,-1 3-10 16,0-6-29-16,2 2-22 0,-2-1-136 0,0-4-303 0,-6 2 134 15</inkml:trace>
  <inkml:trace contextRef="#ctx0" brushRef="#br1" timeOffset="131784.187">7808 13167 50 0,'0'0'160'0,"0"0"-12"0,0 0 0 0,13-1-7 0,-4 0-9 16,1 2-13-16,0-2-7 0,7 0-7 0,1 1-17 16,10-3-5-16,-1 1-8 0,2-3-9 15,1-2-3-15,-1 0-11 0,-1-1-26 0,1-1-13 0,2 0-23 16,0 0-21-16,-3-2-26 0,0 1-16 15,-1-2-12-15,-9 3-19 0,2 0-100 0,-3 1-220 0,-2-4 97 16</inkml:trace>
  <inkml:trace contextRef="#ctx0" brushRef="#br1" timeOffset="132064.676">8360 12980 52 0,'-5'-4'109'0,"5"4"-7"0,0 0-8 0,0 0 1 0,-19 4 7 16,11-2-11-16,3 3 5 0,1-2-10 0,-3 0-15 15,-2 2-3-15,6 2-4 0,-2-3-10 0,-1 2 1 16,2 2-1-16,0 1-6 0,4-3 3 0,-2 2-6 15,4 1-13-15,-2 1-2 0,4 0 1 0,2-2-4 16,-1 1-5-16,4 0 2 0,0 0-1 0,8-1-4 16,-3 4-3-16,4-2 6 0,0-2-8 0,-3 3-9 15,2-3 10-15,-1 1-2 0,1-3-5 0,-7 1 4 16,2-2-4-16,-1 1-1 0,-2-1 4 0,0 0-9 16,-2 1 4-16,-3-1-1 0,2-1 14 0,-4 1 1 15,2 2 4-15,-4-2 2 0,-4 4-1 0,0 0-3 16,0-1-2-16,-2 0 0 0,-5-1-5 0,-1 7 0 15,-2-5-5-15,-1 1-20 0,-3 0-6 0,-1-2-21 16,1 1-9-16,-1-3-32 0,-2-2-9 0,2-2-23 16,2 1-33-16,-6-3-87 0,2-1-249 0,2-3 110 15</inkml:trace>
  <inkml:trace contextRef="#ctx0" brushRef="#br1" timeOffset="132508.397">8402 12975 129 0,'7'-3'180'0,"3"-4"-2"0,0 3-11 0,-2 3-16 16,2-1-13-16,0-1-15 0,1-1-11 0,1 4-13 16,1-2-7-16,1-1-6 0,-1 3-9 0,1-2-8 0,-1 2-6 15,0 2-8-15,1-1-6 0,-3 1-5 0,-2-1-3 16,0 4-5-16,0-2-2 0,-1 0-3 0,-1 1-3 15,0 2-1-15,-1 0-1 0,1 1 5 0,-4-1-3 16,2 4 1-16,0 4 1 0,-3-2-3 0,0 3 1 16,2-1-6-16,-4 2-3 0,2 0 3 0,-1-3-5 15,0-2 3-15,1 3-3 0,3 1-3 0,-4-1-5 16,0-2-2-16,5 3 3 0,-2-3-5 0,-1 0 4 16,3-1-4-16,1-5-4 0,0 2-7 15,2-1 0-15,0-1-2 0,4-3-1 0,-3-3-2 0,8 0 0 16,1-4-5-16,-1-1 0 0,0-3-1 0,1 1 3 15,-2-3 2-15,1-1 2 0,-2 1 1 0,-2-5 2 16,-1 3 1-16,-1-5-2 0,-5 0 6 0,1-2 0 16,-1 1 10-16,-4 0 3 0,-2-2 10 0,-1 3 2 15,-4-2 5-15,-2 4 4 0,-3-2 3 0,0 1-1 16,-3 1-3-16,-3 3-4 0,0 2-3 0,-4 1-4 16,-1 1-14-16,-10 3-10 0,1 1-24 0,1 4-31 15,-2 3-43-15,2 3-47 0,0 2-60 0,-3 1-119 16,2 1-354-16,2 0 156 0</inkml:trace>
  <inkml:trace contextRef="#ctx0" brushRef="#br1" timeOffset="145733.407">8082 13812 92 0,'2'-5'86'15,"2"-1"-10"-15,0-4-1 0,0 4 1 0,-3-2-4 16,3 2-9-16,-3 1 6 0,2-2-3 0,-1-1-1 16,-2 4-4-16,3-3-3 0,-3 2 5 0,0 0 1 15,1 0-5-15,-1-2-7 0,-1 2-6 0,-2 0 3 16,-2 1-14-16,0 0-2 0,-3-1 0 0,1 0-7 15,-4 2 1-15,1 0 0 0,-3 1-1 0,1 0-4 16,-2 2 2-16,0 2 0 0,-3-2 2 0,-1 1 0 0,5 3 4 16,-2-2-3-16,2 3-6 0,-3 0-1 0,4 0 2 15,-2 2-14-15,5 0 9 0,-1 4-2 16,1-3-3-16,0 2-2 0,-1 4-2 0,3-3-3 16,1 0 0-16,3 0 2 0,2 0 0 0,1-1-2 15,0 0 0-15,4-1-6 0,0-2-5 0,2 1-6 0,1-2 1 16,-1-2-4-16,8-1-2 0,-4-2 1 15,3-1 1-15,6-2-1 0,-7-2-4 0,7 1-2 16,-3-4 4-16,-1 0 5 0,-3 1 1 0,0-1 5 0,-1-4-3 16,-1 3 0-16,-1-1 5 0,-2 1-7 0,1-2 12 15,-2 3-4-15,0-1 5 0,-4 3 12 0,0-4 6 16,1 7 9-16,-1-1-2 0,-1-1-1 0,2 0-2 16,-3 4-6-16,0 0-5 0,0 0 4 0,0 0 4 15,-3 17 3-15,2-6-3 0,-3 7-1 0,1-2 4 16,1 3-1-16,-4-2-3 0,1 3-3 0,5 6 2 15,-1-7-1-15,-1 1 3 0,1-1 0 0,1 1-7 16,0-2 1-16,3 2-2 0,-2-5 1 0,-1-1-3 16,5-3-4-16,-3 0-7 0,2 1-7 0,-2-6-3 15,1 0-15-15,1 0-13 0,1-2-9 0,0-2-36 16,3-2 3-16,1 0-13 0,-1-2-23 0,-2-5-17 16,3 1-91-16,0-3-242 0,-1-2 107 0</inkml:trace>
  <inkml:trace contextRef="#ctx0" brushRef="#br1" timeOffset="146385.849">8275 13740 73 0,'0'0'152'16,"0"0"-9"-16,0 0-2 0,0 0-2 0,2 10-6 16,-4-4-11-16,0 5-10 0,1 1-4 0,1 5-10 15,-3-5-9-15,2 3 0 0,1-1-14 0,0 0-8 16,-5 3-6-16,5-2-3 0,0 2-14 0,0-1-3 15,5-5-6-15,-5 0-1 0,4 1 0 0,1-1-1 16,-1-2-8-16,0 0-9 0,2-1-7 0,-2-1 2 16,2-4-8-16,1 1-6 0,-1-4-6 0,3 0-4 15,3 0-4-15,-6 0-1 0,4-5-9 0,-1 0-3 16,-1-2-11-16,-3-2 11 0,4 2-9 0,-4-6-7 16,-1 1 10-16,-2 0-8 0,0-5 0 0,-4 0 7 15,-1-5 1-15,-4 4-2 0,-3-5 14 0,0 7 10 16,2 1 3-16,-3 1 15 0,-1 1 6 0,-1 1 4 15,2-2 14-15,-1 8 6 0,2-3 0 0,1 4-3 16,0 1-2-16,3 1-6 0,-4 1-3 0,6-1-2 16,0 1-5-16,4 2-1 0,-8 0-2 0,8 0-11 15,0 0-5-15,0 0-3 0,0 0-17 0,0 0 16 16,0 0 3-16,14 6-9 0,-1-6 0 0,-1 0-2 16,8-1 4-16,-3 1-17 0,6 0 14 0,-3-3 6 15,2 1 0-15,1 2-1 0,-3 0-6 0,1 0 11 16,-3 0-1-16,-1 0-1 0,-4 2 1 0,1-2 3 15,-1 4 1-15,-4 3 2 0,0-3 5 0,1 3 11 16,-3 3 2-16,-1 6-2 0,1-5 11 0,-4 5 4 0,1-1-1 16,1 6 3-16,-2-3-10 0,-2-1 7 15,4-1-3-15,-2 4-3 0,2-3-3 0,-4 1-2 16,4-1-1-16,2-1-2 0,-4-5-2 0,4 1 0 16,-2-2-1-16,4 2 1 0,-1-4-3 0,2-1-1 15,0-2-11-15,0 0-11 0,2-4 1 0,2-1-4 0,-1-1 2 16,4-2-11-16,0-2 5 0,1-3-3 15,1-2 4-15,-5-1 0 0,4-3-2 0,1-4 5 16,-1-3 4-16,-2-1 15 0,-4 3-4 0,-2-8 6 16,3 2 3-16,-4-1 7 0,-5 2 8 0,-1-2 12 0,-2-1 8 15,-1 8 12-15,-4 2 6 0,-2 0 2 0,-2 0 0 16,-4 2-1-16,0 3-4 0,-2 3-7 0,-3 2-5 16,-2 2-7-16,-1 0-3 0,-1 5-24 15,-6 2-26-15,-1 5-43 0,-1-1-47 0,2 5-48 0,0 1-162 16,3 1-342-16,2 2 151 0</inkml:trace>
  <inkml:trace contextRef="#ctx0" brushRef="#br1" timeOffset="147047.569">8022 14230 11 0,'0'0'195'0,"0"0"-17"0,0-6-25 15,0 6-9-15,0 0-12 0,0 0-14 0,-9 12-14 16,4-4-5-16,1 3-5 0,-1 1 0 0,-2 5-3 16,-2 1-1-16,2 6-2 0,-2 2-1 0,-2 1-6 15,3-1-2-15,0 1-6 0,0 0-7 0,-3-1 0 16,7 3-9-16,-2 0-6 0,2-2 2 0,1-3-9 0,2 1-2 16,1-7-2-16,0 0 11 0,1-1-8 15,2 0-3-15,-1-4-4 0,2-3-3 0,1 1-4 16,3-2-4-16,-2-1-6 0,3-1-5 0,-1-3 1 15,3-3-1-15,0 1-8 0,1-6-3 0,1 2 0 16,-1-4-6-16,4 1-7 0,-2-5-2 0,2 2-2 0,-8-3-2 16,1 4 6-16,4-8-2 0,-5 5 2 15,-3-4 2-15,-1 2 1 0,-3 0-3 0,2 0 3 16,-1 2 3-16,-2 1 8 0,-5 1 3 0,5 1 6 16,-5 2 1-16,0-1-4 0,1-2 0 0,-4 5 0 15,-3 3-1-15,1 0 2 0,-2 0-8 0,-3 3 1 16,3 2 1-16,-2-1-8 0,-1 3-18 0,-2 0-23 0,3 1-20 15,-1 4-29-15,2 1-22 0,2-5-32 16,6 0-41-16,-2 2-140 0,2-1-354 0,4-1 157 16</inkml:trace>
  <inkml:trace contextRef="#ctx0" brushRef="#br1" timeOffset="147421.419">8285 14466 148 0,'-6'-2'212'0,"6"2"-12"16,0 0-16-16,-11 9-11 0,5-2-18 0,0 3-9 15,2 0-11-15,0 6-10 0,-1 1-13 16,1 1-11-16,1 1-7 0,-1-2-14 0,0 3-5 16,2-1-10-16,2 0-1 0,2-2-10 0,0 0-6 15,4-1-5-15,-3 0-10 0,1-5-8 0,1-1-10 16,3-2-8-16,-1 0-5 0,-2-4-6 0,4-2-8 0,-1 2-4 15,2-4-4-15,-2-1-5 0,6-2 0 16,-3-2 1-16,2-2-2 0,-3 2-1 0,6-9-1 0,-6 4 3 16,4-2 1-16,-5-3 8 0,0 0 1 15,-3-1-1-15,-1-1 5 0,-2 0 0 0,-3 0 1 0,0-1 4 16,-4 0-5-16,0 0 7 0,-3 1 5 0,1-2 2 16,-3 5 9-16,-1 1 3 0,3 2 11 15,-6-1-1-15,5 5 2 0,-6 0-1 0,4 1 1 0,-2 2-6 16,-2 3-6-16,4-1-2 0,-4 2-11 0,2 2-23 15,3 1-22-15,-2 1-31 0,2 1-34 16,1 2-33-16,0 1-154 0,0 0-319 0,1-2 142 0</inkml:trace>
  <inkml:trace contextRef="#ctx0" brushRef="#br1" timeOffset="147815.552">8614 14415 135 0,'0'0'178'0,"0"0"-16"16,3-2-16-16,-3 2-12 0,0 0-5 0,6 9-3 16,-6-2-7-16,3 3-10 0,-3 1-4 15,1 5-10-15,1 1-5 0,-1 0-10 0,0 4-5 0,0 4-9 16,-1 2-3-16,0-1-7 0,2-9-6 0,2 3-7 15,-1-2-3-15,4-1-3 0,-1 1-6 0,0-2-5 16,1-3-4-16,0-6-7 0,1 5-6 0,1-7-9 16,0 1-2-16,1-4-4 0,4-2-12 0,-2-3 3 15,7-4-3-15,-5-2-1 0,2-2 2 0,0-1 1 16,-2-1 6-16,-2-2 2 0,-1-3 1 0,-4 3 2 16,3-9 2-16,-5 5 5 0,-2 2 4 15,-2-3 1-15,-2-8 8 0,-3 3-1 0,-3 1 0 16,-4-3 3-16,-2 4 4 0,-1 2 3 0,1 6 0 0,-1-1-2 15,-1 4 0-15,-2 3-6 0,3 1-4 0,-4 3-15 16,-1 1-17-16,-3 5-30 0,3 2-30 0,-1 2-40 16,-6 4-38-16,-2 5-139 0,6 0-322 0,-2 3 142 15</inkml:trace>
  <inkml:trace contextRef="#ctx0" brushRef="#br1" timeOffset="148421.862">8041 15041 160 0,'0'0'156'0,"0"0"-12"0,5-4-13 0,-5 4 4 0,6-3-3 16,-1 1-2-16,0 1-5 0,2-1-5 0,3 0-9 15,-1 0-10-15,4 0-6 0,1 1-10 16,-1-1-3-16,6-2-7 0,2 2-12 0,-1 0-2 16,-2-1-8-16,1 2-4 0,1-2-5 0,1 3-6 15,-2-2-3-15,-4 2 0 0,-3-2-7 0,-1 2 0 16,1-1-4-16,-6 1-3 0,1 0-2 0,-2 1-1 15,-5-1 0-15,10-1-3 0,-10 1 0 0,9-2 2 16,-9 2 7-16,5 2-1 0,-5-2-7 0,-1 5 2 16,1-5-4-16,-3 8 0 0,1-1-2 0,-1 0-2 0,2 6 0 15,-3-3-2-15,3 6-1 0,-3 0-1 0,-1-1 0 16,0 4-1-16,2 6 1 0,-1-7-3 0,0 2 0 16,2 5 1-16,-1-5 0 0,-1-1-3 15,4 0 1-15,-5 1-1 0,5-1-2 0,-4 0-9 0,2 2-14 16,-1-5-15-16,1 1-12 0,2-5-16 0,-3 0-19 15,3-2-20-15,0-5-21 0,-1 2-10 0,2-2-13 16,-2-1-144-16,-2-1-318 0,3-3 141 0</inkml:trace>
  <inkml:trace contextRef="#ctx0" brushRef="#br1" timeOffset="149284.485">8132 15245 97 0,'0'0'165'0,"0"0"-15"0,0 0-13 0,0 0-8 16,16 0-9-16,-9-2-15 0,3 2-9 0,2-1-10 15,7-1-4-15,-3-2-10 0,5 1-7 0,0 0-7 16,6-4-5-16,4 0-3 0,-2 2-6 0,1-2-4 16,1-2 1-16,-2 1-12 0,0 1 1 15,-1 2-4-15,-5-1-4 0,4-1-2 0,-8 3 5 0,0-2-7 16,-1 4-2-16,-6-2-2 0,0 2-3 0,0-1 3 15,-4 3-1-15,-2 0-1 0,4 0-3 0,-5 0 0 16,0-3 1-16,-5 3-4 0,10 3 6 0,-5-3 17 16,-2 4 7-16,0-1 3 0,-1 4 1 15,0 2 2-15,0 2 0 0,-2 1 0 0,0-1 5 0,0 4-4 16,1 5 0-16,-2-5-4 0,1 4-2 0,0-2-4 16,0 1-1-16,1-1-7 0,1 0 0 15,0-1-5-15,0 1 5 0,1-6-7 0,0 0-2 16,2-2-2-16,1 0-1 0,-2 2 5 0,4-5-8 15,-3 2-5-15,4-1-3 0,1-4-2 0,-1 0 8 0,0-3-10 16,5-1-3-16,-5-1-3 0,4-1 0 0,0 0 0 16,0-2-6-16,-1-2-5 0,0-4-2 0,3 0-3 15,-6 2-2-15,3-6-2 0,-2 1-1 0,-3 0 1 16,0-4 1-16,-1 2 4 0,-4-2 1 0,0 0-3 16,-2-2 7-16,-4 1 1 0,3 2 2 0,-4 0 8 15,-3 1 4-15,0-1 12 0,-3 3 7 0,2 0 7 16,-6 0 8-16,5 6 3 0,-3 3 2 0,-4-4 3 15,-2 5-7-15,1 3-3 0,0-1-5 0,0 4 1 16,-1-1-5-16,1 0 0 0,0 6-3 0,4-3-3 16,2 1-3-16,0-1 6 0,2 0-8 0,2 1-1 15,2-2-2-15,1 2-9 0,0-3-6 0,2 2 1 16,2-1-5-16,1-3-4 0,3 6 1 0,4-4 0 16,-1-2 3-16,7-1 0 0,-2-2 0 15,3 2-6-15,6-5-1 0,1 0 3 0,5-2-1 16,-7 2 0-16,3 0 3 0,1-5 1 0,5 1-3 0,-2 0 5 15,-7 3-2-15,1-2 8 0,-3 0 4 0,3 4 1 16,-3-2-1-16,2 3-8 0,-6 1 6 0,2-1-5 16,-3 1 10-16,-1 1-4 0,1 2-4 0,-2 0 5 15,0 4-1-15,-1 2 4 0,-2 3 0 0,-2-1 6 16,5 6 0-16,-5 0 2 0,-1 5 3 0,0-2-1 16,-2 0 9-16,1 1-12 0,-3 1 4 0,0-2 0 15,1 2-2-15,2-1-1 0,0 0-2 0,-3-6-1 16,2 1 0-16,-1-2-4 0,1 2 2 15,2-5 1-15,-2 1 1 0,0-1-3 0,1 0 3 0,1-5-1 16,-1 1 0-16,1-4 2 0,2 2-1 0,-6-2-5 16,12 0 0-16,-5-2 0 0,5-3 3 0,-8-1-2 15,6 0 2-15,-2-5 0 0,1 2 6 0,0-6 2 16,-1 1 7-16,-4-1 1 0,3-2 7 16,-5-3 10-16,-3 2-5 0,-1-1 2 0,-4-9 5 15,2 10-2-15,-3 3-1 0,1-2-2 0,-2 2-5 0,-5 1-6 16,0 1-18-16,2 6-37 0,-4-2-41 0,-2 4-76 15,-2 2-74-15,-9 0-187 0,6 3-445 0,0 3 197 16</inkml:trace>
  <inkml:trace contextRef="#ctx0" brushRef="#br1" timeOffset="169531.387">8286 15712 61 0,'5'-3'72'0,"-1"-2"-2"0,0 1-3 15,-2-1 2-15,5 0-9 0,-6 1 5 0,2-1-4 0,2 3-1 16,-3 0 2-16,-2 2 2 0,4-8-4 0,-4 5-1 16,0-1 6-16,0 4-17 0,4-6 3 15,-8 0-4-15,4 3-6 0,0 3-8 0,0-7-3 16,-4 3 1-16,-1 0-2 0,0 1-12 0,-1-1 11 16,-2 2-7-16,-2 1-5 0,-2 1 6 0,1 1-5 15,-2 1-3-15,-4 0-2 0,1 3-2 0,-2 1-3 16,0 1-10-16,-1 0 19 0,2 3-13 0,2 1 5 15,1-3-4-15,-3 3 4 0,7-3-3 0,1 0 0 16,-4 0-1-16,8 3-1 0,-4-1 0 0,4-2 0 16,-1 1 4-16,5 0-7 0,-2-2-1 0,3-1 0 15,3 1-2-15,-2 0-1 0,4-2-3 0,1-1 1 16,1-1-5-16,0-1 11 0,6-1-3 0,-3-1-8 0,3-1 8 16,1-1-1-16,2-5-1 0,0 2 1 15,1-1 0-15,-5 0 5 0,0 3-5 0,1-4 1 16,-3 1 5-16,0-1-1 0,-2 2-4 0,1 0 4 15,-4 1-7-15,-1 1 9 0,0 2 4 0,0-3-10 0,0 3-1 16,-4 1 7-16,8-3-2 0,-8 3 0 0,0 0 2 16,4 8 5-16,-3-2 2 0,3 4 1 15,-4 0 1-15,0 2-2 0,4 3-2 0,-4 1 1 16,0 2 5-16,0-2-3 0,0-1-3 0,1 1-2 16,2 0-2-16,-3-3 0 0,0-1 7 0,-3 3-6 15,6 1 0-15,-6-4-1 0,3-1-19 0,3 2-31 16,-3-2-5-16,0-6-12 0,1 3-8 0,2-1-14 15,-1-2-16-15,-1-1-79 0,2-2-194 0,1 1 86 16</inkml:trace>
  <inkml:trace contextRef="#ctx0" brushRef="#br1" timeOffset="170163.112">8526 15778 3 0,'-3'15'165'15,"1"-6"-15"-15,1 1 4 0,-3 9-10 0,-1-2-19 16,1 0-4-16,0 0-14 0,-1 2-12 0,4 5-6 0,-1-6-9 16,0 0-10-16,0-2-6 0,4 0-2 0,-2-1-10 15,0-4-7-15,2-1 0 0,0 2-3 16,3-3-17-16,-3-1-8 0,2-3-5 0,4-1-4 16,-3-1 1-16,3 0-5 0,1-4-3 0,1-1-4 15,2-2-6-15,-2-4-12 0,0 0-8 0,-1 1-5 16,2-7-8-16,-2 4 11 0,-1-4-16 0,1-1 12 15,-1 1-1-15,-6-5 4 0,1 3-5 0,-4 0-2 16,-3-1 7-16,0 0 5 0,-2 2 6 0,-1 1 3 16,-3 0 5-16,2 4 8 0,-3-1 13 0,3 0 2 15,-1 6 4-15,0-2 14 0,0 2-2 0,4-1-2 16,0 4-5-16,1-1-2 0,-1 2 3 0,1-2-10 0,4 3-3 16,0 0 0-16,-5-2-15 0,5 2 9 15,0 0 0-15,0 0-1 0,0 0-2 0,22 1-15 16,-12-2 22-16,0 1-1 0,3-2-9 0,1-1 6 15,1 1-1-15,3-3-5 0,-1 0 7 0,1 2-3 16,0-1 1-16,2 0 4 0,-2 3 0 0,-6-1-8 0,-1 1-7 16,3 2 16-16,-1 3-2 0,0 0 0 15,-2 1 12-15,-2 3 0 0,3 1 7 0,-3 1 5 16,2 1 11-16,0 3 3 0,-3 3-10 0,1 0 3 16,-1-5-9-16,-2 3 4 0,3 1 0 0,-2-1-4 15,-1-3-1-15,2 2-4 0,-3-3 0 0,2 5-4 16,1-6 1-16,0 0 1 0,2-4-4 0,-1 2 1 15,1-1-3-15,0-1-3 0,2-2 2 0,2-4-1 16,-1 0 2-16,1-2-3 0,4-8-5 0,-1 5-2 16,1-7 3-16,-1 1-10 0,0 0 6 0,3-9-4 15,-6 5 6-15,2-5-5 0,-3 0 8 0,-2 3-6 16,-2-8 9-16,-2 0 3 0,-3-1 0 0,-4 1 3 0,-4 6 7 16,4-6 2-16,-6 6 6 0,-4 1 0 0,-1 2-1 15,0 3-5-15,-4-2-3 0,-2 6-1 16,-2 2-17-16,-3 5-23 0,-5 2-18 0,-2 2-25 15,-1 4-47-15,10 3-39 0,-12 1-146 0,2 4-319 16,3 0 140-16</inkml:trace>
  <inkml:trace contextRef="#ctx0" brushRef="#br1" timeOffset="171152.443">8305 16315 86 0,'0'0'113'0,"0"0"-11"0,0 0 13 0,0 0-8 15,0 0 1-15,0 0-2 0,0 0-2 0,0 0-15 16,0 0-3-16,-4-9-15 0,4 9 12 0,-1-6-4 16,1 6-5-16,-4-2-6 0,4-3 1 0,0 0-2 15,3 0-6-15,-3 5-2 0,-3-9-7 0,6 4-3 16,-2 0-3-16,0-2-5 0,1 2-6 0,4 0-5 16,-3 0 0-16,7-3-13 0,-9 2 5 0,8 4-8 15,0-4 1-15,1 2 2 0,-3 1-3 0,-2 2 6 16,5 5-1-16,3 0 7 0,-6 4 5 0,0 2 2 15,1 7 0-15,0 9-2 0,-2-2 3 0,-5 5-4 16,-2 0-1-16,-3 1-3 0,-3-1-2 0,-1 1-3 16,0 1 0-16,-5-6-3 0,-1 4 3 0,-3-7 1 15,2 0-10-15,-2 0 26 0,-1-2-5 0,6-6-5 16,-2-2 0-16,-2-3-7 0,5-2-6 0,-1-2-11 16,0-3-4-16,0-1-6 0,3-2-6 0,-2-3-6 15,1 1 3-15,3-6-6 0,2 1 1 0,-4-4-4 16,6-1 5-16,2-3 4 0,-1 4-3 0,-1 1 0 15,3 0 2-15,3 2 1 0,-2 1 4 0,3 1-1 16,-3 2 1-16,6 1-1 0,0 4 4 0,-1-3-2 16,1 3 3-16,1 3 6 0,4-1-1 0,-2 3 1 15,2 0 1-15,-1 2 1 0,7 2-1 0,-2 0 1 16,1 0 0-16,3 0 1 0,-4-1 1 0,6 0-4 16,-4 0 1-16,1-3-2 0,0 4 3 0,-2-4-14 15,1 1-18-15,-7-5-27 0,0 0-28 0,8-2-28 16,-8 1-18-16,3-1-25 0,-4-5-20 0,-1 2-89 15,-1-1-288-15,1-4 128 0</inkml:trace>
  <inkml:trace contextRef="#ctx0" brushRef="#br1" timeOffset="171340.332">8629 16370 100 0,'0'0'167'0,"3"-2"5"0,-3 2 4 15,0 0-3-15,2 11-6 0,0-3-5 0,1-1-10 16,-1 3-14-16,1 2-8 0,0 5-14 0,-1-2-10 15,3 2-8-15,-2 0-11 0,2 0-7 16,-3-1-14-16,1 2-4 0,-2-4-10 0,1 3-18 16,0-7-26-16,0 6-24 0,1-7-29 0,-3 2-31 0,3-2-29 15,-1-4-26-15,1 3-14 0,-3-4-12 0,2-3-106 16,-2-1-282-16,0 0 124 0</inkml:trace>
  <inkml:trace contextRef="#ctx0" brushRef="#br1" timeOffset="171667.731">8803 16418 12 0,'2'-8'206'16,"-2"4"1"-16,0 4-7 0,4-5-8 0,-4 5-20 15,0-6-13-15,0 6-14 0,0 0-14 0,0 0-18 16,0 0-9-16,0 0-12 0,0 0-10 0,0 0-6 16,0 0-10-16,0 0-2 0,-4 14-13 0,2-9-4 15,2 1-4-15,2 0-3 0,-2-1-8 0,0 3-8 16,5-2-3-16,-1 4-2 0,1-3-6 0,1 0-3 15,2 3 4-15,2-3-7 0,-2 1 3 0,2-2-7 16,2 2 7-16,-2 0-3 0,3-1-3 0,-2 0 4 16,-3 0-2-16,2-1-2 0,0 2-2 0,-2-2 1 15,-2 3 6-15,-2-6-7 0,5 1 5 0,-5 1 1 16,1 0 2-16,-1 0 4 0,-4 0 6 0,5 0 3 16,-5-3-2-16,3 4 5 0,-2-1-2 0,-2 0 1 15,-3-1-8-15,0 0-3 0,-1 1-13 0,-2-2-14 16,2 1-12-16,-8-2-16 0,5 1-26 0,-4 0-26 15,1-2-36-15,-1-1-34 0,-2-4-39 0,1 1-113 16,-3-3-340-16,4 1 150 0</inkml:trace>
  <inkml:trace contextRef="#ctx0" brushRef="#br1" timeOffset="172147.58">8912 16298 128 0,'11'-7'212'16,"1"4"-12"-16,-2-2-17 0,7-2-17 0,1 2-14 15,1 0-14-15,1 0-12 0,-1 0-12 0,-2 3-18 16,3-1-8-16,-1 0-5 0,-1 3-10 0,0-1-6 16,-2 2-7-16,-2-1-4 0,1 0-1 0,-4 2-14 15,4 0-1-15,-6-2-6 0,-9 0-4 0,14 3-5 16,-6-2 1-16,-8-1-2 0,10 6 0 0,-4-2 0 15,-2 1-6-15,0 0 3 0,1 0-1 0,0 3 4 16,-1 1-2-16,1 0-5 0,-1 1 5 0,0 2-4 16,-1-2-1-16,3 7 2 0,-5-3-2 0,3 0-2 15,0 2-2-15,-2-1-1 0,1 1-4 0,2 1 3 16,0-7-3-16,0 2-1 0,-2-1 0 0,0 2 5 16,3-4-12-16,-2-1-1 0,3-1-5 0,-2 0-4 15,3-3-4-15,0 0 4 0,-2-4-4 16,5 0 1-16,1-3 2 0,-2-2-2 0,3 0 0 0,1-3-5 15,3-1 7-15,-5 0-3 0,2-4 5 0,-1-1 0 16,-1-3 3-16,-1 0 0 0,-2 2-3 0,-1-11 0 16,1 2 6-16,-4 0 2 0,0-1 3 0,-3-3 4 15,-3 9 8-15,-1 1 9 0,-2-6 16 0,-3 7 15 16,-1 3 11-16,-4-2 2 0,-2 2 2 16,0 3-8-16,-5 3-3 0,2 2-2 0,-6 0-4 15,3 4-7-15,-11 5-7 0,1-2-20 0,0 9-29 16,2-2-48-16,-4 1-56 0,4 1-80 0,2 1-249 0,-2 5-480 15,9-7 213-15</inkml:trace>
  <inkml:trace contextRef="#ctx0" brushRef="#br1" timeOffset="177101.528">7967 16987 97 0,'-2'-12'131'0,"2"9"-18"16,0-3-6-16,0 6-12 0,0-12 3 0,0 7-9 16,2-3 2-16,-1 4-6 0,2-1 8 0,-3 0-14 15,2-2-1-15,-1 4-4 0,-1 3-4 0,3-10-1 16,-3 10-2-16,3-5-6 0,-3 5-2 0,1-4-9 15,-1 4-1-15,0 0-1 0,0 0 3 0,2 12 4 16,-4-2 1-16,2 2-7 0,-3 5 0 0,-2 7-9 16,1-5 1-16,0 5-6 0,-2-4-25 0,-3 4-2 15,7-7-4-15,-2 2 3 0,-1 0-1 16,2-2-5-16,-1-5 1 0,3-1 4 0,-3 5-2 0,-2-4-3 16,6-4-3-16,0-1 4 0,0 0 0 0,0 0-5 15,6-2 0-15,-3 1 4 0,-1-2-1 16,2-2-4-16,1 1 5 0,7 1 3 0,-3-3-1 15,5-1-2-15,0 0-1 0,4 0 5 0,1-3-6 16,-6 1 1-16,6 2-8 0,1-1-11 0,-1-1-12 16,-5 0-10-16,3 2-9 0,2-3-24 0,-6 3-4 15,0-1-21-15,-3-2-5 0,-2 1-8 0,2 1-2 0,-4-1-1 16,1-1-2-16,-4 3 0 0,1-4-60 0,-4 4-190 16,4-3 85-16</inkml:trace>
  <inkml:trace contextRef="#ctx0" brushRef="#br1" timeOffset="177311.212">8209 17172 258 0,'-6'-4'-14'0,"3"-1"11"0,-1 0 11 15,-2-1 16-15,3 3 16 0,-3-1 24 0,1-1 8 16,3 2 14-16,-2-2-3 0,0 0 17 0,3 3-2 16,1 2-8-16,-4-5 3 0,4 5-2 0,-3-3-8 15,3 3-3-15,-2-2-16 0,2 2 1 0,0 0-10 16,0 0 1-16,0 0-4 0,-4 14 3 0,3-6-5 16,1 4 2-16,0-2-8 0,-3 3 6 0,3 3-16 15,0 3 2-15,0-2-4 0,0 0-7 0,0 3 3 16,0-2-3-16,0 2-5 0,0-2-7 0,0-1-15 15,3 0-15-15,-3-1-23 0,1-1-19 0,-1-3-23 16,0 0-23-16,0-3-11 0,3 0-15 0,-1-3-7 16,1 1-83-16,-2-4-237 0,2-1 106 0</inkml:trace>
  <inkml:trace contextRef="#ctx0" brushRef="#br1" timeOffset="177640.576">8363 17038 96 0,'0'-5'148'16,"0"5"-18"-16,-1-9-5 0,1 9-18 0,0 0-4 15,0 0-8-15,0 0-15 0,-21 12-4 0,16-8-14 16,1 1 0-16,0 1-15 0,3 1 3 0,-3 2-13 16,4 1 8-16,0-2-12 0,0 1-2 0,0 1-4 15,5-2 1-15,-1 3-6 0,5 0 1 16,0-3-7-16,1-1 4 0,1 2-5 0,5 2 2 0,-1-2-5 15,2-1 4-15,0-1-5 0,-1 1 1 16,0-3-7-16,-4 1 7 0,1-3-5 0,1 5-3 0,-5-4 4 16,0 0 0-16,0 2-2 0,0-2 1 0,-4 1-2 15,0 2 0-15,2-4 6 0,-3 2 3 0,-2 0 3 16,-1 2-2-16,-1-5 3 0,-3 6 0 0,1-1-2 16,-4 2-14-16,-2-4-13 0,-1 4-10 15,-4-3-23-15,3 3-9 0,-8-4-23 0,2 1-18 16,-3 0-22-16,3-3-103 0,-4-3-236 0,-1 0 105 15</inkml:trace>
  <inkml:trace contextRef="#ctx0" brushRef="#br1" timeOffset="178063.21">8557 16903 81 0,'19'-8'143'16,"-1"4"-16"-16,1-1-8 0,-1 2-11 0,0 1-13 16,0 0-5-16,-6 1-14 0,0 2-1 0,1-1-14 15,-3 4-7-15,0-1 0 0,-1 4 0 0,-1-5-6 16,-2 5 3-16,2 2-10 0,-4 2 3 0,-3 1-5 16,3-2 2-16,-1 4-4 0,-1-2-3 0,2 5-3 15,-4 0-3-15,0-3 0 0,0 1-5 0,4 2-1 16,-4-5 1-16,0 0-10 0,1 5-2 0,2-2-1 15,-2-1 5-15,0-2-4 0,-1-2-2 16,4-1 0-16,1-1-4 0,2 1-1 0,-1-3-2 0,3 1-4 16,1-4 0-16,0-1-4 0,3-2 0 0,-1 0-1 15,2-3 5-15,4-4-6 0,-1-1 3 0,-2-2-4 16,1 1 1-16,-3-2 1 0,2-2 2 0,-2 0-6 16,-3 2 11-16,-1-3-5 0,0-3 8 0,-5 0-4 15,2 2 8-15,-5-2 6 0,1 1-1 16,-5-2-7-16,0 1 17 0,-4 0-4 0,1 1-2 15,-2 1-3-15,-3 3 3 0,-2 0-5 0,1 7-11 0,-3-2-25 16,-3 4-9-16,-5-2-34 0,-4 4-39 0,0 3-45 16,-3 5-79-16,-1 1-250 0,-1 3 112 0</inkml:trace>
  <inkml:trace contextRef="#ctx0" brushRef="#br1" timeOffset="178675.64">8098 17556 17 0,'-1'0'167'0,"1"0"-16"16,-1-5-16-16,1 5-11 0,0 0-16 0,0 0-9 15,0 0-10-15,0 0 1 0,0 0 8 16,1 12-1-16,-1-2 0 0,-1-1-8 0,-3 6 0 0,1 4-6 15,2 1-6-15,-2-4-4 0,2 4-5 0,1-1-3 16,-4 1-4-16,3-2-3 0,-3 0-6 0,3 1-2 16,-2-6-9-16,2 0-2 0,0-2-10 0,-2 1 3 15,2-3-6-15,2-1-1 0,2 1 30 0,-1 1-4 16,2-3-2-16,0 0-11 0,1-2 3 0,3 3-7 16,2-1 2-16,4-2-7 0,-1-3-6 15,4 0 0-15,1-2-3 0,-1 0-7 0,1-3-13 16,-1 3-9-16,-3-1-19 0,3-3-16 0,-5 1-15 0,1 2-15 15,-4-2-8-15,1 1-17 0,-1-2-20 16,-6 0-24-16,3 0-25 0,-3 0-135 0,-3-1-328 0,0 5 145 16</inkml:trace>
  <inkml:trace contextRef="#ctx0" brushRef="#br1" timeOffset="178895.763">8184 17725 57 0,'0'0'180'15,"0"0"-15"-15,0 0-6 0,0 0-11 0,-9 7-7 16,9 1-3-16,0 1-3 0,-1 0-17 0,-1 3-4 16,2 2-2-16,2 3-10 0,-4 1-3 0,2-1-2 15,2 3-4-15,-2-1-11 0,2 5-4 0,-2-3-9 16,1-1-6-16,-1-1-6 0,0-1-4 0,0 2-7 16,2-2-4-16,-2-1-3 0,-2-2-9 0,2-1-20 15,0-4-36-15,0-10-23 0,0 0-29 0,2 30-49 16,-2-30-44-16,1 14-159 0,-1-14-357 0,-1 7 158 15</inkml:trace>
  <inkml:trace contextRef="#ctx0" brushRef="#br1" timeOffset="179587.672">8420 17694 37 0,'0'0'262'16,"-9"29"-15"-16,4-22-14 0,1 4-27 0,-1 0-11 16,3 1-21-16,-3 2-16 0,-2 0-13 0,5 3-21 15,-2-2-9-15,0 2-13 0,7-4-8 0,-2-1-8 16,-1 0-12-16,4 0-5 0,-2-3-8 0,1-1-7 16,-2-2-12-16,3 0-5 0,0-1-5 0,2 0-6 15,1-3-9-15,0 0 8 0,-7-2-2 0,17-3-1 16,-6 1-5-16,1-6-4 0,-1 1-1 0,1-2-6 15,1-3-2-15,-1-1-11 0,-4 4-6 0,1-8-4 16,-4 5-4-16,0-2-6 0,-1 2-3 0,-4-5-1 16,-4 0 6-16,3 6 4 0,-7 2-2 0,-1-7 7 15,0 1 4-15,-6 4-8 0,1-2 7 0,-3 3 1 16,1 0 3-16,-3 3 9 0,-1-2 9 0,8 7-1 16,-5-4 4-16,4 1 2 0,-2 1 0 0,2 1 0 15,3 1-1-15,0-1-4 0,1 1-3 0,2 0 2 16,7 2-2-16,-11-5-4 0,7 5-5 0,4 0-7 15,0 0 3-15,0 0 0 0,0 0-1 0,0 0 3 16,4-12-1-16,-4 12 5 0,15-8-2 0,-3 3 2 16,3-2-10-16,-2 4 12 0,7-7-3 0,1 2 4 15,-2 2-3-15,1 2 2 0,3-3-1 0,3 2-9 16,-4 2 9-16,1 3-2 0,-3-2-1 0,3 4 7 16,-1 1-5-16,-2-1 1 0,-1 5 0 15,1-2 0-15,-1 2 0 0,-3 1 0 0,2 3 5 16,-5 0-3-16,2 3 4 0,-6 1-2 0,4 1 9 15,-3-1-4-15,-1 2 5 0,0 0-3 0,0 1 1 0,-4-1-1 16,3 0-2-16,-3 0 2 0,4-1-8 0,-3 1 8 16,1-3-6-16,-1-4 6 0,-1-1-13 15,0 2 10-15,4-5-2 0,-4 2-3 0,2-1-2 16,1-5-4-16,2 0 2 0,0-1-13 0,0-4-2 16,0 2 1-16,2-7-10 0,-2 0-3 0,8-1-8 15,-6-3 2-15,3-2 4 0,-5 0 5 0,3-2 9 16,-3-1-7-16,2-5 2 0,-5-4 1 0,0 9 5 15,-6-9 4-15,0 6 12 0,-3 3 4 0,-2-2 10 16,0 1 8-16,-5 1 8 0,0 1 6 0,-4 1 0 16,-2 5-2-16,-1 1-8 0,-3 2-7 0,-9 1-18 15,0 5-29-15,-6 3-47 0,-1 5-70 0,-3 2-234 16,-16 4-409-16,5 1 181 0</inkml:trace>
  <inkml:trace contextRef="#ctx0" brushRef="#br1" timeOffset="-207693.314">5499 10248 83 0,'0'0'85'0,"-5"-5"-8"0,4 3 0 16,-3-2-8-16,4 4-7 0,-4-6-1 15,3 2-7-15,-3 1 2 0,1 1-10 0,2-3 5 0,-4 3-9 16,2-2 4-16,2 0-5 0,-5 2 1 0,6 2 0 16,-4-6-3-16,2 2-1 0,-2 2 0 0,1-1-2 15,-1 1 2-15,2-2-5 0,-2 1 4 0,0 0-2 16,0-1 1-16,0 1-1 0,2-1 6 0,-2 1-9 15,-1-2 2-15,2 1-1 0,-2-1-4 0,-1-1 5 16,2 1-11-16,1 1 3 0,0-2-2 0,-3 0 6 16,3 1 5-16,-1 2-6 0,-3-4-5 0,4 2-2 15,-1 2 0-15,0-3-1 0,0 1 2 0,1 2-2 16,0-2 0-16,0 0 0 0,-1 1-1 0,2 1-1 16,1-1-1-16,-2 0 0 0,2 0 3 0,1 4-1 15,-3-2-1-15,1-3 0 0,2 5 0 0,0 0-1 16,-3-6 2-16,3 6 1 0,0 0-3 0,0-4 0 15,0 4-1-15,0 0-1 0,0 0-3 0,0 0 0 16,0 0 1-16,-4-1-5 0,4 1 0 0,0 0 0 16,0 0 0-16,0 0-6 0,7 18 1 0,-7-4-1 0,2 2 3 15,2 3-2-15,0 1 0 0,1 6 1 16,-1-2-8-16,-1 2 2 0,1-6 0 0,-1 4 0 16,1 1 2-16,0-6-2 0,-2 0-1 0,3 0 1 0,-2-2 3 15,-1-1-5-15,1-3-13 0,-1 2-8 0,1-6-6 16,-2 3-9-16,1-7-7 0,-2 3-15 15,3-2-13-15,-3 0-7 0,2-2 2 0,-2-1-4 16,0-3-23-16,1 5-6 0,-1-5-15 0,-4 2-100 16,4-2-247-16,-9-2 110 0</inkml:trace>
  <inkml:trace contextRef="#ctx0" brushRef="#br1" timeOffset="-207461.045">5223 10389 12 0,'6'6'72'0,"2"2"-4"0,1-1-8 0,1-2-2 15,3 5-5-15,0-2 2 0,1 1-11 0,0-1-2 0,3 1-8 16,-7-4 0-16,8 0-4 0,-7-1-1 0,3-1-5 16,-3 2-1-16,1-1-11 0,2 0-2 0,-2-3-3 15,-1-1-13-15,0 0-9 0,-1 0-1 0,1-1-4 16,-2-2-5-16,-1 1-5 0,2-2-2 0,-2 0 2 15,-3-3-13-15,4 0-32 0,0 0-82 0,-4-1 36 16</inkml:trace>
  <inkml:trace contextRef="#ctx0" brushRef="#br1" timeOffset="-207333.141">5562 10304 61 0,'0'0'88'0,"0"-4"-9"16,0 4-1-16,0 0-9 0,-4 14-4 0,-2 3-13 15,2 7-8-15,-2 2-2 0,1 4-10 0,-1 1 8 16,0-1-22-16,-2 1-21 0,3 1-39 0,-5 1-63 15,2 1-112-15,-1 0 51 0</inkml:trace>
  <inkml:trace contextRef="#ctx0" brushRef="#br1" timeOffset="-204385.204">8147 9894 84 0,'0'0'81'16,"0"0"-2"-16,-5-1-9 0,5 1-6 0,-3-3-7 15,3 3-6-15,-5-4 9 0,5 4-5 0,0 0-7 16,-2-3 4-16,2 3-5 0,0 0-5 16,-3-2 4-16,3 2 0 0,0 0 1 0,-4-5-4 0,4 5-8 15,0 0 5-15,0 0 2 0,-1-3 1 0,1 3-4 16,0 0 0-16,0 0-2 0,0 0 5 0,-4-2-7 15,4 2-4-15,0 0-1 0,0 0 1 0,0 0-12 16,0 0 8-16,0 0-1 0,0 0-7 0,0 0-3 16,0 0 3-16,0 0-1 0,0 0-3 0,0 0-3 15,0 0 0-15,0 0-5 0,0 0-3 0,0 0-11 16,0 0 9-16,0 0 0 0,0 18 3 0,1 0 0 16,2 12 0-16,-2 1 0 0,2 6 1 0,-2 8-9 15,-1 5 3-15,0-3 1 0,3 1 4 0,-3 1-4 16,2-1-3-16,-2-16 5 0,0 4-3 0,5-2 4 0,-5-1-7 15,3-4 2-15,-3-1 1 0,2-2 2 16,2-8-1-16,-4-1-1 0,3-1 1 0,-2-5 1 16,-1-3-1-16,0 1-3 0,3-2-13 0,-2-3-12 15,-1 1-5-15,0-1-9 0,1-1-2 0,-1-3-5 16,1 2-7-16,-1-2-13 0,0 0-6 0,0-10-12 0,-1 3-10 16,0 2-81-16,-3-7-191 0,0 3 85 15</inkml:trace>
  <inkml:trace contextRef="#ctx0" brushRef="#br1" timeOffset="-203997.029">7986 10460 11 0,'4'4'56'16,"-2"4"2"-16,5-2-5 0,-1 4-2 0,0-4 2 15,3 1-5-15,-1-1-11 0,1-1-2 0,1 2-4 16,-1-2-2-16,1-2 6 0,-1 1-2 0,4-1-6 16,-4-1 0-16,5 1-6 0,-5-2 1 0,3 1-8 15,-2-4 6-15,0 1-4 0,-1-3-6 0,2 3-5 16,-2-1-8-16,0-2-5 0,1 0-2 0,-1-1-5 16,-1 1 3-16,0-1-4 0,-1-2-1 0,1-2-7 15,-3 1 10-15,2 2-6 0,0-3 4 0,-3 0-3 16,1-2 7-16,-1 0-1 0,1 1 3 0,-1-2 0 15,-4 2 1-15,4-2-5 0,-4 1 8 0,1 2 1 16,2-2 0-16,-3 1 8 0,2 2 4 0,-2 1 9 16,1 2 3-16,-2 0 16 0,1 1 6 0,0 0-2 0,0 4-6 15,0 0 2-15,0 0-10 0,-5 18 3 16,4 2-5-16,-3 9-1 0,-2 4 0 0,-6 16 0 16,3-4-2-16,0 4-12 0,0 0 10 0,-1-2-21 15,-4 0-27-15,1 0-107 0,-2-2-147 0,2-11 66 0</inkml:trace>
  <inkml:trace contextRef="#ctx0" brushRef="#br1" timeOffset="-149704.611">9643 10761 78 0,'-2'0'97'0,"-2"3"0"16,4-3-15-16,-9 3-4 0,9-3-4 0,-9 0-16 16,5 0 4-16,4 0-7 0,0 0-4 0,-8 1 4 15,8-1-13-15,-3 3-7 0,3-3 8 0,0 0-10 16,0 0 0-16,0 0 0 0,-7 1 2 0,7-1 2 16,0 0-3-16,0 0 0 0,0 0-2 0,0 0 3 0,0 0-7 15,0 0 4-15,0 0-5 0,0 0 1 0,-6 1-8 16,6-1 3-16,0 0-4 0,0 0 4 15,0 0-8-15,0 0 3 0,0 0-3 0,0 0-2 16,0 0-3-16,0 0-1 0,0 0 2 0,0 0-11 0,0 0 2 16,0 0 1-16,0 0 6 0,0 0-7 15,0 0 1-15,0 0-11 0,0 0 12 0,0 0-1 0,0 0 2 16,11 5 0-16,-3-4-1 0,-2-1 1 0,6 2 6 16,2 0-9-16,4 0 4 0,0-1-3 0,5-2 2 15,6 0 0-15,4 2 2 0,2-1-3 0,16 1-1 16,2-2 6-16,4 0-6 0,-3-2 1 0,8 2-4 15,1-3 10-15,29 2-9 0,-23-1 2 0,23-1 0 16,-26 1 0-16,26-1-2 0,-29 1 2 0,3 1 1 16,25 2-2-16,-23-1-5 0,-5-1 6 0,4 1-6 15,-1 2-8-15,-3 2 6 0,-7-4-10 0,-1 1 5 16,-4 0-3-16,-12 1 1 0,-5 0-8 0,-2-2-12 16,-4 0-4-16,-7-2 5 0,-2 1 5 0,-6 2-5 15,-2 0 11-15,-3 0 12 0,-3-2 5 0,1 2 11 0,-1 0-11 16,-5 0 1-16,6-5-4 0,-4 2-3 15,-2 3-1-15,3-6-14 0,-2 3-24 0,-1 3-26 16,0-7-125-16,0 1-214 0,0 0 95 0</inkml:trace>
  <inkml:trace contextRef="#ctx0" brushRef="#br1" timeOffset="-147869.206">10660 10089 11 0,'0'0'67'0,"0"0"-7"0,0 0-1 16,0 0-3-16,0 0 6 0,0 0-9 0,-2-7-7 0,2 7-2 15,0 0-2-15,0 0-5 0,2-8 2 0,-2 8 5 16,0 0 5-16,0 0-9 0,0-3 0 0,0 3-2 15,0-6 5-15,0 6-8 0,-2-5-9 0,4 2 2 16,-2 3 1-16,0-5-3 0,0 5 0 0,0-5 1 16,0 5-1-16,0-4 3 0,0 4-7 0,0 0 2 15,0-5 1-15,0 5 4 0,0-7-4 0,0 7 1 16,-2-3-6-16,2 3-1 0,-3-5-1 0,3 5 4 16,-1-2 0-16,1 2-2 0,0 0-1 0,-3-6 1 15,3 6 0-15,-1-4-2 0,1 4-5 0,0 0 1 16,0 0-1-16,0-4 2 0,0 4-3 0,0 0-2 15,0 0-1-15,-2-2 0 0,2 2-1 0,0 0-1 16,0 0-2-16,0 0 0 0,0 0-2 0,0 0 1 16,0 0 3-16,0-5-1 0,0 5-6 0,0 0 4 15,0 0-2-15,0 0 0 0,0 0-3 0,0 0 2 16,0 0 3-16,0 0 1 0,0 0-4 0,0 0-3 16,0 0 5-16,0 0 2 0,0 0-3 0,0 0-2 15,0 0 2-15,0 0-2 0,0 0-2 0,0 0-2 16,0 0 7-16,0 0-3 0,0 0-3 0,0 0 1 0,0 0 4 15,0 0-5-15,0 0 5 0,0 0-2 0,0 0 3 16,0 0-4-16,0 0-3 0,0 0 2 0,0 0-1 16,0 0 6-16,0 0-2 0,0 0-1 0,0 0-4 15,0 0 2-15,0 0 2 0,0 0-1 0,0 0 6 16,0 0-7-16,0 0 1 0,0 0 2 0,0 0-3 16,0 0 6-16,0 0-6 0,0 0 3 0,-3-3 5 15,3 3-8-15,0-7 6 0,0 7-5 0,-3-5 0 16,2 2 2-16,-3-2 0 0,2 1-2 0,-2-1 0 15,0 2-3-15,-2 0 6 0,-1-1-4 0,0-1-1 16,-4 2 0-16,0 2-3 0,-2 0-4 0,-1 2 2 16,-5 6-4-16,-3 0 5 0,-2 3 3 0,-3 5-2 15,5 3 2-15,-5 2-1 0,3 4 2 0,2 4 4 16,1 2-2-16,-5 9-4 0,7-8 2 0,0 13 5 16,10-8 0-16,-3-1-1 0,6 0-6 0,5-1-1 15,1-2 5-15,5 1-2 0,1-3-2 0,2 1 1 16,1-5 0-16,9 0 4 0,-4-4-7 0,5-2 5 15,4 0-10-15,-3-5-4 0,6-2-2 0,-1-3 2 16,2-3-6-16,0-2 0 0,3-7-9 0,-3-3-3 16,3 0-4-16,-2-4-7 0,-2-3 8 0,-2-2-2 15,-2-1 5-15,2-3 4 0,-2 1-5 0,-8-4 6 16,7 3 2-16,-10 4 3 0,3-2 2 0,-6 1 8 0,-2-1 1 16,-1 0-3-16,0 5 5 0,-1-3 11 0,1 7 14 15,-4-1 18-15,0 0 5 0,1 6 7 0,-1-4-8 16,0 2-1-16,-1 4-3 0,0 0-2 15,0 0-1-15,0 0-5 0,-4 16 6 0,3-6-11 0,0 0-4 16,0 4 5-16,-4 3-1 0,2-3 4 0,1 2-11 16,0-3-1-16,1-1 2 0,0-1-1 0,1 6-1 15,-1-6 0-15,1-1-5 0,0 1-3 16,1-2-8-16,0 0-5 0,2 0-8 0,-1-3-7 0,2-3-4 16,2 2-15-16,-1-2 1 0,1-3-11 0,3 0-11 15,2-3-14-15,-1-2-94 0,-1-3-188 0,1-1 83 16</inkml:trace>
  <inkml:trace contextRef="#ctx0" brushRef="#br1" timeOffset="-147631.276">11054 9977 52 0,'-1'-4'153'0,"1"4"-12"0,-3-3-19 0,3 3-11 16,0 0-8-16,0 0-15 0,-2 15 1 0,2 1-4 15,-2 9-10-15,4 4-9 0,-2 2-3 0,0 3-7 16,2 1-5-16,2 13-6 0,-2-14-1 0,2 2-8 16,-1-2-3-16,-1 2-2 0,1-5-1 0,2 2-4 15,-5-5-14-15,4 1-10 0,-1-3-8 0,0-9-13 16,1 2-23-16,-3-2-16 0,3-5-8 0,-2-4-12 16,0 3-13-16,-2-6-6 0,1 1-80 0,-1-2-190 15,0-4 84-15</inkml:trace>
  <inkml:trace contextRef="#ctx0" brushRef="#br1" timeOffset="-147131.211">11027 10374 45 0,'8'0'87'0,"-8"0"-3"0,10 4-10 0,-2-1-7 16,-1-1-8-16,4 0-4 0,1 3-6 0,-1-2-8 15,4 0-3-15,0-1-1 0,4 0-7 0,-6-1-3 16,0 1 2-16,6-1 6 0,-6-1-17 0,0 0-3 15,0 0 2-15,-2 1-1 0,0-2 0 0,-2 0-1 16,-2 1 1-16,0 1-2 0,0-2 5 0,-7 1 15 16,8 0-11-16,-8 0 2 0,8 4 10 0,-4-3-6 15,-4-1-6-15,7 3-3 0,-4-1 2 0,2 3-2 16,-2-3-7-16,1 1 2 0,0 2-1 0,2-4-1 16,-2 2-5-16,-4 0 5 0,5-1 3 0,-1 0-7 15,1-1 1-15,-5-1-3 0,10 0 3 0,-10 0-2 16,0 0 0-16,9-3-1 0,-2-1 0 0,-5-1 4 15,2-2-8-15,0-2 6 0,2 1-4 0,-2-3 2 16,1 0 1-16,-1-2-2 0,1 4-6 0,-2 0 6 0,2-2 4 16,-4 1-5-16,2 1 13 0,-3 2 0 15,1 0 9-15,0 2 4 0,0 2 5 0,-1 0 1 16,0 3-9-16,1-4-5 0,-1 4-1 0,0 0-1 0,-1 12 7 16,0 3 8-16,0 5 3 0,-2 7 6 0,2 2-7 15,0 5-3-15,-3-1-2 0,3 12-1 0,0-8-1 16,1 9-1-16,0 4 1 0,-2-1 0 15,2-14-7-15,0 0 3 0,-5 0-4 0,5 2-4 0,3-3-2 16,-2-2 0-16,-1 1 1 0,-1-3-4 0,-2-1-2 16,3-5-5-16,0-5-2 0,0-1-3 0,0-1 0 15,0-5 3-15,-1-2-9 0,1-1-15 16,-1-2-5-16,1-2-14 0,-2 0-11 0,2-1-21 0,0-4-43 16,0 0-15-16,0 0-44 0,-5-12-97 0,1 1-289 15,2-9 129-15</inkml:trace>
  <inkml:trace contextRef="#ctx0" brushRef="#br1" timeOffset="-146912.82">11188 10078 126 0,'4'-2'122'0,"2"0"-15"0,3-3-8 0,1 0-11 16,3 1-10-16,5-4-8 0,1 0-17 0,1 0-30 15,5-5-30-15,-6 4-47 0,-2 2-64 0,-3-3-128 16,-4-2 58-16</inkml:trace>
  <inkml:trace contextRef="#ctx0" brushRef="#br1" timeOffset="-145678.833">9557 9883 49 0,'0'0'69'0,"-2"-2"-3"15,2 2-3-15,0-5-6 0,0 5-8 16,-1-4 2-16,1 4-8 0,0 0-3 0,0 0-2 16,0 0-4-16,0 0 1 0,0 0 18 0,0 0-11 0,6 13-1 15,-1-4-1-15,-2 8 0 0,1 9-3 0,2 4 7 16,-3 4-9-16,0 15 1 0,4 5-4 0,-6 3 0 15,5 30-2-15,-2-1 0 0,0-5 7 0,0 5-9 16,1 1-4-16,3 6 10 0,-3 5 3 0,1 3-1 16,2 8-3-16,0-1 3 0,-2-1-7 0,3 2 1 15,-1 7 2-15,-3 1-4 0,0 1-3 0,4-6 5 16,-4-4-2-16,-1-3 0 0,0-3-1 0,1-1 6 16,2-2 2-16,2-3-2 0,-4 1-10 0,-1-5 7 15,1 0-2-15,3-2-1 0,-4 2-3 0,1-1-1 16,-1 0 2-16,2 5-3 0,-2 4 2 0,-3-2 0 15,4 1-6-15,-5-2 1 0,0-2-7 0,-6-4-2 16,3 4 3-16,3-6-4 0,-1 2 0 0,-3-1-2 16,4-2-5-16,-4-8-5 0,-2 4 3 0,1-24-8 15,-3 21 2-15,2 5 0 0,2-29-3 0,-7 24-2 16,9-22 3-16,-4-3 0 0,-2 0-5 0,3 1 5 16,3 0 0-16,-1-1 2 0,2 0-1 0,-4-2-2 15,2-2-2-15,6-4 5 0,-2 2-7 0,-1-14 3 16,6 11 6-16,-2-13 7 0,0-1-6 0,0 1 0 15,0-5 2-15,2 3-2 0,2-6 0 0,-4 0-3 16,2 2 3-16,-2-1-7 0,0-8 1 0,1 6-3 16,0 0 2-16,-1 1 2 0,-2 0-5 0,2 1-3 15,-4 1-6-15,1 1-1 0,1 2 1 0,-2-2-3 16,-3 3-1-16,0-1-2 0,2 3 1 0,-1-3 10 16,0 1-1-16,0 0-3 0,-1-1 1 0,2 0 0 15,0 0-4-15,2-1-7 0,0-2 0 0,-1 2-3 0,3 0-4 16,2-4 2-16,0-1-5 0,1 1 5 0,-2-8-3 15,5 5-1-15,-1 3 5 0,1-2-9 16,0-5 2-16,-3-2-3 0,3 1-3 0,0 3-14 16,1-4-3-16,-2 0-7 0,2-2-58 0,0 1-139 15,-2 1 62-15</inkml:trace>
  <inkml:trace contextRef="#ctx0" brushRef="#br1" timeOffset="-144683.07">11879 9975 31 0,'-6'0'80'0,"6"0"-4"0,0 0-4 0,0 0-9 16,-7 1-11-16,7-1 8 0,0 0-1 0,0 0-9 15,0 0-2-15,0 0-7 0,-4 1-3 0,4-1-9 16,0 0 7-16,0 0-2 0,0 0-15 0,0 0 3 15,0 0 1-15,0 5 7 0,0-5 5 0,4 10 7 0,-1-5-4 16,2 5 6-16,2 6 0 0,-4 1-4 0,5 9 0 16,-4 3 5-16,2 7 1 0,-1 15 3 15,-1 6-6-15,4 27-8 0,-5 0-5 0,2 2 2 16,2 6-3-16,0 8 1 0,-5 8 5 0,2 3-4 0,3 6 0 16,-4-2-3-16,6 4-5 0,2 2 4 0,-4 0 2 15,2 8-2-15,0-4-3 0,-1 1-2 0,-2 0 3 16,2-3-6-16,-6 3 2 0,2-2 1 0,-4 4-2 15,0-5 0-15,3 4 3 0,-3 6-1 0,-3-1-2 16,3 3-3-16,-4-1 3 0,-2 0-3 0,2-2-4 16,4-3 3-16,-4-7-3 0,2 0-1 0,-2-2-11 15,0-8 5-15,1-4-7 0,2-3 2 0,1-7 0 16,-1-1 0-16,-2-10-3 0,3 1 2 0,-1-5 3 16,1-24-4-16,-6 24-1 0,3-25-2 0,2 25 3 15,-2-26-11-15,0 28 9 0,1-30 3 0,2 5-2 16,-9 22 2-16,9-22-2 0,-7-1-5 0,4 0 4 15,-1 2 10-15,-1-3-2 0,-1-3 10 0,2 1-13 16,1-7 0-16,-3 1 7 0,2-14-4 0,2 12-5 16,-3-13 1-16,3-3-2 0,0 1 0 0,-1-2 1 15,0 1-1-15,-2-3 3 0,5 1-4 0,0-2 2 16,-1-1-3-16,1-3-5 0,1-4 8 0,1 8-2 16,0-5-1-16,-1-4-2 0,2 1 4 0,0 5-16 15,-2-5 5-15,0 1-2 0,1-3 1 0,0 0 2 16,-1-1-5-16,2 1-9 0,-2-9-1 0,-1 3-13 15,1 0-9-15,1-4-8 0,-2-2-8 0,0-2-29 16,1 3 3-16,-1-5-6 0,0-2-6 0,0 0-3 16,0 0-11-16,0 0-70 0,-3-14-201 0,0 4 90 15</inkml:trace>
  <inkml:trace contextRef="#ctx0" brushRef="#br1" timeOffset="-143843.195">9813 16226 2 0,'0'0'115'0,"0"0"-6"15,0 0 0-15,0 0-13 0,0 0-15 0,0 11-2 16,0-5-16-16,0 5 3 0,0 0-7 0,0 3-5 15,1 5-20-15,3 8 7 0,-4 1 1 0,0 1-13 16,4 3 2-16,-3 2-9 0,3 1-1 0,1 16-2 16,0-4-5-16,3 6 16 0,0 0-23 0,2 5 6 15,4 2-3-15,-5-2-2 0,13 23-1 0,-11-28 0 16,4 3-11-16,0 26 2 0,0-28 1 0,-4-2 2 16,1 4-3-16,-2-5-12 0,-1-3 3 0,5 5-14 15,-8-7 6-15,6 0-1 0,-7 0-1 0,0-12 7 16,3 1-3-16,-7-1-3 0,2-1-19 0,2-7 34 15,-4 6-7-15,-1-2-7 0,3-1 2 0,-3-3-6 16,-3-1 9-16,2-1-6 0,-4-5-5 0,5 7-13 16,-3-9 4-16,-1 9 1 0,3-1 0 0,-4 1 6 15,5-1-3-15,-4 0 9 0,4 3-2 0,-4 0 6 16,1-1 5-16,1-1-8 0,1-6 6 0,-3 7 1 16,1-7 1-16,2 4-1 0,-4-5 3 0,5-2-1 15,-4-1 5-15,4-16-2 0,-1 25 3 0,1-25 2 16,-4 20 17-16,4-20-24 0,0 0-3 0,-2 14-17 15,2-14-38-15,0 0-73 0,0 0 33 0</inkml:trace>
  <inkml:trace contextRef="#ctx0" brushRef="#br1" timeOffset="-142883.624">11591 16387 33 0,'2'-5'76'0,"0"-2"-6"16,4 0-2-16,-2 2-13 0,1-3-7 0,-1 2-2 15,1-2-2-15,-1 3-9 0,3-4 2 0,1 2-4 16,-3 2-4-16,3 0-4 0,-4-2-2 0,6 2-4 16,-4 0-2-16,1-2-2 0,2 4 3 0,-2 1-7 15,-1-3-1-15,-6 5-5 0,10-7-2 0,-5 4-3 16,-5 3 0-16,11-5-5 0,-11 5 2 0,9-4 0 15,-9 4-2-15,0 0 2 0,10 0 4 0,-10 0-3 16,0 0-2-16,0 0 6 0,0 0-8 0,14-1 6 16,-14 1 0-16,0 0 3 0,0 0 3 0,0 0-4 15,5 6 6-15,-5-6-3 0,0 0 11 0,2 8-11 16,-2-8 5-16,2 6-3 0,2-1 3 16,-4-5 9-16,4 14-14 0,-4-9 7 0,5 6-4 15,0-2 9-15,-1 4-2 0,0 5-2 0,5 6 1 16,-2 0-2-16,5 0-3 0,-2 6 5 0,2 4-5 0,-2-1 7 15,5 13-1-15,-2-1 14 0,-3-10-5 16,2 14 3-16,-1-1-5 0,2 0 3 0,-2-2-8 0,1 3 12 16,1 1-9-16,-2-2 3 0,1 1-8 15,0-5 3-15,0 3-7 0,-4-2 3 0,2-9-6 16,-4 11 1-16,2 0-5 0,2-1 4 0,-5-1 3 0,-1-12 0 16,4 0 2-16,-4 0-7 0,1 2-4 0,1 2 0 15,-1-4 9-15,-1 1-14 0,0-1 3 0,1-4-3 16,-1 4 17-16,1-7-14 0,1 4-1 15,-2-4 15-15,0 0-7 0,0-1 1 0,-2-6-17 16,1 1 1-16,-1-2 5 0,0 0 0 0,5-4 2 0,-5-1 8 16,0-2-35-16,1 1 13 0,-2-2-4 15,2 1 7-15,-2-3-15 0,-1-2 1 0,5-2-7 16,-2 3-1-16,-1-3-14 0,0 0-7 0,0-2-7 16,3 2-12-16,-5-4-12 0,5 3-48 0,-5-3-145 15,0 0 65-15</inkml:trace>
  <inkml:trace contextRef="#ctx0" brushRef="#br1" timeOffset="-136459.153">10020 9873 24 0,'0'0'111'0,"16"5"-7"0,-16-5-16 16,7 3-7-16,-3-3-3 0,9 2-4 0,-4 3-6 16,7-3-1-16,4 3 0 0,0 4-6 0,7 1 2 15,1 0-2-15,5 5-3 0,4-1 4 0,12 10-11 16,-1 3 1-16,6 0-13 0,-4 4 2 0,0 3-7 15,2 5 1-15,0-2-5 0,-3 3 4 0,2-1-4 16,16 16-3-16,-23-21-3 0,2 4 1 0,0-2-4 0,2 0-3 16,-3-2 2-16,-1 0-3 0,-2-2-1 15,-1-2-1-15,0 2-6 0,-10-8 5 0,8 7-2 16,-11-12-3-16,2 3-1 0,-6-1 0 0,4-3-1 16,-5-1-5-16,0-2 5 0,-7-5-2 0,-2-2 0 0,1 2-3 15,-5-2-16-15,-2-4-6 0,-2 3 3 0,-1-4-2 16,-1 0-3-16,1 0-5 0,-4-2-15 15,-1-1-22-15,0 0-26 0,0 0-23 0,0 0-97 16,0 0-227-16,-7-12 101 0</inkml:trace>
  <inkml:trace contextRef="#ctx0" brushRef="#br1" timeOffset="-136023.128">11520 9774 86 0,'-2'-2'159'0,"-1"-1"-12"16,-1 1-6-16,-2-3-8 0,4 4-8 0,-2 0-16 15,4 1-14-15,-7-3-8 0,7 3-9 0,-11 3-13 16,3-2-4-16,-2 4-7 0,0 1-4 0,-8 8-4 16,-4 1-3-16,0 4-5 0,-6 4 5 0,-8 12-1 15,-3-1 0-15,0 10 0 0,-3-3-5 0,-1 5 2 16,-20 19 5-16,5-2-1 0,0-1 0 0,12-17 0 16,-20 16-6-16,19-18 1 0,-17 19 0 0,14-21 0 15,2-2-2-15,-4 1 0 0,3 0 0 0,-21 16 2 16,25-21-1-16,1 0-6 0,0-1 3 0,2-4-2 15,10-5 2-15,1-2-7 0,3-1-3 0,-2-1-1 16,-1 0 3-16,8-1-7 0,-3 0-3 0,5-5 0 16,5-4-2-16,2 2-14 0,8-6-16 0,-6-2-17 15,7 1-22-15,-2 2-19 0,4-2-21 0,-1-1-29 16,4 1-23-16,-3-2-33 0,3 3-128 0,-1-3-331 16,2 0 146-16</inkml:trace>
  <inkml:trace contextRef="#ctx0" brushRef="#br1" timeOffset="-84963.496">14660 1508 121 0,'-4'-2'158'0,"4"2"-15"0,-5-5-13 15,5 5-12-15,0 0-16 0,0 0-8 0,0-5-10 16,0 5-10-16,5-5-12 0,-1-1 0 0,4 1-6 16,1 0 5-16,3-7-10 0,1 6 3 0,-1 1-3 15,4-2-14-15,1 2 3 0,-3 1-3 0,5 2 0 16,-5-2-6-16,-1 0-7 0,1 4 2 0,-4 0-9 16,-1 0 8-16,0 0-9 0,-1 4-1 0,-3-4 0 15,0 5 6-15,-2 0-9 0,-3 6-3 0,-4-2-6 16,-4 6 2-16,-1-1 1 0,-2-2-4 0,-4 3 3 15,2-1-3-15,-2-1-6 0,1-1 3 0,1-3 5 16,-2 1-2-16,5-3-9 0,2 2 6 0,-2-1-4 16,1-3-4-16,3-1-9 0,1 1-5 0,-2-4-12 15,6 3-3-15,-2-2 1 0,1 2 5 16,2-4-2-16,2 5 6 0,2-3 11 0,-4 2-6 16,8-2 5-16,0-1-4 0,-1 1 8 0,6 1 9 15,-3-1-9-15,4-1 2 0,-1 0 0 0,6 2 3 16,-2-2 0-16,-2 5 3 0,-2-4-2 0,1-1 3 15,0 2-2-15,4 2 7 0,-8-2-7 0,2 0 13 16,0 2-6-16,-1 0-8 0,0 0 9 0,-3 0-2 0,1 0 8 16,-3-1-7-16,-1 1 5 0,-1 0 0 15,1-3-1-15,-2 3 7 0,-2-1 1 0,-1 2 4 16,-1-1-5-16,-2 0 1 0,-6 2-4 0,0 0 4 16,-5 3-4-16,-1 0-3 0,-3-2 1 0,-2 0-2 15,-6 2-3-15,6-3 0 0,-1-2-4 0,-7 0-11 16,6-1-14-16,0-4-18 0,2 0-33 0,0 1-19 15,-3-2-14-15,4-2-71 0,-2-3-199 0,5-2 88 16</inkml:trace>
  <inkml:trace contextRef="#ctx0" brushRef="#br1" timeOffset="-84488.608">14507 1192 61 0,'7'-7'125'0,"2"0"-8"0,3 4-6 0,4-6-10 15,0 5-6-15,4-1-8 0,3 1-10 0,8 0-2 16,-2 3-10-16,3 1 3 0,-1 0-14 0,1 4 3 16,0 2 2-16,1 0-14 0,-2 7 5 0,-1-5-8 0,1 4 0 15,-2 2-8-15,1 4 4 0,-4 0-4 0,1 2 0 16,-5 2-1-16,4 1-2 0,-6 6-3 15,3-4-5-15,-5 5 3 0,-1 0-2 0,-3 0-2 16,0 14 4-16,-8-11-3 0,-1 1 4 0,-5 0-6 16,0 2 7-16,-9 15-15 0,-1-8 4 0,-5 6-2 15,3-16 1-15,-6 0-9 0,-6 9 1 0,-4-3 6 16,-4 0-4-16,0-4-3 0,2-10 0 0,3 0 5 16,-14 5-7-16,9-8 9 0,-3-4-11 0,2-1 8 15,-3-3-5-15,-1-6 3 0,3 1 7 0,-2-7-2 16,3-3 9-16,-2-2-5 0,3-4 5 0,-2-6-4 15,4-5 5-15,-2-2-4 0,-4-16-3 0,2-2 0 16,6-5-7-16,0-8 0 0,9-2-1 0,-6-27-2 16,9 23-1-16,0-26-6 0,7 28 3 0,3-6-6 15,1 3 3-15,6 4 0 0,3-1 0 0,0 9-3 16,6 1 1-16,-3 13-3 0,3 4 3 0,2 3-7 16,5-2-2-16,2 8-26 0,4 0-28 0,-9 6-23 15,7 1-41-15,-2 4-38 0,6 2-112 0,4 2-302 16,-2 0 134-16</inkml:trace>
  <inkml:trace contextRef="#ctx0" brushRef="#br1" timeOffset="-83313.051">15783 2060 72 0,'5'-14'145'0,"-1"-2"-13"0,-1 0-9 0,0 0-14 16,1 2-1-16,-2-2-6 0,-1 2-7 0,-2 1 3 15,1-3-7-15,-2 6 6 0,1 0-5 0,-2-1-3 16,1 5-33-16,-2-1-1 0,-1 3-5 0,-1-1-10 15,-5 4-6-15,1 4-1 0,-8-2-7 0,-1 5 2 16,1 3-3-16,-3 2-5 0,-4 2 1 0,3 3-6 16,5-5-1-16,-2 9-2 0,-1-3 0 0,6-2 1 15,4 1-6-15,2 0 3 0,1 3 5 0,3-3-11 16,3 5-10-16,1 4-4 0,2 0-6 0,6-1 8 16,3 2-9-16,1-4-10 0,3 5 10 0,1-6-10 15,4 1 6-15,0 0-5 0,-2 2 0 0,4-2-10 16,-2-3 1-16,-3 1-5 0,2-2 4 0,-3-3-9 15,-1-2-1-15,-2 1 0 0,-2 1-6 0,-2-3 10 16,0 2 9-16,-5-2-12 0,0-2 2 0,-4 1 15 16,-4 2-1-16,1-3 5 0,-3 0 12 0,-3 3-3 15,-4-2 17-15,0 1 3 0,-4-4 13 16,0 2 11-16,-2-4 1 0,-2 4 10 0,-1-6 2 16,-4 2-8-16,4-2 6 0,-1-1-1 0,-4 0 6 15,5-4-11-15,-6-1 1 0,7-1-2 0,0 1-4 0,2-5 0 16,-1 2-10-16,2-3-3 0,0 2-1 15,2-2-6-15,3 1-11 0,5 4-17 0,1-8-20 16,1 1-21-16,2 1-25 0,3-2-17 0,1-1-18 0,5 2-73 16,1-2-207-16,3-2 92 0</inkml:trace>
  <inkml:trace contextRef="#ctx0" brushRef="#br1" timeOffset="-83075.959">15943 2038 3 0,'0'10'127'0,"5"6"-9"0,-4 1-4 16,3 8-17-16,-1 4-6 0,-2-4-5 0,2 4-5 16,-2 0 1-16,0 4-14 0,2-1-7 0,-3 2-7 15,0-3-5-15,0 2-8 0,-3 0 2 0,3 2-3 16,-1-5-7-16,-2 1-4 0,2 0-13 0,-4-2-19 15,2-1-17-15,2-9-16 0,-4-2-21 16,2 0-26-16,0-1-90 0,-4-6-186 0,2 2 82 0</inkml:trace>
  <inkml:trace contextRef="#ctx0" brushRef="#br1" timeOffset="-82694.214">15937 2367 65 0,'19'-9'98'15,"1"-1"-29"-15,-1 3-3 0,-1 0-9 0,2-1 8 16,-3 3-15-16,0 3 9 0,-1 0-20 0,-3-2-2 0,-4 3 0 16,2 1-14-16,-11 0 7 0,16-2-3 15,-16 2 1-15,13 2 12 0,-13-2 5 0,9 2 3 16,-9-2 15-16,9 0 13 0,-9 0 14 0,0 0 5 15,0 0-9-15,0 0 3 0,0 0-10 0,0 0-12 16,6-5-16-16,-6 5-10 0,0 0-20 0,0 0-15 16,-6-12-12-16,6 12-19 0,-7-9-7 0,7 9-15 15,-10-12-15-15,10 9-9 0,-4 0-5 0,4 3 6 16,0-11-14-16,0 11 8 0,-1-6 0 0,1 6 8 16,-4-6 7-16,4 6 2 0,0 0 10 0,0 0 8 15,0 0 0-15,9-5 5 0,-9 5 5 0,0 0 0 16,0 0 4-16,0 0 0 0,19 2 0 0,-19-2 13 15,0 0-3-15,18 5 1 0,-18-5 1 0,9 2 0 16,-3-2-10-16,-6 0-46 0,11 2-76 0,-11-2 34 16</inkml:trace>
  <inkml:trace contextRef="#ctx0" brushRef="#br1" timeOffset="-81639.047">16281 2223 66 0,'0'0'105'0,"-13"11"-14"0,7-3 3 0,0 3 0 15,2 2-14-15,-2 6 6 0,-1-2-11 0,0 7-4 16,2-6 0-16,-2 8-4 0,1-2-2 0,0 2-13 16,1-3 1-16,4-2-7 0,1-4 1 0,0 3-12 15,1-3 3-15,2 0-7 0,0-5-15 0,2 4 13 16,-3-6-1-16,3 0-6 0,2-5-2 0,-2 5-8 15,1-7-1-15,1 1-3 0,-1-4-3 0,-6 0-2 16,16-6-10-16,-6-2 0 0,-1 2 2 0,2-8-1 16,-1 2-8-16,-1-3 6 0,-4 1 2 15,3-3-4-15,-3 0-2 0,-5-2-5 0,0-1 1 16,0 1 2-16,-5 1-1 0,1 1 5 0,-1-1 0 16,0 1 5-16,-3 1 5 0,0 8 4 0,1-2 9 15,3 3 3-15,-4 0 3 0,3 1 0 0,-3 6 4 0,-3-2-4 16,11 2 5-16,-18 5-4 0,9 2 0 15,2-1-4-15,-2 3-3 0,1 0 2 0,2 6-5 16,0-1 4-16,0 1-9 0,4 0 3 0,-1-2 3 16,2 0-5-16,1-3-1 0,1 2-4 0,3-3 4 15,1 2 0-15,0-2-6 0,0-5-3 0,3 4-2 16,2-6-2-16,-1 1 2 0,1-6-10 0,3 1 7 16,1-2 3-16,1-4 1 0,2-4 2 0,1-2-6 15,-4 5 10-15,4-5-7 0,-4-1 2 0,3-1 6 16,-6 3-2-16,1-3-6 0,-2 0 1 0,-1 0 9 15,-2 3-7-15,0 2 5 0,-2-1 4 0,-1 6 0 16,0-5-1-16,-3 6 4 0,2-7-15 0,-2 8 8 16,1-1 3-16,-2-2-4 0,0 7 1 0,7-5-2 15,-6 2-3-15,-1 3-8 0,8-7 12 0,-8 7 1 16,10-1-17-16,-10 1-9 0,20-2-18 0,-7 2-10 16,1 0-7-16,5 0 0 0,-6 2-3 0,6-4-6 15,-1 7 2-15,4 0-3 0,-3-2 2 0,-2 4 7 16,-1 4 7-16,1-2 2 0,-6-1 11 15,0 0 2-15,0 4 7 0,-1 2 4 0,1-1 2 0,-8-1 20 16,1 1 3-16,0 0 7 0,-4-3 1 0,1 2 9 16,-1 1 8-16,4 0 3 0,-8 2 4 0,4-7-12 15,0 4 23-15,-1-4-20 0,1 0-7 0,0-3 5 16,0-5-2-16,0 12-2 0,1-7-4 0,3-2 3 16,-4-3 0-16,3 7-5 0,-3-7 7 15,5 3 5-15,-5-3 3 0,0 0 2 0,0 0-9 16,24-10 4-16,-15 2-4 0,3-4 0 0,0-1-7 15,1-1 12-15,2-7-21 0,0-1 7 0,1 2-2 16,-6 4-3-16,3-6-1 0,-1 5 4 0,-5-1-2 16,2 2 3-16,-1-1 4 0,-6 6 9 0,2-2 6 0,1 8 15 15,-3-4 10-15,-2 4 8 0,0 5-3 16,-2-10-8-16,2 10-10 0,0 0 6 0,0 0-5 16,0 0-4-16,0 0-4 0,-26 19-3 0,19-9-1 15,1 5 0-15,-3 2 0 0,1 2-1 0,2 4 6 16,-1 0 0-16,2 4 0 0,3-6-1 0,2 1-4 15,0 7-1-15,7-5-2 0,-2 1-3 0,3-8-4 16,1 0 4-16,1 0-3 0,1 1-3 0,4-3 6 16,0-5-9-16,-2 2 2 0,5-3 0 0,1-3-3 15,-1-2-3-15,4-3-6 0,1-2-15 0,3-6-15 16,4-3-24-16,-6 2-31 0,1-5-37 0,-3-4-46 16,-9 7-108-16,1-3-296 0,-6-1 130 0</inkml:trace>
  <inkml:trace contextRef="#ctx0" brushRef="#br1" timeOffset="-80924.38">15250 3077 42 0,'0'0'170'16,"0"0"-2"-16,0 0-28 0,-4 3-12 0,4-3-11 15,0 0-12-15,0 0-7 0,0 0-1 0,0 4-5 16,0-4-2-16,9 4-6 0,-1 0 4 0,6-3-10 16,-1 2 0-16,9-3-7 0,6 3-3 0,4 1-8 15,2-4-5-15,5 2-6 0,14-4-18 0,5 2-3 16,2-3-3-16,5-1 0 0,24 4-1 0,-25-2-6 15,28 0 0-15,3-1-2 0,-30 1 3 0,37-1-4 16,0 3-2-16,6-5 0 0,-9 2-5 0,5-3-1 16,1 5 0-16,2-6 2 0,2 4 2 0,2 1-4 15,0 0-3-15,8-4 1 0,-2 4-2 0,5-2-1 16,-1-4-1-16,1 7 5 0,3-2 2 0,3-1-5 16,3 3-3-16,0 1 0 0,3-8 0 0,1 8 0 15,-1-4 4-15,12 2 1 0,1-4-6 0,-10-6 4 16,5 10-3-16,2-3-1 0,-1 2 5 0,5-4-4 15,-1 1 1-15,3-5-5 0,-3 6-2 0,-7 4 12 16,0-7-4-16,0 3 7 0,3-2-7 0,-5 3 6 16,0 4 2-16,0-4 2 0,-2 2 3 0,-6-2-3 15,0 6-1-15,-7-3 0 0,-3-1-4 0,-6 3 3 16,-7 0-7-16,1-5 9 0,-10 4 2 0,-6 0-6 16,-24 2 1-16,-2-1 2 0,-6 0 1 0,0 2-3 15,-20-3 0-15,-6 1 2 0,-3-2-5 0,-11 1 5 16,-3 0 1-16,-3-3 9 0,-5 4 13 0,1-1 5 15,-3 2 0-15,-3-1-2 0,3-1-11 0,-7 0-18 16,0 0-28-16,3-5-33 0,-3 5-38 0,-14-6-38 16,-4 0-31-16,-11 1-57 0,-5-1-115 0,-17-4-357 15,1-4 158-15</inkml:trace>
  <inkml:trace contextRef="#ctx0" brushRef="#br1" timeOffset="-79137.567">18525 2084 45 0,'4'-7'118'0,"-1"-2"-13"16,-2 1-10-16,3 0 3 0,-3 0-5 0,2 0 3 15,-3-2 17-15,1 3 2 0,-2-3-4 0,-2 3-2 16,3-2-5-16,0 3-4 0,-5-5-7 0,5 5-2 0,-4 0-2 15,0 1-1-15,0-1-11 0,2 2-1 16,-7-1-12-16,5 2-1 0,-3-1-8 0,0 2-9 16,-3 2-2-16,0 2-7 0,-2 2-2 0,-3 6-2 15,-1 1-6-15,-3 8-2 0,0 3 1 0,0 5-6 16,-1 1 0-16,-1 17-1 0,-1 2-1 0,2-3 1 16,2 4-5-16,3 1 0 0,0 2-1 0,4-6 0 15,1 3-1-15,7-13 1 0,-3 1-3 0,6-3 1 16,0-1-5-16,6 2-8 0,-2-8-15 0,5 1-5 15,-2-10-9-15,5-3-1 0,2-1-12 0,4-2-6 16,-1-6-5-16,2-3-23 0,9-7-25 0,2-5-4 16,-4-1-8-16,2-3 2 0,1-3 17 0,0-3 4 15,-6 1 8-15,0-3 9 0,-1 0 5 0,-7-3 5 16,2 2 11-16,-7 1 4 0,-2 5 15 0,0 0 10 16,-1 1 20-16,-6 6 13 0,3-2 5 0,-1 5 19 15,-1-1 9-15,1 4 5 0,-3 4 0 16,0-10-11-16,0 10 7 0,0 0-10 0,0 0 4 0,0 0-1 15,0 0 2-15,-1 19-4 0,1-5-2 0,-2 4-6 16,2 1 1-16,-1-4 2 0,2 4-7 0,1-2-2 16,-1-1 0-16,1 2-6 0,3-6 5 0,-2 0-4 15,-1 0-5-15,2-3 5 0,0 1-5 0,1-2 4 16,-2-1-6-16,2-4-3 0,1 2 4 0,-6-5 0 16,9 2 3-16,-9-2-6 0,0 0 0 0,18-7-5 15,-13 1 6-15,2-1-6 0,-1 0 2 0,-1-3-4 16,-1 1 3-16,2-4 5 0,-6-1-5 0,2-1 4 15,-2 0-4-15,-2-1 1 0,-4 0-2 0,2-1 0 16,-5 2 6-16,0 1 2 0,-2 1 2 0,3 0 12 16,-3 2-3-16,-1 5 1 0,-3 0-2 0,1 3-3 15,4-1-3-15,-1 3-10 0,-3 1-4 0,5 1-15 16,-3 1-23-16,0 7-24 0,4-6-35 16,-2 2-30-16,4 4-138 0,-2-3-288 0,0 3 127 15</inkml:trace>
  <inkml:trace contextRef="#ctx0" brushRef="#br1" timeOffset="-78730.95">18901 2327 84 0,'1'7'174'0,"3"-3"-17"0,-2 6-16 0,0 1-12 15,-1 0-12-15,8 4-10 0,-5 1-16 0,1-1-3 16,-1-5-16-16,1 5-4 0,1 1-8 0,-2-4-5 16,0 0 2-16,1 0-10 0,-1-3-3 0,-1 2-9 15,-1-6-16-15,2 3-1 0,0-4-7 0,-3 2-6 16,2-3-9-16,-3-3 11 0,2 5-10 0,-2-5 2 16,0 0 0-16,0 0 2 0,18-9-3 0,-11 1 1 15,-1 1-4-15,3-7 1 0,-3 4-4 0,6-2 4 16,-6-1-5-16,1-1 5 0,-1 6-5 0,0-4 3 15,2 3 1-15,-4 2 2 0,-2 5-5 16,2-4 5-16,-2 2 2 0,-2 4 6 0,7-3 7 0,-7 3 8 16,0 0 13-16,10 12-7 0,-6-9-2 0,-3 8-1 15,5-3-6-15,-4 3 3 0,3 1-5 0,4 4 1 16,-4-4-4-16,0 2 4 0,3 0-7 0,-3-3 3 16,4-2-4-16,-1 1-11 0,-2-2-18 0,2 0-18 15,2 0-11-15,-1-5-32 0,3 1-28 0,0-6-22 16,-1 0-92-16,-1 2-240 0,0-5 106 15</inkml:trace>
  <inkml:trace contextRef="#ctx0" brushRef="#br1" timeOffset="-77958.061">19310 2317 53 0,'0'0'155'15,"-1"24"-8"-15,1-14-5 0,0 3-6 0,1 4-12 16,-1 8-10-16,-1 1-3 0,3-1-13 0,-2 2-18 15,1-8 4-15,-2 0-11 0,1-2-10 0,0 1-7 16,1 1-4-16,-1-7-4 0,2 5-2 0,-2-6-7 16,2-2-4-16,-2-3-2 0,2 0-8 0,-1-1 2 15,-1-1 2-15,0-4-3 0,1 5 2 0,-1-5-5 16,0 0-2-16,0 0-3 0,6-15-1 0,-2 8-2 16,0-5-2-16,5 0 1 0,-4-6-8 0,-1 1-4 15,5 0-7-15,-4 3 2 0,0-2 2 16,-1 6-2-16,0-1-1 0,-3 5-1 0,3-1-2 0,-3 2-1 15,3 2 3-15,-4 3 5 0,0 0 5 0,0 0-5 16,0 0 3-16,14 13 3 0,-9-4-1 0,2 1 3 16,-2 2-5-16,0-2 4 0,3 4-1 0,1 1-2 15,-6-3 3-15,5 2 1 0,2 1-3 0,-2-4-2 16,0-2-8-16,-1-3-4 0,4 4-8 0,-4-7-9 16,2 1-1-16,0-1-6 0,-9-3-7 0,17-3-12 15,-17 3-10-15,20-5-2 0,-12-2-12 0,3-2 1 16,6-2 3-16,-7-3-9 0,4 0-5 15,-2-9-1-15,-6 0-6 0,7-2-7 0,-7 1-64 16,-2-2-175-16,1-4 77 0</inkml:trace>
  <inkml:trace contextRef="#ctx0" brushRef="#br1" timeOffset="-77765.011">19660 2242 152 0,'-4'-25'38'15,"3"9"23"-15,-3-1 31 0,3 5-1 0,-2 3 17 16,2-1-1-16,-3 3 3 0,4 7-29 16,-2-4-8-16,2 4 0 0,0 0-4 0,-9 16 5 15,5-4-5-15,0 12-6 0,0 1 5 0,0 3-4 16,3 1-2-16,-4 2 0 0,5 1-5 0,-4-1-1 15,3 2-3-15,2-1-2 0,3 0-7 0,-8-3-6 16,8-2-2-16,1-3 5 0,0 0-11 0,0-5-4 0,-2-2 0 16,3-4-5-16,-2 1-1 0,4-5-11 15,-2 1-3-15,-1-7-15 0,2 1-7 0,-3-1-15 16,-4-3-16-16,20-3-33 0,-10 1-25 0,1-3-35 16,0-4-128-16,-3-1-289 0,-1 0 128 0</inkml:trace>
  <inkml:trace contextRef="#ctx0" brushRef="#br1" timeOffset="-77505.856">19624 2348 12 0,'13'-2'168'0,"0"-2"-12"0,2 1-9 15,-1-1-19-15,2 0-8 0,3 2-11 0,-6-1-10 16,4 1-14-16,-4 0-4 0,-2 0-5 0,-1 1-12 16,1-1-3-16,-2 2-9 0,0-3-3 0,-9 3-7 0,10 0-5 15,-10 0 0-15,10-1-7 0,-10 1-12 16,0 0-10-16,0 0-31 0,13-1-18 0,-13 1-23 0,0 0-25 16,0 0-18-16,0 0-103 0,0 0-226 0,0 0 100 15</inkml:trace>
  <inkml:trace contextRef="#ctx0" brushRef="#br1" timeOffset="-75955.041">20528 2063 142 0,'0'0'140'0,"0"0"-15"16,0 0-17-16,0 0-20 0,0 0 2 0,0 0-16 15,0 0 1-15,3 10-3 0,0-1-5 0,1 1-7 16,-3 2-10-16,4 5 7 0,1 10-10 0,1-1 0 16,-1 1-6-16,1-3 0 0,-2 5-2 0,-1-1-8 0,2-1 1 15,-2 0-6-15,0 0 2 0,-2-8-13 16,2 6 8-16,-2-6-2 0,0 2 1 0,-4-4-9 15,2 0 10-15,0-2-4 0,0-3-2 0,0-3-7 16,0 1 5-16,0-3 1 0,0-2-1 0,-2 0-1 16,2 0 5-16,-1 0 7 0,0-3 5 0,1-2-2 15,0 0-2-15,0 0-1 0,-6 1-6 0,6-1 2 0,-3-8-6 16,-1 0-4-16,-1-2 2 0,1-2-2 0,2-5 0 16,-2-1 6-16,0-2-7 0,0-6-11 15,4-3 6-15,0-3 1 0,0 6-3 0,0-5-6 16,4 1 2-16,-2-1 1 0,2 3-2 0,0 2-1 15,-1 1 1-15,-2 8 4 0,4 0-8 0,-4 6 7 0,2-1 1 16,-2 4-3-16,0 0 27 0,2 7-9 16,-1-3 4-16,-2 4-3 0,9 2-2 0,-5 3-1 15,4 4 0-15,-3 2 1 0,5 7 0 0,-3 5-3 16,4 5 2-16,-2-1-5 0,0 1 2 0,1-1 0 16,-2 0 1-16,-2-3-2 0,1-4 0 0,0-1-2 15,-3 0-3-15,1-2 1 0,2-2 2 0,-3-3-5 0,-2-2-1 16,-2-1 2-16,3-1-1 0,-2-1-8 15,3-2 14-15,-2-2-10 0,-2 2 3 0,3-4 0 16,-3-1 4-16,0 0-3 0,0 0-1 0,13-11-1 16,-7 3-1-16,4-8 5 0,-2 1-8 0,1-5 0 15,2-4-6-15,-2-3-2 0,-1 1-4 0,-2-3 3 16,2 0 4-16,-4 2-3 0,2 1 2 0,-2 1-1 16,1 8 2-16,-5 5 3 0,2-2 5 0,0 5 7 15,-2-2 3-15,0 4 2 0,0 0-3 0,3 4-5 16,0-2-1-16,-3 5-5 0,0 0 4 0,4-1-2 15,-4 1 3-15,7 9-2 0,-1 5 0 0,-3-3 2 16,-1 7 1-16,3-1 1 0,0 10-1 0,0 0 1 16,2-1-1-16,-2 1 3 0,0-1-3 0,-1 1 2 15,2-4-2-15,-2 2 2 0,-1-5-5 0,-1-1 3 16,2 0 1-16,1-2-1 0,-2 0 0 0,3 0 1 16,-1-2-5-16,-2-2 4 0,1-4 3 0,1 2-7 15,-1-4 0-15,-2 0 4 0,-1 1-8 0,1-5-11 16,0 2-17-16,1-1-4 0,-2-1-14 0,-1-3-16 15,0 0-30-15,0 0-53 0,12-9-47 0,-10 6-122 16,-1-4-342-16,1-3 152 0</inkml:trace>
  <inkml:trace contextRef="#ctx0" brushRef="#br1" timeOffset="-75360.161">21024 2588 115 0,'0'0'127'0,"3"3"2"0,-3-3-16 16,9-3-3-16,-2 2-8 0,0-3-11 15,0-3-9-15,3 1-12 0,1-7-4 0,2 3-9 0,-1-2-5 16,-2-1-1-16,3 1-7 0,-2-2-4 0,-2-1-11 16,0-2 2-16,-1 4-6 0,-2-6 3 0,-2 5-9 15,-1-3 5-15,-3 2-7 0,0-1 4 0,0 1 6 16,-3 4 13-16,-1-4 6 0,2 5 6 0,-2 0 16 15,1 4 4-15,-4-1 1 0,3 1-5 0,0 4-3 16,-1-1-6-16,1 1-8 0,4 2-7 16,-10 5-1-16,2 0-8 0,0 3 0 0,3 3-4 15,-3-1-5-15,2 6 0 0,1 1-2 0,1 1-4 0,-1 0 0 16,5 0-6-16,-2 4 0 0,2-3 0 16,-2-2 0-16,6 0 0 0,-3 1-6 0,3-1 4 15,0-1-12-15,1-4-6 0,-1-3 0 0,6 3-2 16,-2-9-3-16,2 4-6 0,8-4-3 0,-6 1-7 15,8-6-14-15,-7-3-13 0,9-2-15 0,3-3-9 16,-6 2-12-16,8-4-10 0,-4-3 15 0,-1-1-27 16,2 0 1-16,-6-3-2 0,0-1-1 0,1 0 3 15,-10 1-1-15,5-8 20 0,-3 6-4 0,-4 4 12 16,-1-3 18-16,-2 6 6 0,-1 2 14 0,-2 3 23 16,2-2 20-16,-3 5 18 0,0-2 24 0,-2 5 10 15,2 3-4-15,-6-7 1 0,6 7 0 0,0 0 7 16,-18 13 6-16,9-4 2 0,-1 5 0 0,0-1 3 15,1 3-6-15,-4 1 0 0,5 0-7 0,-3 4-5 16,-1 2-3-16,7-6-3 0,0 0-3 0,0 2-7 16,0-1-3-16,5-2-1 0,0 1-2 0,0-7-7 15,2 3-4-15,2-3-14 0,0 0-8 0,-3-1-9 16,4-4 7-16,2 0-26 0,-1-4-9 0,1 1-15 16,3-4-15-16,-1 1-7 0,2-4 0 0,1-1-7 15,-2-2-5-15,6-4-1 0,-5 0-3 0,-1-1-52 16,3 0-165-16,-7-4 73 0</inkml:trace>
  <inkml:trace contextRef="#ctx0" brushRef="#br1" timeOffset="-75164.172">21491 2453 506 0,'4'-15'-35'0,"-4"0"22"0,4 5 13 16,-2 0 20-16,-2 3 20 0,2 0 18 0,-1 0 7 0,-1 2 15 16,0 0-4-16,0 1-4 0,0-1-15 0,0 5 2 15,0 0-8-15,0 0 3 0,0 0 14 0,0 0-13 16,0 0-1-16,-3 14-5 0,2-9 9 0,1 2-21 16,0 0-6-16,1 3-1 0,1 0-3 0,-1-2-1 15,-1 3-6-15,5-4 1 0,-4 4-2 0,3-2-1 16,0 0-1-16,-3-1-3 0,2-1-1 15,-1 0-10-15,2-2-2 0,0 2-8 0,0-2-11 16,-1-1-4-16,-1 0-11 0,3 0-12 0,-1-1-2 0,5-2-11 16,-3 0-9-16,-6-1-12 0,13-4-9 0,-3 0-10 15,-3 0-1-15,2-1-66 0,0-4-179 0,-1 2 79 16</inkml:trace>
  <inkml:trace contextRef="#ctx0" brushRef="#br1" timeOffset="-74818.994">21662 2424 173 0,'3'-4'16'0,"0"-7"32"0,-1 6 22 0,0-1 17 0,-1 0 21 16,0 1 13-16,-1 3-1 0,2-2-10 0,-2 4-12 15,0-4-3-15,0 4-12 0,0 0 2 0,0 0-1 16,0 0-4-16,-3 21-6 0,0-10-7 0,1 0-6 0,2 6-2 16,-3-5-10-16,2 3-1 0,-2 2-7 15,3-2 0-15,0-1-6 0,1-2-6 0,-1-3-2 16,2 1-2-16,-1-3-5 0,-1 0-1 0,0-1-9 16,3 1-5-16,-3-5-5 0,2 1 2 0,-2-3-2 15,0 3-2-15,0-3 1 0,0 0 2 0,10-11-7 16,-6 5-1-16,1-5-7 0,1 0 7 0,2-4-16 15,1-1-7-15,0-9-3 0,0 8 3 0,-4 0 0 16,4 2 7-16,-2 1 2 0,-5 2-1 0,3 3 1 16,-1 4 9-16,-2-1 6 0,-1 4-5 0,5-1 14 15,-6 3 13-15,0 0 5 0,10 10 8 0,-6 0 5 16,4 0-2-16,1 5-1 0,-5 1-3 0,3 5 2 16,2-4-6-16,0 1 3 0,-4-2-5 0,9 5-1 15,-5-5-4-15,0-2 0 0,-1 1 1 16,1-5-5-16,0-1-7 0,-2-1-4 0,-2-2-8 0,3-2-6 15,0-2-20-15,-2-1-8 0,-6-1-29 0,18-4-25 16,-6-3-33-16,-1 3-32 0,-2-6-99 0,-3 2-279 16,2-9 124-16</inkml:trace>
  <inkml:trace contextRef="#ctx0" brushRef="#br1" timeOffset="-74376.933">22222 2027 112 0,'1'-10'194'0,"2"1"-22"16,-3-1-9-16,0 0-6 0,0 3-7 15,0-4-3-15,0 2 0 0,0 1-11 0,0 3 0 0,-3-2-6 16,3 2-6-16,0 1-11 0,-6 2-7 0,6 2-13 16,0 0-6-16,-4-3-13 0,4 3-9 0,-13 12-3 15,2 1-7-15,-2 11-3 0,-3 0-7 0,1 7 0 16,4 3-4-16,-4 16 5 0,0-3-1 15,5 4 0-15,1 1 0 0,1 2-3 0,4-8-2 16,0 3-4-16,3-3-5 0,2-12 2 0,3-2-4 16,0-2-7-16,4 2 1 0,-1-6 0 0,5-2-2 15,-5-6-3-15,2-1-1 0,2-4-13 0,-2 0-11 0,0-5-20 16,-1 0-13-16,2-3-20 0,8 2-29 16,-4-9-40-16,4-2-48 0,1-6-47 0,4-2-172 15,1-5-428-15,-3-2 189 0</inkml:trace>
  <inkml:trace contextRef="#ctx0" brushRef="#br1" timeOffset="-73913.07">22595 2036 228 0,'-4'-5'238'0,"-2"3"-15"0,2-2-20 16,-1 0-20-16,-1 2-20 0,-1 2-16 0,1 0-18 15,6 0-13-15,-19 2-9 0,10 1-10 0,-3 0-8 16,-1 1-13-16,3 4-4 0,-1-3-12 0,1 2-3 16,-2 0-4-16,-1 3-6 0,3-1-9 0,0-2 1 15,2 1-7-15,-1 2-1 0,-1 0-4 0,5-1-2 16,-1 3-7-16,-1-5 2 0,5 5-2 0,-1-1 3 16,2 1-7-16,2 1-2 0,2 2-11 0,-1-4-7 15,3 6-3-15,3-4-6 0,2 2-1 0,-1-1-9 16,0 1 7-16,5-3-17 0,-1 1 2 0,-3-2-5 15,7 1 4-15,-4 0-3 0,0 0 4 16,1-2-1-16,-1 1 1 0,-4-3-1 0,-1 4-2 16,3-6 7-16,-3 3-6 0,0-2-2 0,-5 1 0 15,2-2-2-15,-1-3 5 0,0 4 2 0,-4-2 4 16,0 0 12-16,0 1 2 0,0-6 6 0,-8 9 5 16,3-5 12-16,1 0 5 0,-4 0 6 0,-2-1 7 0,-1 1 8 15,1-1 5-15,-2-1-2 0,-1 0 1 0,1 1-6 16,-3-3 1-16,-2 0-5 0,3 0-1 15,0 1-6-15,1-1-2 0,3-1-3 0,2 2-13 16,8-1-11-16,-14-1-19 0,14 1-21 0,-10 1-25 16,10-1-28-16,0 0-18 0,-6-1-9 0,6 1-4 15,0 0-4-15,0 0-5 0,0 0-84 0,20-7-243 16,-6 4 108-16</inkml:trace>
  <inkml:trace contextRef="#ctx0" brushRef="#br1" timeOffset="-72877.987">22724 2346 5 0,'11'-8'73'0,"-3"1"5"0,-2 0 13 16,0 0 19-16,-2 3 16 0,1 0 10 0,0 0 8 16,-2 0-6-16,-3 4 0 0,0 0-9 0,0 0-12 15,0 0-11-15,0 0-5 0,0 0-5 0,-20 8-6 16,11 0 0-16,-1 1-3 0,-1 1-2 0,-2 5-5 16,0-3-9-16,0 2-8 0,2 3-5 0,-2-4-6 15,3 3-2-15,2-1-9 0,3 2-3 0,0-8-9 16,1 3-8-16,0-4-15 0,3 4-11 0,1-7-12 15,1 3-9-15,-1-4-12 0,4 1-5 0,1-3-6 16,1 0 1-16,-6-2-13 0,21-4-6 0,-8-1-18 16,0-2-10-16,1-1 2 0,0-2-1 0,-5 3 11 15,0-3 9-15,1 3 0 0,-4 0 16 0,1 2 12 16,-3 0 9-16,1 0 16 0,-3 1 4 16,5 3 2-16,-7 1 4 0,5-4 1 0,-5 4 6 15,0 0 16-15,0 0 7 0,0 0-3 0,11 5 1 0,-11-5-3 16,5 11 4-16,-1-8 7 0,1 2-17 15,0 0-1-15,-1 0 5 0,1-2-8 0,1 2 2 0,-1-1-7 16,2-2-6-16,-7-2-5 0,14 3-10 0,-2-3-7 16,-12 0-10-16,19-4-21 0,-8-1 0 15,-2-1-12-15,-1 0 1 0,1 0-5 0,2-4 4 16,-3 1-2-16,3-3 1 0,-1-1 6 0,-3-2 4 16,0-1 8-16,0 1 6 0,1-4 7 0,-3-5 7 15,-1-2 0-15,0-1 12 0,-5 0 4 0,1 0 17 16,0 6 13-16,-4-4 21 0,0 9 14 0,-1-4 19 15,0 4 19-15,-2-2 12 0,2 6 14 0,1 4 5 16,1 0 16-16,1-1-6 0,0 5-5 0,-1 0-12 16,3 4-12-16,-6-5-11 0,6 5-9 0,0 0-5 15,0 0-9-15,-12 13 2 0,7-2-5 0,4 5-8 16,-6 0-3-16,4 10-1 0,-1-1-2 0,4-2-4 0,-1 6-5 16,1-3 1-16,1 2-10 0,0-2 6 15,2-2-5-15,5 1-3 0,-5-5-4 0,3-2-1 16,2-1-1-16,1 0-4 0,-3-2-4 0,5 0-7 15,0-1-5-15,-3-6-7 0,0-1-3 0,1-1-7 16,1-1-4-16,1-2-5 0,-2-3-7 0,5 0-12 16,-1-3-7-16,-2-2-14 0,2 0-12 0,0-2-15 15,4-2 4-15,-4-4-17 0,-2 2-17 0,-1-4 2 16,-1-4-8-16,2 2 6 0,-1-7 3 0,-5 4 11 16,-3 4 27-16,0 3 27 0,-1-6 31 0,-2 11 30 15,-1-1 19-15,1 6 19 0,0-6 8 0,1 9 0 16,-5-3 3-16,5 3 1 0,0 0 7 0,-15 8-2 15,8-1 6-15,-1 5-5 0,0 1-2 0,6 3-3 16,-3-1-8-16,-1 2-3 0,2-2-4 0,1 3-6 16,2-6 0-16,1 6-3 0,2-2-2 15,2-1-3-15,-2-2-7 0,6-1 1 0,-3-1-9 0,-2-1 2 16,5-3-5-16,-2 0-3 0,5-3-4 0,-1 0-6 16,1-4-2-16,2-1-4 0,0-2-5 0,-1-1-12 15,1-1-4-15,2-4-2 0,3 1-2 0,-4-1 0 16,2-5-1-16,-2-1-5 0,-4 1-2 15,1-3-3-15,-3 2 3 0,1 0 1 0,-4-3 4 0,-1 2 6 16,-1 4 11-16,-3 0 12 0,0 5 21 16,0-3 12-16,-2 4 3 0,1-2 10 0,-1 5-6 15,0-3 0-15,2 6-5 0,-4-8-4 0,4 8 0 16,-7 0-1-16,7 0-3 0,0 0-6 0,-9 14 0 0,7-9-4 16,0 5-2-16,1-1 1 0,2 2-15 0,1 4 0 15,4-4-9-15,-1 6-9 0,1-7-13 0,2 3-6 16,2 2-8-16,-2-7-8 0,0 6 0 15,3 0 5-15,-4-4-12 0,1-2-4 0,-1 1 11 16,-2-1 3-16,0-1 5 0,0-2 5 0,-3-1 16 16,0 1 1-16,-2-5-1 0,0 8 8 0,0-8 6 15,-9 7 5-15,4-7 1 0,5 0-7 0,-18 2 8 16,6-2-5-16,-4 0 1 0,-3 0 1 0,-2-2 0 16,2 0-14-16,-3-1-8 0,4 1-21 0,-3-1-40 15,1-2-103-15,2 1 46 0</inkml:trace>
  <inkml:trace contextRef="#ctx0" brushRef="#br1" timeOffset="-72482.938">23541 2022 19 0,'0'-8'178'0,"-3"6"-15"0,2-2-19 0,0 1-10 16,1 3-14-16,-4-4-16 0,4 4-12 0,-3-4-5 15,3 4-11-15,0 0 0 0,0 0-9 16,-5 13 4-16,5-4-7 0,-2 6-3 0,2 2 1 15,-3 9 3-15,6 0-4 0,-3 6 6 0,2 0-7 0,2 14-3 16,0-10-2-16,1 11-5 0,0-1 1 0,-1-11-8 16,1 14-1-16,3-3-8 0,-4-9 2 0,-1-7-6 15,1 2-1-15,-2 0-3 0,0-1-2 0,-2-7-9 16,0-1-10-16,0-5-13 0,0 1-14 16,0-9-20-16,3 0-10 0,-6 0-9 0,3-3-2 15,0-7-17-15,0 0-25 0,0 4-27 0,0-4-14 16,0 0-114-16,-6-21-281 0,3 7 125 0</inkml:trace>
  <inkml:trace contextRef="#ctx0" brushRef="#br1" timeOffset="-72238.797">23487 1956 87 0,'13'-5'99'0,"-3"0"-10"0,2 1-10 16,4 1-10-16,-3 5-3 0,6 1-5 0,-1 4-4 15,-1-2-8-15,1 3 10 0,0 1-9 0,1 2 3 16,-4 0-7-16,2 3 2 0,-4-2 2 0,3 2 6 16,-6 2-5-16,-1-4 3 0,0 2-4 0,-5-2 2 15,1 3-1-15,-5-3-8 0,0-2 3 0,-5 4-5 16,1-2-12-16,-4 3 6 0,-3-2-10 0,-2-1-8 16,-1-1-14-16,1 1-4 0,-6-2-15 0,4 2-21 15,1-7-36-15,-2 4-36 0,2-1-105 16,-2 1-230-16,1-3 102 0</inkml:trace>
  <inkml:trace contextRef="#ctx0" brushRef="#br1" timeOffset="-71800.705">23757 2334 27 0,'1'8'175'0,"-1"-2"-10"0,3 6-23 16,-1 0-12-16,1 1-15 0,-2 3-7 0,3 1-16 15,-3 0-4-15,-1 0-8 0,0-2-9 0,0 2-8 16,0-5-5-16,1 0-4 0,1-2-9 0,-2-2-8 16,0-3-2-16,1-1 6 0,-2 2-10 0,1-6-2 15,1 10-3-15,-1-10-5 0,0 3 3 16,0-3-6-16,0 0-4 0,0 0 0 0,0 0-2 0,4-24-1 15,1 13-3-15,3-3 4 0,-2-3-3 0,4 0-1 16,-2-8-5-16,6 0 7 0,-6 1-4 0,-5 7-6 16,4-3 4-16,-3 6-5 0,3 2 2 0,0 3 6 15,-6 3 0-15,3 1-10 0,-2-2 0 0,2 5 6 16,-4 2-1-16,0 0 15 0,0 0 2 0,14 12 1 16,-12 0-2-16,5 3 1 0,-2 1 4 15,0 1-4-15,3 8 1 0,-3-6 1 0,0 1-5 16,-1-1-2-16,5 5-3 0,-4-7 5 0,2 0-4 0,0-3-2 15,0-2-3-15,-1-1 1 0,-1-2-2 0,0-2-6 16,-1 0-9-16,1 0-13 0,0-5-29 16,1-1-28-16,-6-1-50 0,16-8-32 0,-10 1-110 15,1 2-293-15,1-8 129 0</inkml:trace>
  <inkml:trace contextRef="#ctx0" brushRef="#br1" timeOffset="-71325.08">24127 2300 92 0,'4'5'83'0,"0"2"-2"0,6 0-6 16,-6-2-12-16,5 2-4 0,0-2-3 0,-3 2-6 16,2-2-13-16,-4-2 2 0,4-1-5 0,-2 1 6 15,-2 1 4-15,-4-4 13 0,5 3 28 0,-5-3 11 16,5 5 15-16,-5-5 0 0,1 4 0 15,-1-4-11-15,0 0-10 0,-5 8-6 0,1-6-13 16,-1 3-2-16,-2 4-5 0,-1-3-3 0,3 3-9 0,-3 1-2 16,-1 1-4-16,4-3-9 0,1 3 2 15,-1 1-3-15,1-3-5 0,0 0-3 0,3-1-1 0,-1-1-2 16,2 2-4-16,2-1-5 0,-1-3-2 0,2-1-2 16,-2 1-1-16,4-1-7 0,2-1-2 0,-1-2-2 15,6-1-8-15,-12 0-7 0,24-3-9 0,-14 1-6 16,2-3-6-16,0-1 1 0,0 0-3 15,1-1-2-15,-2-1 0 0,-2-4-8 0,1 3 4 16,-3 1-1-16,-1-3 7 0,-2 6 4 0,1-1 1 16,-5-1 22-16,3 2-5 0,-1 2 21 0,-2-6 1 15,0 9 0-15,5-3 3 0,-5 3-6 0,0 0 6 16,0 0-1-16,0 0 1 0,0 0-1 0,-10 18 5 0,8-6-4 16,-1 0 2-16,3-2 4 0,3 4-2 15,-1-4 1-15,1 4-1 0,4 1-8 0,-2-5 3 16,3 1 3-16,-3-3-10 0,5 1-10 0,3-2-17 15,0-6-15-15,1 2-34 0,6-6-32 0,-3 0-33 16,4-6-120-16,-5 1-281 0,-2-4 125 0</inkml:trace>
  <inkml:trace contextRef="#ctx0" brushRef="#br1" timeOffset="-70974.98">24261 1730 201 0,'0'0'190'0,"0"0"-21"0,0 0-17 16,0 5-14-16,0-5-5 0,16 13-13 0,-8-5-16 16,12 9-1-16,-1 1-14 0,5 3-8 15,-3 2-7-15,3 1-9 0,-1 3-3 0,3 1-9 16,3 12 6-16,-1-1-5 0,-1 2 6 0,-8-10-6 15,8 13 4-15,-4 9 0 0,-4-5-1 0,-2 1 2 16,-7 4 0-16,3-2 3 0,-8 0-1 0,-5-1 4 16,-3-1 3-16,-2-14-3 0,0 17-1 0,-1-6 0 15,-3-3-7-15,1-9-3 0,-3 0-5 0,0-2-7 16,1 0 2-16,-5 1-6 0,7 1-5 0,-2-3-1 16,4-1-4-16,0-4-3 0,3-7-6 0,-2 6-10 15,1-9-38-15,2 4-31 0,-4-9-43 0,4 0-43 16,0 0-42-16,0-5-56 0,-3-1-150 0,5-5-427 15,-16 6 190-15</inkml:trace>
  <inkml:trace contextRef="#ctx0" brushRef="#br1" timeOffset="-67758.816">15594 3972 64 0,'0'0'130'16,"-1"-6"-6"-16,1 6-1 0,0 0-13 0,0 0-3 16,0-4-3-16,0 4 0 0,0 0-2 0,0 0 7 15,0 0-15-15,-2-5-4 0,2 5-8 0,0 0-4 16,0 0-10-16,0 0 0 0,0 0-9 0,0 0-10 16,0 0 0-16,-3 10 3 0,3 3-1 0,-3 3-2 15,-1 13 1-15,3-2-4 0,-3 6-7 0,-1 2 0 16,3-4-5-16,-2 3-6 0,0-1 1 0,3-1-2 15,-1 2-2-15,1-2-3 0,0-2-1 0,-1-1-3 16,1-1 0-16,1-9-3 0,-2-1 0 0,2-1-4 16,2-6 7-16,-4 1-3 0,2-5-6 0,0 2-1 15,0-3 1-15,0 1 2 0,0-2 0 0,0-1 4 16,0-4 12-16,0 5 13 0,-2-2-3 0,2-3 2 0,0 0 0 16,0 0-10-16,0 0-5 0,-11-9-2 15,7-2 3-15,0 5-3 0,0-6-7 0,2 2 1 16,-1-10-2-16,3 4-2 0,-1-3-1 0,0-9-3 15,1 4 0-15,-2-2-4 0,2-6-1 0,2 1-2 16,0 1-3-16,1-1 0 0,1-1 0 0,-1 6 3 16,-1 1-1-16,-1 8-1 0,2 1-1 0,-1 4 0 15,1 0 1-15,-1 2-2 0,1 5 2 0,-1-4-3 16,0 3 1-16,4 2-1 0,0-1 2 0,1 5 0 16,2 0-1-16,2 0-1 0,0 7 2 0,4 4 1 15,0 2 0-15,5 3-1 0,0 6 0 0,0 1-1 0,1 5 2 16,2-6 0-16,-3 7 1 0,-1-3 0 0,-1-1 0 15,0 2 0-15,0-2 1 0,2-3 2 16,-7 3-2-16,1-4 1 0,3 0 3 0,-7-5-1 16,0-1 0-16,-1-2-2 0,-4-1-2 0,3-2 6 15,-2 1-6-15,-3-4 3 0,3 0-6 0,-2-2 2 0,0 0 3 16,-1 0-3-16,-3-5 4 0,5 3 6 0,-5-3 8 16,5 3-1-16,-5-3 1 0,0 0-3 15,3-12-2-15,0 8-4 0,-3-9 4 0,0 0-5 16,3-1-1-16,-2-5 2 0,-2 0-3 0,-2-4 1 15,3-6-3-15,-1 3-2 0,-2-6 1 0,1 1-4 16,-6 4 3-16,4-1 2 0,-1 1-2 0,0 1-2 0,0-2 1 16,1 6 1-16,-3 4-4 0,5 0-2 15,-2 1-14-15,2 5-7 0,-1-1-8 0,-1 1-15 16,3 8-13-16,-2-4-25 0,2 2-33 0,1 3-35 16,0 3-34-16,0-3-28 0,0 3-109 0,0 0-354 0,0 0 157 15</inkml:trace>
  <inkml:trace contextRef="#ctx0" brushRef="#br1" timeOffset="-67242.78">16172 4045 81 0,'0'0'180'15,"0"0"-7"-15,4 6-20 0,2-1-8 0,-1 1-10 16,0 3-14-16,5 1-10 0,2 1-6 0,-2 2-11 0,4 0-10 16,0-2-8-16,0 1-6 0,0 0-8 15,-2 1-6-15,-1-5-5 0,3 2-3 0,-1 2-6 16,-4-7-8-16,0 3-6 0,-4-5-7 0,3 2-12 16,-1-4-5-16,-3 2-3 0,4-3 3 0,-4 0-3 0,-4 0 2 15,11-3-3-15,-6-1-3 0,0-1 3 0,1-2 2 16,-3 1-1-16,3-5-2 0,-4 4-1 15,1-5 5-15,-1-4 2 0,1 4 2 0,-2-5 3 16,-1 3 4-16,-3-1 9 0,0-1 5 0,-1 4 9 16,3 0 6-16,-3 2 11 0,1 1 8 0,1-2 7 0,-1 6 6 15,0 1-10-15,2-2 1 0,1 2-13 0,-1 0-8 16,1 4 0-16,0 0-8 0,0 0 0 0,0 0 1 16,-4 14-10-16,3-2 0 0,-2 8 6 15,3-1-15-15,0 8 1 0,0-1 7 0,0 3 1 16,-1 3 4-16,-1-1 0 0,0 1 3 0,0 0 3 0,-2 2-3 15,4-2-2-15,-3 3 1 0,2 1-4 16,-3-4-4-16,0-4 2 0,0 3-2 0,-2-3 1 0,2-2-3 16,3-9-2-16,-3-2 0 0,3 2-4 15,-2-5-2-15,2 0 0 0,1 0 0 0,-4-5-3 16,4 1-3-16,-1 0 0 0,-2-3-1 0,3 1-20 0,0 0-21 16,0-1-33-16,0-5-42 0,-1 8-47 0,1-8-52 15,0 4-59-15,-4-1-169 0,4-3-470 0,-9 5 208 16</inkml:trace>
  <inkml:trace contextRef="#ctx0" brushRef="#br1" timeOffset="-66672.082">15364 6036 140 0,'-1'-3'203'0,"-3"-1"-12"0,4-1-16 0,0 5-17 15,-4-3-16-15,4 3-17 0,-2-4-13 0,2 4-11 16,0 0-10-16,0 0-7 0,0 0-2 0,0 19-6 16,1-2-2-16,0 2-2 0,0 8-1 0,1 5-5 15,-1-2-5-15,3 1-1 0,-1 2-10 0,-1 1-1 0,-1-2-9 16,2 1-2-16,-2-3-4 0,-2 0-1 0,2-1-5 15,0-4 0-15,1-6-2 0,-2-5-6 0,1 1-6 16,-1-6-20-16,1 1-25 0,-1-3-23 16,1-2-25-16,-2-2-30 0,1-3-41 0,0 0-32 0,0 0-124 15,-1-16-331-15,-2 0 147 0</inkml:trace>
  <inkml:trace contextRef="#ctx0" brushRef="#br1" timeOffset="-66339.853">15285 5932 67 0,'0'0'182'0,"0"0"-19"0,10 2-18 0,-10-2-7 0,18 4-12 16,-6-3-11-16,0 2-7 0,6 1-12 0,3-1 1 16,8 6-8-16,0-3-12 0,2-1-2 0,-2 4-5 15,3 1-11-15,-4 1-6 0,-1 1-3 16,1 1-6-16,-2 1-5 0,-2 5-2 0,-2-1-3 0,-3-1-3 15,-7 0-6-15,4 2 3 0,-4 5-1 0,-6-6 2 16,-2 0-1-16,-1 9 0 0,-6-3-5 0,-2 1-1 16,-3 2 1-16,-6-2 3 0,0 1 0 0,-9-2 0 15,5 2 3-15,-9-2-1 0,2 3-2 0,-3-5-2 16,-2-1 0-16,1 1-2 0,-2-3-3 0,3 0 2 16,0-2-5-16,-1-2 0 0,4-1-3 0,6-4-5 15,0-1 2-15,4 0-7 0,-2-2-24 0,8-2-15 16,-5-1-28-16,5-2-29 0,3 1-21 0,2-3-41 15,4 0-25-15,0 0-121 0,0 0-325 0,1-10 144 16</inkml:trace>
  <inkml:trace contextRef="#ctx0" brushRef="#br1" timeOffset="-65983.224">16052 6076 38 0,'0'0'209'0,"-9"-1"-6"0,3-2-13 16,0 3-8-16,-4 5-10 0,5-3-12 0,-8 5-13 15,-1 3-11-15,1 3-12 0,-1-2-8 0,1 5-6 0,1 0-8 16,1 2-5-16,-2 4-8 0,2 3-2 16,6 1-10-16,0-1-5 0,2 2-5 0,-1-1-10 15,4-6-3-15,2 5-7 0,1-7-1 0,4 1-4 16,-2-1 0-16,5 1-1 0,2-3-3 0,1-2 1 0,2-1-8 15,3-1-2-15,0-4-1 0,1 1 2 0,1-4-5 16,3-2-2-16,3-1 1 0,-5-2-2 16,0-1 1-16,7-3-7 0,-6 0 1 0,-4-1 1 15,-3 0 3-15,-2 2-7 0,0 1-1 0,-2-3-5 0,-1 2 1 16,-2 1 4-16,-3 0 1 0,0 2-4 0,-1-3 0 16,-4 3 1-16,9-1 0 0,-7-2-6 0,1 1-22 15,-3 2-33-15,0 0-44 0,0 0-66 0,-8-11-55 16,2 9-231-16,2-3-483 0,-5 3 214 0</inkml:trace>
  <inkml:trace contextRef="#ctx0" brushRef="#br1" timeOffset="-56539.892">18611 3904 22 0,'0'0'110'0,"0"0"-7"16,0 0-2-16,0 0 3 0,0 0-11 0,0 0-5 16,0 0 1-16,0 0 1 0,0 0-2 0,0 0 3 15,0 0-1-15,0 0-7 0,0 0-6 0,-1-4-8 16,1 4-1-16,0 0 4 0,-3-5-1 0,3 5-2 16,-2-3-3-16,2 3-1 0,0 0-6 0,0-7-3 15,0 7-2-15,0 0-4 0,0 0-4 0,0-3-4 16,0 3-4-16,0 0-3 0,0 0-7 0,-3-4-2 15,3 4-4-15,0 0 0 0,0 0-4 0,0 0-2 16,0 0-4-16,0 0-3 0,0 0 0 0,0 15 1 16,0-3 6-16,0 6-1 0,-2 7 2 0,2 4 2 15,-2 4 1-15,1-1-3 0,-4 2 1 0,2 1 0 16,-3 0-3-16,6 2 2 0,-5-6-1 0,2 3-1 0,-1 0 0 16,1-7-3-16,0-1-2 0,3 2 1 15,-4-10-1-15,3 1-2 0,1-2-2 0,-3-2 2 16,2 2-1-16,1-9 0 0,0 1-2 0,-1 0 2 15,1-1-1-15,0-2-1 0,0 4-2 0,0-8 3 0,0 3-7 16,-3-2-12-16,3 1-7 0,0-4-23 0,0 5-23 16,0-2-9-16,0-3-33 0,0 0-34 15,0 0-25-15,0 0-160 0,0 0-352 0,0 0 156 16</inkml:trace>
  <inkml:trace contextRef="#ctx0" brushRef="#br1" timeOffset="-56105.796">18858 4158 114 0,'-4'8'136'0,"-1"6"-5"0,0-2-7 0,3 5-4 16,0 0-13-16,-1 0 0 0,2 1-15 0,-1 1-7 15,0 0-3-15,1-2-15 0,1 0-2 0,1 1-6 0,0 2-8 16,2-3-6-16,1 0 2 0,0-4-8 16,1-3-4-16,0 1-1 0,2-1-1 0,0-1-6 15,2-1 0-15,2-4-4 0,-2 1 5 0,0-2-3 16,3-1 0-16,0 0-5 0,2-2 1 0,-1-4-1 16,5 1-4-16,-1-2 3 0,-1-2-2 0,-2 0 0 0,2-3-2 15,-3 1-2-15,-2-1 2 0,-1 0-1 16,1-4 2-16,-4-1 0 0,1 1-6 0,-2-5 7 0,-1 2 0 15,-1-8 2-15,-2 7 3 0,1-6 2 16,-3-3 3-16,0 1-2 0,0 7 16 0,-3-8 0 16,-1 4 7-16,-2 3 8 0,1 3 1 0,-3-1 6 0,0 2 0 15,-1 2-2-15,1 1 3 0,-2 4-10 0,-4-1-4 16,-3-4-5-16,1 9-6 0,-5 2-5 0,-7 3-7 16,-3 2-18-16,3-1-20 0,-4 7-28 15,4 1-39-15,-2 3-41 0,1 0-41 0,3 2-39 16,-4 3-177-16,5 1-407 0,-1-3 180 0</inkml:trace>
  <inkml:trace contextRef="#ctx0" brushRef="#br1" timeOffset="-54269.155">18836 6239 6 0,'6'-17'137'0,"2"0"-7"0,-2 0-5 15,1 0-9-15,-1-1-7 0,-1-2-3 0,-1 3-11 16,-1-3-4-16,2 3-5 0,-3 0-9 0,-1 1 3 16,-1-2-4-16,-1 6-2 0,1-1 0 0,-7-2-6 15,4 5-6-15,-1 0 6 0,-3 1-5 0,-1-3 0 16,-2 6-4-16,1-3-11 0,-3 6-5 0,-6 0-1 15,2 1-4-15,-2 2-1 0,-1 1-5 0,7 1-2 16,-10 0-6-16,7 3-4 0,-3 3 1 0,2-4-1 16,2 6-9-16,2-3 8 0,1-1-7 0,3 2 2 15,1-2-3-15,2 3 1 0,1-1-4 0,2 2-2 16,1 4-1-16,2-4 1 0,3 2 0 0,2 4-5 16,2 1 2-16,0 0 0 0,6-2 2 0,-2 1-1 15,10 2-4-15,-3-1 6 0,0-1-6 0,3 1 5 16,1-3-7-16,-8-3 4 0,2-2-1 0,1 4-6 15,-2-6 1-15,1 7 3 0,-1-2 0 0,1-4 0 16,-4 2-3-16,-2-3 0 0,-1 3 1 0,1-1 2 16,-2-2-3-16,-3 0-5 0,2 1-2 0,-7-3-8 15,3 2 4-15,-4-1-11 0,-1 5-4 0,-3-2-5 16,-4 0 5-16,-3 4-3 0,-1-1 2 0,-5 0 2 16,1-4 6-16,-2 2-4 0,-8 1 6 0,6-4 7 0,0-1 3 15,2 1 6-15,0-3-1 0,-1 0 13 0,0-3 2 16,2 2 6-16,3-3 0 0,1 0 4 15,1 0 1-15,4 0 2 0,0-4-3 0,3-1 7 16,-1-2-10-16,3-2-4 0,3-2 1 0,3-6-1 0,3 0-3 16,8-7-3-16,4-2 3 0,1 1-9 0,0-1 6 15,8-2-5-15,4-10 5 0,-4 11 0 0,6-7-9 16,2 0 8-16,-9 8 1 0,-1 1 3 16,0 1-3-16,-3 4 7 0,-3 2 1 0,-4 3 3 0,-3 3 6 15,0-2 6-15,-2 5 4 0,-3 1 3 16,-2 3 2-16,-1 2 4 0,1-3 3 0,-1 1 3 0,-1 2-3 15,-1 0 0-15,1 0-2 0,-3 3-5 0,4-4-3 16,-4 4-2-16,2-2-3 0,-2 2-9 0,0 0 1 16,0 0-2-16,0 0-7 0,0 0-2 0,0 0-7 15,4-3-13-15,-4 3-24 0,0 0-30 0,0 0-41 16,0 0-43-16,0 0-22 0,-17 5-47 0,9-5-132 16,2 2-376-16,0-2 167 0</inkml:trace>
  <inkml:trace contextRef="#ctx0" brushRef="#br1" timeOffset="747.339">21225 3752 2 0,'0'0'82'0,"0"0"4"0,0 0 2 0,0 0-2 16,3-5-13-16,-3 5 3 0,0-4-12 0,0 4 3 16,0 0-4-16,0-5 8 0,1 0-20 0,-1 2 3 15,2-2-8-15,-2 5 1 0,0-9 0 0,1 3-2 16,0-3-5-16,2 4-5 0,-1 4 4 0,0-6 1 16,-2 3-1-16,1 1 3 0,-1 3 6 0,2-4 6 15,-2 0 0-15,0 4 2 0,2-6-7 0,-2 6 0 16,0 0-4-16,0 0-5 0,0 0-6 0,0 0-1 15,0 0 6-15,0 0-7 0,-5 12-4 0,2 0 4 16,-2 3-1-16,-6 11-4 0,1 1-2 0,0 2-2 16,-1-1-5-16,-1 5 2 0,1-2-2 0,-1 1-2 15,2 0 0-15,-2-3-4 0,2 1 1 0,0 0 0 16,0-3-2-16,-2 1-1 0,3-5 0 0,4-5-2 16,-1-4-1-16,0 2 0 0,2-1 0 0,1-5 0 15,2 1-3-15,1-5-2 0,-1 2 0 0,1-1 1 16,0-2-2-16,1-1 2 0,3 1 8 0,0-1-10 15,4 0 4-15,-3-4-2 0,7 0 0 0,1-3-1 16,3 2-2-16,5-3 3 0,2-1-1 0,-3 1-1 16,7-3 0-16,-5 2-6 0,6-3-4 0,-9 6-7 15,2-2-9-15,0-4-12 0,-3 4-12 0,1-1-7 16,-1 1-27-16,0-3-1 0,-1 3-16 0,-6 0-9 16,2 1-7-16,-2-2-7 0,1 0-15 0,-1 2-74 15,-4 1-230-15,-1-1 101 0</inkml:trace>
  <inkml:trace contextRef="#ctx0" brushRef="#br1" timeOffset="1098.961">21330 3987 45 0,'0'-3'135'0,"-4"0"-12"15,2 0-4-15,-1 0-11 0,3 3-8 0,0 0-7 16,-1-4-8-16,1 4-3 0,-4-4-8 0,4 4-1 16,0 0-7-16,0 0-9 0,-4-1-3 0,4 1-5 15,0 0-1-15,0 0-2 0,0 14 5 0,0-3-8 16,-5 6 15-16,4 3-1 0,-5-2-6 0,2 7-4 16,2 4-5-16,1-1 2 0,1 0-2 0,1-2 1 15,-1 1-3-15,0-1 3 0,2-1-8 0,2-1 2 16,-2-4-10-16,-2 0 0 0,1 1 0 0,3-3 1 15,-2-1-6-15,2 1-2 0,-1-2-2 0,-2 0-4 16,2 0-1-16,-2-4 1 0,-1-3-1 0,0 2-2 16,0-4-3-16,0 0-13 0,0 0-16 0,0-2-19 15,0 0-16-15,0-5-22 0,0 7-17 0,0-7-22 16,0 0-30-16,0 0-133 0,0 0-301 0,0 0 134 16</inkml:trace>
  <inkml:trace contextRef="#ctx0" brushRef="#br1" timeOffset="1960.079">21866 3792 129 0,'0'-12'155'0,"-2"0"-9"15,0 0-5-15,-1 2-3 0,-2 1-6 0,3-1-11 16,-5 4-16-16,3-2-7 0,-2 3-10 0,1 1-6 16,-4 1-10-16,-1 2-7 0,-1 1-8 0,-4 3-4 15,-2 4-8-15,-2-4 3 0,0 9-12 16,-3-3-1-16,2 4-7 0,0 3 2 0,4-4-6 0,2 1 1 16,3-3-5-16,-1 3 0 0,3-1-4 0,2-1-5 15,0 0 3-15,7 2 2 0,0-4-4 0,3 4 0 16,3 0 1-16,3 3-5 0,2-4 1 15,3-2 1-15,3 1 3 0,7 2-4 0,0-4-1 16,1 2-3-16,-1 1 3 0,3-3-5 0,-9 2 0 16,1-2-7-16,0 0-7 0,-1-1 5 0,0 1-6 0,-2 0-9 15,-4-3-6-15,-4 1-6 0,2 3-2 0,-4-3-10 16,0 0 1-16,-3 1-2 0,-1 1 3 0,-4-2-3 16,-1 3 2-16,-1 0 5 0,-4-1-3 0,0 0 17 15,0 3-5-15,-9-4 3 0,2 4 5 0,-4-5-2 16,-3 0 6-16,5-1 6 0,-1 1 3 0,0-5-4 15,-1 0 9-15,5-1 8 0,0 1 7 0,3-5-2 16,-1 2 2-16,4-2 4 0,2-1-8 0,2 0-4 16,3-8 3-16,2 5-7 0,4-9 3 0,4-1-3 15,1 0 2-15,7-5-12 0,2 0 1 0,1-2-5 16,5-1-4-16,-1 2 5 0,3-3 0 16,-1 0 3-16,2 3-12 0,-3-4 12 0,12-4 2 0,-10 8-1 15,-4-3-2-15,0 6 6 0,-2 2-6 0,-2 0 5 16,-5 6 6-16,-4-2 5 0,-1 4 1 0,-4 1 17 15,2 6 10-15,-2-2 5 0,-4-2 13 0,2 5 3 16,-2-2 7-16,0 1-1 0,-1 3-12 16,-1-6-1-16,1 6 1 0,0 0-10 0,-9-2-4 0,9 2-5 15,-11 7 1-15,3-3-3 0,3 1-2 0,-4 3 0 16,2 1-2-16,-2 2-3 0,2 0-3 0,-1 1-4 16,3 0 0-16,-5 2 0 0,3 2-5 0,2-2 1 15,1 3-1-15,0 1-1 0,3-2 2 0,1-2 2 16,0 3-3-16,1-5-1 0,-1 5-1 15,7-6 1-15,3 2-2 0,3-1-3 0,1 1 2 0,0-2-1 16,4-3-3-16,2 2-2 0,1-6 2 0,-1 0 0 16,-1 3-3-16,3-2-1 0,-3-1-3 0,0 1 2 15,4 3-1-15,-7-6 2 0,1 5-1 0,-4-4-3 16,-2 2 0-16,0-1 9 0,-4-1-3 0,0-1 2 16,1 1 0-16,-3 3-4 0,1-2 0 0,-4 0 2 15,3 2-6-15,-3 0 10 0,-2-1-2 0,0 1 5 16,-2 1 1-16,-3 2-2 0,1 0-2 0,-5 1 2 15,-3 2-2-15,-3 3 4 0,0-4-2 16,-1 2-11-16,-12 3 2 0,5-1-6 0,-6-2-15 16,-1-1-10-16,2 1-21 0,-1-4-20 0,0 0-22 0,-1-3-15 15,2 0-28-15,0-3-99 0,-3 0-261 0,11-4 115 16</inkml:trace>
  <inkml:trace contextRef="#ctx0" brushRef="#br1" timeOffset="2196.705">22036 3699 137 0,'28'-17'217'0,"1"1"-6"16,3 0-9-16,6-1-14 0,-4 2-12 0,1 1-13 15,14-5-15-15,-12 7-12 0,1 2-13 0,-8 2-12 0,4-1-13 16,-6 2-11-16,-6 2-8 0,-4 0-8 0,-2 3-11 15,-4 1-8-15,-4-4-17 0,1 5-20 0,-4-1-16 16,1 1-28-16,-6 0-37 0,0 0-43 0,0 0-41 16,0 0-39-16,-13 10-106 0,0-6-318 15,-3 3 141-15</inkml:trace>
  <inkml:trace contextRef="#ctx0" brushRef="#br1" timeOffset="30851.988">21142 5814 94 0,'0'0'108'0,"-5"-3"-5"16,5 3-11-16,0 0-15 0,0 0 0 0,-4-3-1 0,4 3-3 15,0 0-4-15,0 0-9 0,0-5 0 0,0 5-7 16,0 0 2-16,-1-4-3 0,1 4-5 0,0 0 8 16,0 0-6-16,-5-3 4 0,5 3 3 15,0 0 0-15,0 0-5 0,-1-3 8 0,1 3-5 16,0 0-4-16,0 0-2 0,0 0-1 0,0 0-1 0,1-5-2 15,-1 5 1-15,0 0-3 0,0 0-8 0,0 0 0 16,0 0 1-16,-4-4-2 0,4 4-2 0,0 0-4 16,0 0-2-16,0 0-1 0,0 0 4 0,0 0-8 15,0 0 1-15,0 0-2 0,0 0 0 0,0 0-2 16,-5 12-3-16,4-4-4 0,-7 2 4 0,2 4-4 16,-2 1-3-16,-1 1 3 0,-2-1-5 0,1 2 1 15,-1 0 2-15,2 0-3 0,-2-1-2 0,3-1 1 16,-1 0-3-16,0 1 1 0,0 0 2 0,4-5 1 15,-1-1-4-15,1 2-1 0,-2-5 1 0,3 0 2 16,2 0-1-16,-2-1-1 0,3 1-3 0,0-2 1 16,-1-3 0-16,1 2 0 0,1-4 0 0,-3 5 1 15,3-5 0-15,0 5 0 0,0-5 3 0,0 0-3 16,0 0 0-16,8 0-3 0,-8 0 1 0,13-3 1 16,-7-1 1-16,1 2 1 0,3-1 1 0,1 1-1 15,-2 2-2-15,1-6 2 0,3 5-2 0,-4-2-1 16,4 3 1-16,-2 0 0 0,2 0-5 0,-1 3 6 15,-2-2-3-15,3 4 1 0,-2-2 3 0,-2 2-1 16,0 3 3-16,3-3-3 0,-6 6 3 0,2-5-2 16,1 5-2-16,-4-5 1 0,0 4 3 0,0-1-3 15,-1 1 2-15,0-3 1 0,0 3-4 0,0-1-1 16,-2-3 3-16,-1 1-2 0,-1-1 5 0,0 2-2 16,-1-1 0-16,-1 0 6 0,-2-2-1 0,0 1 0 15,0 2-5-15,-2-5 2 0,-1 3-1 0,-2 0 6 16,-1 1-3-16,1 0-1 0,-4-2 7 0,3-2-4 15,-3 3 6-15,-1-3 0 0,1 0-5 0,-1-1 1 16,-4 0 1-16,3-1 1 0,2 1-3 0,-1-2-4 16,3 0-1-16,-5 0-6 0,4-2-11 0,1 2-17 15,-1-1-17-15,3-1-17 0,-2 0-22 0,4 2-23 0,2-4-33 16,-2 0-38-16,2 0-124 0,4 1-328 0,-2-2 145 16</inkml:trace>
  <inkml:trace contextRef="#ctx0" brushRef="#br1" timeOffset="31247.606">21118 5891 64 0,'0'0'123'0,"0"-5"-18"0,4 3-5 15,-4 2 0-15,9-3-10 0,-7-2 6 0,6 3-11 16,1-2-7-16,1-2-2 0,-1 1 2 16,3 0-6-16,0-2-6 0,0 2-3 0,4-4 5 0,-4 4-6 15,0 0 5-15,0 0-13 0,1 0-2 0,-1-2 2 16,0-3 0-16,1 5-3 0,0 0-3 0,-4 0-2 15,1 1-5-15,0-1 0 0,-2 0-9 0,0 1 2 16,-3 0-5-16,1 3-5 0,-1-3-1 0,-2 3 1 16,2-2-9-16,-5 3 4 0,8-2-5 0,-8 2-1 15,4-1-1-15,-4 1 1 0,0 0-6 0,0 0 0 16,5-2-11-16,-5 2-23 0,0 0-20 0,0 0-24 16,0 0-16-16,0 0-34 0,0 0-28 0,0 0-117 15,0 8-288-15,0-8 127 0</inkml:trace>
  <inkml:trace contextRef="#ctx0" brushRef="#br1" timeOffset="31969.888">21708 5896 53 0,'0'0'90'0,"-5"-5"-9"0,4 0 0 16,0 1 0-16,-2-3 0 0,3 3 4 0,-3-1-1 16,1-2-4-16,1 2 6 0,-2-2-10 0,2 1 8 0,1 0-2 15,-1-1-5-15,-1 0-4 0,1 0-6 0,0 1-3 16,1-3-2-16,0 3-7 0,1-5-5 0,0 6-3 16,3-1-7-16,-1-5-7 0,0 5-4 15,3 0-1-15,-1 0-5 0,1 2-1 0,-1-1-1 0,3 1-4 16,-1 1 1-16,1 2-6 0,1 0 2 0,0 2-6 15,-2 0 6-15,5 5 2 0,-1 0 1 0,0 1-4 16,-2 1 3-16,0 6 7 0,4 1-5 0,-7 2-2 16,1 2 1-16,-3 1 0 0,-1 6-6 15,-1-2 0-15,-4 2 0 0,1 2 3 0,-4-1-4 0,-3-3 1 16,-3 2-3-16,3-3 4 0,-5 2-2 0,-1-1-4 16,-4-1 6-16,-1-1-5 0,0-1 4 0,0-4-4 15,2-3 1-15,2-2 0 0,-3-2-1 0,5 0-3 16,1-3 6-16,1-2 1 0,-3 0-6 0,4 0 3 15,2-4 4-15,-1 0-1 0,3-2 0 0,6 1-5 16,-13-6-1-16,9 0 0 0,-1-4 1 0,4 1-5 16,-3-3 4-16,4 0-6 0,4-5 2 0,-3 6-4 15,3-6 1-15,-3 5 3 0,3-1 2 0,1 3-6 16,-2-1 4-16,2 5-6 0,-2-3 2 0,0 4-2 16,4 3 4-16,-1-2-2 0,1 3 2 0,0 2 0 15,5 5 0-15,-4-1-4 0,1 4 5 0,2-4-2 16,-1 7-1-16,1-4 1 0,2 6 3 0,-1-2-1 15,-1 0 2-15,2 1-4 0,1-1 4 0,-4 0-4 16,2 0 1-16,-1-2 2 0,-2-2-9 0,0 0-17 16,1-1-20-16,-2 0-4 0,1-4-29 15,-1 0-9-15,3 1-18 0,0-2-11 0,-3-2-10 0,5 0-23 16,-5-2-87-16,6-2-255 0,-5 1 113 0</inkml:trace>
  <inkml:trace contextRef="#ctx0" brushRef="#br1" timeOffset="32584.254">22296 5786 129 0,'1'-9'152'0,"-2"2"-12"0,-1 0-7 16,-2-2 1-16,4 3-16 0,-4 1-9 0,-1-2-5 15,1 4-4-15,-1-2-12 0,0 2-10 0,0 2-3 16,-2-2-13-16,-3 3-6 0,1 0 0 0,-1 3-8 15,-3-1-7-15,3 1 0 0,-3 2-5 0,-3 2-9 16,-2 0 1-16,4 2-2 0,-3-2-3 0,3 3 1 0,4-3-7 16,-2 3 0-16,3-5 0 0,-2 5 1 15,3-2-6-15,2-1-1 0,2 3 0 0,-1 0 3 16,2-2-2-16,3 2 2 0,0 0-2 0,3-3-4 0,1 5 8 16,1-3-9-16,0 2 0 0,3-2 4 0,0 1-18 15,4 2 13-15,2-2 2 0,-4 0 1 0,6 0-5 16,0-1 7-16,-2-1 2 0,4-1-12 15,-4 3 2-15,5-3-3 0,-1 3 5 0,-5-5-5 0,4 4-7 16,-7-2-2-16,3-2-4 0,-2 2-1 0,-1-2-9 16,-1 0-3-16,-1 2-5 0,1-1 0 0,-3-3-1 15,0 2 2-15,-3 2 2 0,2-4-5 16,-4 2-4-16,1-1 7 0,-4 4-8 0,1-5-1 0,-1 1 3 16,-4 1-3-16,0 0 0 0,-1 0 0 0,-4 3 9 15,0-4 4-15,-1 1 1 0,-5 2-1 0,0-3 7 16,-5 0-1-16,3 1 3 0,1-1 18 15,-5-4 5-15,4 1 13 0,2-1 7 0,3-1 14 0,-2-2 9 16,-1-3-1-16,4 3 6 0,2-2 5 0,3 1-7 16,2-4-9-16,1-5-3 0,2-5-7 0,6 1 0 15,7-5-4-15,5-5-3 0,4-1-1 0,4-1-5 16,13-13 1-16,1 5-4 0,4-4-2 16,4 2-9-16,1 0 3 0,1-4 2 0,-4 7-3 0,3-3 3 15,-2 3-3-15,-15 12-2 0,-1 0-3 0,-2 2-2 16,-3 0 10-16,0 3-11 0,-5 1 3 0,-3 4-4 15,-3 2 1-15,-2 2 3 0,-2-1-9 0,-3 2-7 16,0 1-7-16,0 3-8 0,-3-2-15 0,1 2-7 16,-2 1-17-16,2 0-16 0,-2-1-23 0,-1 2-23 15,0 3-19-15,0 0-84 0,0 0-251 0,-6-2 111 16</inkml:trace>
  <inkml:trace contextRef="#ctx0" brushRef="#br1" timeOffset="37563.25">18741 1180 18 0,'0'0'74'0,"0"0"-3"0,0 0-4 0,0 0-14 16,0 0-6-16,0 0 4 0,0 0-7 0,0 0-9 16,0 0-3-16,0 0-3 0,0 0-1 0,12 16 8 15,-7-6 10-15,0 8-9 0,-1 0 7 0,-3 9-3 16,3 2 3-16,-3 5-5 0,-2 13 6 0,-3-12-4 16,4-1-4-16,-1 15-3 0,-3-15-13 0,-1 2 3 15,4-2 5-15,-3-5-10 0,4 3 6 0,0-4-6 16,0-9-3-16,0 1 9 0,0-9-13 15,0 1-1-15,5-1-16 0,-1-1-13 0,-2-3-14 16,1-2-12-16,-2-1-15 0,-1-4-18 0,8 2-17 16,-3-4-51-16,-5 2-155 0,0 0 69 0</inkml:trace>
  <inkml:trace contextRef="#ctx0" brushRef="#br1" timeOffset="37868.549">18681 1666 31 0,'9'7'40'0,"0"-1"1"16,1 0-7-16,2 0-1 0,-6-1-2 15,4 0 0-15,1-1-7 0,-6-1 2 0,4-1-2 0,-3 0 0 16,-6-2 7-16,9 0-7 0,-9 0 17 0,13 0 0 15,-7-4 2-15,1 1-3 0,-2-1-3 16,0 0-5-16,1-1 7 0,1-2-5 0,-2 3 2 16,1-4-5-16,-2 2-3 0,-1 0 13 0,1-1-3 15,-1 3-1-15,0 1-3 0,-3 3-6 0,5-3 0 16,-5 3-2-16,0 0 4 0,-8 23-6 0,1 6-20 16,-5 5-50-16,-8 11-48 0,-7 6-64 0,-5 0-171 15,5-1 75-15</inkml:trace>
  <inkml:trace contextRef="#ctx0" brushRef="#br1" timeOffset="39421.365">21158 1135 87 0,'0'0'80'0,"0"0"-3"0,0 0 3 0,0 0-22 15,0 0 4-15,0 0-3 0,0 0-3 16,0 0-9-16,0 0 12 0,0 0-9 0,-5-4 10 15,5 4-8-15,0 0-1 0,0 0-5 0,-3-3 0 16,3 3 3-16,0 0 4 0,0 0-11 0,0 0 1 16,0 0 2-16,0 0-4 0,0 0-3 0,3-5 1 15,-3 5-11-15,0 0-1 0,0 0-6 0,-3-4 4 16,3 4-6-16,0 0-1 0,0 0 2 0,0 0 4 16,0 0-6-16,0 0-4 0,0 0 0 0,0 0 1 15,-1-2 2-15,1 2-7 0,0 0-8 0,0 0 7 16,0 0-9-16,0 0 3 0,0 0-5 0,0 0-1 15,6 11 6-15,-3-5-4 0,2 4 2 0,1-2 3 16,-2 5 0-16,-1 5-7 0,7 8 4 0,4 0 6 16,-8 1-3-16,3 5 7 0,0-1-6 0,0 3 6 15,-1 2 1-15,8 9 4 0,-11-13-3 0,3 2 0 16,1 1-3-16,-4-7 2 0,0 4 0 0,4-6-1 16,-5-3-2-16,0-3 2 0,-3-2-4 0,1-4 0 15,5 1-1-15,-2-3 1 0,-5-5-11 0,2 1-3 16,-1-4-19-16,-1 3-6 0,5-2-10 0,-4-1-30 15,-1-4-9-15,0 5-22 0,0-5-37 0,0 0-75 16,0 0-232-16,0 0 103 0</inkml:trace>
  <inkml:trace contextRef="#ctx0" brushRef="#br1" timeOffset="39773.189">21241 1684 38 0,'16'8'66'0,"0"-2"-2"0,2 1-19 16,-2-3-2-16,1-4 5 0,3 4-6 0,-6-5 0 15,0 1 3-15,-2-2-17 0,1 0-6 0,4-4 8 16,-4 4-10-16,0-3 0 0,-3-2-5 0,1 0 6 15,-1-1-2-15,-1 1-11 0,-2-3 4 0,1 0-5 16,0-1 7-16,-2 0-5 0,1-3 8 0,1 0-6 16,-4 2 1-16,0-5 2 0,0 5 10 15,-3-1 16-15,3 2-1 0,-4 4 14 0,0 0 2 16,0 2 8-16,0 1-8 0,0 4 0 0,0 0-5 0,0 0-14 16,0 0 7-16,0 0-7 0,-17 26 1 0,3 3-12 15,-1 2 0-15,-7 17 6 0,-3-5-41 16,4 3-43-16,-3 1-53 0,2 1-96 0,-1-7-218 15,4-10 96-15</inkml:trace>
  <inkml:trace contextRef="#ctx0" brushRef="#br1" timeOffset="143896.168">15526 1480 42 0,'0'0'104'15,"-1"-5"-6"-15,1 5-10 0,0 0-4 0,-4-3 2 16,4 3-3-16,0 0-12 0,0 0-7 0,0-4-6 16,0 4 4-16,0 0-13 0,0 0 6 0,0 0-13 15,0 0 0-15,0 0-6 0,0 0 0 0,0 0-6 16,0 0 8-16,-2-4-13 0,2 4 1 0,0 0-11 15,0 0 8-15,0 0-19 0,0 0 12 0,0 0-2 16,0 0-5-16,0 0 3 0,0 0-7 0,0 0 6 16,-9 14-4-16,4-5 1 0,-2 1-12 0,-2 5 13 15,-1 2 0-15,1-3-6 0,-2 12 1 0,-1-9 0 16,3 11 7-16,0 0 0 0,-1 0-9 0,1 4 2 16,0 2-3-16,1 16 1 0,-5-5-8 0,5 4 12 15,-4-4-1-15,2 8 3 0,0-4-1 0,0 8-10 16,2-1 7-16,0 5 5 0,-3 26-2 0,-2-3 3 15,5 1 2-15,-7-3-3 0,10 3 5 0,-8-2-5 16,9 6 7-16,-5 3 1 0,0 1 1 0,0 5-5 16,5 1 4-16,-6 0-2 0,7-2 3 0,-4-4-2 15,5 2 2-15,0-1 6 0,2-3 0 0,0 2 3 16,0 1 2-16,0 0-3 0,3-4 2 0,3-6-3 16,-4 3-1-16,3-26 0 0,2 25 4 0,-2-1-5 15,-1-27 3-15,4 1-7 0,-3 24 2 16,3-26-3-16,-2 0 1 0,-1 0 4 0,3-3-5 15,-6 0 0-15,6-9 3 0,-3 2-7 0,-5-13-6 0,1 0 1 16,3-2-1-16,0-1 3 0,-1-1-2 0,-2-4-1 16,3-5 3-16,-3 5-4 0,-1-8 0 15,3-1-1-15,-3-5-8 0,0 1-6 0,0-3-13 16,0-2-17-16,1 4-3 0,-1-4-1 0,0-8-4 0,2 14-7 16,0-9-13-16,-2-5-12 0,0 11-11 15,0-11-4-15,-2 6-6 0,2-6-3 0,0 0-6 16,4 10-5-16,-4-10-88 0,0 0-217 0,0 0 96 15</inkml:trace>
  <inkml:trace contextRef="#ctx0" brushRef="#br1" timeOffset="146264.19">15419 1664 16 0,'0'0'51'0,"19"2"-6"0,-1-2-14 16,1 0 6-16,11 0-11 0,3 0 3 0,5-2 4 15,13 0-10-15,4-1-4 0,0-2-5 0,6 0 2 16,2-2-2-16,29 0 3 0,-32 0-4 0,32-1-2 16,-1 2-1-16,-3-3 0 0,4 2-2 0,-3-2 0 15,1 4-3-15,-25 1 1 0,37-5 2 0,-1 5 5 16,2-1 14-16,5 0 9 0,5-2-8 15,6 0 1-15,-1-1-3 0,4 3-5 0,4 1-3 16,-2 2 5-16,5-3-11 0,4-1 5 0,0 7-7 0,-3 1 4 16,1-5-4-16,-1 4-2 0,0-2 3 0,1 1-2 15,-5-5 4-15,1 6-4 0,-3 7-5 0,-5-7 5 16,2 5-10-16,-7-2 10 0,3-2-5 16,3 1 4-16,-6-1-6 0,-7 1-3 0,4 0-1 15,-6 1 2-15,-5-4 5 0,0 2-4 0,-6 6 2 16,1-6-1-16,-29-2-1 0,28 5-7 0,-31-5 23 15,5 1-17-15,-4 0-6 0,1 2 9 0,0-1-4 16,-1-2 4-16,-2 5-9 0,-2 0 4 0,-4-5 5 16,0 2-9-16,0-3 7 0,-5 5-8 0,1-4 9 15,-13-3-3-15,2 3 3 0,-1 0 0 0,-5 0-3 16,1-2 2-16,-2 3-2 0,2-1-2 0,-6-3 5 16,-2 3-4-16,-8 0 4 0,2-1 12 0,0-2-17 15,-2 2-2-15,-1-2 2 0,-2 3 4 0,5-2-1 16,-6-2 1-16,4 1-1 0,-1-2 4 0,1 2-7 15,1 2 0-15,6-5 5 0,1 3 2 16,1-1-1-16,-2 1-6 0,2-1 3 0,2 1-2 16,-4 1 1-16,1-1-2 0,0 1 7 0,-6-1-5 0,5 1-3 15,-6-1 5-15,2 1 2 0,5-3-3 0,-7 5-3 16,-1 0 4-16,3 0-3 0,8-5-3 0,-12 4 6 16,9 1-7-16,-5-3 3 0,-1 3-2 15,6-1 5-15,3 1-2 0,-3 1 0 0,5-2 2 0,-4-1-2 16,3 3 4-16,-1-2-2 0,2-2 3 0,-1 1-2 15,-1 2 10-15,0-6-5 0,-1 6 4 0,-2-1-9 16,-6 4 5-16,6-8-12 0,-9 5 4 0,0 0-2 16,-3 0 0-16,-2-3 0 0,-4 3 6 15,1 0-5-15,-4-3 7 0,1 3-3 0,-3-2-2 16,-5 2-1-16,8-2 12 0,-4 1-4 0,-4 1 9 16,0 0 14-16,9 1-18 0,-9-1 3 0,0 0-5 15,8-1 3-15,-8 1-2 0,5-2-4 0,-3-1-3 16,-2 3-5-16,8-1 17 0,-8 1-16 0,3-1 6 15,-3 1-3-15,9-6-3 0,-9 6 3 0,1-3 6 16,-1 3 6-16,4-1 2 0,-4 1 2 0,4-1 2 16,-4 1 12-16,0 0-9 0,0 0 0 0,0 0 3 15,0 0-3-15,0 0-3 0,0 0 4 0,1-5-8 16,-1 5 1-16,0 0-4 0,0 0 4 0,0 0 1 16,0 0-5-16,0 0-1 0,0 0-9 0,0 0 7 15,10 0-7-15,-10 0 8 0,9 0-2 0,-9 0-1 16,8 2-1-16,-4-2 0 0,6 3 2 0,-2-2-9 15,-2 2 2-15,3-3 4 0,3 5 0 0,-3-3 2 16,0 0-2-16,2 2-6 0,-1 0 3 0,3 1-2 16,-4-2 0-16,1 0 2 0,2 5-3 0,-2-4 4 15,-4 0-2-15,3 3 4 0,-1-4-6 0,0 2 9 16,-1-1-7-16,-3 1 1 0,5-2 0 0,-3 4-1 16,-1-5 0-16,3 5-1 0,1 1-5 0,-4-6-4 15,3 6 13-15,-2-1-4 0,2 3 5 0,0-2-11 16,-2 1 4-16,-1 2 0 0,3-2-4 0,2 7 7 15,-4-5 1-15,2 6-1 0,0-2 3 16,1 0-2-16,0 4 0 0,1 4-3 0,-1 0 8 16,-2 4-2-16,2 2-4 0,-1 0 4 0,0 2 0 0,-1 3-3 15,-4 14 9-15,0 3-2 0,0 0-4 0,0 3 5 16,-2 6 2-16,-1 0-5 0,2 26 3 0,-8-5 2 16,0-20 1-16,2 21-2 0,-2-20 2 15,-2 24 1-15,-1-4-1 0,-1 0 3 0,0 6-1 16,3-4-4-16,-6 1 6 0,10 7 1 0,-9-3 2 15,2-2-6-15,0-2 0 0,1 1 3 0,1 1-7 16,0 2 16-16,2 0 0 0,-3 0-3 0,5-1 5 16,2-7-4-16,-2 1 2 0,1-20 0 0,-2 22-2 15,5-23-7-15,0 27 9 0,4-5-5 0,0-26 3 16,-3 0-4-16,3 26 3 0,-1-28-3 0,-1 4 4 16,-2 1 1-16,3-5-3 0,-3 1 5 0,1 0-4 15,-1-1 2-15,-4-4-1 0,3 5 1 0,-3-6 7 16,0-1-10-16,0 2 3 0,-1-5-4 0,-4-10 3 15,0 12 5-15,4-14 2 0,-4 0-1 0,-1 0 0 16,1-1-2-16,1-5-6 0,-4 1 4 0,5-4-4 16,1 0-2-16,-3-1-3 0,1-10-3 15,2-3 4-15,1 3 0 0,1-3 0 0,-1 0 2 0,1-1 0 16,-3 2-2-16,3-3 0 0,-1-1-5 0,1 2 3 16,0-2-3-16,-2 0-1 0,2 0-1 0,0-3 2 15,4-5-5-15,-5 12 4 0,2-8-6 0,3-4-3 16,-8 13 2-16,6-9 0 0,2-4 4 0,-5 12-4 15,-1-9-2-15,6-3 3 0,-6 10-3 0,5-3-3 16,1-7 2-16,-4 10 0 0,4-10-1 16,-1 10-2-16,1-10 0 0,-4 6 2 0,4-6-2 15,0 0 1-15,-4 7 7 0,4-7-5 0,0 0-4 16,0 0 2-16,0 0-1 0,0 0 0 0,-4 6 1 16,4-6 1-16,0 0 0 0,-6 7-4 0,6-7 2 15,-8 5-2-15,8-5 2 0,-9 4 1 0,9-4-3 0,-18 5-1 16,8-2 5-16,2-1-1 0,-7 3-2 15,3-3 5-15,-5 3-5 0,0 2 0 0,1 1 0 16,-1-6 1-16,-1 3-4 0,-1 0 2 0,-2 5 1 16,2-5-3-16,-4 4-7 0,3-5 4 0,-6 2-6 15,-5 1-1-15,2 1-3 0,-3-1-1 0,-1 2-2 16,-3-2-1-16,-2 0-5 0,-11-2-2 0,-3 4-3 16,-2 0 1-16,-4-2 3 0,-4-3 0 0,2-3 8 15,-4 7-2-15,-2-3-1 0,-1 1 2 0,-35 0 5 16,38 0 8-16,-25-2-8 0,22 1 6 0,-22-3-1 15,-2 2 4-15,27-3-5 0,-33 2 2 0,28-3 4 16,-24 3-3-16,-4-3 0 0,2 0 2 0,28 4 0 16,-31-2-6-16,2 2 4 0,-11-4 1 0,14 0-6 15,-2 4 5-15,-1-3-2 0,-2 6-1 0,-2-1 6 16,6-3 0-16,-1 2 1 0,3 2 0 0,-4 0-1 16,8 3 3-16,24-3 1 0,-29 1 2 0,29 1-2 15,-28 2 2-15,26-2-1 0,2-4-1 0,-28 7-1 16,28-3 7-16,-28 4-4 0,27-5 4 0,-25 5-8 15,30-6 1-15,-32 3 0 0,32-4 1 16,-33 5-8-16,29-4-3 0,-29 3 2 0,27-5-3 0,-23 3 4 16,-3-1-1-16,31-5 9 0,-7 2-2 15,4-3-2-15,-25-2 2 0,26-3 2 0,1 1-1 0,-1-4 0 16,0 1-1-16,-2-5 1 0,3 0-1 0,0-1 1 16,3 1-3-16,2-3-1 0,-1-1-2 15,5 3 2-15,1-1 5 0,3-1-3 0,14 5 1 16,1-1 4-16,-1 1-1 0,1 1-1 0,3 3 1 15,-1-2-1-15,6-2 1 0,0 1-3 0,5 1 4 16,1 0-5-16,1 4 2 0,1-4-2 0,5 5 3 16,-6-3 1-16,7 3 1 0,-2-3-2 0,4 2 1 15,0-1-6-15,-2 3 0 0,12 1-1 0,-16-3-4 16,7-1-2-16,9 4-3 0,-13-3-1 0,13 3-3 16,0 0-10-16,-15-4-4 0,15 4-20 0,-8-3-19 15,8 3-30-15,0 0-33 0,0 0-42 0,-13-7-102 16,13 7-303-16,-10-7 134 0</inkml:trace>
  <inkml:trace contextRef="#ctx0" brushRef="#br1" timeOffset="147189.085">17533 1885 10 0,'0'0'106'0,"0"0"-7"15,0-4-7-15,0 4-18 0,0 0 11 0,0-5-22 0,0 5-3 16,0 0 10-16,1-4-18 0,1 1-7 0,-2 3-11 16,2-2 18-16,-2 2-12 0,2-5 1 0,0 2 3 15,-2 3 1-15,2-7-4 0,2 2-10 0,-3 0-1 16,2 1 2-16,0-1-7 0,1 0-2 0,0-3-8 15,-1 2 9-15,2 1-10 0,-1-5-3 0,0 5 1 16,1-2-1-16,-2 2 2 0,1 3-5 16,0-4-5-16,0 4 6 0,-1-2 4 0,0 0-8 15,1 3 9-15,-4 1 2 0,0-5 1 0,0 5-1 16,5-3-1-16,-5 3-3 0,4-3 2 0,-4 3-5 16,0 0 0-16,0 0-2 0,0 0 4 0,0 0-6 15,5 11 7-15,-5-1-9 0,0 3 6 0,2 12-1 0,0 2 0 16,-2 7 3-16,0 1-12 0,1 19 12 15,-1 4-6-15,4 32 2 0,-2 6 6 0,0 6-5 16,7 9 7-16,-7 3 11 0,2 5 0 0,0 1 2 16,0 14 8-16,1 4 4 0,0 4 5 0,-2 1 2 15,-3 2-2-15,-3 9 4 0,6 4 8 0,-3 0-5 16,-3-3-3-16,-2-7 2 0,0 0-5 0,4-7-2 16,-3-8-7-16,-1-9 0 0,-4-5-1 0,0-12-7 15,1-1-2-15,3-7 3 0,3-2-3 0,-2-10-2 16,-4-2-4-16,6-29 0 0,-1 1 4 0,2-3-11 15,-1-6-5-15,2-13-14 0,3 0-14 0,2-4-25 16,0-4-36-16,0-8-48 0,0-3-30 0,-1-7-50 16,1-4-113-16,1-3-347 0,-6-2 153 0</inkml:trace>
  <inkml:trace contextRef="#ctx0" brushRef="#br1" timeOffset="147898.209">19812 1464 5 0,'9'11'74'0,"-5"-8"9"16,-2 2 5-16,6 1-10 0,-3 4-4 15,2 2-11-15,-1 3 2 0,4-1-10 0,1 2 0 16,1 9-3-16,0 1 1 0,-2 3 4 0,3 2-12 16,4 14 6-16,-2 3 2 0,-1 4 1 0,0 5 1 15,5 25 2-15,-4 1-1 0,-3 4 4 0,-2 10 3 16,-4 9 1-16,-2 7 2 0,-4 2-3 0,-5 2-3 15,0 12-2-15,-4 7 15 0,-4 4-7 0,-4 2 3 16,2-1-5-16,-4-3 1 0,1 2 1 0,0-4-5 16,2-6-4-16,-3-6-8 0,7-10-3 0,2-8-3 15,2-4 0-15,2-8-2 0,-2-7 0 0,3-28 0 16,-4 25-3-16,5-26 3 0,-1 0-9 0,-5 1-2 16,2-1-2-16,-2-3-2 0,-3 0-3 0,3-3-23 15,-4-2-22-15,4-1-37 0,2-15-35 0,-4 13-42 16,5-19-47-16,0 3-177 0,1-7-389 0,2-5 172 15</inkml:trace>
  <inkml:trace contextRef="#ctx0" brushRef="#br1" timeOffset="162246.106">14325 9715 29 0,'0'0'126'16,"-4"-5"-6"-16,3 2-7 0,1 3-6 0,-1-8-8 16,1 6-2-16,1-3-8 0,-2 0-8 0,1-1-2 15,0 1-3-15,1-3 1 0,-1 3-3 0,1-2-3 0,1 1-3 16,0-3-4-16,-2 5-1 0,-4 0-4 15,6-4 4-15,0 5 1 0,-2 0-2 0,0-1 1 16,0 4 2-16,0-8-2 0,0 8 2 0,0-3-1 16,0 3-4-16,0 0-7 0,0-5-4 0,0 5-4 0,0 0-1 15,0-5-8-15,0 5-6 0,0 0-6 16,0 0-5-16,0 0-1 0,0 0 0 0,3 11-4 16,-1 1-1-16,3 3 1 0,-5 3-2 0,7 9-2 0,-3 1-2 15,-2-1 1-15,2 8 2 0,0-1-4 0,2-3 0 16,-2 1-1-16,1 3 2 0,-1 0-2 0,1-2 3 15,-1-3-4-15,1 1 1 0,-3-3 0 16,1 0-3-16,-2-4-1 0,3-5 1 0,-4-2 2 0,3-1-4 16,-2-3-1-16,-1-2 2 0,0-1-10 0,-1 1-12 15,-2-5-8-15,1 0-8 0,-1 1-16 0,-2-3-7 16,1 0-5-16,-1-1-6 0,0-2-2 0,-3-2-2 16,8 1-3-16,-15-6 6 0,5-1 0 0,1-4 8 15,-3-2-4-15,3-4 1 0,-2-9 7 0,2 2 3 16,0-6 5-16,0-2 8 0,0-5 3 0,-1-10 3 15,3 3 6-15,1-4 4 0,3 12 0 0,-1-11 7 16,-3 11 6-16,5-10 6 0,2 12 1 0,0 0 12 16,2-1 5-16,1 4 6 0,-1 1 3 0,7 3 2 15,-5 3 5-15,6 0 4 0,-3 7-2 0,4-1-1 16,1 4 1-16,4 0 3 0,7-2 0 0,-6 3-6 0,3 6-3 16,2-1 7-16,5 3-4 0,-4 4 1 15,4 0-5-15,-6 3-4 0,-1 2-1 0,-1 4-3 16,2 0 3-16,-7 5-2 0,4 1 2 0,-9 2 2 15,0 1-7-15,-5 10 5 0,-4 0 2 0,-4 2-4 0,-5 0 6 16,-7 2-4-16,-2-2 2 0,-4-2 0 16,0 0 6-16,-6 0 3 0,3-2 1 0,-5 0-5 15,2-3 0-15,0-5-4 0,1-1-1 0,2-1-7 16,6-5-23-16,0 0-18 0,3-4-14 0,4-1-30 0,3-1-13 16,1-3-34-16,1 1-21 0,1-4-120 0,6 2-283 15,-8-5 124-15</inkml:trace>
  <inkml:trace contextRef="#ctx0" brushRef="#br1" timeOffset="163281.69">14582 9789 12 0,'9'10'150'0,"-3"-1"-7"15,7 5-5-15,-4 1-9 0,-1 2-6 0,3 0-5 16,-2 2-14-16,-1-2-15 0,1 8-6 0,-5-7-7 15,3-3-9-15,-2 1-7 0,1 0-5 0,-5-7-3 16,3 2-9-16,-3 0-2 0,-1-4-6 0,2 1 7 16,-4-3-1-16,4 2-3 0,-4-5 2 0,1 1-4 15,1-3 6-15,-4 5-5 0,1-4-3 0,3-1-5 16,0 0-3-16,-10-5 0 0,6 1-5 0,-1-1-2 16,0-7-3-16,2 3-1 0,0-8-4 0,0 2-1 15,3-2 4-15,0 2-5 0,3 2-2 0,-1 0-6 16,2-2-5-16,2 4-12 0,1 0-9 0,2 0-13 15,1-1-9-15,3 0-9 0,-2 0-14 0,3 4-11 16,0-2-7-16,0 4-7 0,-4 1-1 0,7-2-2 16,-5 4 8-16,-1-2 11 0,2 1 4 0,-3 1 9 15,-1 1 9-15,0 1 12 0,-4 1 19 0,2 1 20 16,-2 1 21-16,-1 0 16 0,-2 1 11 0,3 3 12 16,-3 0 8-16,0 4 11 0,-1 1 3 0,1 1 6 15,-2 0-2-15,0 3 3 0,0 5-1 0,0-2-1 16,0-2-4-16,0 1-4 0,1 1-5 0,-1-1-10 0,1-1-4 15,3-3-3-15,-3 0-5 0,2-1 0 0,1 0-9 16,0-3-7-16,-2 1-2 0,2 0-1 16,1-5-6-16,-1 0-3 0,1 0-7 0,0-3-5 15,2 0 0-15,0-1-3 0,-7-1-1 0,17-5 0 0,-10-1-6 16,2 0-6-16,-2-3 0 0,-1 0 0 0,1-3-3 16,0 0 2-16,-2-2 0 0,-5 2 1 0,3-6 3 15,-5 0-1-15,-1 2 0 0,-2 0 2 0,0 1 2 16,-2 0 4-16,-3-2-4 0,2 6 5 0,1 3 6 15,-2-1 0-15,1 4 5 0,0-2-4 0,2 4 1 16,-1 1-1-16,2 0-2 0,5 2-5 0,-10 4-5 16,5-1-10-16,1 4-13 0,2 0-14 0,-1-2-4 15,3 2-11-15,1 6-14 0,3-2-4 0,1-1-10 16,4 2 0-16,-1-3-2 0,5 2-6 0,1 0 3 16,5-2 1-16,-2-2-4 0,2-3 3 0,6-1 5 15,-3-1 4-15,1-2 6 0,-1-2 9 0,1 0 8 16,1-8 4-16,-1 7 5 0,-1-4 6 0,-2-2 3 15,-5 1 7-15,1-2 5 0,-1 2 8 0,-1-4 13 16,-4 3 2-16,-2 1 17 0,1-2 2 0,-3 4 16 16,-3-1 19-16,-2-1 15 0,2 1 13 0,-6 2 11 15,2-1 12-15,-2 1 1 0,-3 2 9 0,5 0 2 16,-3 1-3-16,-4 2 0 0,8 0-6 0,-15 2-7 16,7 4-8-16,-1 1-9 0,-2 1-10 0,2 3-3 15,1-1-9-15,-4 3-7 0,4 0-3 0,1 2-3 16,4-1-8-16,-3 1 0 0,5-4-3 0,-2 0-7 15,1 0-9-15,4-1-5 0,-2 0-12 0,0-4-13 16,3 3-7-16,0-2-6 0,-1-3 2 0,3-1-6 16,2-3 2-16,-7 0 1 0,18-6 1 0,-3-3 0 15,0-3-5-15,-2-2 4 0,9-5-2 0,-4 0-3 16,-6-3-1-16,1-4 3 0,-1 3 2 0,-2-4 1 0,-1-1 1 16,-3-2 8-16,-2-1-2 0,-3-1 0 0,2-1 5 15,-3 1 3-15,-1-2-2 0,-3 0 3 0,-1 5 9 16,-2 0 10-16,1 11 10 0,5 0 15 0,-1 6 14 15,0 0 13-15,2 4 3 0,-3-1-4 16,1 6-8-16,2-1-8 0,0 4-3 0,0 0-3 0,-2 16-4 16,2 1-2-16,0 8-2 0,-1 4-5 0,2 5-1 15,1 2-3-15,-2 0 2 0,5 10 0 0,-1 0-2 16,-3-12-2-16,2-1-1 0,-2 2-4 0,1 1 1 16,5-2-1-16,-4-3-4 0,4-2-2 0,-1-4 1 15,3-1-4-15,0-7-11 0,-1-4-15 0,2-3-17 16,5-3-22-16,-2-3-31 0,9-5-35 0,6-6-46 15,-1-1-191-15,-3-3-392 0,2-4 174 0</inkml:trace>
  <inkml:trace contextRef="#ctx0" brushRef="#br1" timeOffset="164314.963">14362 10484 95 0,'-6'-6'168'0,"3"4"-9"0,2-2-10 0,-2 0-9 16,0 0-7-16,-1 1-8 0,1 1-7 0,3 2-9 16,-4-4-3-16,4 4-8 0,-7-3-9 0,2 2-7 15,5 1-10-15,0 0-8 0,-13 6-9 0,5 1-4 16,-1 3 0-16,2 0-9 0,3 1-1 0,-5 6-5 15,3 2-2-15,-1 0-4 0,1 9-5 0,0 0 0 16,4 1-2-16,2-2-1 0,0 3-3 0,5-5-3 16,-1 2-3-16,2-4-7 0,2-4-9 0,5 2-12 15,-2-4-13-15,4-2-9 0,2-8-6 0,4 2-6 16,5-4-7-16,1-5-3 0,3-7-16 0,0 0-15 0,1-5-13 16,1-5-6-16,-1-2 1 0,-1-3-1 0,-3-3 12 15,9-12 7-15,-14 12 8 0,-3-2 12 16,0 5 6-16,-5-1 16 0,-1 0 14 0,-8 7 13 0,0-2 20 15,-4 6 15-15,-1-1 26 0,-1 2 18 0,-2 5 5 16,0-1 15-16,-4 3 7 0,0 2-1 16,-1 2-2-16,-2 0-4 0,-1 5-1 0,-1 3 1 15,-4 1-2-15,1 6-1 0,-2-2-10 0,2 0-2 0,2 1-5 16,1 1-11-16,0 2-3 0,1-2-2 0,2-1-7 16,2-2-3-16,3-2-8 0,-1-1-13 0,1-1-17 15,4-1-9-15,-3-1-9 0,6-1-1 0,-6 1-6 16,6-2 3-16,-3-4-2 0,4 2 0 0,1-1 3 15,-1 0 7-15,-4-1-1 0,12 3 7 0,-5-2-3 16,1 3 1-16,1 1 2 0,0-2-2 0,-2 4 1 16,3-2 7-16,-3 0 1 0,3 0-5 0,-1 2 6 15,-1 1 0-15,1-3 1 0,1-1-1 0,0 0-9 16,-1 1-10-16,3-4-6 0,-2 2-6 0,0-3-5 16,0-1 1-16,1-3 1 0,-1-2-3 0,3-1-3 15,-2-5 10-15,3-1 6 0,-1-3-2 0,-4-1 0 16,2-1 9-16,1-5 1 0,2 1 9 0,-6-4-3 15,-2 2 0-15,-2-4 0 0,1-1 2 0,-5-2 12 16,5 0-3-16,-6 0-2 0,-3-1 15 0,3 4 4 16,-3 0 13-16,3 9 9 0,-2 4 10 0,2 4 14 15,0 0 1-15,-2 5 0 0,3-1-11 0,0 3-3 16,0 4 5-16,0 0 5 0,4 15 7 0,-3 3 4 0,6 8-6 16,-5 5-1-16,5 0-9 0,0 5-5 0,0-4-3 15,-4 2-7-15,4 2-1 0,-1-4 2 16,3 2-9-16,-3-3-3 0,1-2-7 0,0-2-10 15,0-1-11-15,-3-10-16 0,3-2-14 0,-1-4-8 0,-3-5-11 16,4-1-11-16,-1-4-25 0,3-7-26 16,-4 2-30-16,1-4-126 0,-2-3-295 0,3-6 131 15</inkml:trace>
  <inkml:trace contextRef="#ctx0" brushRef="#br1" timeOffset="164473.115">14826 10539 75 0,'4'3'149'0,"1"0"-14"0,0-2-12 0,9 1-10 15,-1-4-22-15,10-1-31 0,5-6-36 0,1-1-48 16,3 0-101-16,-2-2-134 0,4 3 59 0</inkml:trace>
  <inkml:trace contextRef="#ctx0" brushRef="#br1" timeOffset="165178.887">14039 11280 100 0,'-4'1'152'0,"4"-1"-13"0,0 0-3 16,0 0-9-16,0 0-1 0,-4 4-15 0,4-4-8 16,0 0-5-16,0 0-9 0,0 0-9 0,0 0-5 15,0 0-11-15,0 0-2 0,0 0 1 0,0 0-3 16,0 0-1-16,0 0 3 0,0 0-9 0,23-4 4 16,-15 4-3-16,3-2-7 0,1-1 0 0,7 2-2 15,0-2 0-15,9-2-4 0,-1 1-4 0,5 1-3 16,0-2 3-16,2 0-10 0,16-2-1 0,-9 6-1 15,13-6-1-15,0 3-4 0,1 2-3 0,0-1 0 16,3 3 1-16,2-4-5 0,0-1 0 0,0 2-1 16,6 0-2-16,23-2 0 0,-29 0-2 0,3 1-2 15,26-3 3-15,-24-1-3 0,33-1-1 0,-3-1 1 16,5 0-1-16,-2-1 1 0,2 0-4 0,2-3 4 16,-2 2-5-16,7-4 1 0,3 3 3 0,1-2-2 15,2 1-1-15,-7 2 0 0,-1 0-3 0,-7 1 7 0,-33 6-6 16,2 1 2-16,-2-2 2 0,-9 5-5 0,-18-2-12 15,-2 3-43-15,-9 0-45 0,-8-1-33 0,-7-1-26 16,-1 2-13-16,-8 0-141 0,-3 0-340 0,0 0 150 16</inkml:trace>
  <inkml:trace contextRef="#ctx0" brushRef="#br1" timeOffset="165940.268">14504 9111 29 0,'-4'-4'186'0,"-1"0"-8"0,1 2-8 0,2-2-7 15,-1 1-10-15,3 3-9 0,-4-5-15 0,4 5-12 16,-5-3-13-16,5 3-8 0,-1-4-11 0,1 4-11 16,0 0-7-16,-1-4-6 0,1 4-8 0,0 0-4 15,0 0-4-15,0 0-3 0,0 0-4 0,0 0-3 16,0 0-1-16,0 0 4 0,0 0-5 0,18 12-5 16,-9-8 5-16,3 4-5 0,4 5 0 0,7 4-2 15,3 4-4-15,5 1-1 0,10 9 1 0,4-2-4 16,-3 4 1-16,6 2-3 0,1 1 3 0,20 18-8 0,1 1-4 15,-25-17 1-15,32 20 4 0,-4 0 4 16,-3-6-6-16,5 3 3 0,4 1-1 0,-1-3-1 16,5 3 4-16,-2 6 1 0,2 3-2 0,1-1 0 15,-1 0 0-15,2-3-1 0,-7 2-2 0,7 0 5 0,-4-5-5 16,-1-3-3-16,7 1 0 0,-4-2-1 16,-9-5-1-16,-20-14 4 0,19 14-1 0,-21-11-3 15,-3-2 2-15,-3-4-2 0,0 5-4 0,-4-1 7 16,-6-4-6-16,5 4 5 0,-15-9-5 0,-1-1 3 0,-2-1-2 15,-2 1-9-15,0-2-6 0,-7-4-20 16,-2-2-28-16,-1-1-32 0,-4-2-41 0,1-5-25 0,-2-2-41 16,-3-3-143-16,-2 0-370 0,1-4 163 15</inkml:trace>
  <inkml:trace contextRef="#ctx0" brushRef="#br1" timeOffset="168647.376">14231 11702 142 0,'0'-6'140'0,"2"-5"-3"16,0 6-10-16,-1-3-2 0,0 3-6 0,1-4-7 0,0 3-5 16,-1-2 1-16,0 4 2 0,-1 0-8 0,2 0-3 15,-2 0-4-15,0 4-7 0,0-5-3 16,0 5-9-16,0 0-6 0,0 0-6 0,0 0 1 16,5 18-1-16,-5-1-2 0,-4 13-5 0,4 7-6 0,-7 11-8 15,0 2-3-15,-3 2-3 0,1-3-3 0,-4-2-3 16,1 0-5-16,7-14 0 0,-5 1-5 0,2-4-2 15,-2-2-1-15,0 1 0 0,0 0-2 0,1-7-2 16,1-7-5-16,-1 2-3 0,0-2-5 0,4-6-5 16,-5-2-6-16,5-2-3 0,-2-3-5 0,1 1-2 15,0-3-4-15,6 0 1 0,-17-8-1 0,11 0 3 16,-1-2 0-16,-2-5 1 0,2 0 0 0,0 0 3 16,2-4 1-16,0 4 3 0,0-1 2 0,4 5-4 15,-2 2 1-15,3-3 3 0,0 7-2 0,0 3 2 16,3-4-1-16,-2 5-2 0,-1 1 3 0,0 0 4 15,19 10-4-15,-9 2 5 0,3 2 0 0,3 7 2 16,-3 7-3-16,3-4 3 0,-1 2 0 0,3-3-1 16,-1 2-3-16,3 0 6 0,-2-7-14 0,0 2-10 15,6-3-11-15,-8-7-4 0,3 0-4 0,-3-5-10 16,3-1-3-16,2-3-8 0,4-6-10 0,2-1-8 16,0-5-8-16,-4-4 0 0,0-4-7 0,-3 1 8 15,1-1 1-15,-3-5 13 0,-3 5 8 0,-1-7 3 16,-5 2 12-16,-2 6 5 0,-2-8 5 0,-3-1 15 15,0 8 16-15,-4 2 18 0,1 2 23 0,-1 3 24 0,-2 1 12 16,-2 5 3-16,3-1 3 0,-3 2-4 0,0 4-1 16,0 2-7-16,0 4 1 0,-1 4 0 15,-4 5 1-15,2-1-2 0,1 2-7 0,-6 11-6 16,8-9-4-16,-2 2-2 0,0-1-3 0,4-1-3 0,-2 1-5 16,6-3-2-16,-1-3-6 0,-2-1 2 0,3 0-2 15,0-3-5-15,0-4-6 0,3 1-4 0,-2 0-6 16,5 0 1-16,-2-5 0 0,-4 0-1 0,11-7-2 15,-5 4 0-15,0-3-2 0,4-5 0 0,-3 1 2 16,0 3-1-16,0-3-1 0,-1 3 1 16,-1 1-4-16,-1 1 4 0,1 1 1 0,-2 1 0 15,2 2-1-15,0-1-2 0,-5 2 3 0,9 5 1 0,-5 0-2 16,0 1 4-16,3 4-3 0,0-2 1 0,0 1 1 16,-2 1 2-16,3 0-16 0,2-1-13 0,-1 1-17 15,0-5-9-15,0 2-19 0,1-2-16 0,2-5-8 16,-1 0-20-16,1-3-94 0,-1-4-228 0,0 2 102 15</inkml:trace>
  <inkml:trace contextRef="#ctx0" brushRef="#br1" timeOffset="168884.86">14785 11755 37 0,'-4'-4'168'0,"4"0"-18"0,0 4-17 16,0 0-13-16,0 0-8 0,0 0-6 0,0 22-3 15,4-6-8-15,-4 1-5 0,3 7-11 0,0 5-6 16,1 3-1-16,-1 2 5 0,7 15-3 0,-6 2-3 16,2 0-5-16,-1 31-11 0,2-23-2 0,-3 0-4 15,0 24-7-15,1-2-8 0,-4-23 2 0,4 2-6 0,-5-1-1 16,0-1-8-16,8-1-17 0,-7-8-18 16,-1-1-21-16,4-14-3 0,-3 0-16 0,-1-5-12 0,4-1-23 15,-1-2-19-15,-6-7-18 0,3-3-116 16,-4-5-262-16,2-4 116 0</inkml:trace>
  <inkml:trace contextRef="#ctx0" brushRef="#br1" timeOffset="169177.44">14803 12126 106 0,'14'-6'119'0,"-1"1"-16"0,1 0-7 0,5 0-16 16,-1 3-1-16,-1 2-7 0,-2 0-6 0,2 0-10 16,-3 2-3-16,-3 1-2 0,2-1-7 0,-4 3 7 15,2 0-4-15,-7 0 5 0,3 2 3 0,-4-1-11 16,-1 2 3-16,-4 1-10 0,-4 1-12 0,-1 0 9 16,1 1-8-16,-5 0 0 0,-3 1 1 0,-2 0-7 15,-2-1-7-15,2-2-5 0,-2 2-2 0,-1-4-11 16,2-2 1-16,3-2-6 0,-4-1-8 0,6 0-20 15,0-2-11-15,2-4-3 0,0 1-11 0,0-7-24 16,5 3-24-16,0-5-57 0,0 0-182 0,3-5 81 16</inkml:trace>
  <inkml:trace contextRef="#ctx0" brushRef="#br1" timeOffset="169366.119">15015 11836 39 0,'8'0'154'0,"-2"3"3"15,-1 4 6-15,0 2-4 0,3 4-2 0,0 5-8 16,-2 0-10-16,2 6-9 0,2 1-11 0,-2 1-17 16,-2 0-6-16,2 3-13 0,-2 0-7 0,-1-2-7 15,2-1-7-15,-2 1-7 0,-5-2-17 0,1-6-23 16,0 7-26-16,-1-6-17 0,-1-5-39 0,1 2-24 16,0-3-41-16,-3-4-141 0,1 2-294 0,-2-8 130 15</inkml:trace>
  <inkml:trace contextRef="#ctx0" brushRef="#br1" timeOffset="170064.965">15069 11979 123 0,'6'-3'144'0,"5"-2"3"15,0 2-19-15,-1-3-4 0,3 6-6 0,5-5-7 16,0 3-7-16,-5 1-3 0,8 1-7 15,-3 3-5-15,0-1 1 0,1 1 1 0,-5 6-1 0,4-1 2 16,-5 4-4-16,1 1-3 0,-3 1-1 0,0-1-2 16,-2 4-7-16,-2-1-1 0,0 0-5 0,-2-2-4 15,0 4-11-15,2-4-3 0,-3-2-3 16,2 5-5-16,-4-7-5 0,2 0-4 0,1 0-4 0,1-1-3 16,-3-2-10-16,2-3-9 0,-1 2-6 0,1-2-5 15,2-4-6-15,1 0-3 0,-8 0-1 0,13-7-1 16,-4 0 1-16,1-2-3 0,-6 1 0 0,5-4-2 15,-4 0 3-15,-1-2 4 0,2-3 0 0,-6 2-1 16,0-2 2-16,-1 0 4 0,-4 2 0 0,-4 1 0 16,4 2 9-16,-3 3 11 0,-2 1 0 0,1 0 6 15,-2 2 0-15,-1 3 1 0,-2 1 1 0,-4 0-2 16,0 1 2-16,3 2-3 0,-5 1 2 0,7-1 0 16,-3 0-1-16,-3 2-3 0,5-1-3 0,4 1-6 15,2-1 5-15,3 0 0 0,-5-1-8 0,5 0-1 16,1 1-4-16,4-2-9 0,-6 1-6 0,6-1-6 15,-2 5-2-15,2-5-9 0,0 0 2 0,0 0-4 16,0 0-4-16,25-5 3 0,-14 2 2 0,2-1-3 16,5-3 1-16,0-1 3 0,-1-1-2 0,8-6 4 15,-1 3-3-15,2-4 1 0,-3 0-5 0,1-2 11 16,4-2 2-16,-5 1 0 0,0-1-1 0,-1-1 8 16,0 1 2-16,-1 3 3 0,-7 5-7 0,0-2 6 15,-2 0 5-15,-2 5-1 0,0 1 13 0,-5 2 10 16,0 1 10-16,-1-2 11 0,0 4 6 0,0-1 2 0,1 1 2 15,-4-1-1-15,1 1-2 0,-2 3-1 0,6-2-2 16,-6 2-6-16,0 0-1 0,0 0-1 0,0 0-2 16,5 10 2-16,-1-1 1 0,-4 8 0 15,4 8 1-15,-3 3 1 0,4 3 1 0,-1 15 6 0,1 4 2 16,-2 0 0-16,3 2-2 0,1 5 1 0,0 1-2 16,1 24-1-16,-2-28-6 0,-2-1-4 0,0 4-3 15,3-2-1-15,0-1-5 0,-2-2 3 0,-2-7-7 16,1-11-2-16,-3 2-5 0,1-6-20 0,-2-3-17 15,2-1-24-15,-2-1-20 0,0-8-30 0,0-6-15 16,-3 0-18-16,2-5-32 0,-2 1-19 16,1-7-23-16,-3 3-143 0,5-3-380 0,-13-10 168 15</inkml:trace>
  <inkml:trace contextRef="#ctx0" brushRef="#br1" timeOffset="170314.038">15620 11923 142 0,'11'-5'143'0,"8"-2"-14"15,-1 1-12-15,4 4-9 0,-2 0-1 0,7 4 0 16,3 1 2-16,-2 4-4 0,-1 1-3 0,2-1-5 16,-10 0-3-16,1 1-2 0,2 1-1 0,-8 1 1 15,3 1-1-15,-7-1-1 0,-1-2-2 0,-1 2 9 16,-3-3 2-16,-4 6-1 0,-1-4-8 0,-4 2-6 15,-3 1-9-15,-5 1-11 0,-2 1-13 0,-12-1-27 16,0-2-36-16,-4 1-51 0,-6-5-64 0,2-1-78 16,-7-3-159-16,-9-1-393 0,-1-7 174 0</inkml:trace>
  <inkml:trace contextRef="#ctx0" brushRef="#br1" timeOffset="171479.049">14280 13254 123 0,'3'-17'150'0,"-2"5"-10"16,1 2-2-16,-2 3-2 0,2-2-7 0,-2 3 6 16,0 2-22-16,0-3-3 0,0 4-9 0,1 0-6 15,-1 3-9-15,0-5-11 0,0 5-3 0,0 0 2 16,0 0 2-16,7 8 2 0,0 4-5 0,-2 5 5 15,1 2-5-15,-2 9 0 0,1 6-5 0,7 11-7 16,-8 0-5-16,1-8-6 0,0 11-6 0,2-4 1 16,3 2-8-16,-9-13-6 0,3 2 0 15,1-6-2-15,-5 2-5 0,5-7-4 0,-2 0-4 0,-3 2-13 16,1-10-13-16,2 2-9 0,-6-6-5 0,2-3-8 16,1 0 5-16,0-2-16 0,-4-4-4 0,0 1-10 15,-1-1-6-15,5-3-3 0,-9-5 8 0,-1-2-2 16,2-2 12-16,-1-6-3 0,0-2 9 0,-1-11 4 15,2 2 5-15,1-4 2 0,-2-4 2 0,0-10 3 16,2-6 3-16,2 0 7 0,-3-1-7 0,1-6 5 16,5 3 2-16,0 0 10 0,5-2 3 0,1 4 4 15,4 1-2-15,1 5 8 0,-1 12 2 0,1 6 4 16,4 1 3-16,-1 4 4 0,-2 6 3 0,2 1 2 16,0 3 2-16,5 2 2 0,-2 1-3 0,3 4 1 15,-5 1 0-15,3 2-6 0,-3 3 1 0,2 0-1 16,-2 3 3-16,0 2-7 0,-2 1-2 0,-2 1 2 0,0 3 2 15,-4 0-10-15,0 0 9 0,-2 6 1 0,-6 2-3 16,0 1-2-16,-5 7-3 0,-5-1 0 16,-2 1 4-16,-4-4-2 0,-1 4 0 0,0-4-6 15,-2 1-9-15,3-1-11 0,1-1-25 0,-1-1-22 0,6-4-29 16,-1 0-40-16,3-1-40 0,-3-1-129 0,7-4-323 16,0 0 144-16</inkml:trace>
  <inkml:trace contextRef="#ctx0" brushRef="#br1" timeOffset="172508.817">14591 13597 96 0,'6'-18'166'15,"3"-10"-11"-15,-5 11-7 0,0-1-12 0,1 1-4 16,-5 1-11-16,1 5 0 0,2 0-5 0,-3 0 4 16,0 3-4-16,0 0-8 0,-3 4-8 0,2-1-12 15,-1 1-10-15,0 1-10 0,-3 1-11 0,5 2-10 16,-5-2-7-16,5 2-14 0,-9 4-11 0,4-1-11 16,1 2-10-16,0-1-7 0,3 0-12 0,-3 4-10 15,2-3-2-15,0 0-5 0,-1 2-4 0,1-1-2 16,2 0 1-16,2-1-3 0,1-2-1 0,-1-1 10 15,0 0-6-15,3-1 11 0,-1 1-7 0,-4-2 1 16,10-4 3-16,-2 1 14 0,-3 0-3 0,2-4-2 16,0 0 14-16,0 0-2 0,0-1-10 0,0-2 26 15,-1 1-10-15,-1-1 1 0,-1 4 9 0,4-5 0 16,-6 4 1-16,6 0 4 0,-4 0-6 0,0 2 14 16,-3 1-7-16,3 0 1 0,-1 2 12 0,-1-1-6 15,-2 3 9-15,6-1 1 0,-6 1 3 0,8 4-2 16,-3 1 2-16,-1 0-9 0,3 4 10 0,0 1-4 0,2 5-1 15,-3 1 4-15,4 1-3 0,-5 0-3 0,6 6-8 16,-5-5-2-16,4 2 2 0,-6-3-2 0,5 0 0 16,-4 2 3-16,4 2-2 0,-8-3 2 15,4-1 1-15,2 0-1 0,-2 0-3 0,-2-5-2 0,-1 0-8 16,2-2 7-16,1-3 1 0,-5 1-7 0,5-2 5 16,-2-2 0-16,-2 0-3 0,4 0 4 0,-2-1 3 15,1-3-5-15,-4 0 3 0,9-3 0 0,-3-2 0 16,-1-2-3-16,0-2-7 0,2 0 6 0,-1-2-1 15,0-5-3-15,-1 0 1 0,0-2 1 0,-1-3 3 16,3 3-3-16,-3-2 14 0,1 2-9 16,-3 0 12-16,-1 4 4 0,1 4 6 0,0-2 8 0,0 7 4 15,-1-2 1-15,-1 2-5 0,0 0-3 0,1 2-10 16,-1 3 11-16,0 0 4 0,5 8-6 0,-2 2-2 16,-2 0 1-16,3 2-4 0,-3 2-2 0,4 3 0 15,0 0-1-15,-1-3-3 0,0 2-4 0,3 0-2 16,1 1-1-16,-1-5-7 0,-1 0-13 0,-2-4-12 15,6 1-4-15,-5-1-12 0,3-2-1 0,-1-1-12 16,0-3-5-16,2-2-9 0,1-2-4 0,1-2-3 16,1-2-3-16,-4 0 3 0,6-4-2 0,-5 0 9 15,1-4 9-15,4 1 2 0,-7-1 14 0,0-3 1 16,1 2 9-16,-3 1 14 0,0 2 12 0,0 4 15 16,-1-1 16-16,-4 4 1 0,3 0 9 0,-1 0 1 15,-2 1 4-15,3 1-9 0,-3 3 3 0,0 0 7 16,0 0 2-16,6 10 0 0,-6-3 2 0,5 3-4 15,-5-1-6-15,0 3-1 0,0 3-4 0,0-3-7 16,1-1-4-16,-1 0 4 0,-1-1-5 0,1-2 2 16,1 0-4-16,-1-2-2 0,0 0-10 0,4 0-5 0,-4-2-4 15,0 1-5-15,0-2-9 0,0-3 3 16,0 0-6-16,0 0-7 0,0 0-7 0,8-15-7 16,-7 5-7-16,2 0-4 0,-1-2 2 0,2-5-15 15,3-4 6-15,-1 4 5 0,-5-3 7 0,3 3 8 0,0 6 11 16,-3 1 1-16,2 2 1 0,-2 2 0 0,3 1 7 15,-3 2 13-15,4 3 13 0,-5 0 14 0,9 5 0 16,-5 0 5-16,4 4-1 0,-3 1-2 16,4 0 0-16,-3 1-3 0,2-1-2 0,0 5-7 0,2-1 1 15,0-6-5-15,4 4 4 0,-5-5-3 0,3 0-13 16,-1-4-1-16,-1 3-11 0,1-5-14 0,1-2-18 16,-2-4-12-16,7-4-13 0,-3 0-22 0,1-4 2 15,-3-1-9-15,1-3-11 0,2-2-95 0,-2-3-221 16,-2-2 99-16</inkml:trace>
  <inkml:trace contextRef="#ctx0" brushRef="#br1" timeOffset="173025.091">15563 13076 44 0,'-2'-4'166'0,"-1"0"-13"0,3 4-11 16,0 0 8-16,-11 15-6 0,6 1-2 0,1 3-5 16,-3 8-12-16,5 4 1 0,-1 3-3 0,1 2-12 15,-1 1-8-15,2 11-7 0,0-1-11 0,3-12-8 16,-2 2-8-16,7-3-4 0,-1-1-8 0,-1-1-4 15,3-1-5-15,1-7-7 0,1 1-1 0,-1-8-4 16,1-1-4-16,-1-1-9 0,0-5-5 0,1-2-6 16,-2-2-8-16,2-3-5 0,1-2-7 0,1-2-6 15,5-6-13-15,-2-1-11 0,0-4-10 0,-2-2-5 16,1-3-8-16,0-3-8 0,-1-6 3 0,-3 2 1 16,-5 4 2-16,1 1-2 0,-4 0 20 0,1 1 14 15,-3 1 1-15,1 5 18 0,-1 2 15 0,-1-1 19 16,1 5 8-16,-2-1 2 0,2 3-6 0,0-1-1 15,0 5-1-15,0 0-2 0,0 0 8 0,0 0-4 16,-2 19 4-16,2-9-3 0,-1 2-7 0,2 3-5 16,0 1-1-16,0 0 3 0,5 1 0 0,-4-1-5 15,3-2 3-15,-1 3-2 0,-2-8-7 0,5 2 1 16,-2-2 2-16,0 0-5 0,2 0-3 0,-2-4-9 16,2 1-1-16,-3-3-2 0,3-3-3 0,0 0 0 15,-7 0-6-15,14-3-5 0,-5-4 2 0,-1 0-7 16,-1 0 5-16,1-1 2 0,0-1 0 0,-1-3 1 0,1 4 7 15,-3-4-5-15,3 6 1 0,-2-2 2 0,2 1 6 16,-3 4-2-16,0-2 4 0,2 5 13 16,1-2 0-16,0 4 10 0,1 0 7 0,4 2 3 15,0 2 5-15,3 5-1 0,0-5 3 0,1 6-6 0,0 0-1 16,1-4-1-16,-5 4 6 0,2-2-11 0,3-5 3 16,-8 0-7-16,3 2-2 0,-4-6-7 0,5 0-16 15,-5-3-24-15,2-2-21 0,-2-2-29 16,2-1-15-16,-4-4-26 0,0 0-32 0,-6-4-106 0,-1 1-284 15,-8-3 127-15</inkml:trace>
  <inkml:trace contextRef="#ctx0" brushRef="#br1" timeOffset="173268.085">15493 13228 241 0,'0'0'214'0,"0"0"-22"16,0 0-13-16,0 0-12 0,18-13-13 0,-1 3-20 16,2 1-11-16,9-3-13 0,-4 0-7 0,6-1-13 15,-1 1-10-15,0-5-7 0,1 3-10 0,-2-2-2 16,-4 0-5-16,-5 4-11 0,-1 2-10 0,-3-1-15 16,-4 3-12-16,-1-1-13 0,-1 1-21 0,-3-3-25 15,-2 2-24-15,-1 0-25 0,-3-1-28 0,-3 0-25 16,-5 1-116-16,-4-3-290 0,-2 3 128 0</inkml:trace>
  <inkml:trace contextRef="#ctx0" brushRef="#br1" timeOffset="173439.987">14974 13190 108 0,'-10'3'268'0,"4"0"-31"0,-1-1-23 0,3 0-25 15,1-1-17-15,3-1-18 0,-6 4-14 0,6-4-15 16,-3 3-37-16,3-3-50 0,-1 4-83 0,1 1-97 0,-4-1-116 16,-2 2-279-16,-3 0 123 0</inkml:trace>
  <inkml:trace contextRef="#ctx0" brushRef="#br1" timeOffset="174565.112">15084 14587 112 0,'3'-7'115'0,"2"-4"-2"0,-4-1-6 0,2 0-3 15,-2 2 0-15,0-3-5 0,-1 0-6 0,-2-1-3 16,-1 2 0-16,-1 0-7 0,-6 2-2 15,4-1-6-15,-6 0-1 0,-6 2-10 0,1 1-9 16,-3 4-5-16,-3 3-2 0,-6 2-10 0,-2 3 4 16,2 1-12-16,-2 4 5 0,3 4-7 0,3 0-5 0,0 1-10 15,3 2 10-15,2 1-9 0,5-1 1 0,5 0 0 16,0 1-4-16,3 9-5 0,3-6 0 16,3 0-13-16,2 6-4 0,4-1-4 0,3 1-6 0,2-4-13 15,4 4 7-15,0-4 9 0,5 2-10 0,-4082-3 6 16,8163 0 8-16,-4081 3-9 0,1-2-3 0,-2-1 9 15,-2-2-6-15,1 3-1 0,-7-8 9 16,0 2-7-16,-1-3 2 0,-1 3 3 0,-2-1-2 0,-5-4 7 16,-1 0 4-16,-4 0 2 0,-2-1-4 0,-1 2 5 15,-5 0 3-15,-2-3 4 0,0 0 7 0,-4-1 8 16,-2 1 12-16,-1-4 1 0,2 2 10 0,-4-3 4 16,-5 0 6-16,7-4 2 0,-5 2 2 0,4-4-7 15,3 2 0-15,0-3-6 0,-2-2-4 0,8 1-10 16,-1 0-2-16,4-2-10 0,-1-1-6 0,-1-1-9 15,3-1-9-15,0 1-11 0,0 0-14 0,7-1-23 16,-1 4-28-16,5-6-22 0,0 4-19 0,6 0-16 16,-1 1-93-16,4 1-253 0,1 1 112 15</inkml:trace>
  <inkml:trace contextRef="#ctx0" brushRef="#br1" timeOffset="175414.24">15245 14757 201 0,'-6'-5'196'0,"2"3"-18"0,-2 1-15 0,6 1-15 16,-19 5-18-16,8 2-9 0,-3 3-11 0,1 5-7 15,-3 4-14-15,-1 2-2 0,7 1-14 0,0 2-8 16,-2 0-4-16,4 0-8 0,2 1-8 0,2-7-4 15,2 2 0-15,4 0-8 0,2-3-4 0,0 0-3 16,1-2-10-16,4 2-8 0,-1-8-10 0,1 0-12 16,5 1-6-16,4-4-6 0,2-2-10 15,6-6-9-15,3 0-8 0,-2-6-10 0,5-1-17 16,-3-4-13-16,3-3-3 0,-7-4-3 0,4-1 5 0,-2 1 10 16,-2 0 12-16,-6-3 3 0,2 0 8 0,-6 0 11 15,-5 6 16-15,-3-1 17 0,-1 1 23 0,-1 1 18 16,-5 3 23-16,0 4 17 0,-2 0 7 0,-2 1 15 15,0 1 0-15,-1 2-3 0,0 4 0 16,-3 2-5-16,-3 3-3 0,-3 1-4 0,-2 5 0 0,2 0-1 16,0 2 1-16,-2 0-7 0,3 0-8 0,2 2 4 15,0-2-12-15,1 0-5 0,3-2-6 0,1 0-3 16,2-1 0-16,0-1-11 0,2-3-6 0,-1 3-13 16,1-2-7-16,3-1-6 0,0-2-8 0,-1-3 6 15,8 3-1-15,-8-3 1 0,11-4 0 0,-11 4 8 16,14-2-2-16,-7 2-4 0,0 0-4 0,-7 0 5 15,13 1-2-15,-4 0 2 0,-4 2-1 0,0-1 1 16,3 4 5-16,1-1-2 0,0 1 0 0,-4-3-6 16,0 4-4-16,5-2-8 0,-2 0-4 0,0-4-8 15,2 2-11-15,0-3-10 0,0-2-7 16,3-1-17-16,-1-4-11 0,1-2 6 0,3-4-1 0,0 0 10 16,-3-3 8-16,0 2 4 0,1-2-1 0,-5-1 14 15,2-1 1-15,-3 1 13 0,0 3 15 0,-3-2 13 16,-3 3 20-16,1 4 29 0,1 3 17 0,-4 0 13 15,3 1 5-15,-1 2-23 0,-2 3-2 16,0 0-5-16,0 0 1 0,0 0-2 0,0 20-4 0,1-5 0 16,2 1-7-16,-2 3 3 0,-1-2-5 0,4 0-3 15,-4 0-5-15,4 2-1 0,-3-6-4 0,3-2-2 16,-1 1-2-16,-2-1 0 0,2-2-3 0,-1-3 1 16,3 0-10-16,-1-4-5 0,0-1-8 0,-4-1-3 15,10-6-5-15,-3 1 7 0,0-2 0 0,0-3-3 16,-4-1 2-16,4-6 3 0,1 2 0 0,-4-4 2 15,-1 2 0-15,2-11-3 0,-1 10 7 0,-1 1 16 16,-1 1 9-16,0 5 8 0,0 2 7 16,-1 1 0-16,-1 2-11 0,1 1-2 0,2 2 1 15,-3 3 8-15,0 0 12 0,13 10-1 0,-7-3 3 0,-2 5-3 16,6 2-5-16,-3 2-4 0,2 0 0 0,-3 1-6 16,4 0-3-16,-1 0-3 0,-1-1-2 0,-3-5-2 15,5-1-10-15,-2-2-14 0,-2 2-16 0,7-4-10 16,-5-2-13-16,2-2-28 0,0-4-23 0,6-5-19 15,-5 0-29-15,3-3-5 0,-1 0-140 0,-1-4-314 16,-2 1 139-16</inkml:trace>
  <inkml:trace contextRef="#ctx0" brushRef="#br1" timeOffset="176505.136">16123 14708 99 0,'0'0'157'0,"0"0"3"0,0 0 0 15,0 17-5-15,0-8-9 0,-5 2-8 0,5-2-13 16,-2 3-6-16,-1 0-10 0,3-2-6 0,-3 3-12 15,2-2-1-15,1 2-16 0,-3-4-7 0,2 2-5 16,-1-4-11-16,0-1 0 0,2 0-7 0,-1 0-4 16,1-1-1-16,0-1-1 0,0-4-3 0,-4 3-18 15,4-3-9-15,-7 0-8 0,7 0-6 0,-3-9-5 16,3 4 1-16,0-8-3 0,0 1-7 0,0 2 8 16,0-2-6-16,0-4 4 0,1 4 3 0,4 2 0 15,-3 1 6-15,0 1-4 0,-1 4 3 0,2-1-2 16,-3 5 3-16,5-5 2 0,-5 5 8 0,13 2 3 15,-7 3 5-15,2 2 4 0,0 1 1 0,-2 1 0 16,4 1-3-16,-1 2 2 0,-1-1-3 0,5 2-1 16,-7-3-1-16,4 3-3 0,2-4-2 0,-3 0 1 15,0 1 0-15,1-3 2 0,1-2 6 0,0-1-13 16,1-1-9-16,1-2-5 0,-2-2-20 0,1-4-8 16,0 2-12-16,7-4-12 0,-5-2-9 0,-3 4-4 15,2-7-1-15,1 1 0 0,0 0 8 0,-2-1 4 16,-2-3 7-16,0 3 9 0,-1 3 4 0,0-4 3 15,-1 4 2-15,1-3 9 0,0 3 2 0,-2-2 3 16,-2 0 11-16,1 3 2 0,-1 0 11 0,-3 3 3 16,2-2 4-16,1 1 13 0,-4 2 3 0,1-2 17 15,-2 6 10-15,2-7-2 0,-2 7 8 0,0-8-3 16,0 8 4-16,-2-5 0 0,2 3-4 0,0 2 3 16,0 0-6-16,-3-6 0 0,3 6-9 0,0 0-3 15,0 0-4-15,0-4-5 0,0 4 1 0,0 0-6 16,0 0-2-16,0 0 1 0,0 0-2 0,0 0-6 15,0 0 2-15,-5-2-2 0,5 2-1 0,0 0-3 16,0 0 3-16,0 0 1 0,0 0 3 0,0 0-3 16,0 0 6-16,3-5-10 0,-3 5 5 0,0 0-6 15,0 0 15-15,0 0-14 0,0 0-3 0,0 0-4 16,0 0 2-16,0 0 1 0,0 0 0 0,0 0-1 16,0 0-1-16,0 0 4 0,0 0 2 0,0 0 2 15,0 0 6-15,0 0 1 0,3-3 0 0,-3 3-1 16,0-4-3-16,0 4 3 0,-1-7 9 0,1 7 4 15,-2-3 2-15,2 3 2 0,-5-5 2 0,5 5-2 16,-4-2 0-16,4 2-7 0,0 0 1 16,-13 0-6-16,10 3-1 0,-4 1-4 0,-1 2 1 0,2 1-3 15,-3 2-2-15,-1 4 0 0,2 0-3 0,-1 3-1 16,2 2 0-16,-1-1 0 0,2 1-4 0,3 1 3 16,0 0-2-16,2-2-1 0,-2 0-3 0,2 1 0 15,1-1 1-15,1-3 0 0,0-3-2 0,3 1 0 16,1-4 2-16,1 1-12 0,1-1 2 0,1-2-2 15,1-5-3-15,5 1-6 0,-1-4-3 0,4-6-4 16,0 1-8-16,2-4-14 0,-1 0-11 0,0 0-8 16,5-5 2-16,-9 1 3 0,9-4 1 0,-10 5 1 15,5-7 11-15,-4-1-8 0,-4 3 10 0,2-3 2 16,-6 3 5-16,0 0 9 0,-1 4 6 0,-1-1 13 16,-1 5 13-16,-2 0 13 0,-1 5 12 0,1-5 5 15,-2 6 6-15,1-1-3 0,0 6-4 0,-2-5-3 16,2 5-3-16,-4-4-5 0,4 4 3 0,0 0-7 15,0 0 3-15,-13 12-4 0,9-7-3 0,2 2 4 16,0-3-11-16,0 5 2 0,0-2-2 0,2-1-2 16,-1 3-6-16,2 2-2 0,2-5-3 0,1 2-1 15,0 2-3-15,3-1 0 0,2 1-3 0,-2-2-3 16,3-1 5-16,5 4-5 0,-2-5 2 0,-2-1-2 16,5 5-9-16,-5-5 8 0,1 4-2 0,-2-4-1 15,3 3 4-15,-3-1 2 0,-1-2-1 0,0 1 6 16,-3 2-8-16,0-1 4 0,0 3 6 0,-2-6 1 15,2 6 2-15,-2 0 4 0,-3 1 2 0,0 0 3 16,-1-2 2-16,0 1 3 0,0-1 1 0,0-1-5 16,0-3 3-16,0 2-3 0,0-2 1 0,0 2 2 15,2-2 4-15,-4-1-9 0,4 0 3 0,0-2 5 16,2 0 3-16,-4-2-2 0,15 0-2 0,-2-3 0 16,1-3-17-16,13-6-22 0,0 0-29 0,4-6-55 15,2-1-71-15,-2-1-116 0,-2-2-326 0,0-2 145 16</inkml:trace>
  <inkml:trace contextRef="#ctx0" brushRef="#br1" timeOffset="177462.455">14647 15642 28 0,'0'-8'173'0,"-2"4"3"0,2-1-3 0,0 0-8 16,-2 0-15-16,2 5-14 0,-2-4-15 0,2 4-11 15,-3-3-11-15,3 3-12 0,3 12-2 0,-3 5-3 16,-3 8-4-16,3 7-7 0,0 0-8 0,0 3-6 15,3 10-5-15,-2-8-7 0,0-3-3 0,2 0-4 16,-2-1-3-16,3 2-4 0,-1-2-1 0,0 1-6 16,0-2-27-16,2-1-15 0,-2-2-32 0,-3-2-32 15,0-10-28-15,0-6-35 0,0 1-146 0,-2 0-314 16,0-4 138-16</inkml:trace>
  <inkml:trace contextRef="#ctx0" brushRef="#br1" timeOffset="178237.319">14576 15597 73 0,'2'-3'217'0,"3"0"-26"0,-1 0-20 16,9 2-22-16,-2 2-13 0,5 2-7 0,4 3-11 15,8 2-12-15,2 9-7 0,-2 3-10 0,2 0-7 16,1 5-8-16,-3 0-3 0,8 12-9 0,-9-10-7 15,5 10-5-15,-12-7-8 0,-1-2-4 0,-1 5-1 16,-5 0-2-16,-1-1-4 0,-5-1-6 0,-6 2-4 16,-4 0-5-16,-3 0-3 0,-5-1-9 0,-13 11-1 15,5-12-11-15,-12 5 0 0,-3-1 0 0,4-11-1 16,-9 7 3-16,9-9-2 0,0-5 6 0,0 0 5 16,2-3-13-16,4-1 6 0,3-5-9 0,5 1 9 15,2-7 2-15,2 3 1 0,1 0 6 0,4-3-9 16,3 1 1-16,-1-2-3 0,5-1-3 0,0 0-5 15,0 0 9-15,0 0 1 0,13-16 5 0,2 9-3 16,3-5 3-16,5-5-3 0,7-1 0 0,-1-2 3 16,3 0-2-16,1-2 2 0,8-9 0 15,4-1-3-15,-4-2 1 0,3-3 1 0,1 2 4 0,-3-1-4 16,-2 2 2-16,3 1 0 0,-16 9-3 0,0 1 1 16,-5-2 2-16,0 1 4 0,-6 2-3 0,-7 7 3 15,2 1 13-15,-4 3 9 0,-5 1 5 0,2 0 3 16,-4 5 3-16,0 0-1 0,-5 2-2 0,1 2-5 15,4 1-6-15,-20 5 1 0,8 4-6 0,-3 3 0 16,2 3-3-16,-2 5-3 0,0 3 0 0,2 1-5 16,4-2 0-16,2 6 0 0,2-10-2 0,3 2 0 15,0 7-1-15,0-9-3 0,2 3 4 0,4-3-5 16,-2-1 3-16,2-6-9 0,1-2-5 0,3 0-3 16,-1-5-1-16,3 0 1 0,1-3-5 0,2-1 3 15,-2-4-4-15,7-1-5 0,-1-7-3 0,2-1 0 16,-5-1 4-16,5-4-4 0,-3 3 4 0,-2 2 0 15,-6-3-4-15,2 1 4 0,-2-2-4 0,-2 2 9 16,-3-1 1-16,-1 6 4 0,-1 0-2 16,2 1 10-16,-2 4 0 0,0-3 5 0,-1 4-1 0,0-2 0 15,1 4-4-15,-1-3-2 0,0 5 5 16,0 0-3-16,9 0-1 0,-9 0-1 0,9 6-12 0,-1 1-14 16,3 1-16-16,-3-2-7 0,6 5-9 0,-4-3-10 15,4 5 7-15,0-3-3 0,1 3 8 0,-3-1-3 16,2 0 4-16,-1 1 9 0,0-5 5 0,-5 2 6 15,-2-3 13-15,0 0 17 0,-2-1 9 0,-1 1 1 16,-3 0 16-16,-3-3 10 0,-1 4-7 16,-2-2 1-16,0 2-5 0,-5 0-3 0,0-3-1 0,-2 3 0 15,-1-5-2-15,-4 3-7 0,4-3-7 0,1-2-19 16,-3 1-17-16,4-3-18 0,-1-1-19 0,3-1-28 16,3-3-73-16,-4-9-195 0,2 1 86 0</inkml:trace>
  <inkml:trace contextRef="#ctx0" brushRef="#br1" timeOffset="178507.457">15526 15519 39 0,'2'-7'160'0,"-1"4"-2"0,1-4-14 16,-2 4-14-16,2-2-19 0,-1 4-6 0,-1 1-14 15,0 0 0-15,0 0-8 0,0 0 1 0,10 9 1 16,-5 1 2-16,-3 6 1 0,1 1 0 0,1 10-1 0,-1 2-5 15,1 2 5-15,-2 3-4 0,6 15-1 0,-6-5-5 16,2 2-6-16,0-1-2 0,-1-8-12 0,3-4-1 16,-2 2-8-16,5 0-4 0,-2-6 0 15,2 3-9-15,4-7 2 0,1 1-8 0,-1-6-3 16,1-9-9-16,-1 1-10 0,2 1-10 0,1-6-14 0,3-6-20 16,0 2-25-16,-2-7-34 0,2-3-34 15,-3-3-36-15,1-5-29 0,-4 2-118 0,-3-2-339 16,-2 0 150-16</inkml:trace>
  <inkml:trace contextRef="#ctx0" brushRef="#br1" timeOffset="178716.585">15524 15887 97 0,'-13'6'126'0,"8"-4"-18"0,-3 3-9 0,3-2-25 15,1 2-44-15,0-1-38 0,-1 1-80 0,4 1-95 16,0-2 42-16</inkml:trace>
  <inkml:trace contextRef="#ctx0" brushRef="#br1" timeOffset="179087.895">15880 15865 14 0,'0'0'138'0,"0"0"1"0,0 0-8 16,0 0-7-16,0 0 0 0,-2 7-4 0,-5-2-9 15,4 1-6-15,-4 2-5 0,-1 2 0 0,0 1-7 16,-3 0-5-16,-1 3 0 0,0-1-9 0,-1 0-3 15,-1 3-3-15,1 0-4 0,2 0-6 0,-3-5-4 16,1 1-6-16,4-3-8 0,-2-1-2 0,4 0-5 16,-1 0-1-16,2-3-6 0,1-2-4 0,1 0-3 15,0 0-3-15,3 1-3 0,-4-2-1 0,5-2-2 16,-1 4-3-16,1-4 0 0,0 0-1 0,0 0-1 16,10 2-4-16,-10-2 2 0,0 0-5 0,15-2 5 15,-7 1-2-15,-2 1 2 0,5 0-6 0,0-2 4 16,2 4 3-16,-1-2-10 0,3 0 3 0,1 0 1 15,2 1-3-15,1-1 1 0,1 0 3 0,-1 0-4 16,0 0 3-16,4 0-11 0,-4 0-21 16,-1-3-14-16,1 2-32 0,-1 1-22 0,0-2-18 0,0 1-21 15,-7 2-14-15,7-2-12 0,-6 1-99 0,4-3-281 16,-6 3 124-16</inkml:trace>
  <inkml:trace contextRef="#ctx0" brushRef="#br1" timeOffset="179440.387">16067 15463 37 0,'0'0'161'0,"0"0"-20"0,0 0 1 15,-2 28-10-15,5-12-2 0,0 7-5 0,-1 5 0 16,-2-2-13-16,3 4 6 0,1 3-7 0,-1 0-5 16,3 2 0-16,1-4-8 0,-2 0-7 15,3 1-11-15,-4 0-4 0,1-3-11 0,4 0 0 0,-4-3-11 16,-1 3-5-16,0-4-5 0,-2-6-6 0,2-1 0 15,-1-5-5-15,0 3-13 0,-3-5-31 16,2 1-26-16,0-2-41 0,1-1-41 0,-3-4-33 16,1 0-29-16,-1-5-106 0,-6 7-310 0,6-7 137 15</inkml:trace>
  <inkml:trace contextRef="#ctx0" brushRef="#br1" timeOffset="180099.061">16173 15797 58 0,'15'-4'101'0,"-2"1"6"0,0 0 3 0,1 4-2 0,0-1-6 16,-3 3 2-16,0 0 5 0,-1 5-2 0,-1 2 10 16,1 4 5-16,0 1-9 0,-5 1 1 15,0-1-6-15,1 1-7 0,-4 2-7 0,3-1-9 16,-1 0-6-16,1-3-12 0,-1-2-5 0,1 3-9 15,-5-3-6-15,8 3-4 0,-6-7-6 0,5 2-13 16,-3-4-14-16,3 3-20 0,0-4-16 0,-2-1-19 16,5-1-23-16,-2-2-23 0,1-4-19 0,1 0-14 15,0-4 1-15,-2 2 2 0,-3-2 1 0,1-3 6 16,-1 3 7-16,-5-2 11 0,0 1 7 0,-2-4 16 16,-5 1 4-16,0-4 6 0,-5 2 14 0,-2-1 14 15,-5-4 13-15,-3 2 21 0,-1 2-3 0,4 3 30 16,1 2 30-16,0 0 0 0,2 1 14 0,2 3 6 15,3-2 1-15,1 5 5 0,-1-1-1 0,3 1-11 16,3 0-14-16,0 1-11 0,5 1-5 0,0 0-11 16,0 0-8-16,0 0 1 0,13-7-5 0,-2 6-2 15,3-3-8-15,4-3 6 0,10-4-11 0,-4-2-3 16,3 1-8-16,0-5 3 0,1 0-2 0,0-2 0 16,-2 2 7-16,-3-5 0 0,1 2 5 0,-4-2 6 15,-1 1 16-15,-2 1 6 0,-5 3 12 0,-1 0 4 16,-3 0 15-16,1 3 3 0,-1-3 3 0,-3 1 4 15,-1 4 4-15,-2 1-1 0,1-2 0 0,-1 3-3 16,0 2 2-16,-1 1 2 0,-1 2-4 0,1-3-5 16,-1 4-11-16,-1-1-3 0,1 5-7 0,0-7-8 15,0 7-4-15,0 0-1 0,0 0-6 0,0 24-3 16,0-6 1-16,0 11-6 0,-1 6-1 0,2 16-1 16,-1 2-5-16,-1 6 7 0,-1 0-6 0,1 23-2 15,1-22-2-15,-1-1-1 0,-2 28-4 0,2-32 1 16,2 0 1-16,2 2 0 0,-1-4 0 0,2 1-1 15,0-4 1-15,2-1-4 0,-1-12 2 0,1-2-3 16,-3-2-12-16,5-2-15 0,0-4-15 0,-2 2-21 16,-2-9-10-16,-2-2-25 0,0-4-22 0,-1 1-23 15,2-6-14-15,-2 1-17 0,2-4 5 0,-2 0-1 16,-1 0 0-16,0-4-103 0,0-2-293 0,-3 4 130 16</inkml:trace>
  <inkml:trace contextRef="#ctx0" brushRef="#br1" timeOffset="180330.867">16548 15909 74 0,'7'-10'134'0,"-1"-1"1"0,6 4-5 0,3-3-1 16,2 4-11-16,5 0-1 0,-1 5-10 0,9 0 0 15,0 5-12-15,2-3-3 0,0 6-9 0,-1 0-5 16,2 4-5-16,-3-3-6 0,-2 5-7 15,-8-4-8-15,-1 1 0 0,-5 0 5 0,-3 3 1 0,-4 2-1 16,-3-2-1-16,-7 3 3 0,-3 0-8 16,-7 7-20-16,-6-1-20 0,-9-2-37 0,-16 10-53 15,-1-2-72-15,-37 11-154 0,18-16-330 0,-22 4 146 16</inkml:trace>
  <inkml:trace contextRef="#ctx0" brushRef="#br1" timeOffset="181987.585">16989 9041 22 0,'-2'-5'109'0,"2"-2"-7"0,0 2 0 16,-3 0-1-16,3-2-5 0,-5 3-6 0,3-1 1 0,0 2-6 16,2 3 3-16,-6-6-1 0,6 4-13 0,-3-2-4 15,3 4-3-15,-1-3-8 0,1 3-3 0,-2-3-7 16,2 3-4-16,0 0 2 0,0 0-4 0,0 0 2 15,0 0-7-15,0-4 3 0,0 4-3 0,0 0-2 16,0 0-8-16,-5-3-8 0,5 3 2 0,0 0 1 16,0 0-2-16,0 0 0 0,0 0 0 0,5 13 0 15,-5-4 3-15,2 1 0 0,2 7-6 0,2-2 1 16,-2 5-2-16,4 3-5 0,-2 9 1 0,4-3 3 16,1 2-1-16,-2 3-3 0,1 1-2 0,7 8-1 15,0 3 0-15,-1 0-1 0,-2-1 0 0,1 1-2 16,3 2 3-16,1-1 0 0,-5 0 2 0,4 3 2 15,-3 0-3-15,3 4 5 0,0 2 0 0,3 1 1 16,2 23 1-16,-7-24 4 0,7 21-4 0,-1 3-2 16,-3-23 2-16,7 25 3 0,-10-26-5 0,6 24-3 15,-3-24 0-15,3 29 0 0,-1-7 0 0,-9-19-3 16,9 22 0-16,-7-23 0 0,2 29 3 0,-2-30-4 16,-4 3-3-16,7 26 2 0,-8-27-2 0,0-2-1 0,3 25-1 15,-3-23 4-15,2 23-2 0,-1-24 1 0,-2 0 0 16,2 23-2-16,0-23 0 0,-2-1 0 15,-1 1 2-15,4-1-2 0,-2 3-3 0,-1 0 1 16,-1-1 0-16,6 23-1 0,-5-27 4 0,-2 1 5 0,1 1 5 16,0 2-1-16,-3-2-1 0,2 4 5 15,2-4-6-15,-4 2 1 0,3-3-2 0,-1 0-1 16,-1 2 1-16,0-3-2 0,4 4-2 0,-6-4 2 0,3-1-3 16,1 4 0-16,1-2-1 0,-3 0-1 0,5-1-1 15,-5-2 4-15,2 7-2 0,-2-2-2 0,0 0-2 16,0-4 5-16,4 4-5 0,-4-1-2 0,-1 2 4 15,1 1-1-15,0 21-2 0,-1-22 2 0,0-2-1 16,0 26-1-16,-3-24 1 0,2-3-1 0,-2 6-1 16,2 19 1-16,-2-24-3 0,1 2-2 0,2 2 2 15,1-1 1-15,1 23-2 0,-4-27-4 0,0 3-2 16,0-1 5-16,1 3-8 0,0-3 7 0,-2 2-2 16,3 27 1-16,-2-31-2 0,-2 2 1 0,5 3-2 15,-7-1 3-15,2 1 2 0,0-4 2 0,2 4 1 16,-1-3-2-16,0 0-1 0,-2-1 18 0,3-2-8 15,1-2 0-15,-3-1 1 0,-1 2-5 0,1-5 2 16,1-1 1-16,-2 2-4 0,-3-1 4 0,5-4-2 16,-2 2-2-16,-2-13-3 0,3 13 4 0,0-9-1 15,-3-3-1-15,3 10-13 0,-2-11-2 0,1 2 4 16,2 14-1-16,-3-15 1 0,-1 0 3 0,-1-3-3 16,0 4 3-16,2-2-1 0,-5-2 4 0,5 1 1 15,-4-1 0-15,1 1 1 0,-2-1 1 0,3-7 0 16,-1 1 9-16,-4 2-6 0,7-7-3 0,-1 0 1 15,2-1 4-15,-2-2-3 0,3-1 3 0,-2 1 3 16,-1-1-8-16,3-2 6 0,0-3-3 0,-1 4 0 16,1-6-3-16,-3 2 3 0,3-2-6 0,-1-5 6 15,2 4 0-15,-2-1 0 0,1-6-2 0,0 3-10 16,1 0-27-16,-2-2-25 0,1-3-38 0,-1 6-42 16,1-6-44-16,-8 2-131 0,8-2-344 0,-10-9 152 15</inkml:trace>
  <inkml:trace contextRef="#ctx0" brushRef="#br1" timeOffset="183034.123">17328 10986 135 0,'0'0'126'0,"0"0"-16"0,0 0-6 0,-4 3-16 15,4-3-10-15,0 0 2 0,0 0-11 0,0 0-1 16,13 3-6-16,-5-2 2 0,-2 0-1 0,4-1-1 16,4 2-10-16,3 1-3 0,3-1-6 0,-1-2 2 15,2 0-4-15,7 0-4 0,0 2 2 0,2 0-4 0,1-1-4 16,4 0 0-16,3-1-3 0,12-2-4 15,-9 3 2-15,13-1-5 0,-1 0-2 0,5 2 1 16,-1 2-5-16,2-1-3 0,0 3 1 0,-1 0 0 16,3-4-2-16,-1 2-2 0,0 4-1 0,4-3-2 15,-3 0-2-15,1 3 3 0,4-3 1 0,-1 2-5 16,0-2 3-16,4 0 3 0,21-1-4 0,-29 0-3 16,4 0 2-16,-2-1-3 0,2 1 2 0,0-1-3 0,0 1 4 15,1-1-3-15,-4 1 0 0,2-3 4 0,1 1-1 16,-3 0-2-16,0-2-1 0,-1 3 1 0,1-6-1 15,-1 3-1-15,-1 3 3 0,-2-3-4 0,-1 0 2 16,2 0-1-16,0 0 1 0,1-3 1 0,0 1 0 16,0 0 0-16,0-1 4 0,0-2-5 0,0 5 2 15,-1-2-6-15,1-1 3 0,-2-1-2 0,-4 2 7 16,1 2-8-16,-16 0 7 0,-1 0-5 0,0 1 3 16,-1-1 0-16,-1 3-3 0,-5-2 1 0,-2 0 0 15,-7 0-4-15,-3 1 3 0,0-2-1 0,-8 2-11 16,1-2-18-16,-5 0-10 0,0 3-20 0,-3-3-23 15,-4 0-31-15,9-3-133 0,-9 3-266 0,5-2 117 16</inkml:trace>
  <inkml:trace contextRef="#ctx0" brushRef="#br1" timeOffset="192667.135">12313 468 26 0,'0'0'56'0,"0"0"0"15,0 0 0-15,0 0-5 0,0 0-8 0,0 0-5 16,0 0-9-16,0 0 3 0,0 0-3 16,0 0 1-16,0 0-1 0,0 0 1 0,0 0-1 15,-7 30-1-15,7-30-5 0,0 29 1 0,0-11-1 16,0 2-2-16,2 4 0 0,1 0 8 0,-1 3-9 16,0-1-3-16,1 1-1 0,1-2-4 0,3 2-3 15,-4-1 4-15,3-2-4 0,-1 2 2 0,0-8 6 16,1 0-13-16,-1 0 16 0,1-1-25 0,-2-3-16 15,-2-2-16-15,2 0-19 0,-1-2-12 0,-1-2-43 0,0-1-120 16,0-1 53-16</inkml:trace>
  <inkml:trace contextRef="#ctx0" brushRef="#br1" timeOffset="192954.422">12210 943 6 0,'5'1'42'0,"3"0"-3"0,-8-1-8 0,23-1-4 15,-11 1 5-15,2-2-12 0,2-2 6 0,-2 0-1 16,2-1-5-16,2-3 2 0,-6 3-5 0,-12 5-7 16,23-13 7-16,-23 13-5 0,21-11 3 15,-21 11-3-15,15-14 6 0,-15 14 5 0,12-13 6 16,-12 13 5-16,7-12 9 0,-7 12-4 0,0 0 14 15,0 0-10-15,9-15-2 0,-9 15-6 0,0 0-3 16,0 0 1-16,0 0-4 0,0 0 3 0,9 27-10 16,-4 0 0-16,-1 4-7 0,4 15-20 0,-3 7-64 15,-4 1-72-15,3 1-152 0,4-4 68 0</inkml:trace>
  <inkml:trace contextRef="#ctx0" brushRef="#br1" timeOffset="194672.079">18113 10127 42 0,'-7'-6'152'16,"1"0"-15"-16,-3-1-4 0,4-1-9 0,-4 1-9 15,1 0-10-15,-2 0 1 0,4 0-6 0,-1-1-8 16,-1 0-7-16,3 0 2 0,-3 3-8 0,4 0-6 16,-1-1-8-16,0 2-3 0,2-1-5 0,0 1-2 15,1 2-11-15,-1-1 10 0,3 3-10 0,-5-4-7 16,5 4-1-16,-2-4 4 0,2 4-3 0,0 0-4 16,0 0-6-16,0 0-1 0,-13 8-3 0,3 2 1 15,0 5-4-15,-5 6-2 0,0 5-1 0,2 0-7 16,-5 6 3-16,-1 13 1 0,5-12-4 0,-1 13 4 15,3 0-6-15,-1 0 4 0,6-13-3 0,2 16-1 16,0-5 0-16,3-8 0 0,5-1-1 0,-1 0-4 16,4-1 0-16,6-3 3 0,-2-3-4 0,7-1 5 15,0-4-6-15,2-2 3 0,1-3-4 0,5-4 0 16,-6-8-1-16,2-2 3 0,1-4-5 0,6-5-1 16,-1-3-5-16,1-1 3 0,-2-6-2 0,-2 0 2 15,-2-2-1-15,-8 2-1 0,0 1 6 0,-1 0-1 16,-4-3 1-16,-3 3 1 0,3-2-2 0,-5-1 2 15,-3 5 0-15,0-4 1 0,-2 2 8 0,-2 4 9 16,0 0 1-16,-5 0 7 0,4 2 2 0,-3 0 2 16,-1 2-2-16,3 2-6 0,-4 2 1 0,0 2-1 15,0 0-6-15,-1 2-1 0,-1 1-2 0,1 3-1 16,-1 3-1-16,-1-1-1 0,2 2-5 0,0 0 4 16,2 0 0-16,-1 6-1 0,4-6-5 0,-4 5 0 15,4-3-4-15,1 3-20 0,-1-1-10 0,4 2-15 0,-1-2-8 16,1 1-12-16,2-4-16 0,2 0-17 0,2-1-15 15,2-2-6-15,-1 1-12 0,4-3-10 0,-1-1-129 16,-1-1-295-16,-2-2 131 0</inkml:trace>
  <inkml:trace contextRef="#ctx0" brushRef="#br1" timeOffset="195965.249">18181 10535 22 0,'0'0'135'0,"-3"-6"3"0,3 6-10 15,-5-3-17-15,2 1 2 0,3 2-1 0,-5-2-21 16,5 2-7-16,-6-3-5 0,6 3-11 0,0 0-3 15,0 0-7-15,-13 3-12 0,8-1 0 0,1 1-5 16,0 1 4-16,-1 1-7 0,-4 4 3 0,3 6-4 16,-6 3 11-16,3 0-1 0,0 5-3 0,-1 2-4 15,-3 3 0-15,6-2-6 0,0 1 3 0,1-1-7 16,1-1-5-16,0-4-9 0,5-3 6 0,3 2-5 16,-1-5-4-16,0-3-3 0,2 0 3 0,2-6 4 15,4 5 0-15,2-8-6 0,5 0-3 0,-2-6 4 16,8-2-1-16,3-6-6 0,1-5-3 0,-3 3-3 0,1-5 0 15,0-1-1-15,-5-3-4 0,-2 8 5 16,-3-7 2-16,-2 5 1 0,-4 0-6 0,-1-1 9 16,-2 0-6-16,-2 0-3 0,-3 0 4 0,-2 0 2 15,-3 1 1-15,-1 5 3 0,-4-3-7 0,0 4 1 0,1 2 5 16,-6 1-1-16,0 0-3 0,-1 3-2 0,-2 1 4 16,1 3-1-16,0 0-1 0,-3 2 0 0,1 1 0 15,2 2-3-15,-1 2 2 0,6-3-3 0,-4 5 3 16,0 0-1-16,6 0 8 0,-1-1-13 0,1 0 8 15,1 1-4-15,3 0 4 0,-3 1-4 0,2 0 2 16,2-2-1-16,3 0-17 0,1 2-5 0,-2-3-8 16,4-1-3-16,-1 1 4 0,3-3-2 15,0 0 1-15,0 0 0 0,6 0 3 0,-2-3 10 0,-2 0-5 16,8-2 0-16,-5-4-1 0,4 1-4 0,-1 0 0 16,-2 0 11-16,5-4-5 0,-1-1 5 0,1-1 3 15,-3 5-2-15,1-5 1 0,2-1 3 0,-1 1-3 16,1-3 4-16,-2 4 4 0,1-2-4 0,-5 3 9 15,0 0-6-15,1-1-1 0,-2 3 6 0,1-1 2 16,-4 3-2-16,-1-1-1 0,2 2 0 0,-2-1 6 16,0-1 1-16,-1 5 5 0,-3 0 4 0,0 0-13 15,13 6 16-15,-9-3-6 0,-1 0 5 0,1 4-3 16,-2 0-1-16,4 1-7 0,-1 3 1 0,-2-2 1 16,1 0 4-16,3 3-2 0,-2-2-5 0,1 2-3 15,1 0 6-15,-2 0 3 0,4 2-7 0,-2-2 3 0,0-3-5 16,-1-2-8-16,4 3 4 0,-5-5-13 15,4-2 7-15,4 3-11 0,-3-5-6 0,3 1-5 16,4-6-5-16,2-1-7 0,-2 2 2 0,-2-3-9 16,3-5 1-16,0 0 4 0,-2 2-5 0,1-5 12 15,-2 1 2-15,-1 1 5 0,-2-2 7 0,3 1 6 16,-9 4 17-16,2-2 6 0,-4 1 17 0,2 1 15 16,-1 1 17-16,-2 3 20 0,1-2 19 0,-3 1 16 15,-1 2 0-15,-1-2-9 0,1 6-12 0,0 0-5 0,0 0-10 16,0 0-6-16,0 0-8 0,-12 14-5 0,3-2-3 15,3-2-5-15,0 0-5 0,-1 7-2 16,1-3-4-16,0 1-7 0,0 2-1 0,5-3-2 0,-1-2-1 16,0 3-3-16,2-3-5 0,0 0 5 0,0-2-8 15,0 1 1-15,4-3 0 0,-1 0 3 0,-1-2-12 16,1-1-3-16,3 0-9 0,-1-2 9 0,0 0-3 16,-1-2 0-16,1-1 1 0,-5 0 3 0,12-5-1 15,-6 1-1-15,-1-1-2 0,2-4 1 0,-2 1-2 16,0 0-1-16,1-5 3 0,-3 3-2 0,-2-2 2 15,-1 0 2-15,3-1-6 0,-3 3 2 16,-3 1 4-16,3-1 4 0,0 3 7 0,-1 0 4 16,1 2 2-16,0 0-1 0,-3 1-2 0,3-1-1 0,0 5-5 15,0-7-2-15,0 7-2 0,0-3 4 0,0 3-6 16,0 0 3-16,0 0 0 0,0 0-3 0,0 0 2 16,0 0-2-16,0 0 1 0,9 12 0 0,-8-8-3 15,2 0 0-15,1 0 3 0,0 1 0 0,1-1-6 16,2 4 5-16,0-3 0 0,1 4-1 0,-1-1 1 15,5 0-4-15,-2-1 2 0,3 0 0 0,-3-5-1 16,7 9-6-16,-1-5-11 0,1 3-12 0,-1-6-11 16,-2-1-17-16,3 3-20 0,2-4-9 0,-1-2-21 15,-4-1-21-15,4-3-18 0,0 2-21 0,-6-6-96 16,3 1-284-16,0-2 127 0</inkml:trace>
  <inkml:trace contextRef="#ctx0" brushRef="#br1" timeOffset="196221.5">19135 10172 62 0,'-3'-5'202'0,"-2"2"-22"0,0 3-19 0,5 0-15 0,-7 0-15 16,3 4-14-16,0 2-6 0,1 4-9 0,-1 1-6 16,-2 6-8-16,5 3-10 0,-2 6-3 15,3 1-7-15,0 2-4 0,0 0-4 0,0 0-11 16,0 3 4-16,0-1-7 0,0-2-9 0,3 2 3 0,-2-2-6 15,5 2-4-15,-6-6 1 0,4 2-6 0,0-8-7 16,1-1-1-16,-3-1-10 0,3-4-13 16,-1-1-19-16,0-3-9 0,0-1-14 0,-1 0-9 15,3-5-9-15,-2-3-16 0,-4 0-20 0,14-3-13 0,-6-5-14 16,-2 3-115-16,2-4-265 0,-4-2 117 0</inkml:trace>
  <inkml:trace contextRef="#ctx0" brushRef="#br1" timeOffset="196388.433">19168 10410 42 0,'0'-5'200'0,"-4"1"-20"0,3 1-6 16,-2 0-24-16,3 3-21 0,0 0-22 0,3-5 2 15,-3 5-9-15,10-1-7 0,2-5-14 0,-1 2-1 16,11 1-10-16,-2 1-10 0,2-3-23 0,4 1-28 16,-3 1-37-16,3-2-27 0,-5 3-42 0,-1 2-139 15,-7 0-256-15,4 0 113 0</inkml:trace>
  <inkml:trace contextRef="#ctx0" brushRef="#br1" timeOffset="197732.002">18159 11727 73 0,'0'0'87'0,"0"0"-11"0,0 0-6 0,0 0-2 0,0 0 0 16,0 0-3-16,0 0-3 0,0 0 0 0,0 0-4 16,0 0 7-16,0 0-3 0,0 0 1 0,0 0 5 15,0 0 1-15,0 0-4 0,0 0-2 0,0 0-4 16,0 0-3-16,0 0-6 0,0 0 1 0,0 0-9 15,0 0 0-15,0 0-1 0,0 0-10 0,0 0-1 16,0 0-3-16,0 0-4 0,0 0-6 0,0 0-1 16,0 0-5-16,0 0-4 0,0 0-2 0,0 0 4 15,0 0-6-15,0 0 3 0,0 0 1 0,0 0-5 16,0 0-1-16,0 0 2 0,0 0 0 0,0 0-1 16,0 0 2-16,0 0-4 0,0 0 0 0,0 0 0 15,0 0 0-15,0 0 8 0,0 0-8 0,0 0 0 0,0 0 6 16,0 0-8-16,0 0 4 0,0 0-4 15,0 0 3-15,0 0 0 0,0 0-1 0,0 0-3 16,0 0 3-16,0 0 4 0,0 0-5 0,0 0 0 16,0 0 2-16,0 0 0 0,0 0-2 0,0 0 7 15,0 0-3-15,0 0-2 0,0 0-1 0,0 0-5 16,0 0 3-16,0 0 7 0,0 0-5 0,0 0-3 16,0 0 3-16,0 0 2 0,0 0-1 0,0 0-3 15,0 0 1-15,0 0 3 0,0 0-4 0,0 0 7 0,0 0-2 16,0 0-5-16,0 0 2 0,0 0-3 0,0 0 1 15,0 0-1-15,0 0 1 0,0 0 0 0,0 0-5 16,0 0 1-16,0 0-3 0,0 0 1 0,0 0 2 16,0 0 1-16,0 0-1 0,0 0 6 0,0 0-2 15,0 0-4-15,0 0 0 0,0 0 5 0,0 0-4 16,0 0 2-16,0 0 3 0,0 0-1 0,0 0 0 16,0 0 2-16,0 0-2 0,0 0 3 0,0 0 0 15,0 0 6-15,0 0-1 0,0 0 5 0,0 0-4 16,0 0 1-16,0 0 5 0,0 0 1 0,0 0-2 15,0 0 3-15,0 0-1 0,0 0-1 0,0 0 3 16,0 0-4-16,0 0-6 0,-18-1 3 0,18 1-5 16,0 0 6-16,6-8-1 0,-2 4-5 0,2 0 4 15,-2-4-6-15,5 2 0 0,-1-1 6 0,3 1-8 16,0-2 0-16,6 1-1 0,-4-3 0 0,4 4 0 16,-2-2 5-16,3 3-5 0,-6 1 3 0,5 1 0 15,-4 1-1-15,0 2-4 0,1 2 6 0,-5 1-2 16,5-1 0-16,-6 2 4 0,1 6-3 0,-3-1 2 15,0 2 1-15,-3 2-1 0,-1 4-1 0,-2-1 5 16,-1-1-4-16,-3 1-1 0,-2 1 1 0,0 0 3 0,1-2-1 16,-2 0 0-16,-2-1-4 0,-1 0 2 15,4-3 2-15,-1-2-2 0,1 0-3 0,-2-1-1 16,3-1 3-16,1-2-5 0,0 0 4 0,2-1 2 0,-2-1 3 16,1 1 1-16,2-2-9 0,1-2 4 0,-5 4 0 15,5-4-4-15,0 0-5 0,0 0 2 0,0 0-1 16,0 0 8-16,0 0-10 0,0 0 5 15,0 0 0-15,19-7-1 0,-11 6 1 0,1-1-4 0,-3 2 1 16,7-3-1-16,-2 6 2 0,4-3 2 0,-3 4-5 16,2-2 1-16,-2 2 5 0,8 3-9 15,-4 0-4-15,0 3-2 0,-3-1-5 0,1 0-4 16,-4 0 1-16,-1 1-8 0,0 1-1 0,-1-1 2 0,-3 2-4 16,-2 1-2-16,-3 0 3 0,-3 3 0 0,-1-4 2 15,-5 3 2-15,0-1 12 0,-3 0-5 0,1 0 1 16,-4-1 10-16,0-1 3 0,-3 1 8 0,2-5 9 15,-3 2 4-15,1-2 6 0,0-1 3 0,-2-2 2 16,2 1 9-16,0-3 4 0,0-1 0 0,0-1 3 16,8-2-3-16,-4-1-7 0,1-1-3 0,1 2-4 15,1-4-8-15,4 2-16 0,-1-1-20 0,0 3-23 16,5-3-29-16,0-1-37 0,0 2-49 0,1-1-85 16,2 4-264-16,-3-4 117 0</inkml:trace>
  <inkml:trace contextRef="#ctx0" brushRef="#br1" timeOffset="198597.117">18375 13072 19 0,'0'-6'166'0,"0"1"-11"0,0-1-14 15,0 5-12-15,0 1-14 0,0 0-13 0,0 0-10 16,0 0-2-16,-6 14-11 0,4-4-7 0,-3 3-7 16,1-3-1-16,3 2-2 0,-2 1-7 0,1 3-3 15,0-3 5-15,0-2-7 0,-1 2-4 0,3 4 2 16,-3-3-9-16,2-2 3 0,1 5-4 0,-1-5-4 16,1 1-3-16,1 1 1 0,0-3 2 0,1 0-7 15,-1 1-3-15,3-2 1 0,-1 0-2 0,0 1-5 16,0-4 4-16,4 1 4 0,-1 1 2 0,1-1-4 15,-1-1-1-15,2-2 1 0,3 0-4 0,0-1-1 16,3 0-1-16,4 0-2 0,1-3-1 0,-2 0 1 16,6-1-1-16,-5 0-6 0,4 0 2 0,-1-1-2 15,1 1-2-15,0-1-1 0,-4-2-2 0,-1-1-3 16,0 2-5-16,-5-1 1 0,-1 0 1 0,-3 1 0 16,3-1 3-16,-6 2-2 0,3-2 4 0,-4 0 2 15,-2 1 4-15,1-2 5 0,-2 0 4 0,2-1 8 16,-1 1 3-16,-2 0 1 0,0-1 0 0,0 2 3 15,-5-3-5-15,4 2 1 0,1-1-4 0,-3 2 2 16,2-2-4-16,0 1 11 0,1 4 2 0,-4-7 4 16,1 6 3-16,3 1 7 0,-3-5 0 0,1 3-3 15,2 2 0-15,-5-6 0 0,5 6-6 0,-5-1-3 16,5 1-6-16,-4-2-5 0,4 2-1 0,0 0-4 16,0 0 1-16,-3 12-3 0,1-2-3 0,-2 4 0 15,3 3-3-15,-3 7-3 0,4 4-5 0,0 0 3 16,0 1 1-16,0 4-1 0,-4-2-2 0,3 3 2 15,2 4-3-15,-2 8-2 0,4-12-2 0,-3 1 4 16,-2 0-3-16,1-1 1 0,-1-1-5 0,4-2-17 16,-1-1-24-16,-2 0-22 0,2 0-22 0,3-3-29 0,-4-10-19 15,2 2-30-15,-2-4-8 0,2-3-30 0,-2 0-28 16,0-2-135-16,0-1-394 0,-2-2 174 16</inkml:trace>
  <inkml:trace contextRef="#ctx0" brushRef="#br1" timeOffset="199353.787">18404 14500 102 0,'0'0'191'0,"-4"1"-14"16,4-1-17-16,0 0-11 0,-6 4-13 0,6-4-17 16,0 0-9-16,0 0-7 0,0 0-5 0,14 3-9 15,-4-4-7-15,3-2-3 0,5-1-11 0,2 1-2 0,4-4-8 16,6-3-4-16,-1 1-8 0,0 1-5 0,1-1-3 15,-3 0-2-15,1 1-3 0,-9 0-8 16,0 2-1-16,-1 3-5 0,-6-2 2 0,-1 3-1 0,-3-3-1 16,-3 4-3-16,1-1 0 0,1 1 0 0,-7 1 6 15,5-2 3-15,-5 2 3 0,0 0-5 0,0 0 0 16,0 0-3-16,0 0-2 0,0 0-3 0,-5 11-1 16,2-5-4-16,-2 2-1 0,-1 2 0 0,-1 2-1 15,2 5-1-15,-3 7-1 0,3 0-2 16,0 5 2-16,4 0-4 0,-3 1 1 0,0 1 3 0,8 2-7 15,-4-2 8-15,0-1-7 0,0 1 0 0,0-2 0 16,1 1 1-16,-1-1 2 0,3-2 1 16,-2-1-4-16,4-1 1 0,-5-7-2 0,0-1-2 15,0 0-3-15,0-2-26 0,0-5-25 0,0 1-23 0,-2-1-29 16,2-3-37-16,0 0-15 0,-4-2-155 0,0 0-340 16,-1-2 151-16</inkml:trace>
  <inkml:trace contextRef="#ctx0" brushRef="#br1" timeOffset="199553.226">18493 14855 42 0,'0'0'228'0,"0"0"-32"0,0 0-12 16,4-5-22-16,-2 1-18 0,1 3-10 0,6-3-13 15,5-1-10-15,6-2-17 0,0-4-1 0,12 2-12 16,1-3-7-16,3 1-7 0,15-6-8 0,-4 2-9 15,3 1-15-15,-1-3-41 0,-11 7-45 0,9-3-49 16,-8 2-50-16,-4 1-112 0,-3 3-283 0,-2 2 126 16</inkml:trace>
  <inkml:trace contextRef="#ctx0" brushRef="#br1" timeOffset="200260.187">18578 15570 11 0,'0'-4'214'16,"0"0"-8"-16,0 1-8 0,0 3-14 0,-1-6-17 15,1 6-18-15,1-5-15 0,-1 5-12 0,0 0-12 16,-1-5-7-16,1 5-12 0,0 0-2 0,0 0-10 16,0 0-4-16,0 0-6 0,0-5 1 0,0 5-4 15,0 0 1-15,0 0 1 0,0 0 2 0,0 0-5 16,0 0-3-16,0 0 0 0,0 0-6 0,0 0-4 15,0 0-2-15,0 0-5 0,1-5 0 0,-1 5-5 16,0 0 4-16,0 0-10 0,0 0-4 0,0 0 2 16,0 0-7-16,0 0 1 0,0 0-7 0,0 0-4 15,0 0 0-15,-3 15-2 0,5-6 1 0,-2 3-2 16,-2 5-6-16,2 0 5 0,-1 3-5 0,-3 4 3 16,4 2 0-16,0-5-25 0,-4 5 4 0,7-8 1 15,-3 2-1-15,0 0 4 0,1 0 1 0,-1-2-1 16,1-1 3-16,1 0-6 0,2-2 7 0,0-3-1 15,3-1 0-15,-3-3-1 0,2 2 2 0,2-2-3 16,-3-2 3-16,4-1 0 0,0-3 1 0,-3 2-3 16,7-3-4-16,-1 1-1 0,2-2-1 0,-2-3-7 0,6 0 3 15,-4 1-12-15,4-1-9 0,-5 0-8 16,5-1-5-16,-2-3-6 0,0 1-16 0,1-1-21 16,-5 2-7-16,0 1-14 0,-1-2-17 0,2 0-16 15,-3-2-13-15,0 3-8 0,-2-3-121 0,-3 2-313 16,-3 2 139-16</inkml:trace>
  <inkml:trace contextRef="#ctx0" brushRef="#br1" timeOffset="200457.449">18732 15763 139 0,'-6'-1'165'0,"2"0"-6"16,0-2-3-16,4 3-11 0,0 0-15 0,-5-3-9 15,5 3-16-15,0 0-9 0,0 0-6 0,0 0-7 16,0 0 6-16,4 10-2 0,-3-3-6 0,3 3 4 15,0 5-3-15,0 4 0 0,2 9-8 0,-2-1-6 16,-3 1-9-16,3 3-4 0,-4-1-6 0,-1 5-5 16,1-1-6-16,-4 0-27 0,0 1-50 0,-2 12-59 15,-1-11-65-15,2 10-170 0,-2-13-359 0,-2-2 159 16</inkml:trace>
  <inkml:trace contextRef="#ctx0" brushRef="#br1" timeOffset="201690.658">20119 8818 137 0,'4'-3'169'0,"-4"3"-8"0,0 0-17 16,0 0-13-16,0 0-10 0,0 0-15 0,0 0-13 16,0 0-1-16,0 0-1 0,0 0 4 0,6 13-4 0,-3-8-2 15,-1 2-2-15,-2 3-2 0,3 2-9 0,-1 3 0 16,2 2-3-16,-3 0-3 0,3 3-4 0,-1 6-2 15,-1 2-7-15,0 3-1 0,3-4-5 16,-3 7 2-16,5 14-5 0,-1 2-2 0,-3 5 0 16,3 0 0-16,2 3-1 0,1 27-5 0,4-4-2 15,-5 3-1-15,5-2-2 0,-4 5-3 0,5 6-2 16,0 2 6-16,4 2 7 0,0 7 4 0,2 1 5 16,0 0-11-16,0 8 0 0,2-8-4 0,5 2 10 0,-6 1-3 15,1 4-3-15,0 1 2 0,1 3-1 0,-5 0-4 16,1-5 0-16,-3 5-3 0,0 2-2 0,0 1-2 15,-2 2-3-15,-3-4-1 0,-5 2-1 0,6 0 9 16,0-2-7-16,-7 1 0 0,3 1 20 0,1 1-16 16,2-5-6-16,-3 9 3 0,4 5 6 0,-10 3 1 15,7 3 3-15,0-5-4 0,-4 6 7 0,-1-5-2 16,5 0-6-16,-3 1-4 0,-3-1-3 0,0 0-4 16,2-6-7-16,-3-4 7 0,4-5-4 0,2-3-5 15,-7-2-5-15,8-8 1 0,1-2-3 0,-2-6-4 16,1-4 1-16,-2-3-1 0,0-5-2 0,-3-26-7 15,0 3 8-15,0 2-6 0,-2-5 39 0,2 3-10 16,-2-5-6-16,0-2-4 0,-2-6-2 0,0 4-11 16,0-14-5-16,-2-5-12 0,-2 4-6 0,-3 0 5 15,-2-2-1-15,3 15 0 0,-4-1 10 0,-3-14-14 16,3 9-2-16,5-8-19 0,-2 0 5 0,-3 12 0 16,5-11 6-16,-3 10 1 0,2-10 1 0,2-3 3 15,-1 2 13-15,1-4-10 0,0 1-2 0,2-1-2 16,-1-4 4-16,3-8 0 0,0 0-1 0,3-4-5 15,-3-3-12-15,0-2-1 0,0 0-11 0,0-3-14 16,0 0-26-16,0-2-30 0,0-1-33 0,0-4-33 16,0 0-46-16,0 0-226 0,-3-14-500 0,-2-1 221 15</inkml:trace>
  <inkml:trace contextRef="#ctx0" brushRef="#br1" timeOffset="-193275.683">21075 9786 110 0,'-2'-2'167'0,"0"-1"-10"16,2 3-9-16,-2-5-9 0,2 5-8 0,0 0-9 16,-4-4-8-16,4 4-8 0,0 0-5 0,0 0-8 0,0 0-6 15,0 0-12-15,0 0 2 0,-4 11 2 16,2 1-3-16,2 6-1 0,-1 9-1 0,0 7-6 16,-2 13-3-16,-1 0-6 0,-1 0-7 0,5 2-3 15,-2-1-7-15,-2-1-3 0,1-12-4 0,1 12-5 0,0-13-1 16,1-2-5-16,-3 1 0 0,3-4-2 0,-1-2-5 15,0-8-9-15,1-1-8 0,-2-1-8 0,2-6-7 16,0 0-15-16,-2-2-5 0,3-2-7 16,0-2-5-16,-1-1-1 0,1 1-6 0,0-5-20 0,-4 3-23 15,4-3-10-15,0 0-19 0,0 0-11 0,-6-15-11 16,5 3-107-16,-2 1-276 0,0-7 124 0</inkml:trace>
  <inkml:trace contextRef="#ctx0" brushRef="#br1" timeOffset="-192730.317">21036 9861 5 0,'3'-10'110'0,"1"-1"-4"0,-2 3-1 0,3-3-6 16,-1 1-15-16,-1 5-6 0,1-1 2 0,0-2-4 16,4 3-1-16,-3 2-6 0,3-4-4 0,-2 2-7 15,7 4-5-15,-5-1 0 0,6-2-9 0,-4 1-3 16,3 1-1-16,0 2-10 0,-3 0-3 0,-1 0-3 15,1 0-4-15,-2 0 3 0,-8 0-7 0,9 0 2 16,-5 1-1-16,-4-1 6 0,11 0 18 0,-11 0 16 0,5 1 5 16,-1 2 3-16,-4-3 2 0,0 0-2 0,0 0-6 15,0 0-9-15,8 0-9 0,-8 0-2 16,0 0-11-16,0 0-7 0,0 6-5 0,-3-3-5 16,2 5-3-16,-3-3-9 0,3 0-4 0,-2 3-3 0,2-2-2 15,-2-2-4-15,2 1 1 0,0-2 1 16,-1 1 3-16,0 0 2 0,2-4-1 0,-1 6 5 15,1-6 3-15,-1 3 6 0,1-3 7 0,0 0 5 16,-4 2 1-16,4-2 4 0,0 0 3 0,0 0-4 0,0 0 3 16,0 0-6-16,0 0-1 0,0 0-4 0,0 0 3 15,0 0-4-15,0 0-3 0,0 0-2 16,20-5 0-16,-20 5-2 0,8 0-2 0,-8 0 3 16,8 0-1-16,-8 0-4 0,11 3 1 0,-5-1 0 0,-2 0-3 15,-1 2 3-15,3 0 1 0,-1 0-3 16,0 2 4-16,2 2-1 0,0-1-1 0,-3-1 4 0,5 6-5 15,-4-3 2-15,-2 2-1 0,2 0-2 0,-1 0 4 16,-4 0-2-16,0 0 1 0,0 0-2 0,0 1 5 16,0-1-3-16,-4 5-1 0,-4-6 1 0,-1 4 1 15,-5 1-2-15,-1-1-3 0,-7 1 6 0,3-3-2 16,1-5-2-16,-6 6 2 0,3-6 2 0,0 0-3 16,0 1-1-16,-3-3 2 0,3-1-8 0,4-1-20 15,-2-1-20-15,-2-3-28 0,4 1-35 0,3-2-37 16,2-2-187-16,-4-3-358 0,6-1 159 0</inkml:trace>
  <inkml:trace contextRef="#ctx0" brushRef="#br1" timeOffset="-191838.659">21383 9085 150 0,'5'-16'173'0,"1"1"-7"0,-1 0-10 0,2 0-19 16,0-2-13-16,0 2-11 0,-1-2-12 0,2-1-11 15,-5 0-5-15,3-1-6 0,-3 2 4 0,-1 5 7 16,-2-5 2-16,-2 6-2 0,0 0 6 0,-2 1-2 15,-1 0-9-15,-3-1-9 0,-2 5-5 0,0 2-9 16,-3-1-5-16,-5 1-2 0,0 5-7 0,-1 2-8 16,-3 0-1-16,3 2-6 0,0 1-4 0,0 5-2 15,1-4-1-15,3 4-5 0,-1 0-1 0,2 3-2 16,2-2-3-16,3 0-2 0,2 4-4 16,3-2 0-16,-1 1-6 0,0-2-9 0,8 2-8 0,-1-1-5 15,1 1-3-15,2-1-3 0,3 2-6 0,-1-2-2 16,6 1 0-16,-3-2-2 0,3 0-4 0,1 1 3 15,5-3-4-15,-1-1 4 0,-4 5 1 0,4-3-6 16,-4 1 6-16,0-1-6 0,0 0 3 0,0-2 0 16,-2 0 2-16,-2 0-5 0,-1 3-2 0,-4-2 3 15,2 0 1-15,-4 1 2 0,0-2 11 0,-2 4 0 16,-2-2 1-16,-2 1 0 0,-3 1 9 0,2 1 2 16,-6-1 1-16,2 1 8 0,-2-3 3 0,-3-2 3 0,3 2 1 15,-7-3 0-15,4 1 6 0,2-3-1 0,-7 0 6 16,7 1-3-16,-1-3 1 0,0-1-2 15,1-3 2-15,1 1-2 0,-1 0-7 0,2-2-5 16,0 0-7-16,2 0-1 0,0-2 4 0,0 0-8 0,2-2-4 16,0-2-4-16,0 0-6 0,2-3 3 0,3 0-22 15,-2-1 6-15,4-2 6 0,1-3-13 16,3-2 3-16,3 0-13 0,0 2-5 0,3-3 13 16,2-3-4-16,6 3 8 0,-1-2 2 0,-1 2 5 0,1 0 0 15,-5 4 7-15,4 1 0 0,-6 3 9 0,4-1 5 16,-3 1 15-16,-3 3-3 0,-1 2 6 0,0 2 4 15,-2 0 8-15,0 3 6 0,0 0 16 0,-4 3 7 16,3 0 5-16,-2 0 3 0,1 6 1 0,1 3 4 16,-4-2-5-16,2 2-3 0,-1-2-8 0,1 6-1 15,-2-6 3-15,2 2-14 0,0 0 5 0,2 0-1 16,-2 1-6-16,1-7 1 0,-1 4 0 0,1-4-10 16,-3-2 0-16,5-1-1 0,0 2-3 0,-1-4-1 15,2-2-10-15,2-4 4 0,0 0-4 0,-1-1 2 16,5-6-3-16,0 6 0 0,-5-10 1 0,1 3 1 15,1-3 0-15,-2 3-1 0,-2-2 9 0,-2 4-3 16,0 2 11-16,-1 0 7 0,-1 4 7 0,-2 0 7 16,1 1-7-16,0-1-10 0,1 2 1 0,-3 3-2 15,3-2-1-15,-3 2-5 0,0 0 4 0,7 11-2 16,-6-5-3-16,0 1-1 0,0 0-4 0,3 1 1 16,-1 1-5-16,1 1-14 0,1-1-13 0,-1 0-14 15,2-2-14-15,2-1-3 0,-2-3-16 0,1-1-6 16,3 3 0-16,-5-3-17 0,5-4-1 0,-1-1-17 15,1 1-91-15,-5-3-217 0,0 0 96 0</inkml:trace>
  <inkml:trace contextRef="#ctx0" brushRef="#br1" timeOffset="-191379.794">21793 9176 116 0,'1'-10'42'0,"5"-2"21"0,-2 3 12 15,-4 1 5-15,2-1 13 0,-2 2 15 0,0 2 10 16,2 3 3-16,-2-3-4 0,0 5-12 0,0-6-12 16,0 6-8-16,0 0-6 0,0 0-6 0,0 0-6 15,0 0-5-15,0 18-2 0,-2-8-4 0,0 1-5 0,2 0-7 16,0 0-7-16,-1-1-1 0,0 2 1 0,1-2-8 15,1 0-4-15,-1-2-3 0,-1-1 4 16,1-2-10-16,0 0-7 0,0-1 5 0,-2-1 3 0,4 1 2 16,-2-4 3-16,0 0-9 0,0 0 3 0,0 0-4 15,6-10 1-15,-2 3-3 0,-1-3 2 0,-1-1-2 16,3 0-5-16,-2 1 4 0,4 1-1 16,-4 0-5-16,-2 2 7 0,3 2-6 0,-3-1 1 0,2 1 0 15,-2 1-3-15,2 1-5 0,-3 3 0 0,4-2 3 16,-4 2 3-16,0 0 1 0,6 9-4 0,-5-4 2 15,3 1 5-15,-3-1-1 0,1 4-4 0,-2-2 2 16,3 0-1-16,-1 1 3 0,-1-3-6 0,2 2 5 16,-2-2-2-16,-1-1-7 0,5 0-7 0,-1-3 1 15,-4-1 1-15,7 0-5 0,-7 0 3 0,11-5 0 16,0-2 4-16,-1-2-1 0,-1-2-7 0,-1 0-1 16,2-1-3-16,-1-1 5 0,0-1-2 0,0 0 7 15,-1 5-6-15,-1 0 4 0,1 2-1 0,-3 2 0 16,0 1 3-16,0 0-1 0,-1 1 8 0,4 3 2 15,-8 0 3-15,10 4 0 0,-5 1 0 0,-1 2 5 16,2 3-8-16,1 0 10 0,-1-4-3 0,2 5-2 16,-2-2 1-16,2 3 0 0,0-4-6 0,0 1 5 15,0-4 2-15,-1-2-5 0,-1 0-4 0,5-2-7 16,0-2-12-16,-1-2-9 0,7-5-13 0,-2-1-31 16,0-2-30-16,3-3-36 0,-5-1-125 0,-3 1-288 15,2 0 128-15</inkml:trace>
  <inkml:trace contextRef="#ctx0" brushRef="#br1" timeOffset="-190068.209">21569 10049 88 0,'0'-5'142'0,"0"0"-4"0,0 1 2 15,0 0-2-15,0 4 1 0,0-8-10 16,-1 6-4-16,1 2-12 0,-3-6-7 0,3 6-13 0,0 0-8 16,3-4-11-16,-3 4-7 0,0 0-6 0,0 0-6 15,0-6-8-15,0 6-5 0,0 0-6 0,0 0-2 16,0 0-4-16,0 0-3 0,0 0-3 16,0 0-3-16,0 0-1 0,0 0-3 0,0 0-1 0,10 6-4 15,-6-3 3-15,-4-3-1 0,5 3-4 0,-5-3-3 16,4 4-2-16,-4-4 3 0,0 0-2 0,0 0 1 15,4 2 4-15,-4-2 9 0,0 0 4 0,0 0 9 16,0 0-3-16,4 3-1 0,-4-3 0 0,0 0-5 16,0 0-4-16,0 0-3 0,0 0-5 0,1 2 1 15,-1-2-1-15,1 5 1 0,3 0 0 0,-1 0 3 16,-1 4-4-16,1 0-2 0,-1 4 3 0,2 2-2 16,-3 2 2-16,2 0-4 0,-2 2-1 0,2-4 1 15,-2 2-7-15,0-1-2 0,-1 1 2 0,0-5-2 16,2-2-2-16,-1 1-1 0,-1-6-4 0,0 1 1 15,0-1 2-15,0-1 3 0,0-1 1 0,0-3-3 16,0 5 3-16,0-5-3 0,0 0-3 0,0 0 3 16,3-10-6-16,3 1 5 0,-3 0-3 0,4-4-4 15,-1-2-6-15,2-3-15 0,0 2-7 0,3-8 0 16,0 1-6-16,2 0-6 0,-4 6-5 0,-1 0 0 16,2 3-4-16,-1-1-6 0,0 1-8 0,0 2 6 15,1 4 0-15,-1-2 1 0,-1 2 4 0,1 0 2 16,-3 3 10-16,2-3 1 0,-3 4 9 0,2 1-2 15,-1-3 8-15,-2 5 2 0,1-1 11 0,-5 2 7 16,0 0 7-16,11 3 14 0,-8 1 20 0,-1 1 6 0,1 0 8 16,-1 2 7-16,0 3 8 0,-2 1 7 15,0 2 2-15,0 4-5 0,0-3-1 0,-2 2 0 16,1-3-6-16,0 4 0 0,1-2-7 0,0 1-5 16,1-3-4-16,0-1-2 0,-1 1-9 0,3 0-2 15,0-2 1-15,-1-2-4 0,3 0-1 0,-2 0-8 16,2-3-7-16,-1-1-6 0,1 0-2 0,1-3-4 15,1 1-3-15,-2-3 0 0,3-3-4 0,2 0-1 16,0-1-7-16,-2-4-7 0,0 1 0 0,0-3-4 0,-3-1 0 16,-1 1 2-16,1-2 2 0,-5-5 2 15,0 5 6-15,0-5 0 0,-1 0 0 0,-6 3 14 16,2 1 13-16,-2-1-2 0,-1 3 8 0,-2 5 3 16,0-4 6-16,0 5 2 0,-1 0 3 0,0 0-5 0,-1 4 0 15,3 1-12-15,2 1 5 0,-1 0-14 0,2 1-12 16,2 0-18-16,0 1-16 0,1 2-11 0,3-3-5 15,0-2-18-15,0 0-9 0,13 2-8 0,-1-5-15 16,0-1-8-16,5-5-83 0,0 1-221 0,0-2 98 16</inkml:trace>
  <inkml:trace contextRef="#ctx0" brushRef="#br1" timeOffset="-189851.589">22062 9872 62 0,'11'-16'95'0,"-5"0"6"0,-2 1-5 0,-2-2 1 16,-2 0 18-16,2 3 0 0,-4-2 8 0,0 7 2 15,2-3 4-15,-3 3 4 0,2 2 3 0,-1 2-11 16,2 0-12-16,-1 1-11 0,0 1-16 0,1 3-6 15,0 0-7-15,0 0-7 0,-6 17-8 0,2-1-4 16,-1 11-2-16,1 2-6 0,1 7-2 0,2 15 1 16,-1 3-5-16,-1 3 0 0,3 1-4 0,-4 25-10 15,3-23 3-15,-3 1-2 0,4-3-3 0,-2 2-4 16,-1-7-11-16,2-4-14 0,-2-14-9 0,0 11-21 16,0-13-5-16,-1 1-7 0,1-5-10 0,3-3-7 15,-2-2-14-15,-1-9-17 0,3-4-20 0,-5-5-33 16,4 1-22-16,-4-3-106 0,-2-3-299 0,2-1 132 15</inkml:trace>
  <inkml:trace contextRef="#ctx0" brushRef="#br1" timeOffset="-189337.66">21878 10279 20 0,'6'-11'122'15,"2"1"-13"-15,1 0-15 0,4-2 8 0,1 0-20 16,2 2-15-16,1-1-2 0,8-3-1 15,0 1-3-15,-7 3-12 0,0 3-5 0,3-2-3 16,-1 3 7-16,-1 0-3 0,-1 3-5 0,1-1 0 0,-8 3 5 16,1 1 2-16,1 0 4 0,-7 1 5 0,3 0 5 15,-4 0 2-15,2 3 1 0,-1 1 7 16,-2 0-7-16,5 2 0 0,-5 0-6 0,-2 0 4 16,5 1-8-16,-2 1-8 0,0-1-1 0,0 2-8 0,0-1-2 15,0 1-7-15,-2-4 4 0,2 2-7 0,-1-3-1 16,0 0-7-16,1 0-3 0,-2 0 5 0,3-1-7 15,-4-3 2-15,-2-1-2 0,11-1-1 0,-6-3-3 16,3-1 1-16,2-5-4 0,-1 1 1 0,3-4-3 16,-2-4 7-16,4-4-9 0,-3-4 0 0,0 1-2 15,2-5 0-15,-7 0-2 0,2-5-1 0,-4 1 1 16,6-2 3-16,-5-1-3 0,-1-10 6 0,-3 15-5 16,-2 2 1-16,1 0 9 0,-4 10 10 0,4-1 13 15,-1 5 18-15,-3 3 14 0,-1 3 6 0,5 4-6 16,-1-2-5-16,-3 2-9 0,4 2-2 0,0 3-8 15,0 0-1-15,-6 17-4 0,4 0-3 0,-3 10-7 16,0 2 1-16,1 5-3 0,-1 1 0 0,1 14-2 16,0-12-1-16,3 9 1 0,1-11-6 0,0-1 1 15,1 1-2-15,3-1-3 0,0-2 0 0,5-5 1 16,-3 1-1-16,2-5 2 0,0-6-6 0,-2 0 1 16,3-7-2-16,-1-2-6 0,-2 1-5 0,-1-4-4 15,7-2-7-15,-3-3-6 0,2-3-18 0,1-4-22 16,-1-4-30-16,3-3-36 0,2-5-39 0,-2-5-41 15,-7-1-184-15,-1-2-425 0,-3-3 188 0</inkml:trace>
  <inkml:trace contextRef="#ctx0" brushRef="#br1" timeOffset="-189152.393">22422 9883 84 0,'2'3'164'0,"6"-1"-7"0,2-1-7 0,0 0-13 16,4-2-3-16,4 0-20 0,2-1-7 0,0-2-18 0,1 0-9 16,0 0-24-16,0-4-35 0,-2 3-32 0,2-5-35 15,-4 2-44-15,-6 0-101 0,-2-1-208 16,-1 0 93-16</inkml:trace>
  <inkml:trace contextRef="#ctx0" brushRef="#br1" timeOffset="-188523.466">20731 9670 23 0,'4'-3'230'0,"-3"-3"-13"15,-1 3-15-15,-1-2-10 0,1 5-12 0,-4-7-14 16,4 4-14-16,0 3-15 0,-1-4-9 0,-2 2-13 16,3 2-11-16,-6-1-12 0,6 1-9 0,-12 0-7 15,2 3-8-15,-3 4-8 0,-5 3-5 0,4 4-7 16,-11 5-6-16,4 6 2 0,-1 4-9 0,-6 12-1 15,4 8-3-15,0 6-2 0,-3 22-6 0,10 5 1 16,7 2-4-16,3-4 0 0,5-21-1 0,14 22-9 16,-1-24-11-16,7-1-21 0,4-1-18 0,12-7-23 15,6-3-21-15,22 12-15 0,-9-25-18 0,33 0-11 16,-24-18-38-16,30 1-158 0,1-13-350 0,6-2 156 16</inkml:trace>
  <inkml:trace contextRef="#ctx0" brushRef="#br1" timeOffset="-188180.534">22772 9276 216 0,'-2'-2'200'16,"2"2"-23"-16,0 0-13 0,0 0-6 0,0 0-4 16,22 4 0-16,4 5-15 0,4 7 2 0,2 3-8 15,21 9-1-15,-2 4-4 0,1 4-3 0,21 18-14 0,-28-12-2 16,15 18-14-16,-23-13-4 0,18 24-7 15,-28-18-10-15,2 25-6 0,-9 5-7 0,-11 0-19 16,-10 0-28-16,-13 2-45 0,-10-6-59 0,-11 1-68 16,-11-2-45-16,-10 0-179 0,1-10-413 0,-10-2 183 0</inkml:trace>
  <inkml:trace contextRef="#ctx0" brushRef="#br1" timeOffset="-187388.992">21307 11367 29 0,'0'0'190'0,"0"0"-9"0,-1-6-10 0,1 6-1 16,0 0-19-16,-3-4-11 0,3 4-12 16,0 0-5-16,0 0-13 0,0 0-6 0,0 0-8 15,0 0-6-15,0 0-1 0,-5 10 0 0,3 2-11 16,-1 5-1-16,-6 6-10 0,0 1-5 0,0 1-3 0,3 0-7 16,-1 3-2-16,-1-1-7 0,-1-3-5 0,2 1-5 15,-3-1 1-15,6-5-1 0,-1-1-4 0,3 0-4 16,-4-1-1-16,4-2-2 0,1 2-2 0,1-6-6 15,1 0 1-15,0 0-2 0,0-4 1 0,2 3 0 16,3 1-3-16,1-3-1 0,3 1-3 0,0-2 4 16,9 2-4-16,-3-3-5 0,5-1-7 0,8-1-10 15,-8-2-18-15,7 0-19 0,-1-2-14 0,-5-1-23 16,6 0-28-16,-6-2-32 0,-2-4-23 0,-1 3-167 16,-1-2-365-16,-5 2 162 0</inkml:trace>
  <inkml:trace contextRef="#ctx0" brushRef="#br1" timeOffset="-187172.945">21495 11628 114 0,'-4'-2'205'0,"0"0"-20"16,4 2-17-16,0 0-16 0,-7 5-11 0,3 5-3 16,1 2-8-16,-3 4-3 0,3 9-3 0,-2 1 0 15,0 4-2-15,3 2 0 0,-1 2-9 0,0 3-4 16,1-1-10-16,1-1-6 0,-1 1-8 0,0-3-4 15,2 3-13-15,-2-2-9 0,1-2-5 0,0 1-6 16,1-1-4-16,0-1-17 0,1-4-33 0,-1-2-38 16,-2-6-47-16,2-3-42 0,0-3-42 0,0-1-206 0,-4-8-412 15,3 1 182-15</inkml:trace>
  <inkml:trace contextRef="#ctx0" brushRef="#br1" timeOffset="-186661.921">21695 11458 166 0,'3'-2'212'0,"-3"2"-20"0,8-2-19 16,-2 1-18-16,-1-1-16 0,3-1-6 0,2 3-11 0,4-2-14 15,2-1-6-15,0-1-12 0,1 4-8 0,-4-3-8 16,-2 3-8-16,2-1-2 0,-1 0-8 0,-1-1-4 16,0 1-4-16,-2-1-2 0,-2 2-3 0,7-2-3 15,-5 0 0-15,-1 0 3 0,2 1-1 0,-1-2-5 16,2 1 0-16,-1-2 0 0,-2-1-4 0,1 2-3 16,-4-1-2-16,8 0-1 0,-8 0-3 0,3 0-3 15,-1 0 0-15,-3 3-5 0,1-2 1 0,-1 1-3 16,1 2-1-16,-1-3-1 0,-1-1 1 0,-3 4 0 15,6-3 2-15,-6 3-3 0,5-1 3 0,-5 1-3 16,0 0-1-16,5-1-4 0,-5 1 3 0,0 0 2 16,0 0 3-16,7 5 2 0,-7-5 1 0,3 7-2 0,-1-5 0 15,-1 3 0-15,2 2 2 0,-2-2 2 16,3 2 0-16,-3 1-2 0,1 2 2 0,-1 2 0 16,2 6-3-16,-3 1 1 0,-1 6-1 0,-2-5 3 15,1 9-1-15,2-2-4 0,-5 1 0 0,-2 1-3 0,4-1-1 16,-4-2 2-16,1 0-1 0,1 0-4 15,-3-3 1-15,4-4 0 0,1-1-3 0,1-2-3 16,-2-3-9-16,3-2-17 0,-3-1-22 0,0-1-19 16,3-2-25-16,-3-1-23 0,3-2-16 0,0 1-10 0,1-2-26 15,0-3-29-15,0 0-180 0,0 0-402 16,0 0 178-16</inkml:trace>
  <inkml:trace contextRef="#ctx0" brushRef="#br1" timeOffset="-186112.338">21793 11705 27 0,'0'0'184'0,"-8"0"-11"0,8 0-20 0,0 0-14 16,0 0-19-16,0 0-9 0,0 0-8 0,0 0-4 16,0 0-12-16,0 0-4 0,0 0-4 0,19-2-5 15,-6-1-6-15,4-1-10 0,-1-3-5 0,5 3-6 16,6-5-5-16,-1 1-3 0,4-1-2 0,-1 0-5 15,4-1 1-15,-2-1-5 0,2 0-2 0,-2 0-7 16,2 0-3-16,-5 1-15 0,-1 0-15 0,1-1-16 16,-10 4-9-16,10-5-19 0,-7 2 0 0,2-5-2 15,-1 1-7-15,-5 3-3 0,2-2 6 0,-6 1 9 16,1-2 3-16,0 4 5 0,-6-1 11 0,0 5-3 16,-2-2 19-16,3 1 20 0,-5 2 12 0,0 2 18 15,-2-2 7-15,1 3 15 0,-4083-2 10 0,8165 1 6 16,-4085 3 2-16,1-4 2 0,-1 4-6 0,0 0-6 15,0 0-5-15,0 0-3 0,0 0-4 0,0 0-3 16,-14 12-1-16,10-5-2 0,-2 4 4 0,-3 6 0 16,1 1 7-16,1 6 1 0,-1 0-7 0,-1 3 1 15,0-1 1-15,5 1 2 0,-3 0-5 0,1 0-7 16,1 1-3-16,5-3-1 0,-1-4-2 0,2 4-7 16,1-7-2-16,1 0-10 0,3-2-3 0,1 1 2 0,-2-5-1 15,3-2 0-15,2 0-3 0,1-5-1 0,0 1-4 16,8-3-1-16,2-6-4 0,-1-3-4 15,7-2-4-15,-2-3-3 0,0-3-7 0,-2-2 1 0,-1-1 1 16,-2-1 1-16,-4 0-4 0,0-6 2 0,-5 2 1 16,0-3 3-16,-5-2 0 0,-2 1 0 0,-4-3 0 15,-1 1 11-15,-3 1 8 0,-3 10 10 16,-2 0 9-16,-1-1 2 0,0 4 3 0,-7 2-2 0,3 3-3 16,-5 4-9-16,-2 2-14 0,0 3-29 0,-10 6-57 15,-1 0-66-15,-1 3-78 0,-4 2-141 0,1 6-400 16,2-5 176-16</inkml:trace>
  <inkml:trace contextRef="#ctx0" brushRef="#br1" timeOffset="-155446.03">21149 12827 64 0,'0'0'130'0,"0"0"-8"0,-3-4-10 16,3 4-16-16,0 0-6 0,0 0-5 0,0 0 1 16,7-5 5-16,-5 0-6 0,3 3 6 0,-2 0-4 15,3-1-10-15,-2 1 0 0,2-2-6 0,0 1-1 16,1 0 0-16,1 1-2 0,1-1-6 15,1 1-2-15,2-1-6 0,0 1-3 0,2-1-6 0,2 1-4 16,4 2-6-16,-4-1-4 0,1 1-3 0,-4 3-3 16,0 0 1-16,-3 2-6 0,2-1-1 0,-2-1 1 15,-2 3-3-15,-2 2-6 0,-1-2 0 0,-2 6-4 16,-5-1 8-16,-1 5-11 0,-4 1 2 0,-4-1-1 16,-7 3-4-16,2 1 0 0,0-6-7 0,-4-2 5 15,5 1-1-15,-10 3 2 0,11-4-1 0,-2-4 2 16,4 4 0-16,-1-7-5 0,4 2 0 0,1 0-2 15,2-4-7-15,1 1-5 0,-2-1 1 0,3-1-8 16,2-1 3-16,-2 1-10 0,4-2 2 0,0 0 7 16,-1 7 0-16,1-7 6 0,7 2 1 0,-7-2-1 15,11 0 0-15,-4 3 0 0,1-3 9 0,4 0-4 16,3 0 4-16,-2 4-1 0,5-1 0 0,2 2-6 16,-5 0 16-16,3-1-2 0,-1 4-4 0,2-2-5 15,-5 2 8-15,4 2 0 0,-5 1-1 0,1-1 4 16,-5 0-2-16,0-2-1 0,1 3 0 0,-5-1 2 15,1-2-8-15,-3 4 6 0,-2-3-5 0,1 2 7 16,-4 0-3-16,-3-1-3 0,0 1-7 0,-5 1 13 16,0 1 2-16,-3-1-4 0,0 1 5 0,-1-4-2 15,-4 1-3-15,1 1 8 0,-2-3 8 0,1 0 0 16,-1-1-1-16,-2 1 5 0,0-2-7 0,2-3 11 16,0 1 5-16,-1-1-1 0,5-1-6 0,-3-2 0 15,4 3 1-15,1-3-5 0,-1 2 0 0,4-4 2 16,-2 2-6-16,5 2-4 0,-1-4-11 0,3 2-9 15,5 0-18-15,-12-3-27 0,8 2-22 0,2-4-27 16,2 5-27-16,3-9-133 0,2 3-289 0,1-2 128 16</inkml:trace>
  <inkml:trace contextRef="#ctx0" brushRef="#br1" timeOffset="-155034.109">21761 12908 108 0,'0'0'166'16,"0"0"-18"-16,-8 0-19 0,8 0-16 0,-8 5-5 16,5 4-10-16,-5-1-5 0,2 4-6 0,-5 4 1 15,2 6 0-15,-5 3-11 0,0-1 3 0,2 2-7 16,1 3-8-16,1-2-6 0,1 2-6 0,2-2-3 15,1-1-2-15,1-2-2 0,3-4-7 0,-1-3-8 16,3 1-5-16,3-1-2 0,-1 1-2 0,5-4-5 16,0-1 6-16,1-3-9 0,2-3-3 0,0 0 1 15,1-3-3-15,1-1-4 0,1-2-2 0,6-1 0 16,-2-4-12-16,2 0 1 0,0-3-12 0,-3-1 1 16,-2-2-5-16,1 1-7 0,-2-3-5 0,-4 2 2 15,-1 1 5-15,-3-1 8 0,2-1 0 16,-3 0 6-16,-1 0-1 0,-5 0 1 0,2 2 0 0,-2 0 7 15,-1 3 6-15,-3 1-8 0,-3-1 4 0,1 3-2 16,-3 0 3-16,-1 3-1 0,-7 2-2 0,1 2 1 16,0 0 3-16,0 1-8 0,-3 2-21 0,0 0-29 15,5 0-36-15,-2 1-39 0,1 0-80 0,3 1-233 16,4-4 103-16</inkml:trace>
  <inkml:trace contextRef="#ctx0" brushRef="#br1" timeOffset="-154586.376">22172 12894 79 0,'-7'9'143'16,"-2"1"-2"-16,2 4-20 0,2 5-4 15,-6 6-9-15,1-2-2 0,3-3-15 0,-2 3-9 16,8 3-1-16,-2 2-9 0,2-3-7 0,-5-1-7 16,6-5-5-16,2 1-2 0,1-3-7 0,0 2-4 0,0-4-6 15,2 0 1-15,2-5-1 0,0 3-3 16,2-3 3-16,0-5-14 0,-2 4-1 0,2-6-11 15,3-1 8-15,-1-4 4 0,1 0-1 0,0-3-8 16,3 0 1-16,-1-5 4 0,-1 0-8 0,4-2 3 16,-6-2-13-16,3-2 14 0,0-7-3 0,-1 1 1 0,-3-6-1 15,-1 5 0-15,-1-3-7 0,-5-1 5 16,-3 1 4-16,-1-1 11 0,-1 1 9 0,-4 6 11 16,-2 1 6-16,-1 4 8 0,-4-2 1 0,3 3-2 15,-8 2 0-15,0 4-8 0,-9 1-5 0,-2 5-10 0,-2 2-7 16,-3 4-29-16,-1 6-34 0,2-2-57 0,1 4-57 15,-4 4-193-15,8-3-374 0,2 3 165 16</inkml:trace>
  <inkml:trace contextRef="#ctx0" brushRef="#br1" timeOffset="-101795.858">21376 14056 87 0,'0'0'101'0,"-4"1"-2"0,4-1-10 0,0 0-10 16,0 0-14-16,0 0-2 0,0 0 2 0,-7 2-5 15,7-2 0-15,0 0 5 0,0 0-3 0,0 0 0 16,0 0-3-16,0 0-8 0,0 0 1 0,0 0 2 15,0 0-2-15,0 0-1 0,0 0-4 0,0 0-2 16,1-9-6-16,-1 9 4 0,0 0 0 0,0 0-1 16,0 0 5-16,0 0-11 0,3-5 7 0,-3 5 2 15,0 0-3-15,0 0 3 0,0 0-4 0,0 0 5 16,0 0-2-16,0 0 3 0,0 0 1 0,0 0 3 16,0 0-3-16,0 0 4 0,0 0-1 0,0 0-5 15,0 0-3-15,0 0 0 0,0 0-3 0,0 0-1 16,0 0-1-16,0 0-2 0,0 0-4 0,0 0-1 15,0 0-4-15,0 0-1 0,-11 7-7 0,9 3 2 16,-10-1-3-16,3 5-4 0,-2 2-4 0,-4 3 4 16,-1 7-1-16,-2-2-3 0,2 3-1 0,-2 2 4 15,5 2-6-15,-2-1 0 0,3-1 0 0,2 2-7 16,-4 1 5-16,5 0 1 0,1-2-5 0,1-2 3 16,0 0-1-16,2 1 0 0,5-3 3 0,-4-3-3 15,4-1-1-15,0-3-1 0,0-2-1 0,4-3 1 16,0 3 1-16,0-5-1 0,0-2 1 0,1-1 0 15,0 0-4-15,0-5 5 0,0 3-3 0,1-3-1 16,1-3 2-16,3-1 2 0,-1 0-1 0,-3-2 0 16,2-1-4-16,4-4 5 0,-2 3-3 0,-4-4 2 0,4-1 1 15,-1 1 0-15,-2-2-5 0,-1 0 3 16,-1-2 0-16,0-2 2 0,-1 1-2 0,-3 1 2 16,1-4-2-16,0 6 1 0,-4-2 2 0,-1 3-4 15,1 0 6-15,0 0 0 0,-3 2 1 0,0 1-5 0,-4 2 0 16,-1 1 2-16,-1 2-2 0,-5 0-1 15,0 1-5-15,-4 2 6 0,-1 4-5 0,-5 3-10 16,-1 3-13-16,4-4-17 0,3 4-14 0,-4 2-25 16,2 2-26-16,5-5-30 0,4 1-32 0,1 1-26 0,5-4-146 15,-2 0-370-15,5-1 164 0</inkml:trace>
  <inkml:trace contextRef="#ctx0" brushRef="#br1" timeOffset="-101157.576">21524 14389 75 0,'0'-3'109'0,"0"3"-15"0,0 0-4 0,0 0-7 0,4-2-5 16,-4 2-2-16,0 0 5 0,0 0 1 0,0 0 3 15,0 0 2-15,0 0 6 0,0 0 5 0,0 0-2 16,0 0-5-16,0 0 6 0,0 0-9 0,0 0-2 16,0 0 0-16,0 0-4 0,0 0-5 0,0 0-5 15,0 0-5-15,0 0-5 0,0 0-3 0,0 0-1 16,0 0-8-16,0 0-7 0,-4-8-5 0,5 5-4 15,-1 3-1-15,3-6-4 0,-2 1-5 0,3-2 2 16,-4 2-6-16,3-2-3 0,-2 1-3 0,1-1 2 16,0 2-1-16,1 0-2 0,-1 1-3 0,-2-1-1 15,2 1 0-15,-2-1 1 0,2 2-5 0,-2 3 3 16,1-5 0-16,-1 5-7 0,0-4 7 0,0 4-7 16,0 0-5-16,0 0-3 0,0 0 1 0,0 0 1 15,0 0 1-15,-1 14-1 0,-3-5-1 0,2 3 3 16,-1 1 0-16,-5 3 0 0,3 2-2 0,-5 6 0 15,-1 0 4-15,2 0 0 0,-3 1 0 0,4-7-1 16,-1 7 1-16,-3-3-2 0,4-4 3 0,0 0 1 16,-4 3-2-16,3-5-2 0,3 1 4 0,0-1-3 15,1-5 0-15,-1 0 0 0,2-2 4 0,-1 0-6 16,1-2 6-16,4-1 0 0,0 1-3 0,-1-2-4 16,2-2 3-16,-1 4 0 0,6-4-2 0,-2-1 4 15,3 0-3-15,0-1 4 0,5-1-2 0,-1 2-1 0,2-2 2 16,5 0 1-16,4 0 2 0,-5-3-4 15,4 1-5-15,-1 1-9 0,3 0-3 0,-1-5-17 16,-1 2-9-16,5 1-13 0,1-1-11 0,-9 0-11 16,1 0-15-16,-5 2-4 0,-1 0-11 0,-3-1-11 15,3 0-7-15,-3 0-3 0,-3 2-14 0,3-2-83 0,-5 1-247 16,0-1 110-16</inkml:trace>
  <inkml:trace contextRef="#ctx0" brushRef="#br1" timeOffset="-100889.148">21680 14550 105 0,'-2'-4'168'0,"-2"1"-3"0,4 3-12 0,-5-4-10 16,5 4-16-16,-4-3-14 0,4 3-7 0,0 0-10 0,0 0-3 16,-4-1-7-16,4 1-10 0,0 0-1 0,-4 8 2 15,2 0 4-15,-2-1 0 0,0 10-3 0,-1 2-3 16,1-2-2-16,0 2-3 0,1 5-5 15,-4 1-3-15,3-7-9 0,2 8 1 0,-3-1-9 0,2-5-3 16,1 5-5-16,0-6-6 0,-3-1 1 0,5 0 11 16,-1 1-7-16,-2-3-1 0,3 1-8 0,2-1-18 15,-1-4-24-15,-1-2-26 0,-1-1-27 0,1-1-34 16,2 0-21-16,-2-4-26 0,4 0-21 16,0 0-154-16,0-3-351 0,-4-1 155 0</inkml:trace>
  <inkml:trace contextRef="#ctx0" brushRef="#br1" timeOffset="-100536.027">21855 14471 177 0,'0'0'191'15,"0"0"-9"-15,-8 12-17 0,2-5-12 0,0 3-11 0,1 4-15 16,-1 5-13-16,-1-1 2 0,3-1-18 0,-1 2-7 15,3-2-11-15,-1 2-7 0,2-2-7 0,-1 0-6 16,2-5-4-16,0 5-10 0,3-7-1 0,-2-1-4 16,3 4-8-16,-1-6 0 0,-1-1-2 0,0-1-2 15,3-2-4-15,0-1-3 0,1-1-1 0,-1-1-3 16,6-3 2-16,-3-2-3 0,3-2-3 0,1-2 0 16,1-4 2-16,-4 1-2 0,1-2 6 0,0-1 2 15,-2-2 4-15,0 0 10 0,-3-6 6 16,0-4 7-16,0 2 7 0,-7 6 10 0,-1-8 12 0,-2 13 15 15,0-2 12-15,0 0 4 0,-2 7-8 0,-3 0-10 16,0 1-8-16,-3 5-9 0,-5-1-8 0,-2 8-4 16,1 3-29-16,-11 6-45 0,2 1-51 0,3 3-71 15,-1 3-85-15,7 1-75 0,1 1-176 0,8-5-510 16,1 2 226-16</inkml:trace>
  <inkml:trace contextRef="#ctx0" brushRef="#br1" timeOffset="-67082.09">21057 15415 58 0,'0'0'77'0,"-5"-3"-9"16,5 3-5-16,0 0 0 0,0 0 0 0,0 0-4 0,0 0 2 15,-9-3-2-15,9 3-3 0,0 0 6 0,0 0-5 16,-4-1 16-16,4 1-9 0,0 0-1 0,0 0-1 15,0 0 2-15,-5-3-1 0,5 3-4 0,0 0 2 16,-4-2-2-16,4 2 1 0,0 0-9 0,0 0-3 16,-4-3 7-16,4 3-8 0,0 0-7 0,-2-2-4 15,2 2-12-15,0 0 12 0,0-6-7 0,0 6 1 16,0 0-2-16,0 0-5 0,0 0 0 0,0 0-5 16,0-6 0-16,0 6 8 0,0 0-15 0,2-3 3 15,-1 0 2-15,-1 3-4 0,4-6-3 0,-1 1 0 16,4-1 2-16,-5 4-3 0,5-2 0 0,-3-3-4 15,3 2 6-15,1 1-6 0,0-3 6 0,1 3-7 16,-3 3 2-16,5-3 3 0,-1-2-1 0,0 2 0 16,3 2-5-16,-3 0 0 0,2 2 1 0,-1 1 6 15,-2 1-1-15,4 2 8 0,-2 3-4 0,0-2 6 16,5 7 3-16,-8-4 2 0,0 7 0 0,4 0-1 16,-3 3 1-16,-3-3 0 0,1 10-2 0,-3-8-1 15,-3 3 0-15,2-1-3 0,-6 2-2 0,-2 0 4 16,-1-3-5-16,-5 5 17 0,0 0 1 0,-3 0-11 15,-4-2 0-15,0 1-3 0,-1-1 0 0,4-6-6 16,-6 3 1-16,-2-2-16 0,-5-3-1 0,6 0 2 16,3-3-1-16,-3-5 1 0,5 2 2 0,3-4-3 15,-3 1 1-15,-2-2-2 0,6-2 3 0,0 0-10 16,2-3-2-16,0 0 2 0,0-2-9 0,3-1 0 16,-1 0-1-16,1-2 9 0,4 0-1 0,1-1-2 15,0 2 3-15,2 3-2 0,1-3 3 0,-2 2 5 16,4 2-3-16,-1-4 2 0,3 4 1 0,0 1 1 15,1-1 3-15,3 3-11 0,-2-2 11 0,6 7 3 16,-2 0-1-16,0 0 2 0,2 2 0 0,3 3 1 16,0 1-3-16,-1 0 11 0,2 0-14 0,-2-1 5 15,-1 1 2-15,1 3-4 0,1-5 3 0,0-1 2 16,-2 4-4-16,1-7 1 0,-1 7-4 0,-4-6 1 16,2 1-3-16,-2-2 6 0,2-1-3 0,1 0-12 15,0-2-13-15,1 1-16 0,-2-3-27 0,1-2-19 16,4 0-18-16,-4-2-5 0,1 0-11 0,3-4-16 15,-2-1 5-15,2 3-11 0,0-5-81 0,-8 4-243 16,6-6 107-16</inkml:trace>
  <inkml:trace contextRef="#ctx0" brushRef="#br1" timeOffset="-66567.387">21536 15595 41 0,'10'-13'93'16,"-1"0"-15"-16,-4 2 5 0,3 1 11 0,-4 0 4 15,-2 1 6-15,2 0-5 0,-1 1 2 0,1-2 0 16,-4 3 0-16,3-1-2 0,-4 1 0 0,2 2-3 15,-2-4 2-15,-1 5-5 0,-1-3-5 0,3 1-7 16,-4 2-4-16,0-3-12 0,2 5-2 0,-5-4-6 16,2 5-7-16,0-2-7 0,-4 2-2 0,0 0-1 15,-3 3-6-15,1-2-4 0,0 6-3 0,-1 0-3 16,-3 3-4-16,-2 2-2 0,2-1-1 0,2 1-1 16,0 3-2-16,3-7-1 0,0 5-2 0,2 0-5 15,2 0 1-15,2-3 2 0,0 1-7 0,2 1 3 16,0-1-2-16,4-3 0 0,-2 1-4 0,2-4-3 15,5 2 0-15,-1-2-6 0,-1-1 2 0,5 0-1 16,-1-5-4-16,2 2 2 0,1-1 1 0,0-2-1 16,-1 1 1-16,1-5 1 0,-1-1 0 0,2 2 2 15,1-5-1-15,-5 5 6 0,2-7-1 0,-1 3-3 16,-3 0 0-16,2-3 3 0,1 4 1 0,-2-3-4 16,-3 6 5-16,4-4-3 0,-5 3 4 0,-3 2 5 15,2 1 4-15,-1 0-1 0,0 0-2 0,0 1-3 16,-2 1 3-16,0 2 1 0,4-7-2 0,-4 7-4 15,0 0 2-15,0 0 0 0,0 0 3 0,0 0 2 16,1 15 0-16,-1-10 4 0,0 6-6 0,-1 2 4 16,0-3-4-16,-2 6 0 0,2 4-4 0,-4-6 1 15,5 5-7-15,-3-2 3 0,-1 2 4 0,4 1-1 16,-1-2-2-16,-4 1 2 0,4-2 2 0,-2 2-1 16,2-5-1-16,-3 3 1 0,3-5-5 0,-2 0 0 15,2-1 4-15,-2-2 0 0,2 1 0 0,1 0 2 16,-3-5 1-16,2 1-7 0,1 0-4 0,-1-3-16 15,-3 0-20-15,4 0-19 0,0-3-14 0,0 7-26 16,0-7-18-16,0 0-29 0,0 0-146 0,0 0-317 16,0 0 142-16</inkml:trace>
  <inkml:trace contextRef="#ctx0" brushRef="#br1" timeOffset="-65641.287">21811 15398 22 0,'4'-6'120'0,"-4"6"-17"0,6-4 1 16,-6 4-14-16,4-2-1 0,-4 2-3 0,7-3-4 16,-7 3-4-16,4-3-3 0,-4 3 3 0,0 0-5 0,0 0 4 15,9 6-2-15,-6-2 8 0,-2-1-13 0,2 2-3 16,-3 0-7-16,1 1-1 0,-4 2-7 0,3 1 0 16,-2 3-6-16,-1-2-4 0,-1 3-1 0,-1-2-6 15,0 3 2-15,-1 0-4 0,-2-2 2 16,3 3-6-16,-3-5 2 0,4 1-7 0,-2 0-4 0,1-1-2 15,1-2-1-15,0-2-3 0,3-1-6 0,-3 1 2 16,3 0 6-16,-3-2-6 0,4 0 0 0,-3-3-6 16,3-1 4-16,-3 5-2 0,3-5-1 0,3 6 4 15,-3-6-3-15,0 0 3 0,8 2-3 0,-8-2 1 16,8 0-3-16,-8 0 2 0,14-4 1 0,-8 1-4 16,1 1 1-16,-1 2 5 0,1-2-8 0,0-1 4 15,1 0-5-15,0 3 3 0,-1-1 2 0,1 0-5 16,2-1 1-16,-6 1-1 0,4 1 0 15,-8 0-3-15,14 0 4 0,-9 1-1 0,1 1 1 16,-1 0 2-16,1 1-7 0,2-2 6 0,-3 4-2 16,3 1 0-16,-3 0 7 0,1 1-6 0,2 3 0 0,-4-1 1 15,-2 1-2-15,1 4 5 0,-3-4-2 0,1 2 4 16,-1-1 0-16,-1 1-1 0,1 0 8 0,-4-1-2 16,4 1 10-16,-4-3-4 0,1 1 8 0,-4-1-2 15,2 1 2-15,0-2 7 0,-1 1 1 0,-1-1 1 16,1-1-1-16,0-2 1 0,-4 0-2 15,0 0 7-15,-1 2-12 0,1-5-3 0,-1 3-1 0,1-1-5 16,0-2-1-16,0-1-3 0,-2 2-2 0,2-3-7 16,0-3-16-16,-2 3-13 0,3-1-15 0,0-2-19 15,-1-1-14-15,1 0-25 0,1-2-14 0,3-2-22 16,-1 0-27-16,0-4-14 0,1 2-142 16,3-2-339-16,-4-4 150 0</inkml:trace>
  <inkml:trace contextRef="#ctx0" brushRef="#br1" timeOffset="-65386.527">21849 15425 6 0,'6'-3'143'0,"3"0"-4"16,3-1-5-16,2-2 4 0,-4 1-4 15,6-1-3-15,1-2-2 0,-1 1-2 0,1-2-9 16,0 1-10-16,-7 2-1 0,8-4-12 0,-1 3-6 16,-7 0-5-16,2 1-13 0,-1 1-7 0,-1-2-5 0,-2 2-7 15,0 0 0-15,-3 2-8 0,-3 0-11 0,-2 3-27 16,4-5-39-16,-4 5-52 0,0-6-42 16,0 6-176-16,-7-4-329 0,-1 1 145 0</inkml:trace>
  <inkml:trace contextRef="#ctx0" brushRef="#br1" timeOffset="-34993.455">23795 9116 168 0,'0'0'160'0,"-5"-2"-8"0,5 2-12 16,0-4-17-16,0 4-13 0,0 0-7 0,0 0-7 15,0 0-18-15,0 0-6 0,-4-3 0 0,4 3-10 16,0 0-1-16,0 0-4 0,0 0-5 0,0 0 0 15,-4 8 10-15,5 0 7 0,1 4 2 0,-2 6-1 16,0 6 0-16,1 5-2 0,-2 3-2 0,1-1-3 16,0 3-4-16,-2 2-8 0,2 12-2 0,-2-15-2 15,1 2-5-15,-2-1-3 0,3-1-5 0,0-1-1 16,-1-1-7-16,-2-2 0 0,1-6-4 0,-2-4 0 16,4-4-2-16,-1-4-1 0,2 1-1 0,-1-1-4 15,0-5-1-15,0 1-1 0,-1-2-1 0,1 0 1 16,0-1 5-16,-1 0 14 0,1-4 9 0,0 0-6 15,0 0-4-15,0 0 3 0,0 0-10 0,-2-20-1 16,2 5-3-16,0-4-2 0,0 0-3 0,2-8 1 16,0-6-3-16,-2-1-1 0,0 2-4 0,6-2 2 15,-2 0-3-15,-4 1 2 0,0 3 0 0,4 5-4 0,-3 5 2 16,0 3-1-16,-2 9-3 0,2-2 0 16,1 3-2-16,-2 0-1 0,0 2 0 0,0 1 0 15,0 4 0-15,0 0 2 0,0 0-5 0,10 14 5 16,-6-4-2-16,1 6 0 0,0 4-1 0,-1-1 0 0,2 5 2 15,0 2-1-15,1-8 2 0,-3 1-1 0,5 4 0 16,-5-5-1-16,0-1 2 0,2-2-1 16,-1-5-1-16,-1 3 4 0,0-2-4 0,0-2-1 0,0-4-2 15,-1-1 6-15,1 4-2 0,1-6-3 0,-4 1-2 16,3-3 1-16,-4 0 2 0,0 0 0 0,17-8 0 16,-12-1 0-16,5-3-1 0,-2-2 2 15,2-3 1-15,0-8-1 0,-3 6-2 0,6-7 2 0,-6 1 3 16,2-1-4-16,-2 6 0 0,-3 2 0 0,2 2 1 15,-1 7 0-15,-3-1 0 0,1 5 1 0,0-1 0 16,-2 0-2-16,-1 3-5 0,2 1 4 0,-2 2 1 16,0 0-2-16,0 0 2 0,6 16 1 0,-4-4-3 15,-2 7 3-15,3 8-1 0,-1 0-5 0,0 3-4 16,-1-3 4-16,2 2 3 0,0-3 0 0,1 3-2 16,0-3 2-16,-2-6 0 0,4 2-1 0,-1-2 3 15,0-3-1-15,2-1 0 0,0 0 2 0,-1-2 2 16,1-3-8-16,0-1 5 0,2 0-8 0,-2-3-4 15,2 0 0-15,3-4 0 0,-3 1-4 0,4-4-5 16,-3 0 4-16,3-4-6 0,0-1-1 0,1-5 1 0,0 0-6 16,-3-2 3-16,0-5-1 0,0 1 0 15,-4-8-3-15,0 0 10 0,0-1-4 0,-1 6 6 16,-5-3-2-16,2 4 9 0,-3-1-1 0,-2 0-1 16,-1 5 10-16,-2 2 12 0,2 4 4 0,-1 1 9 0,1 2 1 15,1 0 1-15,-3 1-8 0,-2 1 2 16,7 3 1-16,-12 7-7 0,4 1 0 0,-1 6-1 15,0 1 1-15,1 4-6 0,-2 5 3 0,-1 1-3 16,10-1 3-16,-2-3-4 0,2-2 1 0,1-1-9 0,5 2-5 16,1-3-6-16,-2-1-6 0,1-2-4 0,5 1-4 15,3-5-4-15,-4 1-1 0,3-6 6 0,0 2-13 16,1-6-4-16,0-1-8 0,1-1 6 16,5-5-9-16,-1 1 3 0,-4-5-4 0,4 0-10 0,-3-3 6 15,1-2 8-15,-2 1 7 0,1-8-1 0,-1-1-6 16,-6-1 15-16,1 5 3 0,1-4 5 0,-1-2 9 15,-4 7-6-15,0 0 5 0,1 2 3 0,-3 4 5 16,0 3 9-16,-3 1 5 0,3 3 3 0,1-2-7 16,-4 2 8-16,0 1-2 0,0 4 9 0,0 0-1 15,0 0 4-15,5 14 6 0,-5-4-14 0,-2 0 11 16,2 6-5-16,0 2 6 0,0-2-1 0,-1 1-1 16,-1-2 2-16,0 2-2 0,0 0-7 0,1-2 8 15,-1-1-8-15,2-4 5 0,-3 0 1 0,2-1-7 16,-1-1-2-16,4-2 1 0,-2-1-2 0,0 1-10 15,1-1-3-15,0-1 4 0,-1-4-5 0,4 1 3 16,-4-1-1-16,0 0-1 0,8-6 3 0,-2 1-6 16,-4-2 4-16,0 0-1 0,4-1-1 0,-2-2 5 15,-4 3-2-15,3-2 0 0,-1-1 1 0,-2 0 3 16,2-1 2-16,0 5-1 0,-2-3 2 0,-2-1 5 16,4 3-4-16,-2-1 5 0,-2-3 1 0,2 5-1 15,0-1-8-15,-2 0 4 0,2 0 2 0,0 3 1 16,0-1-19-16,2-1 27 0,-2 4-5 0,0 2 4 15,0-8 14-15,-2 4-18 0,2 4 13 0,-2-4 3 0,-1 0 2 16,3 4-5-16,-2-4 2 0,2 4 3 0,-8-3 5 16,8 3-7-16,-6 0-1 0,1 0 2 15,5 0-6-15,-9 3 1 0,0-1-4 0,4 1 2 16,-4 4-5-16,1 1 1 0,-2-2-3 0,3 6-2 0,-3 1 5 16,2 2-4-16,0 0 5 0,0 2-4 15,0-2 0-15,4 0 0 0,-3 2-2 0,4-1 0 0,2-3-2 16,-2-1 3-16,2 0-4 0,1-2-1 15,1 0-4-15,2 1 1 0,-2-3 5 0,2-1-2 0,0-3 1 16,1 2 0-16,-1-4-3 0,2 3 5 0,0-5-8 16,3-1 3-16,1-4-2 0,0 1 2 0,0-1 2 15,1-4-2-15,3-3-3 0,-3-1 3 0,3 0-5 16,-6-2 4-16,5-2 4 0,-5 0-1 0,-1 2-5 16,1-2 1-16,-3 8-2 0,-1-4 5 0,-1 1 10 15,2 7 2-15,-4-2-5 0,2 5-4 0,1-2 0 16,-2 0 1-16,-1 4 1 0,0 0 4 0,0 0-5 15,4 8 1-15,-3 1 0 0,2 1 0 0,-3 2-4 16,1 0 2-16,-1 2-3 0,3-3 3 0,0 1-2 16,-3 0-1-16,3 0-7 0,0 0 7 0,0-3-1 15,1-1-1-15,0-2-5 0,0 0-1 0,1-3-5 16,-1 1-4-16,1-1 2 0,-1-3-1 0,-4 0-2 16,14-3-2-16,-6-1-6 0,0-4 0 0,-1 1 1 15,1-3 1-15,0 0 3 0,-3-1 4 0,6-2 1 16,-6-2 3-16,0 1-2 0,-1 0 0 0,0 6 2 15,-1-1 5-15,-1 3 2 0,1 0 0 0,-2 1 3 16,1 2 5-16,-2 3-4 0,0 0-3 0,0 0 5 16,0 0-2-16,1 10 2 0,-2 0 7 0,1 2-6 15,0-1-8-15,0 0 8 0,-2-1-4 0,1 0 1 16,1-1-2-16,-3-1 5 0,6-2-4 0,-2-1-1 16,-1 0-1-16,0-3-1 0,0 3 2 0,0-5 2 15,0 0 2-15,0 0 3 0,0 0-4 0,0 0 5 16,11-6-4-16,-7 0 1 0,5-1-5 0,-1 0 4 0,-2 2-2 15,1-2 4-15,0 2-6 0,2 2 0 0,-2 1 0 16,0 0 0-16,1 1 6 0,2 2-6 16,-2 1-4-16,-2 1 6 0,3 2 2 0,4-1-3 15,-5 1-2-15,2 2 4 0,0-2-4 0,-2 0-3 0,0 0 3 16,0-1-10-16,1 1-11 0,-2-2-12 16,-1 1-9-16,2 0-21 0,-3-4-24 0,3 1-22 0,1-3-31 15,1-2-148-15,-5 1-312 0,1-2 139 16</inkml:trace>
  <inkml:trace contextRef="#ctx0" brushRef="#br1" timeOffset="-34501.226">23758 9904 182 0,'0'-7'198'0,"0"0"3"0,0 0 3 16,3 5-4-16,-3-3-12 0,2 0-18 0,-2 2-15 16,0 3-11-16,0 0-16 0,0 0-14 0,0 0-11 15,-11 10-9-15,4 5-13 0,-7 9-8 0,4 7-2 16,-4 2-9-16,-1 14-7 0,1 3-3 0,1 3-6 15,3-3 0-15,-3 4-8 0,4-2-5 0,1-3-3 16,3-1-1-16,1-11-3 0,0 9-2 0,3-13-4 16,2-2-2-16,1-1 1 0,3-1-6 0,-1-5-1 15,-1-3 0-15,4-6-8 0,2 3-3 0,2 0-12 16,1-5-12-16,1-2-18 0,1-3-22 0,2-1-26 16,2-5-27-16,4-2-32 0,-3-9-42 0,9-1-172 0,-10-3-390 15,3-4 173-15</inkml:trace>
  <inkml:trace contextRef="#ctx0" brushRef="#br1" timeOffset="-34013.006">23933 10130 150 0,'-2'5'176'0,"0"2"-7"16,-3 5-8-16,5 5-10 0,-5 6-12 0,1 7-10 15,4 2-10-15,2 0-10 0,0-1-13 0,1 2-7 16,-1-1-8-16,2-1-10 0,-1 0-6 0,-1-3-5 16,2-1-7-16,-3-1-2 0,-1-7-7 0,3 0-5 15,-2 1-3-15,-1-1-3 0,0-2-5 0,0-8-1 16,0 1-3-16,0 0-10 0,-4-3-5 0,4-3-14 16,-1-1-10-16,-3 0 0 0,0-2-8 0,4-1-2 15,-14-6-5-15,7-1 1 0,-2-3 1 0,-3-4-2 16,-1-7-1-16,-3-4 8 0,3 0-2 0,4-7 5 15,-2 1 1-15,-1-16 3 0,2-3 6 0,0 3 4 16,7-4-10-16,-1 2 4 0,4 2 4 0,3 1 1 16,-2 1 1-16,2 9 6 0,3 6-1 0,-1 7 4 15,4-1 1-15,0 7-3 0,0 2-1 0,2 3 6 16,0 2-6-16,3 3 1 0,-1 2 2 0,4 2-2 16,1 2-1-16,-2 2 5 0,3 3-1 0,-1 0-3 15,-2 4 6-15,4 1-5 0,-4-2 6 0,-2 1 4 16,0 2-3-16,-5 0-3 0,-2-3 5 0,0 2 0 15,-1-1 6-15,0 1 1 0,-4-2 7 0,-1 3 5 16,-2 2 3-16,-3-6-1 0,-3 4 1 0,-3-3-6 0,0 2 1 16,0-1-5-16,-6 3-2 0,-2-2-6 15,1-1-11-15,-2 1-15 0,2-2-21 0,-2 1-22 0,0 0-29 16,1-2-17-16,2 0-32 0,5 0-29 16,0 2-98-16,-1 1-280 0,3-2 124 0</inkml:trace>
  <inkml:trace contextRef="#ctx0" brushRef="#br1" timeOffset="-33637.664">24075 10338 30 0,'6'5'160'0,"-6"-1"-13"0,2 4-9 15,0 3-7-15,-1 1-10 0,5 4-12 0,-4 1-4 16,1 1-15-16,1 0-11 0,-1-1-1 0,-2 0-9 16,2-1-11-16,0-1-5 0,-1 1-5 0,-2-2-8 15,0-5-1-15,2 2-2 0,-2-1-9 0,-2-2 2 16,4 0-2-16,0-2-8 0,-2 0 0 0,0-2 4 16,0 1-6-16,0-2 5 0,0-3-4 0,0 0-4 15,0 0-3-15,0 0 4 0,0 0-2 0,0 0-4 16,0 0 0-16,-2-23 1 0,2 12-3 0,2-5-4 0,-2-1 3 15,5-6-1-15,-1 2-4 0,0-4 2 16,1 1-4-16,1 7-4 0,-2-4-3 0,1 3-14 16,3 3-2-16,-3 0-12 0,5 2-15 0,-1 4-2 15,-1 4-7-15,2-3-4 0,-2 5-12 0,1 1 5 0,2 2-10 16,-4-2-6-16,3 4-9 0,3-2-2 0,-3 0-77 16,-1 0-189-16,2 2 83 0</inkml:trace>
  <inkml:trace contextRef="#ctx0" brushRef="#br1" timeOffset="-33359.677">24345 10338 202 0,'0'0'51'0,"7"1"22"0,-3 0 8 15,-4 4 11-15,0 2 2 0,0-2 2 0,-4 5 8 16,2 0-3-16,-3 4 4 0,2 0 2 16,-4 3 3-16,3-2-7 0,-2-1-13 0,1 3-4 15,0-1-7-15,5 0-9 0,-2-1-9 0,-1 1-4 0,3-4-7 16,2 5-4-16,-1-7-6 0,1 0-2 0,1 2-8 16,-1-3-6-16,1-3-4 0,1 1-7 0,0-2-4 15,-1-1-6-15,3-1-6 0,2 0-4 0,-3-2 8 16,3-1-5-16,-4-2 2 0,4 0-10 0,2-5 2 15,-4 0 1-15,1-1 0 0,-1 0 1 0,2-3 2 16,-3 0 0-16,0-5-1 0,-4 3 2 0,1-5-3 16,-2 1 5-16,-3-3 0 0,-2 2 2 0,0 1 9 15,-3 1 5-15,-1 0 1 0,0 3 6 0,-1 3 6 16,1 1 1-16,-3 3-2 0,-1 2 1 0,2 0-8 16,-3 4-14-16,0 0-15 0,1 2-16 0,-1 2-25 15,3 2-26-15,-1-1-27 0,5 1-34 0,-2 2-145 16,4-2-308-16,-1 0 137 0</inkml:trace>
  <inkml:trace contextRef="#ctx0" brushRef="#br1" timeOffset="-33050.083">24462 10023 105 0,'-1'-9'182'0,"-2"-1"-9"16,1 3-15-16,2 0-16 0,0 2-15 0,0 1-13 16,0 4-15-16,0 0-8 0,0 0-11 0,0 0-2 0,0 0-5 15,6 13 3-15,-3-1-6 0,-3 6-3 0,2 8 1 16,1 5-8-16,-1 3-4 0,1 12-4 0,-2-12 0 16,2 15-4-16,-2 0-5 0,0 1-2 15,-2-3 0-15,0 0-4 0,3 1-3 0,-3-2-4 0,2 1-1 16,-1-13 1-16,3 2-8 0,-4 11-2 0,-1-13-2 15,1-1-6-15,-3-1-14 0,3-2-13 16,-2-3-12-16,1 1-16 0,-3-2-18 0,4-7-22 0,1-3-24 16,-2-5-18-16,1 1-23 0,-2-3-139 15,-2-3-310-15,1 0 138 0</inkml:trace>
  <inkml:trace contextRef="#ctx0" brushRef="#br1" timeOffset="-32530.919">24356 10527 135 0,'9'-8'128'0,"9"-4"-10"0,-4 3-12 16,1-1-10-16,2 0-4 0,0-1-12 0,-3-1-8 15,1 3-4-15,0-2-15 0,-1 3 1 0,-3-1-12 16,-2 2-1-16,1 1 5 0,-5 1-1 0,1 1 3 15,-2 1 7-15,1 1-1 0,-1 1 3 0,-4 1 4 16,8 0 2-16,-8 0 5 0,10 4 1 0,-7 1-9 16,4 3-3-16,-1-2-9 0,2 2-3 0,-3 0-2 15,3 1-3-15,-3 0-5 0,4-1-4 0,-4-1-5 16,2 2-1-16,0-2-6 0,-2-2-6 0,1-2-6 16,-2 1-10-16,2-1-2 0,1-2-5 0,1-2 0 0,-3 1-2 15,3-4-3-15,2-1 3 0,-2-5-5 16,1 3-2-16,-2-4 1 0,4-3 0 0,-4 1 6 15,3-4-5-15,-2 0 5 0,0-2 3 0,-1-6 2 16,-3-2-3-16,-1 0 2 0,-1-2 2 0,2 1 3 0,-3-5 9 16,2 4 3-16,1 1 5 0,-2 3-3 0,-4 8 5 15,2 4 10-15,0 4 2 0,-4-1 0 16,4 5 1-16,0-1-4 0,0 6-5 0,0 0 4 16,0 0 4-16,0 26 4 0,4 1-6 0,-4 4-1 0,0 2 3 15,2 13-5-15,0-13-6 0,-2 3 1 0,2-3-1 16,-2-2 0-16,5 3-3 0,-2-2 0 0,3-4 0 15,-6-5-2-15,4 4 0 0,1-13-3 0,-1 3-3 16,-3-5-10-16,2 0-7 0,1-8-11 0,-2 4-13 16,1-2 2-16,1-4-10 0,-2-2-13 0,-2 0-20 15,12-9-32-15,-6-1-28 0,-1 0-34 0,0-6-119 16,-2 0-313-16,-2-2 140 0</inkml:trace>
  <inkml:trace contextRef="#ctx0" brushRef="#br1" timeOffset="-32335.489">24789 10156 104 0,'16'-9'98'0,"0"1"-8"0,3-1-14 16,-2-1-11-16,1-2-23 0,4-5-24 0,-11 4-38 15,3 0-60-15,-2 3-84 0,-5-6 37 0</inkml:trace>
  <inkml:trace contextRef="#ctx0" brushRef="#br1" timeOffset="-31030.999">747 11737 126 0,'0'0'136'0,"0"0"-6"16,0 0-14-16,0 0-13 0,0 0-11 0,0 0-10 15,0 0-1-15,0 0-14 0,0 0 1 0,3-7-7 16,-2 3-8-16,0-3-18 0,3 2 3 0,1-7 2 16,3-5-7-16,4-6 2 0,8-4-12 0,5-16-3 15,7-2-25-15,15-27-28 0,6 2-37 0,-2 1-136 16,-4-2-222-16,2-4 99 0</inkml:trace>
  <inkml:trace contextRef="#ctx0" brushRef="#br1" timeOffset="-29424.269">15129 2056 118 0,'0'0'119'0,"-5"1"-6"0,5-1-7 16,0 0-8-16,-8 1-2 0,8-1-9 0,0 0 3 15,0 0-5-15,0 0-9 0,4-10-9 0,5 1-7 16,1-5-4-16,16-10-17 0,10-18-4 0,8-2-13 16,16-21-60-16,7 4-74 0,-29 18-75 0,27-20-201 15,-29 22 89-15</inkml:trace>
  <inkml:trace contextRef="#ctx0" brushRef="#br1" timeOffset="-28791.699">13226 9810 48 0,'0'0'120'0,"0"0"-12"16,0 0-6-16,4 3-5 0,-4-3-4 0,0 0-7 15,10-2 0-15,-10 2-13 0,10-1-4 0,-2 0-6 16,-1 0-5-16,5-3-8 0,0 0 1 0,2 0 0 16,1-1-10-16,6-2-24 0,5-6-47 0,0-4-73 15,-2-6-77-15,13-14-195 0,0-4 86 0</inkml:trace>
</inkml:ink>
</file>

<file path=ppt/ink/ink1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1-10-19T04:58:40.870"/>
    </inkml:context>
    <inkml:brush xml:id="br0">
      <inkml:brushProperty name="width" value="0.05292" units="cm"/>
      <inkml:brushProperty name="height" value="0.05292" units="cm"/>
      <inkml:brushProperty name="color" value="#FF0000"/>
    </inkml:brush>
  </inkml:definitions>
  <inkml:trace contextRef="#ctx0" brushRef="#br0">1593 519 7 0,'0'0'49'0,"0"0"-9"0,0 0 6 0,0 0-2 15,0 0 7-15,0 0-3 0,0 0-3 0,0 0 2 16,0 0 3-16,0 0 1 0,0 0-10 0,0 0 3 16,0 0-2-16,0 0-7 0,0 0 9 0,0 0-10 15,0 0 10-15,0 0-6 0,0 0-9 0,0 0-8 16,0 0 1-16,0 0-2 0,0 0 1 0,0 0-5 16,0 0-2-16,0 0 5 0,0 0 1 0,0 0-6 15,0 0 6-15,0 0-4 0,0 0 11 0,0 0-2 16,0 0-3-16,0 0-4 0,0 0 2 0,0 0-8 15,0 0 12-15,0 0-6 0,0 0-11 0,0 0 9 16,0 0-7-16,0 0 5 0,0 0-11 0,0 0 8 16,0 0-5-16,0 0 6 0,0 0-8 15,0 0 3-15,0 0-3 0,0 0 0 0,0 0 6 16,0 0-3-16,0 0 1 0,0 0-3 0,0 0 1 0,0 0 3 16,0 0 0-16,0 0-5 0,0 0 15 0,0 0-11 15,0 0 0-15,0 0-3 0,0 0 5 0,0 0-5 16,10 30 2-16,-10-30-2 0,0 0-4 15,0 0 7-15,0 23 1 0,0-23 0 0,0 0-2 16,0 20-2-16,0-20-3 0,0 14 0 0,0-14-1 16,0 0 5-16,0 22-4 0,0-22 3 0,0 19-4 15,0-19 0-15,0 0 6 0,3 24-1 0,-3-24-3 16,0 18 1-16,0-18 7 0,6 21-4 16,-6-21-4-16,1 21 6 0,3-10-4 0,-4-11-1 0,3 19 3 15,-3-19 0-15,1 23-1 0,-1-23-2 0,5 18 3 16,-1-6 3-16,-1-2 4 0,-1-3-10 0,1 5 12 15,-2-4-1-15,4 3-2 0,-2-2 2 0,-3 1-1 16,2 0 4-16,2-2 2 0,-2 2-4 16,0-3 0-16,2 3 4 0,-3-2-5 0,-1 1-3 15,3 0 3-15,-2-1-2 0,-1 1-6 0,4 3 0 16,-2-3 3-16,-1 0-1 0,-1 2 1 0,3-1 1 16,-2 0 3-16,2 0 0 0,-2-1-3 0,2-2 4 15,-2 3 3-15,-1 0-5 0,1-1-7 0,0 3 6 16,2-2 1-16,-3 0-5 0,3 0 0 0,-1 1 1 15,-2-1-4-15,-1 2 5 0,2-2-7 0,2 0-1 16,-2 4 5-16,0-3 1 0,2 5-2 0,-3-6-4 16,1 1 3-16,0 2-5 0,0-1 4 0,-1-1 0 15,1 5 1-15,1-5-4 0,-2 0 0 0,0 6 4 16,-2-4-1-16,2-1 2 0,0-2-2 0,-1 2-3 16,1 0 8-16,0-2-14 0,-1 2 5 0,2 5 5 15,0-4-2-15,-2-4-1 0,1 2-1 0,0 0 1 16,1-1 0-16,-1 2 2 0,0-1 2 15,-1-2-5-15,1 3-1 0,0 0 0 0,0-1 0 0,0-1 5 16,-1 1-2-16,0 1-3 0,0-1-2 0,2-1 3 16,-1-1 3-16,0 3-6 0,0-2 2 15,-1 0 6-15,1 2-2 0,1-1-3 0,0-1-2 16,-1 1 1-16,0 0 6 0,0 0-6 0,0-3 2 16,0 5-4-16,1-1 2 0,-1-3-1 0,1 0 2 15,1 4 1-15,-4-4-1 0,2 1 2 0,3 2-3 16,-1-1-1-16,-2-2 2 0,1 1 0 0,-1-1 3 15,1 1-4-15,1 0 2 0,-1 2-2 0,-1-3 1 16,0 1 4-16,4 0-2 0,-3 1-6 0,0 0 4 16,-1-2 4-16,2 3-3 0,-1-4 1 0,-2 4 4 15,1 0-8-15,0-2-1 0,1 2 6 0,0-3-3 16,-1 3-6-16,0-2 9 0,0 2-4 16,0 0 0-16,0-2 5 0,-1 1-1 0,2 0-5 15,-1 0 6-15,3 2 0 0,-3-3-6 0,0 2 1 0,3 0 2 16,-3-2 0-16,2 1-2 0,-4 6 1 0,4-4-2 15,0-4 2-15,-2 4 1 0,0 3-2 0,0 1 3 16,0 0-3-16,0-2 0 0,0 2 1 0,0-1 3 16,0-1-3-16,0 2 1 0,-2-1 2 0,0 2 0 15,2-4-2-15,0 3-1 0,-1-2 2 16,-1 2-3-16,2-5 1 0,-3 5 3 0,3-2-1 16,0-1-2-16,-1 3 0 0,2-1-5 0,-1 0 7 15,-1 0 0-15,1 1 1 0,-1 0 0 0,1 0-7 16,-2-2 6-16,1 4 1 0,1-4 0 0,0 1-4 15,-1 0 2-15,2 0-3 0,-2 1 3 0,-1 0 1 16,0-1 0-16,2 1-2 0,0 3 0 0,0-3-1 16,0-5 2-16,-1 7 0 0,1 6-1 0,0-8 0 15,-2-1 2-15,4 0-2 0,-2 2 0 0,-2-6-1 16,2 5 4-16,-1 0-3 0,0-2-1 0,1-1 2 16,0 3-1-16,-2-7 0 0,1 4 2 15,2 1 2-15,-1-2-5 0,3-2 2 0,-3 0 0 16,0 0 2-16,1-1-3 0,1 1 2 0,-2-1 0 15,0-1-4-15,1 2 4 0,-1 0-2 0,0-3-1 16,0 4 1-16,0-2 0 0,0 1 2 16,2 0-1-16,-2-4 0 0,-2 2-8 0,2-9 6 0,0 15 0 15,0-10-1-15,0-5 3 0,0 10-2 0,0-10-3 16,0 9 2-16,0-9 3 0,0 0-2 0,0 10-3 16,0-10 1-16,0 0 5 0,2 6-12 0,-2-6-9 15,0 0-23-15,0 0-40 0,0 0-59 0,0 0-199 16,0 0-366-16,0 0 161 0</inkml:trace>
  <inkml:trace contextRef="#ctx0" brushRef="#br0" timeOffset="1428.977">1712 3246 26 0,'-3'-4'47'16,"3"4"3"-16,0 0 4 0,-3-3 0 0,3 3 1 15,0 0-7-15,-3-2-1 0,3 2-3 0,-4-3-2 16,4 3 0-16,0 0-2 0,-5-4-9 0,5 4 0 16,-5-2-5-16,5 2-1 0,0 0-1 0,-4-3-8 15,4 3 2-15,-4-3-1 0,4 3 6 0,0 0-14 16,-4-5 2-16,4 5 0 0,-1-1 0 0,1 1 2 15,0 0-2-15,0 0-5 0,0 0-1 0,0 0 0 16,0 0-1-16,0 0 2 0,0 0-8 0,0 0 3 16,0 0 1-16,0 0 4 0,0 0-4 0,0 0-2 15,0 0-2-15,0 0 3 0,0 0 0 0,-4 9-1 16,4-6 6-16,0-3-3 0,1 9 2 0,-1-4-3 16,0-1-1-16,2 3 1 0,-1-1 2 15,-1 1 4-15,1 2-5 0,-1 1 2 0,0 2-2 16,0 0 3-16,3-1 5 0,-2 4-8 0,0 2 2 15,1-2-1-15,0 2 1 0,-1 3-4 0,2-4 5 0,-2 3 2 16,1-2-2-16,-1 0-4 0,1 1 10 0,0-2 4 16,-1 1-8-16,0-2 12 0,2 1-13 0,-2-5-1 15,0 0 3-15,1 1 3 0,1-1-7 0,-1-2 7 16,0-3-4-16,-2 2 1 0,2-3-2 0,-1 1 0 16,1-1 3-16,-2 0 3 0,0-1-2 15,2-2 5-15,-2-2 13 0,2 5 2 0,-2-5 13 16,0 4 13-16,0-4-5 0,0 0 2 0,-1 5 1 0,1-5-2 15,0 0-4-15,0 0-8 0,0 0 2 0,0 0-13 16,0 0-15-16,-3 3-23 0,3-3-41 16,0 0-36-16,0 0-45 0,0 0-109 0,-10-8-258 15,8 5 115-15</inkml:trace>
  <inkml:trace contextRef="#ctx0" brushRef="#br0" timeOffset="2654.967">1666 3759 22 0,'15'-9'56'0,"-11"8"-5"16,-4 1 5-16,8-4-6 0,-2 2 2 15,1 1 0-15,1-2-6 0,3 1 1 0,1-2 4 16,1 3-6-16,4-4-3 0,-2 0-4 0,4 0-5 16,3 4 1-16,4-3-4 0,-6 0-1 0,9-1 6 15,1 2-10-15,-1-1-6 0,0 3 4 0,2 1-7 0,-3-3 0 16,5-1-3-16,-3 3 1 0,0-2-3 15,4 3-2-15,-1-2 7 0,-1 2-3 0,0-1-2 16,-2-1 1-16,0 1 8 0,4 0-2 0,1-3-6 16,-1 4 8-16,2-3 1 0,-1 0-1 0,0-1-6 15,3 0 8-15,-4 0-6 0,4-3 0 0,-2 1 2 16,5-3-6-16,-5 2 0 0,5 2 5 0,-6-2-8 16,1 2 2-16,0-3-2 0,1 3-3 0,-1-2-2 15,-4 3 0-15,0-1 3 0,-2 0 1 0,6 1-2 16,-4-4-3-16,1 7 2 0,-1-3-5 0,2 0 4 15,-2-4 7-15,1 5-6 0,-4-3-3 0,5 1 2 16,-3 0 2-16,1-2-3 0,0 1 3 0,1 3-4 16,2-3 1-16,-2 1 0 0,-1 0 2 0,3 1-2 15,-3-2-3-15,-2 2 3 0,3 0-3 0,1 0 0 16,-1 2 0-16,-5-2-3 0,3 1 6 0,-3 1-3 16,3-1 3-16,-3 0 2 0,-2 3-5 0,5-2 0 15,-2-3 6-15,-1 3 1 0,-6 0-5 0,1 0-1 16,-1 1 1-16,6-2 0 0,-5 2-5 0,8-3 2 15,-3 2 3-15,1 0 0 0,-1-1-4 0,0 1 1 16,0 2-1-16,1-2 7 0,-9 0-2 0,11 2-3 16,-3 1 1-16,0-2-5 0,1 1 6 0,-7-1-4 15,7 3 10-15,0-2-4 0,-1 0-3 0,1 0-3 16,-2-1-2-16,1 2 0 0,2-2 7 0,-2 3-4 16,0-2 1-16,1 2 1 0,-2-2 2 0,1 0 2 15,4 0-5-15,-4 2 2 0,1-2-4 0,-1 0 2 16,-6 0-3-16,10 0 3 0,-5 3 0 0,-5-3 1 15,5 0-2-15,-4 0-1 0,-2 0-1 0,0 2 1 16,3-2 7-16,-4 0 2 0,1 2-6 0,2-2-2 16,-1 1 1-16,6 2-1 0,-1-2-1 0,1 2 0 15,-8-2 3-15,8 1-4 0,1 0-1 0,0-1 4 16,-1 2 0-16,0-3-2 0,3 1 1 0,-2 1-2 16,3-1 3-16,0 0-2 0,0-1-1 0,0 3 1 15,-4-3 9-15,3 1-9 0,-10-1 5 16,1 3-1-16,-1-2 2 0,-2 0 3 0,-8 0-7 0,5-1-1 15,-5 1 1-15,-1-1 6 0,2 1-6 0,-6 2-3 16,1-3 6-16,-1 0-4 0,-6 0 1 0,10 2 0 16,-3-2 2-16,-7 0-3 0,9 0 2 15,-9 0-3-15,7 0 2 0,-7 0 2 0,7 2 12 16,-7-2 1-16,0 0 8 0,5 0-4 0,-5 0-2 16,0 0 2-16,0 0-3 0,0 0-3 0,0 0-3 15,0 0 10-15,6 1-8 0,-6-1-1 0,0 0-1 0,4 1 0 16,-4-1-3-16,0 0 0 0,0 0-4 0,0 0 2 15,0 0-19-15,0 0-40 0,0 0-57 0,0 0-129 16,-22 0-259-16,3 0 115 0</inkml:trace>
  <inkml:trace contextRef="#ctx0" brushRef="#br0" timeOffset="5587.299">3396 3678 36 0,'0'0'60'0,"0"0"-5"16,0-5-4-16,0 5-1 0,0 0-4 0,-1-3 10 15,1 3-7-15,0 0 1 0,-3-4-4 0,3 4 5 16,0 0 1-16,0 0-15 0,0-7 7 0,0 7-2 16,0 0-2-16,0 0-11 0,0 0 0 0,-2-3-3 15,2 3-2-15,0 0-9 0,0 0 6 0,0 0-2 16,0 0-10-16,0 0 5 0,0 0 1 0,0 0-3 16,0 0 7-16,1 11 0 0,0-1 2 0,2 0-5 15,-2 2 6-15,-1 7-3 0,0 1-1 0,4 8 3 16,-1 1-2-16,-2 1 3 0,2 0-7 0,-1-2-1 15,0 1 5-15,1 0-5 0,-3-4-2 0,2-4 1 16,1-4-3-16,-1 0-3 0,0-5-4 0,2 1 5 16,-2-2-5-16,2-1-8 0,-3-3-1 0,2-3-21 15,-1 3-11-15,0-4-2 0,-2-3-10 0,1 1-18 16,-1-1-15-16,0 0-12 0,4-8-52 0,-4 3-159 16,-2-3 70-16</inkml:trace>
  <inkml:trace contextRef="#ctx0" brushRef="#br0" timeOffset="5774.921">3474 3949 22 0,'6'-1'39'0,"2"-2"-5"0,3 1 0 16,-3 1 1-16,2-3-14 0,3 1 8 0,-4-2-10 15,0 0-2-15,1-2-2 0,2 1 2 0,-3-2-9 16,-1 1-6-16,-1-1-5 0,2-1-12 0,-3 0-5 15,0 1 5-15,0-2-26 0,-1 0-42 0,-3 1 19 16</inkml:trace>
  <inkml:trace contextRef="#ctx0" brushRef="#br0" timeOffset="6216.952">3625 3738 16 0,'-2'-6'16'0,"-2"-3"7"0,3 2 0 0,0 4 3 16,-1-4 1-16,-1 1 0 0,2 2 6 0,-2 1-6 16,2-3 8-16,1 6 4 0,-4-5-3 0,3 3 4 15,1 2 3-15,-3-3-2 0,3 3-1 16,0 0 0-16,0 0-9 0,0 0-4 0,0 0 6 15,-9 10-3-15,6-4-5 0,1 2 9 0,1 4 3 0,-3 5-4 16,3-1 7-16,-2 0 5 0,1 2-4 0,-1 0 2 16,3-2-2-16,0 4 2 0,0-5-6 0,3 4-1 15,-3 1-1-15,5-3 4 0,-4-1-8 0,3 1-2 16,-3-2 1-16,4-1 0 0,-1 1-7 0,1-2-7 16,-1-4 5-16,0 3-3 0,0 0 5 15,0-3-7-15,0-1-5 0,0-2 6 0,0 0-7 0,1-4 0 16,-1 5 4-16,0-5-6 0,1 1 3 0,-1-1-4 15,0-1-5-15,-4-1 7 0,0 0-6 0,11-8 3 16,-3 1-5-16,-2-1 8 0,-2-1-5 0,1 0-5 16,-4-3-5-16,2 1 3 0,-2-3 5 15,2-1-11-15,2 0 1 0,-2 2 4 0,-1 1-11 0,1-1 11 16,-1 2 3-16,-1 0-4 0,2 4-4 0,-3 0 6 16,1-1-1-16,1 4 1 0,-2-1 0 0,2 1-4 15,-2 1 4-15,0 3 1 0,0 0 3 0,0 0 5 16,0 0 3-16,9 12-9 0,-5-7 4 15,1 2-5-15,-2 2 6 0,-1-1 2 0,1 0 1 0,3 1-7 16,-2 0 5-16,0 1-2 0,0 0-1 0,-1-1 2 16,4 0 0-16,-6-3-9 0,4 2 2 0,-1-3 4 15,0-1-1-15,0 0 2 0,-3 1-8 0,3 0-23 16,1-2-24-16,-5-3-31 0,4 0-49 0,-4 0-71 16,4-8-220-16,-3 2 98 0</inkml:trace>
  <inkml:trace contextRef="#ctx0" brushRef="#br0" timeOffset="6375.007">3823 3792 43 0,'0'0'155'0,"2"-3"-17"0,-2 3-27 0,0 0-42 15,0 0-34-15,7 6-44 0,-7-6-45 0,2 3-28 16,-1-1-88-16,2 3 40 0</inkml:trace>
  <inkml:trace contextRef="#ctx0" brushRef="#br0" timeOffset="6839.654">3920 3978 45 0,'0'0'73'0,"0"0"4"0,6-7-15 0,-3 3-3 16,-2 0-8-16,4 1-2 0,-4-1-3 16,2 0-2-16,0 0-4 0,0-1-1 0,-3 0 1 15,4 0-8-15,0-2-5 0,-3 2-6 0,3-2 3 16,-4-2-2-16,1 3-5 0,2-4 3 0,-3 1 0 15,0 0-8-15,0 1 1 0,0 3 0 0,-3-3-18 16,2 3 31-16,-3-2 12 0,3 3 11 0,-3 2-1 0,0-1 8 16,4 3-2-16,-5-4-23 0,5 4 5 15,0 0-3-15,-10 0-3 0,6 5-3 0,-2-1-3 16,-2 0-5-16,0 7-2 0,2-5-2 0,0 5-1 0,-2-2-2 16,-1 5 6-16,5-2-8 0,-1-1 1 15,1 1-3-15,2-2 0 0,-3 2-1 0,5-1-2 16,-3-1 2-16,3 2-4 0,1-1-1 0,1-2 2 0,3 4 7 15,-3-7-3-15,2 1-4 0,1 2-7 16,-1-1 5-16,1-4-3 0,4 1-1 0,0-2-6 16,1 0-5-16,3-4 3 0,-3-3-1 0,8 3-18 0,-1-5-12 15,2-4-2-15,-1 0-12 0,0-2-14 0,-3-1-12 16,3 3-12-16,-2-3-9 0,0 2-52 16,-1 0-165-16,-2-1 74 0</inkml:trace>
  <inkml:trace contextRef="#ctx0" brushRef="#br0" timeOffset="7347.927">4219 3805 33 0,'0'0'93'16,"0"0"-9"-16,-14 4-10 0,6-1-2 0,-1 1-6 16,3 2-4-16,-2-3-6 0,-1 4-3 0,0 1 4 15,2-2-6-15,0 3-8 0,-2 2 1 0,-1 1-8 16,2-1-2-16,3 0-12 0,0-1 7 0,1 1-6 15,-1-1-1-15,1 2-1 0,3-2 2 0,1-1-2 16,3 1-11-16,-2-3 3 0,0-2 0 0,4 2-10 16,-4-2 3-16,5 0 1 0,0-2-1 0,0 0-10 15,6-3 3-15,-4-2-10 0,3 0 5 0,-1-2-8 16,3 1-4-16,-4-3 0 0,1 0-2 0,-1 0 6 16,-1 0 3-16,1-2-4 0,-3 0 2 0,1 1 2 15,-5 1 1-15,5 1 5 0,-5 0 7 0,1-3-8 16,-3 1 7-16,1-1 6 0,-1 3 4 0,0 0 11 15,0-2 7-15,-1 3 7 0,-1-1-2 0,2 1 5 16,0 4-1-16,-1-2 4 0,1 2-12 0,-1-7 0 0,1 7 4 16,0 0-6-16,0 0-10 0,0 0-7 15,0 0 4-15,0 0 6 0,0 0-1 0,0 0-5 16,0 14-2-16,0-3-2 0,-1-3-5 0,2 1 8 16,-2 3-3-16,1 1-2 0,0-2 1 0,0 2 2 15,1 4-9-15,0-1 15 0,0 2-3 0,1-1-8 16,-1 2-3-16,4-1 0 0,-4-2-1 0,3 1 1 15,0-1-6-15,1 0 8 0,-2-3-7 0,2 1 5 16,-2 5 3-16,0-10-8 0,2 3 3 0,-3-2 0 16,3 2 9-16,-4 0-7 0,1-4 7 0,0 1-17 15,0-4-4-15,0 1-1 0,-1-1-6 0,0-1-11 16,-2-1-10-16,2 1-5 0,-1-4-18 0,0 0-26 16,0 0-21-16,0 0-86 0,0 0-210 0,0 0 93 15</inkml:trace>
  <inkml:trace contextRef="#ctx0" brushRef="#br0" timeOffset="7930.727">4253 3635 47 0,'3'15'71'0,"-2"2"0"0,4 3-13 16,-1-1 1-16,0 2-8 0,1 2-5 0,-3-2-1 16,4 2-4-16,-3-4-1 0,0-1 5 0,1 0-9 15,0-1-5-15,-2-1-8 0,0-5-1 0,0 2-1 16,2-3 9-16,-4-1-18 0,5 1 5 0,-4-3-9 16,1-3 4-16,-1 0-4 0,-1 1-1 0,1-4 4 15,0 3 3-15,-1-4 9 0,0 0-3 0,0 0 0 16,0 3-6-16,0-3-3 0,0 0 19 0,6-10-26 15,-5 3 12-15,3-4-4 0,-2 1-8 0,1-1 1 16,-1 1-8-16,-2 1 8 0,4-2-1 0,1 9 1 16,-5-5-7-16,1 0 1 0,2 5-4 0,-2-1 10 15,2 0 3-15,-3 3-13 0,4-5 7 0,-4 5-3 16,0 0 1-16,10 5 3 0,-2-2 2 0,-5 1 6 16,4 4-8-16,-2-5-2 0,2 2 4 0,0 4 3 15,-3-2-9-15,5 0 12 0,-4 1-3 0,3-1-5 16,-2-2-4-16,-1-1 2 0,4 1-2 15,-5 1 2-15,4-4 0 0,0 1 1 0,-2 0-1 0,-1-2-7 16,-5-1-14-16,10-1-16 0,-4-3-3 0,1 2-16 16,-3-3-9-16,1 1-18 0,-1-6-44 0,-1 2-137 15,0-2 60-15</inkml:trace>
  <inkml:trace contextRef="#ctx0" brushRef="#br0" timeOffset="8166.686">4505 3604 23 0,'0'0'112'0,"0"0"-10"0,0 0-4 16,0 0 3-16,0 0-20 0,-5 14-8 0,5-2-2 16,0 1-2-16,0 3-3 0,1 3-10 0,2 4 14 15,-1-1-9-15,0 4-1 0,1-7 5 0,-1 6-12 16,2-7 2-16,-1 1-3 0,5 0-8 0,-4-1 4 16,0 3-15-16,0-8 1 0,1 4 10 0,-2-4-16 15,5-2 1-15,-5-1-7 0,0-2-4 0,1-1 1 16,0 0-3-16,0-1-3 0,-1-2-5 15,1-1-5-15,-1 0-15 0,-3-3-10 0,10-3-26 16,-6 0-22-16,4-3-21 0,-3-2-35 0,0-2-84 0,-2-1-227 16,-1 0 100-16</inkml:trace>
  <inkml:trace contextRef="#ctx0" brushRef="#br0" timeOffset="8414.481">4501 3788 102 0,'-11'0'128'0,"11"0"-12"16,0 0-12-16,0 0-12 0,0 0 1 0,0 0-14 15,0 0-2-15,0 0-2 0,25-3 0 0,-13 0-6 16,1 2-3-16,2-3-13 0,2 1-9 16,-1-3 9-16,-1-2-10 0,-1 4 0 0,3-2-3 0,-3 1-6 15,2-1-5-15,-6 0-6 0,1 3-3 0,-1-2-6 16,-3 2-15-16,-1-2-6 0,-1 4-16 15,0-5-22-15,-2 2-20 0,1 1-2 0,0 0-13 0,-4 3-8 16,1-4-6-16,-1 4-73 0,0 0-182 0,0 0 81 16</inkml:trace>
  <inkml:trace contextRef="#ctx0" brushRef="#br0" timeOffset="10174.302">542 2172 69 0,'-2'-3'83'0,"2"3"-5"0,0-5 1 0,0 5-8 15,0-5-6-15,-1 1 0 0,1 4 12 0,0 0-7 0,-3-3-1 16,3 3-1-16,0 0-5 0,-1-5 0 0,1 5-4 16,0 0-11-16,0 0 1 0,0 0-4 0,0 0-6 15,0 0-8-15,0 0-3 0,0 0 6 16,0 0-9-16,4 27 7 0,-1-17-5 0,0 7-2 15,2 1-5-15,1 5 0 0,0 5-2 0,0-2 0 16,2 0-1-16,-5 0-4 0,4 1 2 0,-1 1 1 16,1 0-9-16,-1-2 4 0,0-2 3 0,0-3-5 15,-3-3-2-15,0-2 4 0,0 1-4 0,-2-7-1 16,0 1 4-16,2 0-5 0,-2-5-1 0,-1 2-1 16,3-2 0-16,-2-4-2 0,-1-2 5 0,1 9-3 15,-1-9 3-15,2 5 2 0,-2-5 2 0,0 0-6 16,0 0 2-16,0 0-3 0,9-14 1 0,-5 5-1 15,-1-4-4-15,3-3 4 0,3-2-2 0,-6-1-1 16,3 2-1-16,-6 0 1 0,4 0 0 0,1 3-3 16,-1 2 1-16,0 3-3 0,2 0 0 0,-5 3 2 15,2-5 2-15,2 9 0 0,-1-3-1 0,-3 1 0 16,6 2-2-16,-7 2 0 0,10 2 0 0,-5 0 2 16,3 3 1-16,-2-1 1 0,4-1 0 0,0 5-1 15,1-1 7-15,0-2-8 0,-1 4 5 0,3 1-6 16,-3-3 6-16,1-1-7 0,-4 0 8 0,0 0-4 15,0-1 4-15,4-1 2 0,-5 1-6 0,0-3-3 16,-1 1 5-16,1 1 0 0,-5-4 1 0,5 3 2 16,-6-3-4-16,5 2 0 0,-5-2-1 0,0 0 5 15,0 0-3-15,8-10 2 0,-8 3-4 0,0 2 5 16,-4-7-2-16,3 2-2 0,-3-3-3 0,2-4 2 16,-6 0 2-16,3-6 8 0,-2 3-7 0,-2-3-7 15,2 3 1-15,-2-6-2 0,4 5 4 0,-4 3 0 16,2 4 3-16,1 6-1 0,2-4 3 0,-2 3-12 15,2 4 13-15,1-1-4 0,1 1-3 16,-2 1-8-16,4 4-28 0,-1-8-27 0,1 4-32 16,0 4-22-16,2-2-104 0,-2 2-240 0,0 0 106 0</inkml:trace>
  <inkml:trace contextRef="#ctx0" brushRef="#br0" timeOffset="10779.509">1031 2346 30 0,'3'-12'53'16,"0"-3"-4"-16,-1 5-1 0,1-1-6 0,0 0 7 15,-2-2-21-15,-1 4 0 0,1-3-16 0,-2 1 4 16,1 1 7-16,0 1-4 0,-3 0-3 0,2 4 1 16,-3-2 9-16,3 3-15 0,-4-2 4 0,4 5 9 15,-3-4-15-15,0 3-5 0,4 2 7 0,0 0-13 16,-14 4 4-16,9-1 7 0,5-3 4 0,-10 7-7 16,4 0-1-16,2 1-2 0,1-1-1 0,0 3 1 15,1 1 5-15,-1 2-11 0,3-1 9 0,-2 5-3 16,2-5 0-16,2 0 4 0,1 0-5 0,-1 0 3 15,2 3-1-15,2-5-2 0,0-1-4 0,0 2 4 16,3-5 1-16,0 1 1 0,-1-2 28 0,1-1-38 16,2-4 9-16,-1 3-1 0,3-7-2 0,0 1 8 15,-2-2-7-15,7-2 3 0,-8 1-7 16,4-6-2-16,-1 1-7 0,0 1 3 0,-3-3-8 16,-2-3 0-16,1 2-2 0,-5 2 2 0,-2-5 0 15,2 0 0-15,-4 0 3 0,0 5-3 0,0-4 11 16,-4 5-5-16,3-1 6 0,0 3 8 0,-2-1 5 0,-2 1 10 15,4 3 3-15,-3 0 6 0,4-2 3 16,-4 5 6-16,4-1-10 0,0 4-7 0,0 0 0 16,0-3-12-16,0 3 6 0,0 0 2 0,0 0 0 15,8 9-1-15,-7-4-12 0,4 0 17 0,0 3-13 16,-1-3-2-16,3 4 0 0,1-3 8 0,0 3-2 16,0-2 1-16,-2 0-3 0,4 0-6 0,-1-2 0 15,-1 0 12-15,-2-1-8 0,1 0 5 0,2 0-11 16,2-1 1-16,-4-3-3 0,-7 0-7 0,17-6-6 0,-8 0-15 15,1 2-22-15,-2-2-12 0,1-1-50 16,-1 0-124-16,-1-3 55 0</inkml:trace>
  <inkml:trace contextRef="#ctx0" brushRef="#br0" timeOffset="11195.84">1363 1951 42 0,'-8'3'70'15,"-1"2"-6"-15,-2 4-6 0,3-1 6 0,0 0 0 16,-1 1-24-16,2 3 1 0,-1-3 0 0,4 3-10 16,2-2-1-16,-1 2-2 0,3 0-7 0,0-3 7 15,3 2-4-15,1-4-3 0,-2 4-3 0,2-6-3 16,0 1-6-16,2 1 2 0,1-3 15 0,-1-3-14 16,0-1-1-16,1 3-1 0,-7-3-4 15,15-3 0-15,-5 2 9 0,-2 0-7 0,0-5-9 0,-2 2 10 16,-1 1 8-16,2-2-15 0,-1 2 9 0,-1-3 0 15,-1 3-5-15,0-1-5 0,-3 0-1 0,4 0 8 16,-5 4-5-16,6-3-3 0,-2 2 2 0,-4 1-6 16,0 0 11-16,0 0-12 0,0 0 2 0,0 0 1 15,0 0 8-15,0 0 1 0,17 8-12 0,-12-5 1 16,0 4-4-16,1 3 7 0,2-5 8 16,0 5-6-16,-2-5 3 0,3 7-5 0,-2 0 24 0,-1-2-13 15,4 4-7-15,2-2 3 0,-2 1-6 0,0 2 5 16,-1-1-3-16,0-3 1 0,-3-1-2 0,2 0-4 15,1 2 0-15,-1-4 3 0,-2 3 0 16,3-1 11-16,-4 0-5 0,-1-3-7 0,4 1-1 16,-3-1-7-16,-4 0 3 0,3-2-20 0,1 0-6 15,-4-1-12-15,0-1-18 0,-1-1-66 0,0-2-137 16,0 0 60-16</inkml:trace>
  <inkml:trace contextRef="#ctx0" brushRef="#br0" timeOffset="11815.463">1401 1555 109 0,'0'0'102'0,"0"0"-8"0,0 0-14 0,0 0-1 15,9 12-17-15,-1-5 10 0,-3 3-17 0,8 4 1 16,-3 1-8-16,-2 2 8 0,6 6-23 0,-3 0 1 15,3 1 4-15,-4-2-6 0,-1-4-6 0,0-1-9 16,4 7 11-16,-4-8-20 0,1 1 14 16,-6-2 9-16,5-1-14 0,-4-2-1 0,4-3-8 0,-9-1 3 15,5 1-2-15,0-2-6 0,-1-1-1 0,0-2-7 16,0 0-8-16,-3 0 2 0,2-2 0 0,2 0 0 16,-5-2-8-16,0 0 8 0,0 0-6 0,9-4 4 15,-4 0-10-15,-5 4 11 0,4-6 5 0,-3 1-3 16,4 2 1-16,-2-1-1 0,2 0 13 0,-3 1-12 15,0 1-3-15,-2 2 7 0,10-1-4 16,-10 1-1-16,8 3 13 0,-3 0-3 0,0 1-4 16,0-2 4-16,-1 2-5 0,1-1 2 0,0 2 4 15,-1-2-3-15,1 2-3 0,-2-3 0 0,4 0 7 16,-3 1-2-16,0-2 5 0,-4-1 1 0,0 0 0 16,9-6-8-16,-6-1 6 0,1 0 10 0,-4-3-15 15,3-3 12-15,-1-6-12 0,-3 4-1 0,0-5-7 16,-2-6 6-16,-1-1 3 0,-2 1-3 0,0-2 3 15,-2 2-5-15,1-5 5 0,-1 1-10 0,-1-4 3 16,-3 0 4-16,1 5-1 0,-1-2 4 0,2 8-4 16,-1-1 7-16,2 6 9 0,1 2 13 0,-2 3 5 15,7 3 4-15,-1 4-3 0,3 2-6 0,-3-1 5 16,4 0-11-16,-5 1 5 0,5 4-5 0,0 0-10 16,0 0 4-16,0 0 5 0,0 0-5 0,8 21 0 15,-3-11 4-15,4 6-5 0,-3 1 6 0,1 0-11 16,3 10 6-16,-1-10-5 0,1 5 4 0,3-1-6 15,-6-1 6-15,4-3-9 0,-1 7 6 0,0-7-3 16,-1-2 4-16,0 1-14 0,1-2-12 0,-2-6-15 16,-3-1-14-16,1 0-25 0,-2-2-7 15,1-2-29-15,2-3-61 0,-5 2-181 0,-2-2 81 16</inkml:trace>
  <inkml:trace contextRef="#ctx0" brushRef="#br0" timeOffset="11995.855">1704 1468 13 0,'5'-8'105'0,"0"-1"-10"16,3-1-11-16,-3 3-14 0,5-3-4 0,-2 0-2 16,-2 1-9-16,0 1-37 0,1-1-31 0,-7 4-81 15,0-2-100-15,-5 2 45 0</inkml:trace>
  <inkml:trace contextRef="#ctx0" brushRef="#br0" timeOffset="12934.686">2221 2727 122 0,'0'0'155'15,"0"0"-10"-15,0 0-27 0,0 0-16 0,0 0-9 16,8 1-14-16,-8-1-18 0,0 0-20 0,4 3-21 16,-4-3-26-16,4 4-30 0,1-4-28 0,-1 3-75 15,-4-3-150-15,6 3 67 0</inkml:trace>
  <inkml:trace contextRef="#ctx0" brushRef="#br0" timeOffset="13134.559">2526 2996 22 0,'2'7'199'0,"-2"-7"-12"0,1 3-10 16,-1-3-22-16,0 0-17 0,0 0-15 0,0 0-12 15,0 0-18-15,0 0-23 0,0 0-33 0,0 0-45 16,0 0-48-16,0 0-45 0,-3-21-91 0,-4 13-207 15,1-2 93-15</inkml:trace>
  <inkml:trace contextRef="#ctx0" brushRef="#br0" timeOffset="13320.04">2504 2486 123 0,'0'0'121'0,"5"-2"-36"0,-5 2-37 15,0 0-40-15,11 3-29 0,-4-1-40 0,-7-2-66 0,10 4 30 16</inkml:trace>
  <inkml:trace contextRef="#ctx0" brushRef="#br0" timeOffset="13683.733">2905 2793 30 0,'0'0'165'0,"0"0"-17"0,0 0-23 0,0 0-31 16,0 0-53-16,0 0-42 0,4-21-44 0,-4 16-49 15,4-5-100-15,-6 0 45 0</inkml:trace>
  <inkml:trace contextRef="#ctx0" brushRef="#br0" timeOffset="13875.7">2908 2210 30 0,'0'0'101'0,"0"0"-18"0,0 0 1 15,14 0-20-15,-14 0-32 0,9 3-36 0,-4-6-61 16,-5 3-71-16,0 0 31 0</inkml:trace>
  <inkml:trace contextRef="#ctx0" brushRef="#br0" timeOffset="14068.739">3258 2479 45 0,'1'5'134'0,"-1"-5"-18"16,4 3-22-16,-4-3-13 0,0 0-33 0,0 0-44 15,0 0-44-15,14-3-41 0,-14 3-87 0,10-3 39 16</inkml:trace>
  <inkml:trace contextRef="#ctx0" brushRef="#br0" timeOffset="14254.032">3387 2565 61 0,'-3'4'214'0,"3"-4"-8"0,-2 1-12 0,2-1-17 16,0 0-19-16,0 0-22 0,0 0-36 0,0 0-31 15,0 0-44-15,0 0-30 0,2-19-44 16,0 7-46-16,-1 0-104 0,-1 0-215 0,-1-2 95 15</inkml:trace>
  <inkml:trace contextRef="#ctx0" brushRef="#br0" timeOffset="14432.831">3167 2119 101 0,'0'0'102'0,"0"-7"0"0,0 7-7 15,0 0-14-15,12-5-12 0,-12 5-1 0,7-1-5 16,-7 1-7-16,12-2-18 0,-7 0-9 0,-5 2-26 16,13-1-31-16,-13 1-28 0,10 0-65 0,-10 0-131 15,11-2 59-15</inkml:trace>
  <inkml:trace contextRef="#ctx0" brushRef="#br0" timeOffset="14628.984">3805 2210 47 0,'0'0'119'15,"0"0"-18"-15,0 0-17 0,0 0-31 0,0 0-38 16,9-9-42-16,-8 4-39 0,-1 5-71 0,-1-7 32 15</inkml:trace>
  <inkml:trace contextRef="#ctx0" brushRef="#br0" timeOffset="14818.243">3879 2092 129 0,'0'0'169'0,"0"0"-12"0,-8-3-25 0,8 3-16 16,0 0-25-16,-5-8-30 0,5 8-39 0,1-9-43 15,-1 4-42-15,-1-2-70 0,1 0-142 0,0 0 63 16</inkml:trace>
  <inkml:trace contextRef="#ctx0" brushRef="#br0" timeOffset="15006.571">3743 1789 137 0,'0'0'136'0,"0"0"-16"0,0 0-3 0,0 0-18 0,0 0-15 15,0 0-11-15,8-5-23 0,-4 2-27 0,4 3-38 16,-2-3-38-16,-1 0-76 0,-1 1-139 0,1-1 61 15</inkml:trace>
  <inkml:trace contextRef="#ctx0" brushRef="#br0" timeOffset="15193.849">4085 1919 36 0,'0'0'64'0,"10"-1"-42"15,-4 1-31-15,-6 0-11 0,0 0-19 0,13-4 8 16</inkml:trace>
  <inkml:trace contextRef="#ctx0" brushRef="#br0" timeOffset="15371.454">4292 1948 27 0,'0'0'104'15,"0"0"-15"-15,3-16-40 0,-1 11-62 0,0 1-30 16,0-1-46-16,1-3 20 0</inkml:trace>
  <inkml:trace contextRef="#ctx0" brushRef="#br0" timeOffset="15568.719">4165 1642 2 0,'-4'-3'172'0,"4"3"-16"0,0 0-16 0,0-5-18 0,0 5-10 16,0 0-29-16,0 0-28 0,1-12-37 15,2 8-39-15,-2-1-47 0,-1-1-61 0,-1 0-139 0,1-1 61 16</inkml:trace>
  <inkml:trace contextRef="#ctx0" brushRef="#br0" timeOffset="15749.898">4237 1470 71 0,'5'0'51'0,"6"-1"-30"0,-4 1-29 0,3 1-15 16,-4 1-24-16,8 0 11 0</inkml:trace>
  <inkml:trace contextRef="#ctx0" brushRef="#br0" timeOffset="16100.696">4771 1624 142 0,'-2'-12'130'0,"6"6"-26"0,0 1-46 0,-2 0-53 16,3-7-45-16,-2 4-27 0,1-4-72 0,0 3 32 15</inkml:trace>
  <inkml:trace contextRef="#ctx0" brushRef="#br0" timeOffset="16287.111">4692 1210 131 0,'0'0'162'0,"-3"-4"-13"0,3 4-22 16,0 0-4-16,0 0-16 0,5-6-6 0,-1 2-24 15,3 3-17-15,0-3-35 0,0 2-22 0,4-4-40 16,0 1-32-16,0 1-92 0,-1 0-172 0,1-2 77 16</inkml:trace>
  <inkml:trace contextRef="#ctx0" brushRef="#br0" timeOffset="16652.738">5364 1289 96 0,'2'-4'88'0,"2"0"-15"0,-1 1-35 15,2-3-21-15,-1 3-40 0,-1-4-26 16,0 0-51-16,0 3 23 0</inkml:trace>
  <inkml:trace contextRef="#ctx0" brushRef="#br0" timeOffset="16843.407">5301 1061 4 0,'-1'-3'150'16,"1"3"-12"-16,-3-6-11 0,3 6-18 0,0-6-1 15,0 6-21-15,3-8-12 0,-2 3-21 0,2-1-16 16,-2-1-42-16,2 0-24 0,-3-1-36 0,2-2-69 16,-2 4-143-16,0-2 64 0</inkml:trace>
  <inkml:trace contextRef="#ctx0" brushRef="#br0" timeOffset="17020.118">5287 823 61 0,'0'0'82'0,"0"0"-5"16,0 0-11-16,0 0-3 0,0 0-18 0,0 0-23 15,0 0-30-15,54 0-60 0,-54 0-74 0,0 0 32 16</inkml:trace>
  <inkml:trace contextRef="#ctx0" brushRef="#br0" timeOffset="17480.805">4822 1333 100 0,'0'0'105'16,"0"0"-2"-16,0 0-36 0,0 0-18 0,0 0-27 16,0 0-34-16,-8-6-24 0,8 6-31 15,0 0-72-15,0 0 33 0</inkml:trace>
  <inkml:trace contextRef="#ctx0" brushRef="#br0" timeOffset="17666.838">5127 1302 119 0,'0'0'128'0,"14"-4"-35"16,-10 1-36-16,1 1-63 0,2-2-60 0,-7 4-70 16,14-10 31-16</inkml:trace>
  <inkml:trace contextRef="#ctx0" brushRef="#br0" timeOffset="17848.653">5542 1174 85 0,'0'0'190'0,"0"0"-18"0,0 0-17 0,0 0-14 0,0 0-17 16,0 0-26-16,0 0-42 0,17-11-37 16,-14 6-42-16,2-1-147 0,-1 2-184 0,1-4 82 15</inkml:trace>
  <inkml:trace contextRef="#ctx0" brushRef="#br0" timeOffset="18021.78">5677 1023 58 0,'-5'-8'175'0,"5"8"-17"0,0-7-18 15,0 7-13-15,2-10-15 0,-2 5-10 0,3-2-23 16,1-3-31-16,-2 1-16 0,-2-3-36 0,0 12-34 15,0-29-30-15,0 12-86 0,0 17-167 0,0-29 75 16</inkml:trace>
  <inkml:trace contextRef="#ctx0" brushRef="#br0" timeOffset="18193.005">5604 672 31 0,'0'0'118'0,"0"0"-7"0,0 0-10 16,0 0-9-16,0 0-7 0,0 0-9 16,0 0-12-16,0 0-1 0,0 0-3 0,0 0-20 15,0 0-59-15,0 0-118 0,0 0-149 0,0 0 65 16</inkml:trace>
  <inkml:trace contextRef="#ctx0" brushRef="#br0" timeOffset="26241.97">2229 2992 1 0,'0'0'13'0,"4"-3"-3"16,-4 3-1-16,4-4-5 0,-3 1 2 0,-1 3 4 15,4-5-6-15,0 3 1 0,2-1 0 0,-3 1-2 16,-1-3 2-16,2 3-10 0,3-1 11 0,-2 1-6 16,-1-2 4-16,-2 0 1 0,3-2-2 0,-1 5 0 15,4-3 1-15,-3-1 1 0,0 1-4 0,1 0-2 16,2-2 2-16,-3 3 2 0,2-4-5 0,3 2 2 15,-5 2-2-15,-2-2 3 0,5-1-1 16,1 3 0-16,-1-2-1 0,1-1 3 0,1-1-1 0,-2 2-4 16,-1-1 3-16,5 0 5 0,-3 1-3 0,1-1-2 15,-1 1 5-15,-1-1-1 0,2 0 0 0,-1 1-4 16,1-2 5-16,0 3-7 0,-2-2 4 0,1 1 3 16,1-2-1-16,0 0-3 0,1 0 1 0,-1 1-2 15,0 1 2-15,-2-4 1 0,0 4-1 0,3-5 0 16,-2 6-2-16,1-4-6 0,0-1 0 15,-3 3-3-15,0 0 4 0,3 1-6 0,-3 0 7 16,2 0-3-16,-3 0 1 0,3 0 5 0,-1 1-2 0,-3-1 3 16,3 0-6-16,-2-1 5 0,3 2-3 0,-4-2 0 15,4 0 5-15,1 0-5 0,-1-2 4 0,0 3-3 16,-1-4 1-16,2 3 3 0,-2-1-1 0,1 1-2 16,-1-4-3-16,1 4 5 0,1-3 2 15,0 3 1-15,-1-3-3 0,0 2 0 0,-1 1-11 16,3 0 11-16,-4 0-2 0,2 0 1 0,0-1-2 15,0-1 4-15,-1 3 3 0,-3 0-5 0,5-2 0 16,-3 3-1-16,2-2-1 0,-3-1 1 0,4 2-2 16,0-4 5-16,-2 5-2 0,1-2 5 0,-1-1-4 15,-2-1-8-15,4 3 6 0,0-4 8 0,-2 1-4 16,1 1 2-16,1 0-2 0,-3 2 4 0,-1-4-6 16,3 3-1-16,5-5-2 0,-5 3 3 0,-1 1-1 15,3-1 3-15,-2 2-7 0,-1-2-3 0,1 0 12 16,0 0-7-16,-3 3 3 0,2-2-7 0,1 0 7 15,0 1 3-15,-4 0-7 0,6 3 3 0,-2-5-1 16,-4 2 0-16,3 2 4 0,0-7-1 0,-1 9-2 16,1-4 2-16,0 1 2 0,-1 1 0 15,4 1-6-15,-5-1 2 0,4-1 7 0,-1 0-10 0,0 0 3 16,-2-2 5-16,0 2-7 0,2-1 2 16,0 0 0-16,0 1-1 0,0-2 2 0,1 3 0 0,-2-2-5 15,1 1 7-15,1-1-1 0,-1 0 1 0,0 0-4 16,-1 1 6-16,-3-1-2 0,4 3-5 0,-4-5 1 15,6 2 0-15,-6 3 0 0,2 1 4 16,2-4-1-16,0 0 1 0,-2 1-2 0,0 2-3 16,-1-3-2-16,4 1 4 0,-3 0-3 0,-1 3 5 15,0-5 5-15,2 2-8 0,1 1 2 0,-3-2 0 16,2 1-4-16,0 0-3 0,2-1 13 0,-2 0-9 0,1 1 2 16,1-1 4-16,-1 0-1 0,0 1-4 0,2-1-1 15,-1-1 7-15,1 1-7 0,0-1-2 0,-1-1 0 16</inkml:trace>
  <inkml:trace contextRef="#ctx0" brushRef="#br0" timeOffset="26341.94">3747 1915 10 0,'8'-7'-2'0,"3"1"-2"0,0 0 2 16,-1-4 1-16,-1 4 2 0,4-3 1 0,-2-3-1 15,1 4-3-15,-2 0 0 0,0 2 6 0,0-2-6 16,1-1 4-16,-1 2-4 0,1-2 1 0,2 0 0 16</inkml:trace>
  <inkml:trace contextRef="#ctx0" brushRef="#br0" timeOffset="28189.05">4589 1318 4 0,'9'-6'12'0,"0"-1"-12"0,3 0 5 16,-3 3-7-16,1-4 5 0,0 0-3 16,-1-1 4-16,2 2-1 0,0 0 1 0,4-2-3 0,-1-2 11 15,-1 2 4-15,0 0-3 0,-2 2 1 0,3-3-2 16,2 1-1-16,-5-2 3 0,1 4-5 0,-1-2 6 15,-2 3-5-15,2-4-5 0,-3 6 1 16,1-5-7-16,4 2 6 0,-5 1-4 0,1-1 5 16,-3 2-5-16,4 0 1 0,-1-3 4 0,1 3-9 15,-3-2 7-15,3 2-3 0,-2-2 4 0,-3 3-6 16,4-2 5-16,-2 2-6 0,1-3 8 0,0 1-6 16,2 1-2-16,-4-2 7 0,1 1-5 0,-1 3 6 15,-1-2-10-15,5-2 2 0,-7 4-1 0,9-2 1 16,-1-4 4-16,-5 4-5 0,2-2 9 0,1 0-7 15,1 1 3-15,-1-3-2 0,0 2 2 0,4 0-3 16,-3-1-1-16,0 2 2 0,-10 6-5 0,23-15 4 16,-13 6 5-16,-10 9-6 0,20-15 0 0,-20 15-1 15,23-12 7-15,-14 6-6 0,-9 6 1 0,16-11 0 16,-16 11-1-16,13-10 1 0,-13 10 2 0,15-11-1 16,-15 11-2-16,13-12 5 0,-13 12-3 0,13-10-2 15,-13 10 4-15,18-11-3 0,-18 11 0 0,15-11-1 16,-15 11 4-16,13-8-7 0,-13 8 9 15,0 0 0-15,19-12-6 0,-19 12 0 0,0 0 1 16,12-10 2-16,-12 10-2 0,0 0-2 0,0 0 5 0,0 0-4 16,0 0 5-16,0 0-2 0,0 0 5 15,0 0 1-15,0 0-3 0,0 0 7 0,0 0-5 0,0 0 4 16,20-7-5-16,-20 7 3 0,0 0-1 0,0 0-6 16,0 0 6-16,0 0-5 0,0 0 9 0,0 0-7 15,0 0-8-15,0 0 11 0,0 0-9 0,0 0 9 16,0 0-5-16,0 0 7 0,0 0-2 0,0 0 6 15,0 0-4-15,0 0 11 0,0 0-2 16,0 0-6-16,0 0 4 0,0 0-2 0,0 0 0 16,0 0-10-16,0 0 15 0,0 0-1 0,0 0-5 15,0 0 3-15,0 0 1 0,0 0-1 0,0 0-4 16,0 0 0-16,0 0 0 0,0 0-3 0,0 0-2 16,0 0 3-16,0 0 0 0,0 0-5 0,0 0 2 15,0 0 0-15,0 0-3 0,0 0 5 0,0 0-7 16,-43 29 0-16,43-29 2 0,0 0-8 0,0 0 8 15,-17 13 0-15,17-13 1 0,-11 11-4 0,11-11 9 16,-17 11-5-16,17-11-6 0,-17 16 2 0,8-11 2 16,3 4 0-16,-5-2-2 0,0 3 5 0,-2 0-10 15,-2 2 2-15,2 0 5 0,-1 0-5 0,0-3 3 16,0 4-2-16,0-1 2 0,1 0-4 0,-2-1 7 16,3 1-2-16,-3 1 1 0,1-1-5 0,3 0 4 15,0-4 11-15,0 4-9 0,-2 0-9 0,0-2 0 16,3-1 9-16,-2-2-4 0,2 3-5 15,-5 0 10-15,6-1-6 0,-5 3 7 0,5-4-8 0,-6 3-1 16,2 1 3-16,0-2-1 0,-1 3 4 0,0-1 1 16,-1-2-3-16,-1 0-4 0,1 1 5 0,1 1 6 15,-3-1-11-15,2-1 1 0,1 1 2 0,0 0 8 16,-1 1-8-16,1-1-2 0,0 0 2 16,-1-4 6-16,4 1 4 0,1-1-7 0,-2 3 1 15,1-4 1-15,-3 3 6 0,5-2-4 0,-7 1 11 16,7-1-18-16,-2 0 13 0,2 0-2 0,-3 0-5 15,5 1-1-15,-5-1-3 0,2-2 3 0,-1 3-1 16,2-2-3-16,-2 3 7 0,-1-3-7 0,0 3 5 16,4-5-3-16,-5 2-6 0,4 1 8 0,-2 1-2 15,-4 1 3-15,6-3-1 0,-5 0 4 0,5-1-3 16,0 1 0-16,-1 0 5 0,0 1-6 0,-1-2 4 16,1 3 0-16,4-3-1 0,-1-1-5 0,1 0-2 15,0 0 7-15,-2 0-5 0,4 1 4 0,-2 0-3 16,1 1-8-16,-1-2 7 0,-1 0-4 0,7-4 5 15,-10 8 1-15,3-3-2 0,1-3-3 0,-3 3-2 16,3 0 3-16,-3 0 1 0,1 1 1 16,-2 0-4-16,1 0 5 0,0 0-5 0,-4-2 6 15,4 2-6-15,0 1 5 0,-4-2 0 0,6 4-5 16,-2-4 6-16,1 1-11 0,2-2 3 0,-1 3-1 16,-2-1 5-16,4-2 2 0,-2 1-7 0,2-1 14 15,-2 1-12-15,2-2 2 0,0 2 3 0,-1-1 0 0,0 1 0 16,1 2 1-16,-1-2 3 0,-2 0-6 0,2-1 3 15,1 2-13-15,-3-1 7 0,4 0 8 0,-5 2-5 16,3-3 6-16,2 3-7 0,-2-1 12 16,-1 0-15-16,2 0 4 0,-1-2-3 0,-1 3-1 15,1-3 5-15,0 1-5 0,0 0 5 0,0-1-8 16,1 0 15-16,-4 4-6 0,3-3 4 0,-3 2-8 16,4-2 9-16,-2 2-14 0,0-2 9 0,0 0-1 15,-2 1-8-15,2 0 7 0,-1 1-4 0,1-3 5 16,-1 2-4-16,1 0 5 0,-1 0-4 0,1 0-4 15,-1-1 5-15,2 1 2 0,-3 3-5 0,5-7 13 16,-6 6-16-16,2-3 21 0,-1 0-12 0,1 4-4 16,-3-2 0-16,1-2 2 0,2 4-4 0,-1-3 6 15,-2 1-6-15,2 0 4 0,-3 1 7 0,3-1-9 16,-3 1-7-16,1 0 10 0,2 0 1 0,-1-3 4 16,-1 3-8-16,4 0 1 0,-1-2-5 0,1 4 5 15,-2-5-1-15,2 2 8 0,0 2-7 0,-2-4 6 16,3 1-7-16,-1-2 1 0,7-4 10 0,-13 5-6 15,3 2 2-15,2-1-6 0,3-2-6 0,0 0 7 16,5-4 0-16,-14 8-6 0,9-4 3 16,1 1-1-16,4-5-3 0,-14 8 5 0,9-4-1 15,0 1-3-15,5-5 2 0,-10 5 0 0,10-5 9 16,-10 7-4-16,10-7-8 0,-7 5 1 0,7-5 4 0,-9 7-8 16,9-7 0-16,-9 3 4 0,9-3-3 0,-6 4-4 15,6-4 5-15,-8 6 2 0,8-6 2 16,-8 5-4-16,8-5 1 0,-8 4 2 0,8-4 2 15,-8 5 10-15,8-5-14 0,-6 7 2 0,6-7 0 16,-7 3 2-16,7-3-2 0,-6 5-1 0,6-5 2 16,0 0-4-16,-9 6 0 0,9-6 9 0,0 0-13 15,-10 4-1-15,10-4 1 0,0 0 2 0,0 0 16 16,-8 2-17-16,8-2 2 0,0 0 0 0,0 0 3 16,0 0-4-16,0 0 3 0,0 0 0 0,0 0 0 15,0 0 9-15,0 0-15 0,0 0-2 16,0 0 8-16,-9 3-6 0,9-3-1 0,0 0-9 0,0 0-1 15,0 0-3-15,0 0-3 0,0 0 1 0,0 0-9 16,0 0 5-16,0 0-2 0,0 0-2 16,1-15 2-16,-1 15 5 0,0 0-3 0,4-10-4 15,0 3-27-15,-4 7-66 0,5-12 29 0</inkml:trace>
  <inkml:trace contextRef="#ctx0" brushRef="#br0" timeOffset="29877.375">3562 2031 1 0,'23'-18'31'0,"1"2"-10"15,-1-2 3-15,2 1 0 0,-3-1-6 0,0 1-4 16,2 3 0-16,-2-6 5 0,1 3-10 0,-1-2 4 15,0 3 0-15,-1-1-6 0,-1 1 3 0,3-1-9 16,-3 0 5-16,-4 3-5 0,-1 2 9 16,-2-2-8-16,1 2 4 0,1 0-3 0,0 0-3 15,2-1 5-15,-2 1-1 0,9-2 4 0,-10 4-4 0,2-4 1 16,-2 1 0-16,2 1-4 0,1 0-2 0,4-5 6 16,-6 5-3-16,1 2 4 0,-1-2-5 0,4-1 5 15,-5 0-6-15,4 1 4 0,-2 0-5 0,-2 0 3 16,3 1-4-16,-4 0 1 0,3 0 0 15,1 0 0-15,-2 1 1 0,-3 2 2 0,2-1-1 16,0 1-1-16,-4 2 10 0,5-3-13 0,-2-1 4 16,1 3-2-16,-3 0 0 0,-2-1 0 0,2 1-1 15,-1-1 1-15,1 1 2 0,0 0-2 0,-3 0 11 16,1-1-14-16,2 1 1 0,-2-3-2 0,0 5 10 16,2-4-5-16,0 2-3 0,4-3 4 0,-5 2 1 15,3-3-1-15,-2 2-2 0,0 3-2 0,-1-4 2 16,5 0 2-16,-3-1 0 0,2 3-4 0,0-6 3 15,1 6-6-15,-1-2 3 0,-5-1 2 0,4 4-3 16,-4-1 4-16,6-1-4 0,-6 1 4 0,1-1-2 16,3 1-1-16,-4 2 0 0,0-2 4 0,0-1 5 15,1 3-9-15,-1-4 5 0,4 3-6 0,-8-3 7 16,7 2-2-16,-3 0-5 0,1 0 3 0,0-1 3 16,-1 1-2-16,2-1 0 0,-2 2 5 0,2-3-7 15,0 4 3-15,-2-3-2 0,-1 1 1 0,2 2 3 16,0-2-10-16,-7 4 4 0,7-4-1 15,-2 1 5-15,-8 7-2 0,16-14 1 0,-16 14 0 16,19-14-3-16,-19 14 5 0,17-14 2 0,-17 14-5 0,18-15-2 16,-18 15 4-16,14-15-3 0,-4 8 2 0,-10 7-1 15,17-13 2-15,-17 13-1 0,18-14 2 0,-18 14-3 16,14-11 5-16,-14 11-7 0,14-13 1 0,-14 13 4 16,13-12-8-16,-13 12 5 0,12-8-4 15,-12 8 4-15,0 0 0 0,13-11 4 0,-13 11-7 16,0 0 9-16,0 0-5 0,17-12 2 0,-17 12-3 15,0 0 0-15,10-10 0 0,-10 10 7 0,0 0-6 16,14-10-3-16,-14 10 3 0,0 0-6 0,18-14 11 16,-18 14-6-16,10-8-3 0,-10 8 4 0,13-12-2 15,-13 12 4-15,0 0-2 0,24-15-2 0,-24 15 1 16,13-10 3-16,-13 10-4 0,15-9-1 0,-15 9 2 16,0 0 0-16,21-7 3 0,-21 7-5 0,0 0 3 15,16-13 0-15,-16 13 2 0,0 0-1 0,13-9 2 16,-13 9 5-16,0 0 6 0,0 0-5 15,0 0-2-15,15-10 4 0,-15 10 3 0,0 0-1 0,0 0 1 16,0 0-4-16,0 0 0 0,16-11-2 0,-16 11-1 16,0 0 1-16,0 0-3 0,0 0-3 0,16-9 3 15,-16 9 16-15,0 0-16 0,0 0-4 0,0 0-1 16,0 0-3-16,15-9 7 0,-15 9-3 16,0 0 10-16,0 0-13 0,0 0 1 0,0 0 1 15,0 0 4-15,0 0-1 0,0 0-2 0,0 0 1 16,0 0 0-16,0 0 4 0,0 0-6 0,0 0 2 0,0 0 1 15,0 0-5-15,0 0 7 0,0 0 1 0,0 0-8 16,0 0 2-16,0 0-1 0,0 0 7 16,0 0-9-16,0 0 6 0,0 0-6 0,0 0 2 15,0 0 3-15,0 0 3 0,0 0-7 0,0 0 1 16,0 0 4-16,0 0 6 0,0 0-2 0,16-9 2 16,-16 9 3-16,0 0 1 0,0 0-1 0,0 0-2 15,0 0-5-15,0 0 5 0,0 0-2 0,0 0 2 16,0 0 0-16,0 0-5 0,0 0 1 0,0 0-5 15,0 0 1-15,0 0 7 0,0 0-4 0,0 0-5 16,0 0 2-16,0 0 6 0,0 0-3 0,0 0-2 16,0 0-1-16,0 0-6 0,0 0 9 0,0 0-3 15,0 0-2-15,0 0 6 0,0 0-4 0,0 0-6 16,0 0 5-16,0 0-4 0,0 0 3 0,0 0 3 16,0 0 0-16,0 0-3 0,0 0 0 0,0 0 2 15,0 0-4-15,0 0 5 0,0 0-2 0,0 0 3 16,0 0-4-16,0 0-1 0,0 0 2 15,0 0-1-15,0 0 1 0,0 0-2 0,18-7-4 0,-18 7 8 16,0 0-6-16,0 0 3 0,0 0 0 16,0 0 0-16,0 0 1 0,0 0-1 0,0 0 2 15,0 0 0-15,0 0-1 0,0 0 0 0,0 0-2 16,0 0 0-16,0 0 0 0,0 0 5 0,0 0-2 16,15-8-6-16,-15 8 9 0,0 0-12 0,0 0 10 0,0 0-2 15,0 0-3-15,0 0-1 0,0 0 6 0,0 0 2 16,0 0-11-16,0 0 9 0,0 0-2 15,0 0-1-15,0 0-4 0,0 0 16 0,0 0-15 16,0 0 3-16,0 0-2 0,0 0-2 0,0 0 2 16,-40 42 6-16,29-35-8 0,11-7 4 0,-19 16 0 15,10-6 3-15,-1 1-6 0,10-11 5 0,-24 18-4 16,15-6-2-16,-5-2 8 0,1 4-6 0,-1 0 10 16,0 1-7-16,-5 2 3 0,-5 3-7 0,1 4-6 15,-5-1-4-15,-10 14-11 0,-8 4-9 0,-19 19-18 16,-5 3-38-16,-5-2-97 0,0 7 42 0</inkml:trace>
  <inkml:trace contextRef="#ctx0" brushRef="#br0" timeOffset="35112.939">4953 3632 20 0,'0'0'86'0,"0"0"-8"0,0 0-6 16,0 0 10-16,0 0 2 0,0 0 3 0,0 0-11 16,0 0 0-16,0 0-11 0,0 0 8 0,0 0-11 15,0 0-2-15,0 0-3 0,0 0-5 0,0 0-1 16,-3-2-10-16,3 2-1 0,0 0-2 0,0 0 2 16,0-6 1-16,0 6-4 0,0 0-3 0,0 0 5 15,-5-3 0-15,5 3 2 0,0 0 1 0,0 0-5 16,0 0-1-16,0 0 4 0,0 0-8 0,1-6-4 15,-1 6-3-15,0 0 1 0,0 0-6 0,0 0-1 16,0 0-2-16,0 0-2 0,0 0-2 0,0 0-3 16,0 0 13-16,0 0-17 0,0 0-3 0,0 0-5 15,0 0 8-15,-3 12-4 0,3-6 12 0,3 4-11 16,-2 6-3-16,2 2 4 0,-1 8 1 0,3-7-1 16,-2 6 0-16,2-4-1 0,-2-1 0 0,3 3 2 15,0-4-2-15,3 6 3 0,0 0-3 0,-4-9-1 16,4 1 2-16,-4 0-2 0,3-3 1 0,-3 1 0 15,0-3-6-15,3-3 5 0,-3 2 0 0,-1-3 0 16,-3 1 1-16,3-4-4 0,-1 3 3 0,-1-1-1 16,2-5-1-16,-1 1 9 0,-1-1-12 0,-2-2 5 15,0 7 2-15,0-7 1 0,4 3 7 0,-4-3-2 16,0 0-7-16,1 4-3 0,-1-4-25 0,0 0-19 16,0 0-25-16,0 0-17 0,0 0-16 0,-11-15-11 15,6 6-17-15,5 0-108 0,-3-2-256 0,-1 1 114 16</inkml:trace>
  <inkml:trace contextRef="#ctx0" brushRef="#br0" timeOffset="35618.934">4878 3614 36 0,'3'-2'47'0,"-3"2"7"15,1-6 1-15,-1 6-3 0,0-4 4 0,0 4-7 16,0-5-4-16,0 5 9 0,0 0-6 0,0 0 5 16,3-4-3-16,-3 4-5 0,0 0-3 0,0 0-1 15,0 0-3-15,0 0-9 0,0 0-1 0,0 0 0 16,0 0 0-16,0 0-14 0,0 0 1 0,0 0 4 16,-7 12-3-16,5-5 2 0,-1-1-4 0,-1 3 3 15,-1-1-9-15,1 1 1 0,-2-1-4 0,1 3 7 16,-3 0-3-16,4-1-2 0,-6 5 3 0,5-1-3 15,-3 3 1-15,1-8-6 0,0 3-1 0,0 4 5 16,1-8-4-16,0 2 6 0,2-3-7 0,0 1 2 16,0-2-4-16,1-1-5 0,0-2-24 0,2 3 7 15,0-3 2-15,1-3-13 0,-3 4 3 16,3-4 1-16,0 0 4 0,0 0 0 0,0 0-7 0,0 0 3 16,5-16-6-16,-2 10-3 0,3-5-1 0,-1 2-4 15,0 0-2-15,2 0-6 0,-3 2-39 16,3-2-97-16,-2 0 43 0</inkml:trace>
  <inkml:trace contextRef="#ctx0" brushRef="#br0" timeOffset="35784.95">4905 3604 2 0,'0'0'18'0,"4"-3"4"0,-4 3-1 0,0 0 6 16,0 0 3-16,8-2 6 0,-2 2-2 0,-6 0-4 15,9 1 6-15,-4 1-2 0,1 0-1 0,1 0-7 16,2 4-1-16,0 3-2 0,0-4-1 15,2 2-1-15,1 5-19 0,0 3-76 0,-4-1-80 0,4-1 35 16</inkml:trace>
  <inkml:trace contextRef="#ctx0" brushRef="#br0" timeOffset="37571.772">1089 2686 31 0,'0'0'44'0,"0"0"-15"0,0 0 3 15,0 0-2-15,0 0 1 0,0 0 0 0,0 0-4 16,0 0 2-16,0 0-3 0,0 0-4 16,0 0 0-16,0 0 1 0,0 0-3 0,0 0 2 15,0 0-2-15,0 0-4 0,0 0 4 0,0 0-3 0,0 0-3 16,0 0 3-16,0 0-6 0,0 0-1 15,0 0 9-15,0 0-14 0,0 0 4 0,0 0-4 0,-2 12 2 16,2-6-6-16,0 1 5 0,1 3-4 16,0 0 0-16,-1 2 4 0,3 2-8 0,-3-2 9 15,5 3-6-15,0 2 15 0,-2 2-13 0,1-2 1 16,1 2-5-16,1-2 5 0,-1 2-5 0,0-3 3 16,3 2 0-16,-3 0-2 0,-1-3 4 0,4 1-3 15,-5-3 5-15,1-3-2 0,-1 1 4 0,3-4-1 16,-3 0-6-16,1 1 2 0,-3-1-3 0,0-4-5 15,3 3 5-15,0-3 1 0,-3 2-1 0,3-3 1 16,-4-2 2-16,1 6-4 0,-1-6 1 0,4 6-1 16,-4-6 5-16,4 2-6 0,-4-2-6 0,0 0-3 15,0 0-10-15,0 0-19 0,0 0-60 0,0 0-107 16,0 0 48-16</inkml:trace>
  <inkml:trace contextRef="#ctx0" brushRef="#br0" timeOffset="38017.712">1023 2668 14 0,'0'0'33'0,"0"0"-1"0,0 0-6 0,0 0 1 15,0 0 6-15,0 0-7 0,0 17 1 0,-1-10 1 16,-3 2 1-16,0 0 5 0,1 1-8 0,0 1-10 16,0 0 3-16,-2 4 1 0,-1-3-4 15,3-1-1-15,-1 0-9 0,-1-4 3 0,0 5-1 0,1-1 4 16,-1-5-3-16,1 1 21 0,3 1-30 0,0-6 8 16,1-2-10-16,-3 8 7 0,3-8-13 15,0 4-12-15,0-4 3 0,0 0-4 0,0 0-11 0,0 0-6 16,0 0-24-16,4-14-67 0,-4 8 29 15</inkml:trace>
  <inkml:trace contextRef="#ctx0" brushRef="#br0" timeOffset="39948.926">1058 2656 55 0,'0'0'51'16,"0"0"0"-16,0 0 4 0,0 0-11 0,0 0 15 16,0 0-8-16,0 0 8 0,0 0-12 0,0 0 2 15,0 0-11-15,0 0-8 0,0 0-2 0,0 0 2 16,0 0-2-16,0 0-3 0,0 0-5 0,0 0-3 15,3-5 0-15,-3 5-6 0,0 0 2 0,0 0 0 16,0 0-2-16,0 0-4 0,0 0-3 0,0 0 5 16,0 0 0-16,0 0-4 0,10 8 3 15,-6-7-3-15,1 2 1 0,2 1-1 0,-1 2 7 16,4 1-7-16,-1-1 4 0,0 2-3 0,1 1 6 16,2-2-1-16,0 4 2 0,-2-2 0 0,-1-1-5 15,0 1 5-15,0 1-1 0,0 0 1 0,-3-2 2 16,4 1-2-16,-2-1-4 0,0-2 3 0,1 2-3 0,-3-4 3 15,-1 1-10-15,0 1 2 0,0-2 5 0,2-2 0 16,-3 1-6-16,2-1 3 0,-6-2-7 16,9 5 4-16,-5-3 5 0,-4-2-2 0,0 0 5 15,7 3-2-15,-7-3-12 0,0 0-46 0,8-3-130 16,-8 3-195-16,0 0 87 0</inkml:trace>
  <inkml:trace contextRef="#ctx0" brushRef="#br0" timeOffset="45045.119">2665 4125 2 0,'0'0'28'16,"0"0"0"-16,0 0 4 0,0 0-4 0,0 0-3 0,0 0 0 15,0 0 2-15,0 0-3 0,0 0-7 0,0 0-1 16,0 0 1-16,0 0 0 0,0 0-2 0,10-8 0 15,-6 5-1-15,1 0-1 0,4-2 0 0,4 1-1 16,0-7-3-16,2 3 2 0,0 0-2 16,3-1 4-16,-1 2-3 0,2-5-5 0,-1 2 1 15,6-2 2-15,-5 3 1 0,-2-4-10 0,5 5 7 0,-6 0-3 16,0-1 2-16,0 1-5 0,-6 0 0 0,-1 2 2 16,1 2-3-16,-3 1 3 0,-2-1 4 15,0 1-4-15,0 2 4 0,0-1 18 0,-5 2-12 16,5-4 3-16,-5 4-3 0,4 0 5 0,-4 0-17 15,0 0 7-15,0 0-5 0,0 0-1 0,0 0-3 16,0 0-13-16,0 0-9 0,0 0-8 0,-15 7-14 16,11-5-30-16,-1 0-80 0,1 1 36 0</inkml:trace>
  <inkml:trace contextRef="#ctx0" brushRef="#br0" timeOffset="45409.717">2859 4129 33 0,'7'-5'38'0,"0"1"-8"0,1-3 4 0,2-1-1 16,-1 1-6-16,0-2-3 0,4 1-2 0,0-2 0 15,-2 1-1-15,2-2-4 0,1-1 0 0,-5 5-6 16,5-5 3-16,0 2-4 0,-4 1-2 0,-1 3 2 16,1-2-3-16,-1 2-3 0,-2-1 8 0,-1 4-4 15,-2-2-2-15,2 1-6 0,-2 3 6 0,0-1-3 16,-1-1-1-16,-1 0 7 0,-2 3-2 0,5-3-4 15,-5 3-3-15,3-2-5 0,-3 2-20 0,0-5-12 16,0 5-26-16,0 0-66 0,-4-5 29 0</inkml:trace>
  <inkml:trace contextRef="#ctx0" brushRef="#br0" timeOffset="45835.924">2871 3849 6 0,'0'0'36'0,"0"0"-5"0,20-4 0 0,-20 4-8 0,8 1 2 15,-8-1-3-15,10 0 6 0,-6 3-10 16,5-3 4-16,-9 0-5 0,14 0 10 0,-4 4-10 16,-1-3 3-16,3 0-5 0,-1-1-2 0,1 3 6 15,-1-2-7-15,2-1 8 0,-2 1-4 0,2-2-6 0,-3 2 3 16,1 2-2-16,-4-3-4 0,2 0 4 0,0 0-3 16,-4 0-4-16,4 0 3 0,-4 3-4 15,-1-3 6-15,-4 0-5 0,5 1 5 0,-5-1 5 16,0 0 0-16,8 0 1 0,-8 0 0 0,0 0 4 15,5 1-6-15,-5-1 6 0,0 0-3 0,5 5 3 16,-4-3-10-16,1 3 11 0,0-2-4 0,-2 3-7 16,3 1 1-16,-3 1 6 0,-3 2-5 0,3 2 5 0,-2 4-5 15,-1 1 2-15,-6 6-2 0,3 8-7 0,-6-2-29 16,-3 4-40-16,-7 9-54 0,-1-1-130 16,1-10 58-16</inkml:trace>
  <inkml:trace contextRef="#ctx0" brushRef="#br0" timeOffset="54250.945">2449 4342 38 0,'0'0'37'15,"0"0"0"-15,0 0-3 0,0 0-6 0,-9 0 1 16,9 0-2-16,-4 3-2 0,4-3-2 0,-10 1-3 16,6 0-4-16,-1 2 5 0,0-2-5 0,1 0 7 15,-6 3-4-15,4 1-2 0,-2-2-11 0,-2 4 8 16,-1 1 1-16,0-1-1 0,-4 1 11 0,0 4-28 16,-1-1 14-16,1-1-3 0,-3 2-3 0,-4 1 2 15,3-2-1-15,1 1 2 0,-4 2 0 0,-3 2 1 16,5-5 2-16,1-3-1 0,0 3 0 0,-5-1-2 15,0 2 2-15,2-2 3 0,4-3 1 0,-5 1 4 16,3-3-12-16,-1-1 7 0,-8 1-10 0,3-2 5 16,4 1-6-16,-7-1 2 0,10-3-2 0,-11-2 1 15,7 1 2-15,-3-1-4 0,-1-3 4 0,0 1-5 16,0-2 0-16,-1 2 3 0,1-3-3 0,-1 2-1 16,1-5-6-16,-1 5 9 0,0-5-4 0,2 3 3 15,8 0-2-15,-8-3 4 0,4 5-7 0,-5-5 4 16,3-1-2-16,3 3 6 0,1-1-2 0,-7-1-2 15,4 0-2-15,4 1 0 0,0-3 0 0,-5-1 5 16,6 3-3-16,0 1-5 0,1-5 3 0,-6-1-3 16,5 2 6-16,4 0-5 0,-5 0 4 0,4 0-5 15,-4-4-3-15,-2 0 6 0,7 4-2 0,0-1 6 16,0-1-2-16,-1 1 0 0,-2-2-1 0,4 3 6 16,-1 3-5-16,0-5 6 0,0 1 0 0,1 1 2 15,-1 1-6-15,3-1 4 0,-2 2 2 0,1-1-2 16,5 1 1-16,-5-2-6 0,3 0 1 15,0 1 3-15,2 2 1 0,-2-2-1 0,1-2-2 16,-1 4 1-16,2-5-3 0,0 4 2 0,1-3 0 16,-2 4 0-16,4-1-4 0,-2 0 9 0,1-6-15 15,1 6 11-15,0-2-6 0,0 0 1 0,0 2-2 0,3 0 4 16,-2-8-2-16,3 3-1 0,0 0 2 0,-1 0-1 16,2 1 4-16,2 2-4 0,-2-3 6 0,3 4-18 15,-4 0 10-15,4 1 8 0,-3-2-5 0,3-3-5 16,-1 6 2-16,-3-1 4 0,5 0 0 15,-3 1 1-15,1 0 1 0,-2 1-8 0,2-1 2 16,-2 3 0-16,3-2 11 0,-3-2-10 0,2 4 2 16,-2-3-3-16,3 1 3 0,-3 0 10 0,3 0-7 0,-1-2-1 15,0 1-3-15,1-1 1 0,-1 0-5 0,0 2 2 16,0 0 3-16,1 0-3 0,-2 0 4 16,0 2-7-16,0 0 3 0,1 1-1 0,1-1 2 15,-3 2 6-15,0 1-2 0,-1-1-4 0,3 0 4 16,-1-2 12-16,-2 4-14 0,2-1 2 0,-1 1-4 15,-1 3 15-15,2-7-19 0,-2 7 6 0,0 0-4 16,0-3 1-16,0 3 3 0,0 0-6 0,3-2 8 16,-3 2 4-16,0 0-8 0,0 0-3 0,1-4 7 15,-1 4-6-15,0 0 1 0,0 0 1 0,0 0 2 16,0 0 3-16,0 0-7 0,0 0 5 0,0 0-6 16,0 0-10-16,0 0-4 0,0 0-3 0,0 0-1 15,0 0 1-15,0 0-9 0,0 0-9 0,0 0-8 16,0 0-35-16,0 0-89 0,9-3 40 0</inkml:trace>
  <inkml:trace contextRef="#ctx0" brushRef="#br0" timeOffset="56133.74">847 3384 7 0,'0'0'41'0,"0"0"0"0,0 0-4 0,0 0 0 16,0 0-1-16,0 0-3 0,0 0-3 0,0 0 6 16,0 0-2-16,0 0 2 0,0 0 10 0,0 0-9 15,0 0 2-15,0 0-9 0,0 0-4 0,0 0-4 0,0 0-2 16,-13 11-6-16,8-7 0 0,-2 5 6 0,0 0-6 16,-1-1 14-16,-1 2-24 0,-1 1 4 0,1 2-4 15,-1-6 0-15,2 3 2 0,-1-2-4 16,3 1 4-16,-2-2 2 0,0 2 1 0,1-5-6 15,3 3-1-15,-3-1 1 0,2-3 0 0,1-1 1 16,3 1 0-16,1-3 3 0,-9 5 12 0,9-5-22 16,-1 4 1-16,1-4-2 0,0 0 4 0,-5 3-2 15,5-3 2-15,0 0 2 0,-1 3-2 0,1-3 2 16,0 0-2-16,0 0-2 0,0 0-1 0,0 0 7 0,0 0-1 16,0 0 0-16,0 0 1 0,0 0-5 15,0-12 0-15,0 12 4 0,-3-6 3 0,3 3-7 16,0 3 1-16,4-8 2 0,-2 5-3 0,-2-2 0 15,0 0 1-15,3 1 0 0,1 0-2 0,-4-1 1 16,0 0 1-16,1 1 2 0,-1 4 2 0,0-4-9 16,0 4 7-16,3-5-4 0,-1 2 6 0,-2 3-3 15,0 0 1-15,1-5-2 0,-1 5 9 0,0 0-10 16,0 0-2-16,0 0 2 0,0 0 1 0,0-3-3 16,0 3 2-16,0 0 2 0,0 0-1 0,0 0 0 15,0 0-2-15,0 0-4 0,0 0 6 0,0 0 5 16,0 0-5-16,0 0 3 0,0 0 0 0,0 0-3 15,0 0 0-15,0 0 3 0,0 0 3 0,0 0-7 16,0 0 3-16,0 0-3 0,0 0 1 16,0 0 4-16,0 0-6 0,3-3-1 0,-3 3 3 0,0 0 1 15,0 0-1-15,0 0 2 0,0 0-2 0,0 0 0 16,0 0-6-16,0 0 6 0,1-3-2 0,-1 3-1 16,4-4 0-16,-4 4 2 0,5-6 2 0,-1 4-1 15,-1-2 0-15,-1 0 3 0,3 0-7 0,-1-1 8 16,0 0-5-16,1 0-1 0,2-5 0 15,-2 6 0-15,1-3 2 0,2 3-5 0,-4-4 1 16,-2 2 2-16,2 2 0 0,0-3 0 0,0 3-3 16,1-1 4-16,-3 1 2 0,2 2 6 0,-1-3-9 15,-1 3 0-15,1-1-2 0,-1 0 4 0,-2 3 1 16,3-7-4-16,-1 5 5 0,1 0 0 0,-3 2 0 0,3-5-3 16,0 2-2-16,-3 3 5 0,2-4-4 15,-2 4-2-15,2-5-2 0,-1 3 10 0,-1 2-4 0,0 0 3 16,4-3-4-16,-4 3-2 0,0 0 5 15,0 0-4-15,3-3 1 0,-3 3 0 0,0 0-2 16,0 0 3-16,0 0 3 0,0 0-8 0,0 0 5 16,0 0 2-16,0 0 1 0,0 0-3 0,0 0 3 15,0 0-3-15,0 0-2 0,0 0 1 0,0 0-1 16,0 0 2-16,0 0 0 0,4 7 11 0,-4-7-12 16,2 8-4-16,1-1-1 0,2 2 9 0,0-3-3 15,-4 3 2-15,4-1-1 0,0-1 2 0,1 4 5 16,0 0-28-16,0-2-42 0,-2 3-53 0,-3 0-124 15,-2-4 56-15</inkml:trace>
  <inkml:trace contextRef="#ctx0" brushRef="#br0" timeOffset="63097.752">5535 1034 17 0,'0'0'27'0,"0"0"-1"0,0 0-3 0,0 0-4 0,0 0 1 16,0 0 0-16,0 0 0 0,0 0-1 0,0 0-7 15,0 0 4-15,0 0-5 0,0 0 6 16,0 0-2-16,17-1 1 0,-17 1-3 0,10 0 5 16,-10 0-7-16,20-5-5 0,-8 4 5 0,-1-3 1 15,2-1-4-15,1-1 1 0,5 0-1 0,-1-1 3 16,-4 2-8-16,4-3 3 0,4 1-2 0,-2 2 2 16,-2-2 3-16,0 0-6 0,0 2 3 0,2-2-3 15,-2 1 0-15,0-1 1 0,-4 3-3 0,-1-1 3 16,1 2-2-16,-2-1 3 0,-1-1-7 0,-1 4 6 15,2-2-5-15,-3-1 6 0,-3 1-6 0,3 0 4 16,-9 3-2-16,12-3 2 0,-12 3 3 0,9-2-9 16,-4 1 9-16,-5 1-7 0,0 0 2 15,11-6-4-15,-8 5 2 0,-3 1 2 0,0 0 1 0,0 0-2 16,7-4 3-16,-7 4-14 0,0 0-10 16,0 0-13-16,7-2-34 0,-7 2-71 0,0 0 31 15</inkml:trace>
  <inkml:trace contextRef="#ctx0" brushRef="#br0" timeOffset="63503.156">5935 780 1 0,'0'0'47'0,"0"0"-8"16,0 0 2-16,36 5-2 0,-36-5 17 0,0 0-13 15,33 0-11-15,-33 0 3 0,0 0-5 0,40 3-2 16,-40-3 11-16,30-3-11 0,-30 3 1 15,33 5-2-15,-33-5-4 0,31 2-6 0,-31-2 3 0,23 2 0 16,-23-2-1-16,0 0-4 0,30 6-2 0,-30-6-1 16,0 0-3-16,20 6 7 0,-20-6-6 0,0 0 0 15,0 0-2-15,0 0 0 0,19 6 12 0,-19-6-8 16,0 0-1-16,0 0 7 0,0 0 6 0,8 14 2 16,-8-14-9-16,-5 12 5 0,1-5-10 0,-5 8 6 15,0 2-1-15,-7 2-10 0,-1 8-13 16,-7 1-36-16,-6 14-103 0,-10 3-158 0,2 1 70 15</inkml:trace>
  <inkml:trace contextRef="#ctx0" brushRef="#br0" timeOffset="130891.345">8062 15745 87 0,'-3'-2'100'0,"3"2"1"0,0 0-4 16,-5-2-9-16,5 2 0 0,0 0 1 0,0 0-7 15,0 0 2-15,-7 0 0 0,7 0 4 0,0 0-5 16,0 0 6-16,0 0-5 0,0 0-4 0,0 0 0 15,0 0-8-15,0 0-1 0,0 0-5 0,0 0-7 16,0 0 0-16,0 0-5 0,0 0-2 0,0 0-2 16,0 0-5-16,0 0-1 0,0 0-4 0,0 0-7 15,-6 4-4-15,6-4-3 0,0 0-3 0,0 0-2 16,0 0 1-16,0 0-7 0,0 0 1 0,0 0-4 16,0 0-1-16,0 0-6 0,0 0 2 0,0 0 1 15,0 0 3-15,0 0 1 0,0 0-5 0,0 0 3 16,24-1 2-16,-19 0-8 0,4 2 3 0,-9-1-4 15,13-3 4-15,-7 3-4 0,7-3-1 0,-3 2-2 16,1-3 6-16,5 2-6 0,1-4 8 16,2 1-5-16,-1 0 0 0,-2-2-5 0,4-1 5 0,-4 6 0 15,2-5-1-15,2 2-1 0,-9 0 2 0,9 2-3 16,-7 1 1-16,2-5 0 0,-3 4 2 0,2 0-1 16,1 2-1-16,-2 0-1 0,1 0 4 0,-2 1-3 15,1-4-1-15,-1 2 0 0,0 2 0 0,2-2 0 16,-1 0 0-16,0 2 3 0,0-1-6 0,4 1 5 15,-4-1-2-15,0-2-2 0,0 1-1 0,-1 3 6 16,1-2-2-16,-3 2 0 0,1 0 0 0,-3-1-3 16,0-1 4-16,-3 1-2 0,-5 0-1 0,14 1 2 15,-9-2 2-15,-5 1-4 0,9 3 4 0,-9-3-1 16,7 1-1-16,-7-1 0 0,6 1-2 0,-6-1-3 16,4 3 5-16,-4-3-1 0,0 0-4 0,0 0-14 15,5 0-13-15,-5 0-16 0,0 0-7 0,4 2-35 16,-4-2-20-16,0 0-17 0,0 0-18 0,0 0-12 15,0 0-111-15,0 0-287 0,0 0 127 0</inkml:trace>
  <inkml:trace contextRef="#ctx0" brushRef="#br0" timeOffset="131454.962">8609 15571 39 0,'-1'-4'81'15,"0"2"-10"-15,-3-4-6 0,3 0-8 0,-2 1-9 16,2-1 7-16,1 6-14 0,-4-9 9 0,4 6 6 16,-5 0 10-16,5 3 3 0,-2-6 11 0,2 6 3 15,-2-5 1-15,2 5-4 0,-5-3-2 0,5 3 2 16,0 0 4-16,-1-1-6 0,1 1 15 0,0 0 0 16,-3-3-9-16,3 3 2 0,0 0-1 0,-2-5-5 15,2 5-4-15,-3-4 0 0,3 4-7 0,0 0-5 16,0 0-1-16,0 0-6 0,0 0 0 0,0 0-3 15,0 0-7-15,0 0-2 0,0 0-7 0,0 0 1 16,0 0 1-16,0 0 6 0,0 0-3 0,14 12 1 16,-10-8 1-16,4 0-4 0,-3 0-3 0,2 2-1 15,1 0-4-15,2-2-4 0,-1 1-3 0,2 0 1 16,0 0-4-16,-1-1-3 0,3 2 0 0,-2-1-2 16,1-1-1-16,3 1-4 0,-1-1 1 0,0 1-3 15,-1-2 0-15,0 1-2 0,1-1 0 0,-1 2-3 16,0-3-1-16,-1 1 1 0,1 1-1 0,-3-2 0 15,-1 2 1-15,3-2-2 0,-3 1-1 0,-3 0-1 16,1 0 0-16,0-1 0 0,0-2 0 0,-4 3 4 16,1-1-3-16,-1-1-1 0,2 2 0 0,0-1 1 15,-5-1-3-15,0-1 3 0,8 2-5 0,-4 1 2 16,-4-3 0-16,3 2 2 0,-3-2-2 0,4 4-2 16,-4 0 4-16,0-4 0 0,1 5 2 0,2 1 5 15,-6-1 7-15,2 4 5 0,1 3 1 0,-4 1 2 16,1 3 13-16,-3 3-8 0,-2 3-2 0,0 6 9 15,0-1-5-15,-6 3-2 0,1 1 0 0,-3 0-4 16,4 0-3-16,-2 3-5 0,-5-1 0 0,1-2 5 16,2 0-10-16,-2 1-4 0,-2-3-19 0,0 0-30 15,-3-3-46-15,4-2-39 0,0-1-57 0,2-10-81 16,-2 5-230-16,5-7-534 0,1-5 237 0</inkml:trace>
  <inkml:trace contextRef="#ctx0" brushRef="#br0" timeOffset="132797.657">2199 9338 68 0,'0'0'102'0,"-2"-4"-15"16,2 4-12-16,0 0 4 0,0 0-14 16,0 0-6-16,0 0-20 0,0 0 14 0,0 0-1 15,-2-3-7-15,2 3-5 0,0 0-2 0,0 0 7 16,0 0 2-16,0 0-1 0,0 0 7 0,0 0-9 0,0 0-1 15,0 0-8-15,0 0 2 0,-6 8-4 16,5-3-3-16,1 2 15 0,0 5-3 0,0 5 3 16,-3 2-6-16,0 8-1 0,2 0-6 0,-1 3-4 15,2-2 0-15,-1 3-5 0,1-1 4 0,0 2-5 0,0 0 4 16,0-3-9-16,0 3 3 0,0-1-6 0,0-2 1 16,0 1 1-16,1 0-8 0,1-4-2 15,0 0 5-15,0-6 0 0,1-2-6 0,-3-1 4 0,4 0 0 16,-4-4-4-16,0-2 0 0,0-1 1 0,1-4 0 15,-1 0-10-15,0-1-13 0,2-3-13 0,-2 3-6 16,0-2-17-16,0-3-29 0,0 0-31 0,0 0-11 16,0 0-95-16,0 0-238 0,-10-19 105 0</inkml:trace>
  <inkml:trace contextRef="#ctx0" brushRef="#br0" timeOffset="133443.552">2192 9142 69 0,'0'0'90'0,"0"0"-10"0,0 0-5 0,0 0-10 15,-11 3-9-15,11-3-7 0,-3 4-4 0,3-4-6 16,-4 4 3-16,3-2-11 0,-3 3 7 0,2-1-11 16,-2 1-1-16,0 0-2 0,0 0 0 0,-1 2-10 15,0 3 12-15,-1-3-10 0,0 0-3 0,1 3-1 16,-2 0 10-16,0 0-9 0,0-1-3 0,1 2-4 15,-2-2 1-15,0 3 9 0,1-6-3 0,1 2-9 0,2-1 6 16,-2-2-2-16,1 2-1 0,1-2 3 16,-1 0-7-16,2-2-6 0,-1 2 7 0,2-1 0 15,-1-2-8-15,1-1 4 0,2-1-6 0,-3 5-6 16,3-5 2-16,0 0-4 0,-1 4 8 0,1-4-3 0,0 0 3 16,0 0 3-16,0 0 2 0,0 0-3 15,0 0 3-15,9-9-6 0,-7 6 2 0,2-2 5 16,-1-1 0-16,3 0-6 0,-2 2 0 0,0-1 3 0,2-3 0 15,1-2 2-15,-4 4-8 0,4-2 11 0,-4 1-8 16,4 1 1-16,-3 1 6 0,1-4-11 0,-2 2 6 16,0 2-1-16,1-2-4 0,0 2 12 15,-1 0-2-15,1 1-1 0,-1-1 0 0,0 1 1 0,-1 1-4 16,1 0 3-16,-2-2-4 0,1 1 3 16,4 1 6-16,-6 0-5 0,1-2-3 0,1 2 5 0,-2 3 1 15,5-6 3-15,-3 6-6 0,-2 0 0 0,4-5 3 16,0 2-1-16,-2 1 10 0,-2 2-8 0,0 0 0 15,13 3 7-15,-9-1-5 0,3 4 11 0,3 0 0 16,-1 2-6-16,-2 1 6 0,7 3 6 0,-2 1-9 16,-1 0 2-16,-2-2-2 0,-1 3-1 0,7 1 0 15,-3-4-47-15,-7 0-136 0,4-1-183 0,-4-2 81 16</inkml:trace>
  <inkml:trace contextRef="#ctx0" brushRef="#br0" timeOffset="135312.134">4626 13348 6 0,'0'0'33'15,"0"0"-5"-15,0 0 9 0,0 0-5 0,0 0-5 0,0 0-2 16,0 0-8-16,0 0 6 0,0 0-3 0,0 0-3 16,0 0-4-16,0 0 0 0,0 0-3 0,0 0 1 15,0 0-2-15,0 0 3 0,7 0 1 16,-7 0 0-16,0 0 3 0,0 0 0 0,9 0-3 15,-9 0 4-15,11 2-3 0,-7-1 7 0,3 1-2 0,-1 0-5 16,-1 1 3-16,5-1-3 0,-2 3-5 0,2 0 3 16,2 0-4-16,-2 2-12 0,2-2-21 15,-1 0-62-15,-3 0-94 0,1-1 42 0</inkml:trace>
  <inkml:trace contextRef="#ctx0" brushRef="#br0" timeOffset="135613.747">4807 13268 21 0,'0'0'71'0,"0"0"-2"0,0 0-8 0,0 0-13 16,2 12-1-16,-2-9-4 0,4 3-13 0,-4 0-26 15,0-1-28-15,-4 4-38 0,4-3-67 0,0 1 29 16</inkml:trace>
  <inkml:trace contextRef="#ctx0" brushRef="#br0" timeOffset="143273.533">9183 8961 100 0,'0'0'120'0,"3"4"-14"16,-3-4-10-16,0 0-12 0,0 0-5 0,0 0-6 15,5 3-12-15,-5-3-6 0,1 2-2 0,-1-2-4 16,9 1 4-16,-5 1-9 0,-4-2-5 0,6 3-2 16,-6-3-5-16,7 2-4 0,-3-2 6 0,-4 0-3 15,0 0 3-15,2 3 2 0,-2-3 6 0,0 0 3 16,0 0 3-16,0 0 4 0,0 0 7 0,0 0 2 0,0 0 9 16,4 2 3-16,-4-2 5 0,0 0-5 15,0 0-8-15,0 0-6 0,-2-15-8 0,0 5-5 16,0 1-3-16,-2-8-4 0,-3 0-5 0,2-8-5 0,-5-2-4 15,6-1 0-15,-2-1-4 0,-2-2-6 16,-1-2 5-16,-1-14-6 0,2 13-2 0,0-3-4 16,1 3-1-16,-3-13-6 0,-2 1 0 0,3 13-1 15,2-2-2-15,-1 3 2 0,3 3-2 0,-5-2 3 0,2 4-7 16,1 2-2-16,2 7 5 0,-1-1-3 0,0 2 2 16,-2 0-1-16,4 2 4 0,-1 5-7 15,4-1 3-15,-2 3 4 0,0 1-1 0,2 1 2 16,-2 0-2-16,0 2 0 0,3 0-4 0,0 1 0 0,0 3-1 15,-4-7 0-15,4 7 7 0,0-2-10 0,0 2 5 16,0-5-3-16,0 5 2 0,0 0 3 0,0 0-5 16,0 0 5-16,-3-4 1 0,3 4-1 0,0 0 1 15,0 0-1-15,0 0-1 0,0 0 0 0,0 0 0 16,0 0 2-16,0 0-2 0,0 0 0 0,3-3 3 16,-3 3-4-16,0 0 4 0,10-1-3 0,-6-2 3 15,0 1-1-15,2-1 0 0,1 0 1 16,4-3-1-16,-1 0 1 0,2 1 2 0,6-3 0 0,2 1-5 15,-2-3 1-15,6-1 3 0,2-1 1 0,6-1 0 16,0-1 3-16,0 1-2 0,0 1-3 0,-1-1 2 16,3 0-2-16,-1-1-2 0,0 4 4 0,0-2-4 15,-3 1 1-15,-3 2 1 0,2-2-6 0,-7 4 8 16,-2 2-2-16,-3-2-1 0,1 1-11 0,-8 2 3 16,4 1-8-16,-5 0-3 0,-1 1-7 0,-4 0 4 15,6 1-6-15,-5 0-2 0,-5 1 2 0,8 0-6 16,-6-3-11-16,-2 3-13 0,4-4-14 0,-4 4-22 0,0 0-32 15,0 0-5-15,0 0-99 0,0 0-250 16,-9-5 110-16</inkml:trace>
  <inkml:trace contextRef="#ctx0" brushRef="#br0" timeOffset="143583.947">9473 7795 133 0,'0'0'128'15,"0"0"-24"-15,-6-2-5 0,6 2-13 16,0 0-5-16,0 0-14 0,0 0 0 0,14-8-10 16,-8 7-1-16,1-1-8 0,0 1-6 0,4 1 0 15,-1-2-2-15,2 2-12 0,0-1-2 0,-1 4-1 0,4-2-4 16,-4 0 6-16,3 0-5 0,-1 0-8 0,2 2 1 16,-2-1 0-16,1 1 3 0,0-1-5 15,-2 0 1-15,2 1-4 0,-3 0-1 0,0 0-7 16,0-2-1-16,-2 3 6 0,-3-1-5 0,1-2 6 0,-2 2-2 15,-1 0 0-15,-1 0 0 0,-3 3 7 0,0 0-3 16,-2 2-7-16,-3 4 5 0,-4 2 1 0,-4 1-2 16,-5 4-4-16,-1 2 2 0,0-1 5 0,-3-1-10 15,0 0-16-15,7-4-14 0,-6 2-20 0,5-4-26 16,0 0-29-16,2-1-85 0,0-1-205 0,3-2 91 16</inkml:trace>
  <inkml:trace contextRef="#ctx0" brushRef="#br0" timeOffset="145771.976">10042 7342 90 0,'-4'-2'134'0,"4"-3"-14"0,0 5-7 16,-2-4-16-16,2 4-13 0,2-3-3 0,-2 3 0 15,0-5-9-15,0 5-1 0,0 0-10 0,0 0-9 0,0 0 4 16,0 0 1-16,1 17-4 0,2-4 1 0,-3 5-2 15,1 1 5-15,-1 8-3 0,0 2-7 16,3 3-1-16,-3-3-3 0,0 4-5 0,-3 4-2 0,3-3-7 16,-5-5 2-16,5 5-3 0,-4-2 0 0,-1-3-6 15,1-1-4-15,-6-1-1 0,4-2 0 0,1-5 0 16,-2-2-5-16,0-1-1 0,0-2-3 0,1-4-1 16,-2-1 0-16,3 0 1 0,-3-1-1 0,1-2-8 15,-1-1-8-15,1-1 12 0,-1-3-1 0,-1 2-5 16,-2-4-3-16,0 0 0 0,2-3-3 0,-1 0 0 15,0-4 1-15,1 0-1 0,-2-1-5 0,2-6 7 16,3 3-1-16,-2-6-3 0,4 1 3 0,2 5 0 16,-1-6 7-16,2 0-8 0,2 1 6 0,3-1 5 15,0 6-7-15,4 0 5 0,-3 0-7 0,5-4 5 16,-1 1-1-16,-1 3-1 0,2 5 2 0,0-5-4 16,2 6 1-16,0 1 3 0,0 3 1 0,1-3 5 15,1 4-3-15,0 1 2 0,0 3 0 0,2 1 1 16,-1 6 6-16,1-5 0 0,2 6 4 0,0 0-8 15,-5 0 4-15,3 0 4 0,0-2-6 0,-5-1-3 16,1 0 4-16,-2-3-8 0,-1 1 4 0,0-1 0 16,-3-2 4-16,1 0-2 0,0-1-12 0,1-2 9 15,-2 1 1-15,1-4 1 0,-1 0-1 0,4-4 2 16,-1 1-1-16,0-2-9 0,0-5-4 0,-4 2 4 16,4-5-2-16,-4-1-5 0,3 1 0 0,-7-4 4 0,3 6 2 15,-3 0-5-15,3 2 7 0,-4 2-5 0,1 1 7 16,-1 1 7-16,3 3 0 0,-3-1 1 15,1 0 0-15,1 0-9 0,0 2 6 0,-2 3 3 0,0 0-3 16,0 0-1-16,0 0 7 0,8 10 1 16,-2-5 1-16,-3 2-7 0,2 2 4 0,-1 0 2 15,-2 0-12-15,2 2 6 0,0-5-6 0,2 6 11 0,-2-7-5 16,2 5-1-16,-3-1-2 0,4-4-8 0,-4-1-5 16,0 1-3-16,3-1-10 0,-2-3-2 0,1 2-3 15,-5-3-7-15,8-4-5 0,-4 0 2 0,-1-1-10 16,4-3 0-16,-3-2 3 0,1-1-16 0,-3-1 17 15,1-2 6-15,2-3 4 0,-4 2 6 0,1 2 6 16,-1 0 5-16,-1 3 5 0,0-1 19 0,0 3-5 16,1 0 18-16,-1 1 17 0,0 3-1 0,0-1 4 15,0 2-3-15,3-1-10 0,-3 4 4 0,0-5-9 16,0 5 4-16,0 0 7 0,0 0 5 0,0 0 0 16,11 10 0-16,-8-5-2 0,0 4 2 0,0 0-3 15,1 0-2-15,2-1-8 0,-2 4-1 0,-1-3-2 16,-1 1 1-16,3 1-3 0,-2-4-4 0,-3 0 1 15,5 0-4-15,-4-1 1 0,2-1-4 0,-2 2-4 16,3-6 2-16,-3 2 0 0,1 0-2 0,-2-3-3 16,2 7 0-16,-2-7-1 0,0 0 1 0,0 0-1 15,0 0 1-15,0 0-3 0,9-17-8 0,-9 5 2 16,4 1-16-16,-3-2-3 0,3-3 2 0,-1 4 7 16,-3 1 1-16,6 0 0 0,-5 5-1 0,3-3 5 15,-1 3 0-15,-2 1 1 0,0 1-1 0,3-1 6 16,-1 1 3-16,1 1-3 0,-2 2 3 0,3 0-1 15,-5 1 0-15,0 0-3 0,14 2 2 0,-10 1 7 0,4 1 4 16,-1 1-8-16,2-1 0 0,-1 1-1 16,0 2 2-16,3-2 3 0,-3 0-5 0,1 1 5 15,1-1-4-15,0-1 3 0,-1 0 0 0,3-2-3 16,-2-2 1-16,0-1 3 0,0-2-5 0,3-2-6 0,-4 1-4 16,5-1-5-16,-5-4-5 0,5-3-14 0,-5-1 0 15,0 4-12-15,-4-4-3 0,3-2-5 0,-7 5 7 16,5-8-4-16,-4 6 6 0,-2-1 12 15,0 2 2-15,0 1 10 0,-3 1 14 0,1 1 13 0,-1 0 11 16,0 4 17-16,2-1 5 0,-3 0-3 0,1 1 3 16,-1 1 0-16,4 3-5 0,-8-1-5 0,8 1 1 15,-7 6-3-15,0-2 0 0,3 6-5 0,-1-1 2 16,0 4-5-16,4-1 3 0,-2-1-5 0,2 1 0 16,-2 4 2-16,3-3-3 0,3-2-2 0,-2 5-3 15,3 0 3-15,-4-4 0 0,9-1-2 0,-4-1-2 16,4 0-2-16,-2-2-3 0,0-1 2 0,3 0-1 15,0 0-2-15,2-6-3 0,0 1-3 0,-1-4-4 16,1-2-13-16,4-3-6 0,-4 0-5 0,5-4-5 16,5-3-3-16,-5 2-13 0,-1-6-5 0,-3 2 0 15,1-2 4-15,3-2 5 0,-6 4 3 0,-1 0 2 16,-2 0 13-16,0 1 3 0,1-1-2 0,-5 5 12 16,-1-1 0-16,0 1 2 0,0 0 22 0,-1 4-12 15,-1-2 15-15,0 4 29 0,1 0-12 0,-1-1 10 16,-1 2 6-16,2 1-8 0,-2 3-9 0,-2-5 1 15,2 5 6-15,2-5-15 0,-2 5 5 0,0 0 0 16,1-4-2-16,-1 4-1 0,0 0-4 0,0 0 5 16,0 0-1-16,0 0-2 0,0 0-2 0,1-3 5 15,-1 3-6-15,0 0-5 0,0 0 3 0,0 0 0 16,0 0-5-16,0-4 6 0,0 4-5 0,0 0-8 16,0 0-8-16,0 0-3 0,0 0-2 0,-4-3 1 15,4 3 4-15,-4-2-3 0,4 2 1 0,-5-7 3 16,5 7 0-16,-5-3 0 0,3 2 8 0,2 1-5 15,-4-3 8-15,4 3-7 0,-5-3 9 0,5 3 5 16,-8-1-5-16,8 1 2 0,0 0-4 0,-10 4 3 16,7-3-5-16,2 3 3 0,-4 0-3 0,0 3-1 15,1-1 4-15,0 4 0 0,-1-2-5 0,4 5 2 0,-2-3-5 16,3 5 10-16,-2-1 3 0,0 3 0 0,2 0 1 16,3 0-4-16,-2-4-5 0,3-1 11 15,-1 4-8-15,0-4-1 0,0 0 1 0,4 0 3 0,-1-3-2 16,-1 2-3-16,1-5 0 0,-2 1 0 0,4-3 3 15,-2-2-2-15,0 0-4 0,1-2 6 0,1-2-9 16,-2 0 3-16,4-4 4 0,-4082-1-1 0,8163-1-7 16,-4084-3 8-16,-1 3-2 0,-1-4 1 0,0 0-2 15,3-2 1-15,-3 3-5 0,-4-1 3 0,2 2 3 16,-2 0-3-16,-1 3 1 0,0 2 6 0,0-1-3 16,0 2 1-16,4-1-5 0,-4 5 2 0,0-2 2 15,0 2-4-15,0 0 1 0,0 0 6 0,0 0-6 16,0 0 2-16,5 14-6 0,-5-10 7 0,3 1-3 15,-2 2 2-15,5 2-6 0,-3-4 1 0,-1 0-1 16,2 1 4-16,0-1-2 0,-1 0 3 0,-2-3-1 16,3 3 4-16,-4-1-8 0,5-1 5 0,-1 0-4 15,-3-1 7-15,3 0-9 0,-4-2-2 0,0 0 2 16,13-3-5-16,-8-2-1 0,0 0-3 0,2-3-5 16,-1 0-8-16,1-2-4 0,0-6-8 0,-1 6-13 15,0-6 12-15,-2-2-1 0,0 2 9 0,0 0 9 16,-3 1-11-16,0 1 11 0,1 2 8 0,-2-1 1 15,0 2 11-15,0 2 11 0,-2 1 13 0,1 3 5 16,1 1 7-16,-1-1 10 0,0 0 0 0,1 5-1 16,-2-7 0-16,1 3-5 0,1 4-4 0,-1-4-6 15,1 4-8-15,0-5 0 0,0 5-1 0,0 0 4 16,0 0-6-16,0 0-6 0,0 0-1 0,0 0 0 0,0 0-2 16,9 10-4-16,-5-7-2 0,1 0-3 15,2 1 6-15,-1 1-4 0,3 0-3 0,1-1-5 0,1 1 1 16,-2-2-2-16,5 2 0 0,-4-1 4 0,2 0-7 15,2-3 1-15,-4 3-1 0,4 0 0 0,-3-2 4 16,-1 0 8-16,1 3-10 0,-1-3 1 16,-3 1 3-16,0 2-1 0,0-3 0 0,-2 4-8 0,0-3 12 15,-1 2 1-15,1-2 3 0,0 2-1 0,-4 0-3 16,2 0 1-16,-1-1 2 0,1 2-3 0,-2-4 1 16,-1-2-9-16,4 3 11 0,-2-1 3 0,-2-2-5 15,1 4 4-15,-1-4-6 0,0 0-11 0,0 0 1 16,4 3-16-16,-4-3-19 0,0 0-26 0,5-11-22 15,-4 1-27-15,3 1-136 0,-4-4-282 0,0-4 125 16</inkml:trace>
  <inkml:trace contextRef="#ctx0" brushRef="#br0" timeOffset="145962.016">10529 7253 298 0,'-8'3'303'0,"2"1"-30"15,-1-2-32-15,2-1-25 0,3 1-43 0,2-2-45 16,-3 2-82-16,3-2-122 0,0 0-191 0,0 0-290 16,18-9 128-16</inkml:trace>
  <inkml:trace contextRef="#ctx0" brushRef="#br0" timeOffset="147880.843">10301 8047 118 0,'0'0'141'0,"0"0"-20"0,0-3-14 16,0 3-6-16,0 0-14 0,0 0 1 0,0 0-13 16,0 0-12-16,0 0-3 0,0 0-11 0,0 0-1 15,0 0-6-15,0 0-2 0,0 13-1 0,4-3 6 16,3 5-12-16,-5 3 8 0,4 7-4 0,1 1-8 15,-3 1 2-15,6-3-6 0,-4 0 5 0,2 0-7 16,1 0-8-16,-4-6 3 0,1 0 1 0,1 7-6 16,-1-6 2-16,1 0-8 0,-2-2 8 0,-4-5-1 15,4-1-1-15,-4 0-5 0,1-4 1 0,0 1-13 16,1-4 12-16,-2 2-3 0,-1-2-1 0,0-4 0 16,-5 6-5-16,1-4-8 0,-1 0 4 0,5-2-3 15,-12-4 2-15,5-4-5 0,-2 0 3 0,0-6-3 16,-5-3 7-16,4-7 1 0,1-3-5 0,-2-3-4 15,1-5 4-15,1-11 5 0,-2-2-6 0,6-1 8 16,-3 0-3-16,5 3 2 0,2 12-3 0,5 0 10 16,-4 2-1-16,3 5-3 0,-1 2 13 0,-2 6-9 15,4 2-2-15,0 3 2 0,2 1-3 0,-1 2-2 16,2 1 0-16,-1 2-5 0,0 4 9 0,2-2-3 0,1 2 1 16,-1 3-1-16,-3-1-7 0,5 4 7 0,-2 0 1 15,-2 1-6-15,-1 5 7 0,1 1-8 16,-2 2 11-16,-2 5-9 0,-4 4-1 0,-2 7-2 15,-3 1-7-15,-5 0-1 0,1 0 1 0,-3 1-16 0,0-2 1 16,-4-4-2-16,-1 4 2 0,3-5-6 0,1-1 0 16,6-6 9-16,-4-1 5 0,3 1 3 0,1-6-12 15,4 2 1-15,1-2 7 0,2 1 0 0,0-3 3 16,2-1 4-16,2 1 1 0,1-1 1 0,5 0-1 16,1 1-3-16,1-3 6 0,3 3 3 0,6-3-2 15,-1 1 11-15,5 1-2 0,-2-2 3 0,2-1 1 16,3 3-8-16,1 1 7 0,-5-2-4 0,0-5-7 15,2 5 5-15,-5-3-1 0,2-2 11 0,-1 3-3 16,-2-4-6-16,0 2 5 0,-5-1-5 0,1-3-9 16,-3 3 15-16,1-2 2 0,-1-1-2 0,-4 1 4 15,4-3-4-15,-3-1-2 0,-2 1 0 0,-1 0 2 16,3-1-2-16,-3-4-7 0,1 3 4 0,-2-4 1 16,1 0-5-16,-2 1-4 0,-2 0-6 0,-1-1 8 15,0-1-2-15,0 1-10 0,0 0 7 0,-4-1 6 16,-1 2-2-16,4-2 3 0,-3 7-10 0,-1-4 27 15,0 5 14-15,0-1 8 0,1 2-3 0,-2 0 3 16,-1 0 3-16,2 3-9 0,5 0-4 0,-11 3-5 16,4 0-2-16,2 2 4 0,-2 2-3 0,1 1-6 15,3 2 8-15,0-2-14 0,0 4 3 0,2-2 4 16,1 1-2-16,1 2-2 0,2-4-1 0,1 2 1 16,1-1 4-16,4-1-4 0,-3 0 2 0,3-1-5 15,0-1-9-15,1-2 9 0,2 1 1 0,-2-4 0 16,4 0-4-16,-1-2 3 0,1-2-3 0,-5-3-4 15,5 1-6-15,2-4-7 0,0 0-12 0,-2-5-11 0,1 1-13 16,-2-2-7-16,-3 0-9 0,-1-3-18 16,-2 0 0-16,-1-1 1 0,-1-7 8 0,-2 6 2 15,-3-6 11-15,-2 0 0 0,1-1 14 0,-4 0-2 16,-1 1-1-16,-4-1 9 0,-1 1 7 0,1 1 17 0,0 5 12 16,1 2 18-16,0 0 11 0,1 3 15 0,-2 4-1 15,1 0 8-15,4 0 2 0,-4 5 15 16,3-1-1-16,-2 2 8 0,4 0 1 0,0 1-4 15,0 1-6-15,3-2-11 0,1 4-3 0,-7-2 0 0,7 2-6 16,0 0 1-16,-2 11-10 0,4-3-1 0,0 3 1 16,3 3-10-16,0 2 8 0,2 4 0 0,2 5 0 15,1-1-4-15,-1 1-3 0,1 0 5 0,3-2-11 16,-4-1 5-16,1 2-6 0,2 0-2 0,-1-6 1 16,-1 3-4-16,-1-3 1 0,1-1-3 0,-1-2 2 15,0-2-20-15,-4-1-21 0,4-2-26 0,-1-3-22 16,-3-2-33-16,0-1-107 0,-5-1-236 0,5-3 105 15</inkml:trace>
  <inkml:trace contextRef="#ctx0" brushRef="#br0" timeOffset="148331.485">11187 7932 42 0,'-5'-4'140'0,"-3"1"-17"0,3-1-11 0,0 0-9 16,0 1-12-16,-2 0-10 0,1 0-5 0,-4 2-9 16,-2 1-6-16,2-1 3 0,1 3-2 0,0 1 0 15,-3 2-10-15,1 2 1 0,0 4-18 0,-2 2 10 16,0 2-5-16,3 1-1 0,-3 6-2 0,1 1-5 15,3-5-5-15,-1-1 0 0,4 0-3 0,1 1-7 16,0-3 1-16,2-1-3 0,2-1 2 0,-3-2-3 16,4-1-4-16,5-2 0 0,-2-2-2 0,2-1 5 15,1-2-9-15,-1-3-1 0,4 0-1 0,1-5-7 16,1-3-3-16,3 0 8 0,-1-5-6 0,2 0 1 16,-5-1 2-16,2 0 7 0,-1 1-5 0,-2 4 3 15,0 1-16-15,-4-1 17 0,1 2-12 0,-2 1 12 16,0 2-11-16,1 1-1 0,-1-1 4 0,0 3 8 15,-4 1 3-15,9-2-7 0,-9 2-1 0,6 0 0 16,1 3 4-16,-2-2-4 0,0 2 6 0,0-1-5 0,3-1 3 16,-2 1-6-16,0 0 1 0,1-1-7 0,0-1-15 15,-1-3-20-15,1 1-23 0,1-4-20 16,1 0-21-16,-1-2-95 0,-5-4-221 0,1 3 98 16</inkml:trace>
  <inkml:trace contextRef="#ctx0" brushRef="#br0" timeOffset="148529.668">11178 7689 67 0,'0'0'149'15,"-9"9"-18"-15,9 0-13 0,0 2-9 0,0 4-7 16,0 4-7-16,5-2-5 0,-5 0-12 0,8 10-7 16,-3-1-4-16,2-3-7 0,0-3-7 0,3 5-3 15,0-1-8-15,-1-1-4 0,0-5-7 0,-1 0 2 16,1 0-15-16,-3-1-20 0,3-1-19 0,-4-5-21 15,0-2-23-15,-2 0-19 0,0-4-23 0,-1 1-74 16,-2-3-194-16,0-3 86 0</inkml:trace>
  <inkml:trace contextRef="#ctx0" brushRef="#br0" timeOffset="149379.816">11188 7899 78 0,'5'-5'100'16,"0"-4"-3"-16,4 2-7 0,-2-1-13 0,3-2-6 16,5 2-13-16,-3-3-2 0,2 3-6 0,1-1-7 15,2 0-5-15,-2 4-5 0,2-3-2 0,-6 5 7 16,2 0-6-16,-2 2-10 0,1 2 7 0,1 0 7 16,-2 3 4-16,-2 2-9 0,1 1 6 0,-2 1-18 15,0 3 17-15,3 3-9 0,-4 1 0 0,-1 1 0 16,-1-2 3-16,0 2-10 0,-1-5 2 0,-1 3-7 15,3-4 4-15,-4-1-5 0,1 0-1 0,1-2-4 16,-3-1-5-16,2-1-10 0,-1-1-1 0,2-1-1 16,-1 0-11-16,-3-3 2 0,0 0-9 0,11-11-2 15,-4 3 6-15,-4-2-1 0,3-1-7 0,-2-5 5 16,4 1-1-16,-4 0 10 0,0 3-5 0,-1-1 2 16,-2 5-2-16,1-4 6 0,1 3 11 0,-2 3 6 15,3 2 1-15,-4-2-5 0,0 2 2 0,5 2-12 16,-5 2 18-16,4-5-3 0,-4 5 11 0,0 0 2 15,0 0-5-15,9 9 5 0,-8-4-1 0,3-1 3 0,1 1-4 16,0 2 0-16,2-3-6 0,-1-2 0 16,0 2-2-16,2 2-5 0,0-4 14 0,-2 0-13 15,1-1-15-15,0-1 12 0,1-3 0 0,-3 1-2 16,0-3 0-16,3 0-1 0,-4 0 0 0,2-3 2 0,0 2-9 16,-2-4 10-16,-1 2-6 0,-2-3 4 15,-1-2 5-15,-1 4-2 0,-2-1 2 0,0-2-7 16,0 3 2-16,-3 1 9 0,-1-1-8 0,3 4 7 15,-2 2 9-15,-2-1-4 0,-2 3 5 0,0-2 1 0,-2 4 8 16,2 1 0-16,-4 0 2 0,3 4 0 16,0-2 0-16,1 1 1 0,-4 0-4 0,6 2-6 0,-2-2 2 15,1-2-4-15,4-1-2 0,-1 0-16 0,2 3 23 16,1-3-10-16,3 1 0 0,0-3-2 0,0 5-2 16,0-5-5-16,0 0 9 0,0 0-9 0,13-5 1 15,-8 1 0-15,5-2-1 0,-1 2 1 0,0-2 4 16,4 2-8-16,-4-1 1 0,1 0-4 0,2 1 0 15,-2 0 8-15,3 3 0 0,-2 1-5 16,1-2 0-16,0 4 5 0,0-1-4 0,0 4 2 0,-1-2 3 16,-1-1-5-16,3 4 3 0,-3-2-4 0,3-2 4 15,-7 3 3-15,3-1-3 0,-4-2-3 0,3 2 1 16,2-3-6-16,-6 0 9 0,4-1 3 0,-2 0-7 16,0-2-1-16,2-2 10 0,-1 0-8 0,-2-3 5 15,4 2-12-15,-3-3 10 0,-1-2-4 0,2 0 4 16,-2 3-2-16,0-3-3 0,-3 5 6 0,5-2-1 15,-4 2-2-15,-1 3-5 0,4-2 0 0,-2 0 3 16,1 1 3-16,-1 3 1 0,-4 0 0 0,17 8-4 16,-10-4 1-16,-2 1 3 0,6 3 2 0,-2 0-5 15,-2 3 5-15,3-4 0 0,1 3-6 0,-1-3 7 16,0 1 3-16,-1-1-6 0,0-3 2 0,-1-1-9 16,-1-2-6-16,2-2-4 0,-1-2-6 0,2-1-15 15,-1-5-20-15,1-1 6 0,-2 0-25 0,0-4-11 16,-3 2-33-16,-4-5-68 0,0 0-201 0,-6 2 89 15</inkml:trace>
  <inkml:trace contextRef="#ctx0" brushRef="#br0" timeOffset="149539.895">11615 7471 12 0,'-9'-1'192'0,"9"1"-19"0,-4-2-24 0,4 2-45 16,0 0-52-16,0 0-64 0,0 0-100 0,0 0-121 16,0 0 54-16</inkml:trace>
  <inkml:trace contextRef="#ctx0" brushRef="#br0" timeOffset="150089.982">12111 7436 109 0,'-1'-3'129'0,"1"3"-15"0,0-5-7 0,0 5-16 15,0 0-11-15,0 0-8 0,0 0-7 0,-19 11-2 16,12-4-4-16,-5 1-5 0,1 4-2 0,-3 0-14 15,2 0 1-15,2 1-6 0,1-2-2 0,3-1-5 16,-2 1-6-16,4-5 4 0,3 6-6 0,-2-2-1 16,3-1 0-16,3 1 3 0,-1 2-13 0,5-4-9 15,-1-2-3-15,8 1-23 0,-3-2-14 0,3-4-6 16,5 0-16-16,-1 0-6 0,1-1-16 0,1-1-71 16,-1 2-170-16,-2-3 76 0</inkml:trace>
  <inkml:trace contextRef="#ctx0" brushRef="#br0" timeOffset="150214.475">12137 7691 56 0,'-15'9'67'0,"3"-3"-1"0,-3 0-8 15,4 0-5-15,-2-1-8 0,0 0-11 16,2 0-16-16,1 1-8 0,2-4-20 0,-1-1-57 16,0-1-71-16,4-1 32 0</inkml:trace>
  <inkml:trace contextRef="#ctx0" brushRef="#br0" timeOffset="150811.015">12135 7220 71 0,'-1'15'150'15,"2"-5"-11"-15,0 6-16 0,4 2-13 0,0 7-4 0,1 3-11 16,0 0-10-16,2-2-4 0,-1 1-11 0,3 1-8 15,-2-1-3-15,1 4-5 0,1-6-10 0,-5 3-1 16,3-3-2-16,0-8-8 0,-2 0 0 16,-1-3-5-16,-1-3 0 0,1 0 2 0,-1-1-11 0,-1-4 0 15,1 1-12-15,-3-5-6 0,0 3 2 0,-1-5-1 16,0 0-1-16,0 0-7 0,11-12-2 0,-8 3 0 16,0-2 6-16,-1-1-5 0,0-5 4 0,-1 3 2 15,1 1-1-15,1 2-3 0,-2 3 5 0,1-2-3 16,0 6 6-16,-1 0 3 0,0-3-10 0,2 5-5 15,0-1 2-15,-3 3 8 0,9 0-5 0,-9 0 1 16,10 9 5-16,-4-5-11 0,1 0 16 0,0 2-1 16,2 1-6-16,1-2 3 0,-1 3-4 0,0-2 1 15,0 0 6-15,-2-5-12 0,0 3 8 0,1-4-2 16,2 0-2-16,-5 2-9 0,0-5-16 0,3 0-11 16,1-2-7-16,-4 0-8 0,0-3 4 0,3 0-9 15,-3-2-4-15,0 2 3 0,0-4-7 0,-2-1 2 16,-2 4 2-16,2-5 8 0,-2 2-1 0,-1 1 12 15,0 0 4-15,0-1 5 0,0 3 4 0,0 2 11 16,-1 0 6-16,1 0 6 0,-3 1 21 0,3 1 3 16,3 0 7-16,-6 1 8 0,6 2-10 0,-3 2 8 15,0-7 4-15,1 4-5 0,-1 3 1 0,0 0-2 16,0-6 1-16,0 6-1 0,0 0-4 0,0 0-8 16,0 0 0-16,-4-1 4 0,4 1-4 0,0 0-3 15,0 0 11-15,0 0 0 0,0 0 1 0,13 7-1 16,-9-1-7-16,1-2 6 0,1-2-8 0,-1 5-8 15,2-2 8-15,-3-1-1 0,7 4-6 0,-3-3 4 16,1 2-4-16,-2-2 4 0,3 0-20 0,-1-1-19 16,2-4-19-16,1 3-25 0,1-6-32 0,0 3-62 15,-5-4-179-15,-1 0 79 0</inkml:trace>
  <inkml:trace contextRef="#ctx0" brushRef="#br0" timeOffset="151123.377">12540 6921 120 0,'0'-1'127'0,"0"1"-27"16,0 0 12-16,0 0-20 0,0 0-2 0,0 18-14 0,0-6-5 15,5 3-5-15,-2 4 0 0,-2 7-4 0,5 4 1 16,1 1-4-16,-2 4 2 0,4 11-5 15,1 2-5-15,2-3-1 0,-4 4 3 0,4-3-5 16,-7 4-6-16,5-1-5 0,-3 1 0 0,-1 1-2 0,-1-4 0 16,-1-13-6-16,1 2 0 0,0-2 1 0,0 2-9 15,-1-5-2-15,-1-4 2 0,0 0-8 0,0-7 14 16,1-3-12-16,-4 2-2 0,2-8-7 16,1 1 0-16,-2-3-9 0,-1-1-17 0,2-2-29 0,-2-1-13 15,1 1-21-15,0-3-20 0,-1-3-29 0,0 0-99 16,0 0-251-16,0 0 111 0</inkml:trace>
  <inkml:trace contextRef="#ctx0" brushRef="#br0" timeOffset="151375.275">12513 7417 36 0,'3'-4'129'0,"-1"-1"-16"16,3 0-9-16,4 0-7 0,3-2-12 0,-1 5-11 15,7-1-3-15,0-2-15 0,1 1-3 0,3 4-3 16,-3-3-3-16,3 3-8 0,-3 3-3 0,-1-3-7 16,2 1-1-16,-7 3 8 0,1-3-12 0,-2 2-16 15,-2 0 19-15,-1-2-15 0,-4 0 0 0,0 6-7 16,0-3 4-16,-3 0-7 0,-2 2 4 0,-2-1 1 16,1 2-14-16,-3 1 10 0,-1 1 2 0,-3-1-3 15,-2 1-19-15,-1 1-16 0,-5 0-23 0,0-3-31 16,-6 0-81-16,5 0-181 0,-11 0 80 0</inkml:trace>
  <inkml:trace contextRef="#ctx0" brushRef="#br0" timeOffset="157801.865">19353 14295 18 0,'0'0'91'0,"-1"-3"2"16,1 3-11-16,0 0-12 0,0 0-5 0,0 0 4 15,0 0-3-15,0 0-1 0,0 0-9 0,0 0 1 16,0 0 1-16,0 0-1 0,0 0-1 0,0 0 6 16,0 0 0-16,0 0-7 0,0 0 4 0,0 0 2 15,0 0 7-15,0 0 2 0,0 0 5 0,0 0-4 16,0 0 5-16,0 0-5 0,0 0-3 0,0 0-4 0,0 0-2 16,0 0-9-16,0 0-6 0,0 0-3 0,0 0-8 15,0 0 1-15,0 0-3 0,0 0-5 16,0 0-8-16,0 0-4 0,0 0 5 0,0 0-2 15,0 0-6-15,0 0 0 0,0 0 4 0,-6-1-10 0,6 1 3 16,0 0-2-16,0 0-1 0,0 0 0 0,0 0 3 16,0 0-2-16,0 0-4 0,0 0 2 0,0 0-1 15,0 0 0-15,0 0 1 0,0 0-1 0,0 0-4 16,0 0 3-16,0 0-1 0,0 0 0 0,0 0 1 16,0 0 2-16,0 0-3 0,16-1 2 0,-8-2 3 15,-3 3-5-15,0-3 4 0,7-1-2 0,-1 2-1 16,1-1-3-16,1-2 4 0,5-2-2 0,2 2 2 15,-1 0 3-15,2-1-4 0,9-3-1 0,-2 5-1 16,0-1 3-16,-6-1-3 0,6 1-2 0,-6 4 5 16,0 0-7-16,-1-3 2 0,1 1 4 0,6 0-2 15,-9 2-2-15,3 0 1 0,0-2 0 0,-2 2 1 16,-2 1-3-16,0-3 6 0,1 1-7 16,-2-1-1-16,1 3 2 0,-7-1 2 0,2-1 0 0,-1 1 1 15,0 0-1-15,-5-1 0 0,0 1-1 0,-1 1 1 16,-6 0-3-16,10-1 1 0,-10 1-1 0,7 0 2 15,-7 0-1-15,8 0 1 0,-8 0-4 0,4-3-8 16,-4 3-22-16,0 0-28 0,0 0-30 0,0 0-24 16,0 0-33-16,5-1-191 0,-5 1-366 0,0 0 163 15</inkml:trace>
  <inkml:trace contextRef="#ctx0" brushRef="#br0" timeOffset="158462.968">19811 14050 69 0,'-7'0'178'0,"7"0"-24"0,0 0-6 0,0 0-20 16,0 0-11-16,-6-3-16 0,6 3-5 0,0 0-15 15,0 0-2-15,0 0-12 0,0 0-8 0,-3-4-1 16,3 4-9-16,0 0-7 0,0 0-5 0,0 0 7 16,0 0-11-16,0 0-2 0,0 0 2 0,0 0 2 15,0 0 0-15,0 0 2 0,17 7-2 0,-13-5 2 16,1 1-2-16,4-1-1 0,-1 3-2 0,3-3 4 16,1 1-7-16,-1 1 4 0,7-1-6 0,-6 2-4 15,-1-3 1-15,7 1-2 0,0-1-3 0,0 1-5 16,2-1 3-16,-1 0-3 0,-5-4 0 0,-1 4-4 15,1-2 3-15,4 0-4 0,-5 0-1 0,-4 1-2 0,2-1 3 16,-3-1-4-16,0 1-2 0,-1 0 7 16,-7 0-7-16,13-2 4 0,-9 2-1 0,-4 0-2 15,6 2 2-15,-6-2-5 0,7-3 3 0,-7 3-3 16,0 0 7-16,7 1-5 0,-7-1-1 0,0 0 1 16,0 0-6-16,0 0 4 0,0 0 2 0,7 2-1 0,-7-2-2 15,0 0 5-15,0 0 0 0,0 0 11 0,0 0 5 16,0 0 5-16,0 0 11 0,0 0 9 15,2 3 1-15,-2-3-4 0,0 0-2 0,0 0-4 0,-7 9 0 16,2-4-6-16,-2 5-2 0,2 0-3 16,-4 4-6-16,0 0 2 0,-2 2-5 0,0-1-2 15,0 2 2-15,-2 0-4 0,-1 4 0 0,4-4-2 0,-4 6-2 16,1-7 1-16,0 5 4 0,-4 0-8 16,6-5 1-16,2 0 3 0,-3 1-1 0,1-4-1 0,2 2 3 15,0 0 1-15,3-5-1 0,-3 3 0 0,3-4 2 16,-2 1-4-16,4-1 4 0,0-2 1 0,0-2-6 15,-1 2 4-15,2-3-3 0,1 0 0 0,-3 2 2 16,4-3-4-16,-3 2-2 0,4-2-2 0,-2 1-2 16,2-1 0-16,0-3 0 0,0 0-7 0,-2 5-13 15,2-5-14-15,-1 4-25 0,1-4-30 0,-4 3-36 16,4-3-49-16,0 0-47 0,0 0-175 0,0 0-428 16,0 0 190-16</inkml:trace>
  <inkml:trace contextRef="#ctx0" brushRef="#br0" timeOffset="160306.91">13506 7732 39 0,'0'0'71'0,"0"0"2"15,0 0-1-15,0-4-6 0,0 4 3 0,0 0-12 16,0 0 2-16,0 0-5 0,0 0-4 0,0 0-5 16,0-4-8-16,0 4-1 0,0 0-1 0,0 0-4 15,0 0-3-15,0 0-8 0,0 0-3 0,0 0-1 16,0 0 4-16,-4 13-2 0,3-4-7 0,1 1 15 15,-3 0-19-15,2 6 4 0,1 2 0 0,-4 1 0 16,8 7-4-16,-4 4-2 0,-2 3 6 0,5-1-5 16,0 0-1-16,1 3 3 0,2-3-2 0,-2 0 0 0,-1-1-5 15,-1 3 10-15,3-5-8 0,3 3 4 16,-3-4-6-16,1-2 2 0,2-2-3 0,-3-6 5 16,1 2-3-16,-1-1 7 0,1-4-14 0,-4 3 12 15,1-7-9-15,-2 0 11 0,2-1-4 0,-1-2-13 16,0-1 14-16,-1-4-6 0,-1 1 0 0,0 1 1 15,1 0 8-15,2-2-5 0,-3-3-1 0,1 4 3 16,-1-4 1-16,0 0-14 0,0 0-4 0,0 0-13 16,0 0-15-16,-3-12-15 0,0 3-19 0,-1 1-81 0,1-2-166 15,-1 0 74-15</inkml:trace>
  <inkml:trace contextRef="#ctx0" brushRef="#br0" timeOffset="160717.595">13511 7696 40 0,'0'12'75'0,"1"-5"-1"0,2 5-8 0,-3 1-1 16,0-1-8-16,-4 4-8 0,0 4-3 0,-1-2-9 15,1 3 0-15,1-3-2 0,-4 7-5 0,1-5-5 16,-3 3 0-16,1-7-5 0,2 1-4 0,0-2 2 16,-1-4 6-16,3 2-8 0,-1-5-3 0,1 2 0 15,0-5 2-15,3 2-14 0,-4-2 0 0,4-1-20 16,-2 0-10-16,-1-3-15 0,4-1-15 0,0 0-50 16,0 0-116-16,-9-5 52 0</inkml:trace>
  <inkml:trace contextRef="#ctx0" brushRef="#br0" timeOffset="160886.513">13543 7807 16 0,'18'8'80'15,"8"1"-7"-15,-2 6-8 0,-1-5-4 0,5 2-6 16,-4-1-27-16,3 2-55 0,-8-3-32 0,-1 2-63 15,-1-2 28-15</inkml:trace>
  <inkml:trace contextRef="#ctx0" brushRef="#br0" timeOffset="171297.011">17231 13205 34 0,'0'0'53'15,"0"0"-4"-15,0 0-3 0,0 0 2 0,-8 0-3 0,8 0-8 16,0 0 1-16,0 0-2 0,0 0 5 0,0 0-3 15,-5-1-8-15,5 1-2 0,0 0-4 0,0 0-1 16,0 0-1-16,-11 1-7 0,9 2-2 16,2-3 6-16,0 0-7 0,0 0 8 0,-9-3-7 0,9 3 4 15,0 0-1-15,-6 3-1 0,6-3-12 0,-9-3 10 16,9 3 1-16,0 0 1 0,0 0 2 0,-9 0 2 16,9 0 3-16,0 0-7 0,-5-1 2 0,5 1 0 15,0 0-11-15,0 0 1 0,0 0-1 16,0 0 8-16,0 0 1 0,0 0 4 0,0 0-2 0,0 0 0 15,0 0-3-15,0 0 5 0,0 0-7 0,0 0-1 16,0 0 2-16,-3 4-4 0,3-4-3 0,0 0 0 16,0 0 1-16,0 0 2 0,0 0-8 15,0 0 7-15,0 0-5 0,0 0 6 0,0 0 2 0,0 0-3 16,0 0-5-16,0 0-2 0,0 0 12 0,0 0-4 16,0 0-1-16,0 0 8 0,0 0-12 0,0 0 7 15,0 0 2-15,20-4 2 0,-20 4-4 0,7-1-1 16,-3-1-8-16,-4 2 9 0,5-1 0 0,-5 1-9 15,9-1 9-15,-4-2 0 0,-1 3-1 0,-4 0-8 16,5-3 6-16,-5 3-7 0,9 0 6 0,-5-2 1 16,-4 2-4-16,5-1-6 0,0-2 2 0,-5 3-1 15,8-1 6-15,-8 1-5 0,9-2 8 0,-9 2-4 16,9 0-3-16,-3-1 0 0,-6 1 4 0,9-1-4 16,-2 2 6-16,0-2-5 0,0 0 2 0,0-1-1 15,1 2-2-15,-3-1 4 0,5-1-6 0,-1 0-4 16,0 1 7-16,1-3-2 0,-3 0 4 0,4 3-2 15,-3-1 0-15,-1-1-9 0,1 1 7 0,0 0 3 16,1 1-8-16,-2-3 15 0,4 2-10 0,-2 1 0 16,-2-1-2-16,1-1 1 0,-3 0-7 0,6-1 14 15,0-1-8-15,-3 3 1 0,-1 0 1 0,2-2-2 0,-3 3 6 16,5-6-9-16,-2 4 5 0,2-3 1 16,-2 2 5-16,2 0-10 0,-1-1 3 0,-1 2 5 15,0-2-2-15,3 1-5 0,-3-1 16 0,0 1-16 16,1-2 3-16,-1 1-6 0,-1 0 11 0,5 1-2 0,-3-1-3 15,-1 2 3-15,4-2-6 0,-3-1 0 0,-1 0 2 16,2 0 5-16,0 1-5 0,-1 1 1 16,4-2 0-16,-4 1 1 0,3-1 3 0,-2 1-3 15,0-2-7-15,1 3 9 0,-3-1-6 0,4-2 6 0,-1 2-3 16,-2 0 0-16,5-1 0 0,-6 0 1 16,3 1-6-16,-1-1 7 0,-2 0 0 0,3 1-10 15,-1 1 7-15,-2 1-3 0,1-1-3 0,2-2 2 16,-5 2 9-16,2 2 1 0,3-3 0 0,-6 2-4 0,3-1 4 15,1 0-5-15,1 2-3 0,-2-1 3 0,-2-3 0 16,6 4 3-16,-5-3-6 0,2 1 7 0,0 0-6 16,-1-1 4-16,0 0-3 0,1 2 4 15,0-3-6-15,1 1 4 0,0 0 0 0,-2 0-9 0,2 0 12 16,0 0 2-16,-2 0-10 0,0 1 3 0,1-3 1 16,0 2 5-16,-1 2-9 0,1-3 1 0,-1 2 6 15,0 0-1-15,-5 1-1 0,6-2-2 0,-1 1 4 16,0-1 3-16,-5 2-3 0,5-3-7 0,0 3 3 15,0-2 0-15,1-2-3 0,-2 3 6 0,1 0 0 16,-1-3 4-16,-1 2-6 0,1 0 2 0,2-1-1 16,-1 1-6-16,0 1 7 0,-1-1-2 0,2-1 3 15,-1 3-7-15,0-2 5 0,-1-2-1 0,1 0-1 16,-1 2 1-16,1 0 4 0,0 0 0 0,0 0-6 16,-3-3-6-16,3 2 6 0,1 1 1 0,2-2-1 15,-3 0 8-15,1 0-3 0,1 2-3 0,0-2-3 16,-2 0-1-16,1 0 3 0,2-1 8 0,-1 3-7 15,-1-3-4-15,4 4-1 0,-5-2 8 0,-4078-1 3 16,8161 2-7-16,-4079 0-1 0,-5-1-1 0,3 1 7 16,-2 0-5-16,4-1 3 0,-3 2 1 0,-1-3-1 15,3 2 2-15,-1 0-2 0,-2-3-6 0,0 4 9 16,4-4-10-16,-3 2 7 0,0 2-7 0,2-4 8 0,-2 1 1 16,-1-1-3-16,4 1-3 0,-4-1 1 15,3 3 4-15,-3-3-3 0,4 2 0 0,-4-1-1 16,3 0 12-16,-1 1-10 0,-1-2-5 0,-1 4 6 15,0-3-1-15,3 2 0 0,-2-5-3 0,-1 6 4 0,1-4-4 16,-2 2 4-16,3-1-2 0,1-1-5 16,-3 3 3-16,1-4-2 0,3-1 0 0,-3 0 2 15,2 0 3-15,-2 2 4 0,1 0-4 0,-2 1 1 16,1-1-2-16,1 0-11 0,-4-1 12 0,2 1 6 16,1 1-7-16,-2 0 3 0,0 0-10 0,3-2 6 15,-2 1 2-15,0 1 2 0,0 0-7 0,-1 2 4 0,-1-2 0 16,0 0 6-16,3 0-1 0,-2 1-2 15,-1 0-1-15,2 0 6 0,-2-1-13 0,-1 0-3 16,2 0 11-16,-3 2-1 0,6 0 3 0,-7 0-1 0,5-1-9 16,1 0 5-16,-3-1 1 0,3-1 4 0,-4 3-7 15,4-2 1-15,-3 0-3 0,-2 0 6 0,4 1 0 16,-3 1 2-16,1-4-4 0,-1 4-9 16,1-2 14-16,-1 0-5 0,4 0-2 0,-2-3 10 0,-2 1-6 15,3 1-8-15,0-2 13 0,-2 3-10 0,0-2 0 16,3 1 2-16,-1-1-5 0,0-2 4 0,-2 4 1 15,3-2-1-15,-2-1 2 0,1 2 2 0,-1-1 0 16,1 2-3-16,-2-3 5 0,2 2-2 0,2-1-9 16,-3 2 11-16,-3 0-5 0,3 0 7 0,-1-1-8 15,1 1 3-15,-4-2-1 0,5 2-2 0,-3-1 5 16,2 1-12-16,-3-3 7 0,0 2-1 16,5-1 11-16,-2 1-2 0,0-1-3 0,1-1 2 0,-1-1-10 15,3-2-9-15,-4 4 25 0,3-1-6 0,-3 0-7 16,5-4 1-16,-5 4-8 0,3 1 19 0,-1-4-10 15,-1 2 0-15,2 2-2 0,-3 0 12 0,0 0-13 16,2-1 4-16,0 0-2 0,-1 0 1 0,2-5-2 16,-2 6 6-16,1 0-6 0,-3-1-4 0,3 0-1 15,-2 1 9-15,1-2-2 0,-1 2-5 0,1 0 7 16,-2 1-1-16,3-3-1 0,-3 3 1 0,1-2 3 16,-1 1-2-16,3-1-7 0,-4 3 6 0,1-3 1 15,2 5 4-15,0-5-6 0,-1 3-1 0,-2-1-1 16,-1 1 0-16,4-1-2 0,-2 2 6 0,3-2 6 15,-5-1-7-15,4 2 0 0,-2-1-1 0,-1 1-3 16,0 0 3-16,-1-1-3 0,3 1-1 0,-3-2 8 16,3 1-4-16,-3 1-1 0,4-1 5 0,-3 0-7 15,-1 1 3-15,1-2-2 0,0 2 4 0,0 0-1 16,0 0-14-16,0-1 19 0,-1 0-4 0,0 0 0 16,2 0 0-16,1 0-5 0,-1 0-6 0,-1-1 14 15,0 3-2-15,2-4-5 0,0 4 1 0,-2-2-2 16,1 0-2-16,-1 3 11 0,-4 0-5 0,5-3 1 15,-1 5 1-15,0-3-2 0,1-2 1 0,1 2 3 16,-3-3-9-16,0 4 3 0,6-2-2 0,-5-2 1 0,0 2 7 16,2 1-4-16,0-2-1 0,0 1-1 0,-1 0 3 15,-1 0-2-15,-1 2-6 0,0-2 7 0,2 2-4 16,2-2 10-16,-3-1-7 0,2 4 2 16,-2-4-2-16,2-1 0 0,-1 2 4 0,0 0-3 15,0-1-2-15,-2 2 4 0,2-5-6 0,0 3 1 0,0-1 13 16,-1 2-9-16,2-1-2 0,-1-1-5 0,0 1 1 15,-1-1 2-15,0 2-8 0,-1-1 12 0,0 2-4 16,1-2-3-16,0 1 5 0,-2 0 3 16,1 1-3-16,-2 0 0 0,3-2-1 0,-1-2 0 0,0 3 3 15,-3 0 2-15,4 1-11 0,-3 1 8 16,2-4-5-16,-2 4 3 0,3-4-4 0,-3 2 8 16,-1-1-1-16,5 1 2 0,-2 0 1 0,2-3-8 0,-2 3 4 15,0 0-1-15,1-1 3 0,-1-1-1 0,1 2-5 16,0 0 4-16,0-1 4 0,-1 1-7 0,0 2-2 15,0-2 1-15,-4 2 1 0,5-1-11 0,-2-2 11 16,3 0 2-16,-2 2 3 0,-2-1-13 0,2 0 15 16,-1 0-3-16,2-2 1 0,-3 1 3 0,1-1-6 15,0 1 5-15,4-1-8 0,-3 0-5 0,1-1 16 16,-1 3-5-16,0-4-5 0,1 2 4 0,1-1-2 16,-1 2-5-16,-1-3 10 0,3 1-2 0,-2-2-4 15,-1 5 4-15,3-4 1 0,-3 2-7 0,4 0 6 16,-6-3-17-16,3 3 16 0,-1 0 0 0,1 0-2 15,0-1 5-15,-1 1-7 0,-4 4 3 0,4-5-6 16,-3 2 4-16,3-3 1 0,0 3 0 0,0-1 3 16,2-1 0-16,-2 1-4 0,0 1-1 0,-3-1 12 15,4 1-8-15,-1-1-9 0,-1 1 3 0,-1-1-13 16,3 0 21-16,-2 3-5 0,-2-1-1 0,3-2 9 16,0 1-5-16,0-1-1 0,-4 1 8 0,4-2-8 15,-2 5-5-15,2-5 3 0,1 1 4 0,-4 4-2 16,4-5 4-16,-2 0-5 0,1 1 0 0,-3 4-1 15,3-3 9-15,0 0-7 0,-3-2-8 0,1 3 6 16,2 2 1-16,-1-5 2 0,-2 0-3 0,2 1-6 16,1-1 4-16,-2 0 0 0,1 1-2 0,-1 1 9 0,1-1-8 15,-2-1 7-15,2 3-1 0,-2-1-4 16,4 0-2-16,-4 0 12 0,2 0-9 0,-1 1 6 16,2-2-5-16,-1 3-5 0,-2-1 6 0,3-2-7 15,-1 1 2-15,-1 2 7 0,-1 0-3 0,0-3 2 0,2 3-7 16,0-2 10-16,-1 2-14 0,-1 1 15 0,1-4-1 15,-2 4-1-15,4-2-1 0,-2 1-3 0,-2 0 2 16,2-2 4-16,-1 3 3 0,0-3-2 16,-1 3-6-16,5 1 3 0,-5-3-5 0,2 3 4 15,0-1 0-15,-2 0-6 0,0 0 8 0,6-2-16 16,-6 2 23-16,0-2-5 0,2 2-5 0,0-3 3 0,-2 1-1 16,1 2 3-16,2-2-9 0,-2 0 4 15,1-1 6-15,0 2-4 0,-2 1-5 0,0-5 4 16,1 7 0-16,2-2 3 0,-3-2-1 0,1 2-7 0,1-2 3 15,0 2 1-15,-2 0-3 0,2-2 4 0,0 2-2 16,-2 1 1-16,1-1 1 0,3-2-5 0,-3 2 1 16,-1 0 4-16,2 0-1 0,-1-2-2 0,-1 2 1 15,2-2 3-15,-2 1-1 0,3-2 4 0,-2 2-5 16,-1-3 2-16,3 4 1 0,-2-1-2 0,-1-1-1 16,0 3 2-16,4-2 1 0,-4 1-8 0,1-1 1 15,-1 3 11-15,3-2-9 0,-2-2-1 0,-1 2-2 16,0-2 2-16,3 2-3 0,-3 0-2 0,1-2 6 15,1 2-2-15,-2-2 0 0,4 1 11 0,-1-2-9 16,-3 1 0-16,1 1 1 0,3-1-7 0,-3 0 7 16,-1 0-2-16,2 0-2 0,0 1 3 0,1 0 1 15,-2-1 5-15,0 1-10 0,-1 1 1 0,3 1 6 16,-3-2 6-16,4 1-8 0,-4 0-4 0,2-1 2 16,-1 3-11-16,1-4 20 0,-1 3-4 0,0-2 1 15,-1 2-5-15,3-1 2 0,-3-3-3 0,2 1-1 16,1-2 0-16,-2-1 2 0,2-1 6 0,-2 3 0 15,2-2-7-15,-1 2 5 0,1-3-4 0,-1 1-6 16,1 0 6-16,-1 1 0 0,1-3 1 0,-1 4-2 16,1-2-5-16,-2-1 8 0,1 3-2 0,0-2-1 15,-1 3 2-15,-1-3-3 0,2 1 1 0,0-1 6 0,-2 0-1 16,2 1-4-16,-1-1-2 0,1 0 3 0,0 1 2 16,0-1 0-16,1 0-2 0,-3 1 2 15,1 2 0-15,0 2 0 0,1-7-1 0,-1 7-2 16,-1-3 3-16,2 0 0 0,0 2 0 0,-1-1-3 15,0 0 4-15,1 0 0 0,-1 1 4 0,0-1-7 0,2 0 5 16,-2-3-6-16,0 5 1 0,2-6 9 0,-2 6-8 16,0-3 5-16,2 3 0 0,-3 0 1 15,2 1-4-15,-2-2 16 0,2 0-7 0,-2 2 3 16,0 3-1-16,0 1-1 0,2-6-4 0,-1 1 0 16,-1 5 4-16,2-4-8 0,-2 4 5 0,2-2 0 0,-2 2 1 15,0 0-7-15,0 0 2 0,0-7-1 16,0 7-3-16,0 0-1 0,0-5 3 0,0 5-2 15,0 0 5-15,2-3-2 0,-2 3-6 0,0 0 3 0,0-4-1 16,0 4-2-16,2-3 7 0,-2 3 0 0,0 0-4 16,0 0-3-16,0 0 0 0,0-5 0 0,0 5-3 15,0 0 15-15,0 0-10 0,0 0 1 0,0 0-3 16,0 0 1-16,0 0-2 0,0 0 4 0,0 0 3 16,0 0-4-16,0 0-1 0,0-5-1 0,0 5 5 15,0 0-5-15,2-2 4 0,-2 2 6 0,0 0-5 16,0 0 10-16,0 0-1 0,0 0-6 0,1-4 0 15,-1 4 0-15,0 0 3 0,0 0-1 0,0 0-5 16,0 0-1-16,0 0 1 0,0 0 0 0,0 0-1 16,0 0 1-16,0 0-4 0,0 0 8 0,0 0-7 15,0 0 0-15,0 0 1 0,0 0 0 0,0 0 0 16,0 0 0-16,0 0-1 0,0 0-3 16,0 0 8-16,0 0 9 0,0 0-1 0,0 0-1 0,0 0 1 15,0 0 1-15,0 0-6 0,0 0 3 0,0 0 0 16,0 0-2-16,0 0-1 0,0 0 0 0,0 0-2 15,0 0-1-15,0 0-9 0,0 0-16 0,0 0-16 16,0 0-22-16,0 0-36 0,0 0-40 0,0 0-38 16,0 0-118-16,-14 5-311 0,10-4 139 0</inkml:trace>
  <inkml:trace contextRef="#ctx0" brushRef="#br0" timeOffset="176493.448">20498 6837 34 0,'0'0'78'0,"0"0"1"0,0 0-1 0,0 0-4 15,0 0-1-15,0 0 7 0,0 0-3 0,0 0 0 0,0 0 1 16,-1-3-1-16,1 3-2 0,0 0-9 0,0 0-10 15,0 0-2-15,-1-5-3 0,1 5 3 0,-8-2 1 16,7-1 4-16,1 3-6 0,-4-3-2 16,4 3-7-16,-4-4-1 0,4 4 1 0,0 0 0 0,-4-4-4 15,4 4 1-15,-1-2-5 0,1 2-4 0,0 0-1 16,0 0-6-16,-5-4 1 0,5 4-4 0,0 0-2 16,0 0-3-16,0 0 2 0,0 0-5 15,0 0-2-15,0 0-1 0,0 0-1 0,0 0-2 0,0 0 0 16,0 0-1-16,1 14 2 0,3-1-3 0,1 6 3 15,0 11 5-15,1 3-3 0,2 1-2 0,-1 12 4 16,-2-2-6-16,3-10-5 0,-2 4 1 0,0-4-1 16,2 2 5-16,-3-4-2 0,5-2-1 0,-3-2 0 15,-4-4 0-15,0-7-2 0,-2-2-4 0,3-5 5 16,-1-2-4-16,-2-1 6 0,2 0 0 0,-2-1 1 16,0-3 4-16,-1-1-2 0,0-2 2 0,0 0 4 15,0 0-9-15,0 0-1 0,-6-15-2 0,2 6-1 16,0-3 5-16,-1-3-3 0,1-2-3 0,-3-1-4 15,1-2 9-15,0-5-2 0,2 0-6 0,-2-5 5 16,-2 1-3-16,2 2-1 0,-2-3-4 0,0 1 7 0,3 2-2 16,-1-1-1-16,2 4-5 0,3 7 6 15,-2 4 1-15,2 1 2 0,-2-1-5 0,6 4 1 16,-3-2-5-16,0 2 7 0,1 3-4 0,2 0 5 16,-1-1-6-16,2 3 4 0,4 3-5 0,-8 1 5 15,13 1 2-15,-3 3-5 0,2-2 4 0,3 9 1 0,0-5 0 16,0 8-1-16,2-2-5 0,0-1 5 15,6 7-1-15,0-1-4 0,2 0 5 0,-1 0 3 16,-2 4-2-16,0-3-2 0,-1 1-2 0,-1 0 3 0,-1-1 3 16,-4-3-3-16,-1-1 3 0,-1-1 0 0,2 0-1 15,-2-2 0-15,-3-1-4 0,-1-4 5 0,-1 4 3 16,-3-6-7-16,1-1-1 0,-2 1 3 16,3 0 1-16,-5 0 1 0,2-3-2 0,1 0 4 0,-5-1-6 15,0 0 4-15,10-11 3 0,-6 3-1 0,0-2-3 16,-1-1 0-16,-2-3 3 0,3-4 0 0,-3-2-3 15,-1 2-1-15,0-7 1 0,0-4-2 0,-2 4 1 16,-1-4-1-16,-2 3-3 0,0-1 6 16,-4 4 0-16,4 3 6 0,-2 3 9 0,2 7 0 0,1-3 5 15,-6 5-4-15,6-1-2 0,-1 2 0 0,4 2-3 16,-3 1-2-16,-1-1-8 0,2 3-14 0,-2-3-24 16,4 3-21-16,1 2-32 0,0 0-22 15,0 0-23-15,-12 8-15 0,11-4-13 0,-1 2-99 0,0 2-280 16,2-2 124-16</inkml:trace>
  <inkml:trace contextRef="#ctx0" brushRef="#br0" timeOffset="176861.952">21026 6988 47 0,'0'0'96'0,"0"0"-7"16,0 0-4-16,9 4 7 0,-5-1-8 0,0 1 4 15,-2 0 2-15,3 3-2 0,-3 1 1 0,2 2-8 16,-1 0-5-16,0 3-12 0,2-3-2 0,-1 0-2 16,2 2-7-16,-5-1-8 0,3-2-3 0,1 1 2 15,0-2-8-15,-2-1-8 0,3-3-3 0,0 1 4 16,-3-1-8-16,5-1 1 0,-3-2-3 0,3-2 0 16,2-2-9-16,-1-1 5 0,1-1-4 0,-2-3 2 15,1-1-2-15,-1 1-3 0,0-1-3 0,-2-1-2 16,-3-1 2-16,1 0 0 0,-1-1-2 0,-2-2 5 15,0-1-1-15,-2 3-2 0,0 1-1 0,-3-5 9 16,0 5 6-16,-2 1 5 0,-3 1 4 0,1 1-6 16,-1 0 2-16,0 1-4 0,-2 3 3 0,-1 2-5 15,2 2-3-15,-4 0-2 0,1 4-2 0,-1 4-15 0,-5 2-12 16,6 1-17-16,-2 0-13 0,1 4-19 16,2-2-22-16,0-1-16 0,3 2-13 0,3-2-22 15,1-1-81-15,0-2-236 0,1 3 105 0</inkml:trace>
  <inkml:trace contextRef="#ctx0" brushRef="#br0" timeOffset="177238.9">21196 6996 70 0,'5'3'110'0,"0"1"2"0,0 1-7 15,2 0 15-15,0 3-27 0,0 3-2 0,-1-3-10 16,1 2-6-16,-1-3-3 0,0 5-10 15,0-2-3-15,1-1-6 0,-2-1-15 0,3-1 4 16,-4-2-5-16,0 0-5 0,-1 2-3 0,1-3-11 0,-2-1 7 16,0-1 5-16,-2-2 2 0,5 5 3 0,-5-5 0 15,0 0 1-15,0 0-2 0,5-11-5 0,-1 1-5 16,0 0 2-16,0-4-5 0,2-4-6 16,2-6 1-16,-2 5-1 0,-1 2-1 0,-1-2-2 0,1 4 1 15,-1 0-6-15,0 3 1 0,0 3 1 0,-2 1-4 16,2 2-3-16,-1 0 1 0,-2 4 0 15,3-1 3-15,-4 3 0 0,0 0 4 0,10 1 2 16,-6 3 1-16,5 4 2 0,-3 1-4 0,2 1 1 0,1-1-4 16,0 1 3-16,-2 1-1 0,4 0 1 0,1 3-9 15,-3-4 2-15,-1-3-6 0,1 1 5 0,0-1 3 16,1-2 2-16,0 2-2 0,-1-3 0 0,-1-3-15 16,-3 1-13-16,4 1-31 0,-4-4-25 0,3-2-35 15,-2 2-49-15,1-3-84 0,-1-2-265 0,-2 1 119 16</inkml:trace>
  <inkml:trace contextRef="#ctx0" brushRef="#br0" timeOffset="177981.879">21952 6597 107 0,'-1'-7'122'0,"1"2"3"0,1 1-9 15,-1 1-7-15,0-2-13 0,0 5-8 0,0-6-7 16,0 6-10-16,0 0-5 0,0 0-4 0,0 0-6 0,0 0 5 15,0 0 1-15,0 0-1 0,4 20 4 16,-2-8-5-16,0 4 2 0,2 3 1 0,1 7 3 16,-1 2-6-16,1-1-1 0,0 5-9 0,-2 0 3 15,-1-1-5-15,3 1-6 0,-2-1-4 0,-3 0-4 16,4 1 1-16,-8-3-5 0,1-3-1 0,1-1-6 16,-1-6 0-16,-2-1-4 0,0-1 0 0,0-3-2 15,-3-3-1-15,3 0 0 0,1-2-4 0,-1-1 6 16,-4-3-4-16,6-1 2 0,-3-2-5 15,1-2-2-15,-1 0 1 0,0-2 0 0,-1-5-6 0,-1-1-4 16,2-2 2-16,0-7 0 0,-1-2-3 0,1-4-2 0,2-3 1 16,-2 7-1-16,3 0-1 0,0-7 0 15,2 9-3-15,0 0 0 0,2 3 7 0,0 2-2 16,2 2-3-16,-2 2 0 0,1-2 1 0,3 5 0 0,0 1-2 16,0 2 3-16,3-1 1 0,-1 3-2 15,3 2-2-15,1 1 7 0,1 3-4 0,5 4 7 0,-3 0-5 16,0 2 0-16,0 0 2 0,-1-1 0 15,2 3-1-15,1-2 6 0,-1 0-8 0,2-2 4 16,-2-1-4-16,-2 1 2 0,-1-3-3 0,-1-1 3 0,-2 0 0 16,-2-3 0-16,2 1-1 0,0-2-1 0,-3 1 2 15,2-5-7-15,-1 2 2 0,3-2-7 0,-4-1-8 16,2-2 8-16,-2-3-2 0,1-1-11 16,-1 0 2-16,-2-1 1 0,6-4 6 0,-5 6 1 0,-1 1-5 15,1-2 3-15,-1 2 6 0,-4 1 0 0,4 2-1 16,0 1-2-16,-2-1-3 0,1 1 8 15,-3 3 4-15,0 0 0 0,0 0 3 0,13 8 4 16,-9-3 5-16,1 3-8 0,1 0 7 0,-1-1-1 0,1 3-3 16,0 2 0-16,0-3-1 0,3 1 1 0,-3 0-1 15,2-1-3-15,1-2 2 0,1-1-12 0,-1-1-11 16,0-4-19-16,3-1-23 0,-1-4-20 0,-1-1-18 16,0 0-13-16,2-4-8 0,-1-2-8 15,0-3-81-15,-2-2-230 0,-3 3 101 0</inkml:trace>
  <inkml:trace contextRef="#ctx0" brushRef="#br0" timeOffset="178965.909">22478 6843 366 0,'0'-15'24'0,"0"2"24"0,-3 2 17 0,3 5 13 16,-1-1 19-16,0 2-7 0,-1 1-7 0,2 0-5 16,0 4-9-16,0 0-3 0,0 0-4 0,0 0 3 15,-2 12 2-15,2-2-11 0,-3 7-2 0,3 0-6 16,0-2-3-16,0 4 0 0,0 0-10 0,0-3 2 16,4 2-11-16,-1-6 0 0,-2 4 5 0,0-4-5 15,-1-3 2-15,0-2-10 0,3 0-6 0,-1-3 2 16,0 2 2-16,-1-4-1 0,-2 2 8 0,2 0 5 15,-1-4 1-15,1 4-2 0,-1-4-4 0,0 0-1 16,3-12-8-16,-2 4-1 0,4-1 5 0,-1 0-6 16,-2-3-2-16,0-1-7 0,0 1 2 0,-1 0-6 15,2 1 2-15,-2 3-1 0,1 3 6 0,0-2-8 16,-2 1-10-16,3 2 8 0,-3 4 0 0,3-2 4 16,-3 2 0-16,0 0 1 0,11 9-1 0,-7-4 3 15,1 0-1-15,0 2 1 0,0 3-2 0,3-2 6 16,-3 2-7-16,2-2 2 0,0 1 1 0,1-1-1 15,0 0-3-15,0-3 1 0,1-3-3 0,2 4 2 16,1-5 4-16,-2 2-1 0,4-6-4 0,-2 3 0 16,2-4-3-16,-1-1-9 0,3-2-3 0,0-3-8 15,-1 2-3-15,-1-3-12 0,-2-2-2 0,-2 3-8 16,1-3-5-16,-2-1 4 0,-1 3-4 0,-1-3 7 0,-3 4 1 16,-1-1 3-16,2 1 9 0,-4-1 8 15,4 2 3-15,-5 4-14 0,0 0 22 0,0 0 22 16,0 1 6-16,0 1 3 0,0 3 2 0,-5-7-8 15,5 7 5-15,0 0 2 0,-9 9 3 0,4 1 2 0,-1-3 4 16,1 5 4-16,0 5-4 0,-1-1-6 16,1 4 1-16,3-2-5 0,1 0 4 0,-1-2-9 15,4 5 5-15,0-3-4 0,3-4-1 0,0 0 0 16,2 1-1-16,-2-4 0 0,2-3-4 0,3 1-1 16,2-4-14-16,-2-2-4 0,3-1-3 0,0-4-5 15,7 0-12-15,0-3-10 0,-3-6-16 0,5-3 6 16,1 0-14-16,0-3 5 0,0-3-2 0,-5-1 8 15,0 1 3-15,-4-1 1 0,-4 3-3 0,2-4 11 16,-6 4 8-16,3 1 5 0,-4 0 11 0,-2 4 20 0,-1 2 6 16,0 1 21-16,-2 2 18 0,1 1 17 0,-1 3 12 15,1-1-3-15,-2 0 1 0,1 5-9 0,0 0-12 16,0 0 1-16,-13 12 2 0,4-4-3 16,3 9-1-16,-6-3 0 0,8 0-3 0,-3 2-1 0,-3-1-2 15,3 1-9-15,3 0 1 0,-2 1-5 0,0-4 0 16,4-4-4-16,-3 1-3 0,1 0-1 0,4-4-7 15,-3 0 1-15,1 0 1 0,2-2-2 0,-2-3-2 16,2 3 1-16,0-4-6 0,0 0 0 16,0 0-1-16,0 0-5 0,0 0 7 0,0 0-3 0,12-4 0 15,-8 0 1-15,0 2-2 0,-4 2-1 0,10-4 1 16,-6 4-3-16,-4 0 2 0,0 0-3 16,10 3 4-16,-2-2-1 0,-2 1-2 0,-2 2 2 0,-1 0-4 15,3 0 0-15,-3 1-2 0,3-1 6 0,2 1 0 16,-6 1-2-16,5-2 1 0,-2-2-4 0,-1 1 3 15,1-1-6-15,-2 0 4 0,-3-2-1 0,11-4 1 16,-1-1-1-16,-1-5-2 0,1 3-2 0,1-5-4 16,-2 2 8-16,2-4-2 0,-2 0-1 0,1-2 4 15,0-1 0-15,-1 0 3 0,2-7-8 0,-3 8 1 16,0 1 0-16,-3 3 0 0,3 2-1 0,-2 1 4 16,-1 4-1-16,-1 1-1 0,3 0 1 0,-1 3 3 15,4 2 0-15,-1 2-3 0,0 2 8 0,4 2-5 16,-2 3 2-16,0-1 0 0,3 3-3 0,-3 1 6 15,3-2-3-15,-1 2-1 0,-1-1 1 0,0-3 1 16,-3-2-2-16,0 0 1 0,1-3 2 0,-2 0-2 16,1-4-4-16,5-2 0 0,-4 0 0 0,-1-4-7 15,4-3 0-15,1-4-12 0,-2 2-18 0,-1-2-26 16,-3-3-18-16,3-1-22 0,-6 0-39 0,-2-2-136 16,-4-8-302-16,-2 2 134 0</inkml:trace>
  <inkml:trace contextRef="#ctx0" brushRef="#br0" timeOffset="179135.963">22719 6581 35 0,'-10'2'200'0,"0"3"-20"0,6-4-23 15,-2 2-14-15,2 0-13 0,1-1-30 0,3-2-30 16,-1 5-56-16,3 0-55 0,-2-5-124 0,3 4-179 15,-2 0 79-15</inkml:trace>
</inkml:ink>
</file>

<file path=ppt/ink/ink1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1-10-19T05:02:07.771"/>
    </inkml:context>
    <inkml:brush xml:id="br0">
      <inkml:brushProperty name="width" value="0.05292" units="cm"/>
      <inkml:brushProperty name="height" value="0.05292" units="cm"/>
      <inkml:brushProperty name="color" value="#FF0000"/>
    </inkml:brush>
  </inkml:definitions>
  <inkml:trace contextRef="#ctx0" brushRef="#br0">17775 8697 83 0,'0'0'80'0,"0"0"-10"0,0 0-3 0,0 0-5 0,0 0-10 15,4-2 4-15,-4 2-12 0,0 0-4 0,0 0 7 16,0 0-8-16,0 0-2 0,0 0 8 0,0 0-6 15,0 0 2-15,0 0 8 0,0 0 0 0,0 0 4 16,0 0-2-16,0 0 0 0,0 0-3 0,3-3 5 16,-3 3-2-16,0 0-2 0,0 0 0 0,0 0 2 15,0 0 6-15,0-5-9 0,0 5-3 0,-2-5-9 16,0 1-4-16,-1-8-2 0,-2 5-2 0,4-5-5 16,-2 1-3-16,1-5-5 0,-4-3-7 0,2 3-3 15,0-9-2-15,0 5 1 0,-4-6-3 0,6-2-1 16,-4 1-6-16,-2-5 1 0,4 1 3 0,0 0-9 15,-4 1 2-15,2-2 0 0,-2 1-4 0,2-4-5 16,-2 1 4-16,2-1 0 0,-2 0-1 0,3 3 8 16,-5 1 0-16,7 1-3 0,-3 1 1 0,-2 3 1 15,3 6 4-15,1 1-5 0,3 2-1 0,-3 2 6 16,0 4-2-16,4-1 5 0,-2 3-3 0,0 0 1 16,2 4-1-16,0-5-3 0,0 8 2 0,2-6 1 15,-2 3 3-15,2 1 4 0,-2 0-6 0,2 0 3 16,-2 4-3-16,2-7-3 0,-1 5 5 0,-1 2 3 0,3-3-3 15,-3 3-1-15,0 0-3 0,1-4-1 0,-1 4 3 16,0 0 2-16,0-3-1 0,0 3 1 0,0 0 3 16,0 0-3-16,0 0 1 0,0 0 3 15,8 0-6-15,-8 0 3 0,0 0 0 0,6 5-3 0,-1-3 3 16,-1 0 1-16,-1-1-1 0,6 1-1 0,-3 1 1 16,3-3 1-16,0 3-8 0,3-1 6 15,0-1 2-15,1 1-1 0,2-1 2 0,2-1-1 0,10-1 1 16,-7-2 1-16,10 2-7 0,0-3 9 0,2-1-5 15,2 0 2-15,-1-5 1 0,1 4-9 0,2-2 4 16,2-2 3-16,-2 0-3 0,0-2 2 0,-2 3 4 16,1-1-2-16,-6-3-4 0,2 6 1 0,-7-3 2 15,-5 5-4-15,1-2 4 0,-4 0-5 0,-3 4 7 16,1-1-7-16,-5-1 3 0,1 1 3 0,-1 4-5 16,-3-5 0-16,0 4 4 0,-2 0 0 0,-1-1 1 15,-3 2-3-15,7-5 4 0,-5 4-5 0,-2 1-10 16,5-5-16-16,-5 5-17 0,0-6-9 0,0 4-16 15,0 2-13-15,-4-4-20 0,0-1-75 0,-3 3-191 16,-1 0 85-16</inkml:trace>
  <inkml:trace contextRef="#ctx0" brushRef="#br0" timeOffset="274.212">18178 7594 77 0,'-7'-3'111'15,"2"1"1"-15,0-1-10 0,1 2-6 0,-2-2-6 16,6 3-6-16,-4-3-7 0,4 3-10 0,0 0-6 15,-6-1-12-15,6 1-4 0,0 0-3 0,0-4-5 16,0 4 6-16,0 0-9 0,0 0 2 0,0 0-11 16,18 0 0-16,-12 3-3 0,2-2 2 0,4-1-9 0,0 1 1 15,8 2 0-15,-7 0-7 0,6-1 10 16,1 5-6-16,5-2 0 0,-3 2-2 0,6 0-2 16,-7-2 3-16,4 2-1 0,-6-1-1 0,0-1 3 0,-1 2-1 15,1-1 5-15,-5 1-8 0,-1-2-1 0,-3 1 1 16,-2-1-4-16,1 0 6 0,-7 3 4 15,0 1 5-15,-4 5-5 0,-4 6 5 0,-7 8 0 0,-7 2-8 16,-16 8-19-16,-4 6-23 0,-4-4-34 0,-6 1-32 16,-21 16-138-16,21-22-253 0,-2-1 112 0</inkml:trace>
  <inkml:trace contextRef="#ctx0" brushRef="#br0" timeOffset="1156.36">18921 6790 56 0,'-10'4'132'0,"7"1"-14"0,-1-1-11 0,1 5-10 0,-4 7-13 16,4 2-2-16,0 8-1 0,-4 1-6 0,0 3 10 16,1 4-8-16,2 2 1 0,-2 15-10 15,2-5 12-15,-1 3-14 0,4-13-1 0,-3 14-6 16,2-2 0-16,4-14-3 0,-2 10-2 0,2-11-2 0,1 4-7 16,2-6-5-16,-1 1 1 0,-1-3-6 15,0 0-3-15,5-2-4 0,1-3-3 0,-2-9-6 16,-1-1-1-16,1-3-2 0,0-3-1 0,0-1-4 15,2 0-4-15,-3-5-3 0,2-2-8 0,2-2-5 0,-1-5-7 16,4-4-18-16,0-4-26 0,-3-2-18 0,7-5-15 16,-8-2-19-16,0-1-24 0,-4 1-102 0,-3 3-258 15,-2 1 115-15</inkml:trace>
  <inkml:trace contextRef="#ctx0" brushRef="#br0" timeOffset="1552.449">18683 7440 117 0,'5'-8'97'15,"0"-1"4"-15,6-6-5 0,-1 1-5 0,2 1-14 16,3-1-6-16,6-7-11 0,-3 3-7 0,2-3 0 16,-1 2-2-16,2 3-3 0,-5 2-2 0,-2 1-5 15,4 4-3-15,-2-3-5 0,0 6-12 0,-3-1 4 16,5 3-3-16,-5 4 0 0,3 0 1 0,-3 7-2 15,4-1 1-15,-1 5 4 0,1-1 0 0,2 11-5 16,-4-5 2-16,2 2-3 0,2 6 5 0,-2-4-10 16,-2 1 5-16,0 3-3 0,-2-9 4 0,-1 2-4 15,-2-2-3-15,0-1-2 0,-2 1 2 0,-2-5-11 16,2 0 14-16,-4-1-14 0,0-3 6 0,-1 0 6 16,0-4-4-16,0 4-4 0,-2-5 10 0,3 2-9 15,-4-3 4-15,0 0 5 0,2-10-4 0,-1 3-7 16,1-5 13-16,-1 0-10 0,0-7-2 0,2-6-1 15,-2-1 1-15,2-3-2 0,-1-2 10 0,2 1-18 16,0-1 5-16,2-1 0 0,-1 4 3 0,-1 1-4 16,1 3-3-16,2 7 7 0,-2 1-10 0,1 6-20 15,-1-1-9-15,2 4-19 0,-1 0-26 0,4 3-31 16,-5 3-125-16,1 1-256 0,0 2 114 0</inkml:trace>
  <inkml:trace contextRef="#ctx0" brushRef="#br0" timeOffset="2737.023">19512 7396 14 0,'0'0'190'16,"0"0"-14"-16,0 0-19 0,0 0-17 0,-8-10-13 15,8 1-12-15,2 1-12 0,1-4-17 0,1 0-3 16,-1-4-8-16,6-2-10 0,-2 2-8 0,2-2-1 0,-4-1-8 15,4 2-9-15,-5-2 0 0,1 3-13 0,-3-2-1 16,1 1-4-16,-3 1 1 0,3 5-6 16,-6-1 0-16,1 0-3 0,1 4-2 0,-5-1 0 15,3 4-5-15,-5-2 0 0,4 4 4 0,-5 3-2 0,9 0-3 16,-14 7 2-16,4 1-1 0,1 1-2 0,-1 4-2 16,-3 3 8-16,3 6-6 0,-2 0 2 15,6 3-4-15,2-6 1 0,0 5 10 0,2-3-8 16,3-1-3-16,-1-1-1 0,3 4 5 0,0-6-7 0,4 1 2 15,0-3-3-15,2 1 6 0,2-5-2 0,3-1 1 16,1-1 3-16,3-4-11 0,0-2 7 0,0-3-5 16,3-5 0-16,0-1-3 0,4-6-7 0,1-3 1 15,-3-2-7-15,2-6-4 0,-3 4-4 0,0-3 8 16,-2-3-4-16,-4 1-1 0,0-2-2 0,-3 0-2 16,-3-2 2-16,-1 2 11 0,-1 2-2 0,-4 6 5 15,0 1 1-15,-3 5 2 0,0 1 12 0,-1 1 14 16,0 6 1-16,4-2 3 0,-4-1-7 0,1 6 7 15,-1 1-1-15,0 0-1 0,0 0 3 0,0 18 6 16,0-6-14-16,0 2 12 0,0 3-8 0,0 0-2 16,0 3 5-16,0 4-5 0,0-7-7 15,0 5 8-15,3-6 5 0,-3 0-11 0,1-3 5 0,-1-2 0 16,1-2-4-16,-1-1-3 0,0-2-3 0,0 1 1 16,0-3-1-16,0 0 1 0,0-4-7 0,3 5 4 15,-3-5-3-15,0 0 3 0,8-9-3 0,-6 2 5 16,2-2-6-16,1-3 5 0,0-4-4 0,-1-2 0 15,0 2 1-15,0 1 3 0,0 0-3 0,-2 1-5 16,-2 3 1-16,3 3 1 0,-2 1 2 0,0 1 5 16,2-1-9-16,-3 3 2 0,2 1-1 0,-2 3 2 15,4-2-2-15,-4 2 1 0,8 7 3 0,-6-5-2 16,2 4-4-16,3 3 5 0,-3-2 0 0,2 2-3 0,1 2 2 16,1 0-2-16,0-3 1 0,1 3 1 15,0-1 4-15,5 0-8 0,-2 1 2 0,5-2 3 16,-5 0-3-16,2-4 4 0,2 0-5 0,3-3-7 15,-2-2-13-15,2 0-11 0,-1-5-9 0,3-2-4 0,-2 1-16 16,5-9-6-16,-7 4-29 0,7-6 4 16,-5 1-4-16,-2 1 2 0,2-6-2 0,-6 7 3 15,-2-1 5-15,3-1 5 0,-4 2 9 0,-3 0 6 16,-1-2 16-16,-3 4 12 0,-2 0 13 0,0 1 15 0,-1 3 18 16,0-4 14-16,-1 3 4 0,0 2 17 15,-1 0 11-15,-3 4 3 0,2-2 13 0,-3 1-2 0,0 1 3 16,1 3 2-16,-4 0-6 0,0 5 6 15,0 2 3-15,-5-1-11 0,1 5 5 0,0 0-4 16,-2 2-7-16,2 1-5 0,2 0-2 0,1 0-9 16,3-2 0-16,3 0-4 0,-2 2-6 0,2 3-3 0,1-6-1 15,2 1-4-15,1-1 0 0,-2 0-4 0,4-1 3 16,2 0-6-16,-2-5-3 0,0 1-3 0,4-1-2 16,-2-1 0-16,1-2-4 0,0-3-3 0,-5 1 2 15,14-6-2-15,-6-2 0 0,2 2-3 0,2-9-6 16,1 3-1-16,-7 0-4 0,2-3 4 0,-1-2-3 15,-1 1 4-15,-1-8-5 0,-2-3 4 0,1 2-5 16,-5-4-1-16,-2-2 7 0,1-2 2 0,-2 1 0 16,-1-2 2-16,0 0 4 0,-1 5-8 0,-1 0 2 15,2 3 7-15,0 1 2 0,-2 7 4 0,1 4 10 16,2 2 18-16,0 3 7 0,3 1 9 0,0 1-4 16,-2 3 0-16,2-1-4 0,-2 0-3 0,3 2-8 15,0 3-1-15,0 0 0 0,0 0-6 0,0 0-4 16,0 0 5-16,3 22 1 0,1-6 0 0,-3 4 1 15,4 7 1-15,-1 4 5 0,5 15 4 0,0 0 4 16,0 0-3-16,-4 3 3 0,7 0-2 0,-2-3-3 16,0-1 1-16,-1-11-5 0,0 0 0 0,2-2-5 15,3-1-4-15,-2 1-2 0,1-6-3 0,3-1 1 16,-2 0-3-16,-2-10-1 0,-2-1 0 0,5-1-3 16,-7-4 1-16,2-3-10 0,-1-2 4 0,3-3-1 15,-1-2-8-15,2-3-10 0,2-11-19 0,-2 3-29 16,-1-3-46-16,3-8-51 0,-5 1-56 0,-3 2-170 15,-1 1-414-15,-1-5 184 0</inkml:trace>
  <inkml:trace contextRef="#ctx0" brushRef="#br0" timeOffset="5114.341">14512 16458 30 0,'0'0'64'0,"0"0"-2"0,0 0 2 0,0 0 3 16,0 0 0-16,0 0-5 0,0 0 17 0,0 0-15 15,0 0-1-15,0 0 1 0,0 0-7 0,0 0-6 16,0 0-1-16,0 0 2 0,0 0 1 16,0 0-12-16,0 0 10 0,0 0-18 0,0 0 1 0,0 0-3 15,0 0-5-15,0 0-7 0,0 0 1 0,0 0 0 16,0 0-7-16,0 0-2 0,0 0 4 0,0 0-6 15,0 0-3-15,0 0 5 0,0 0-4 0,0 0-2 16,0 0 23-16,14-3-26 0,-9 1 9 0,0-1 1 16,4 2-4-16,-1 0 3 0,3-3 11 0,3 1-9 15,-1 1 0-15,3-1 2 0,1 0-4 16,4 1-3-16,-1-2-1 0,6 1 3 0,1 0 2 0,-7 1 2 16,10-2-6-16,-8 3 3 0,0-3-5 0,10 3-1 15,-4-3 4-15,0 3 0 0,-1-2-1 0,1 3-3 16,-7-2 0-16,7-3-3 0,-8 3 1 0,-1 0 4 15,2 2-2-15,-3-3-4 0,-1 1 3 0,-4 1-4 16,1 0-1-16,-2 1 4 0,-2 0-2 0,0-1 3 16,1-1-3-16,-4 2-2 0,-7 0 1 0,12-1 6 15,-12 1-8-15,7-2 2 0,-7 2-1 0,9-1 7 16,-9 1-6-16,6 0 5 0,-6 0-6 0,4-1 5 16,-4 1-3-16,0 0 0 0,0 0 3 15,0 0-10-15,0 0 0 0,0 0-15 0,0 0-27 16,8-7-16-16,-8 7-19 0,0-6-16 0,0 6-29 15,-2-4-66-15,2 4-210 0,0 0 93 0</inkml:trace>
  <inkml:trace contextRef="#ctx0" brushRef="#br0" timeOffset="5674.81">15015 16203 20 0,'0'0'161'0,"0"0"-25"16,0 0-11-16,0 0-22 0,0 0-6 0,0 0-6 15,0 0-11-15,0 0-1 0,0 0-8 0,0 0-10 16,0 0-4-16,24 5-1 0,-24-5-5 0,13 0-1 15,-4 3-2-15,-1-2 0 0,2 2-3 0,4 0 0 16,-2-1-5-16,2 3 7 0,-2-4-10 0,0 3 0 16,2 0-3-16,3 0-4 0,-1 1-1 0,2 0 1 15,0 1-4-15,-1-3-5 0,-1 2 1 0,2-1 0 16,-5 1-5-16,6 0 0 0,-2 0-6 0,-3-3 7 16,-1 4-6-16,0-4-1 0,4 2-1 0,-4 1-2 15,-2-3 0-15,-1 2-1 0,2-3-1 0,-3 2-1 16,-2-2 4-16,-2-1-4 0,2 1 10 0,-7-1-9 15,8 0 0-15,-5 3 1 0,-3-3 12 0,0 0 7 16,6 0 7-16,-6 0 3 0,5 2 7 0,-5-2 4 16,0 0 6-16,0 0-3 0,0 0-7 0,0 0-3 15,0 0-6-15,0 0-5 0,0 0-1 0,0 0-2 16,-18-7-2-16,14 4 4 0,4 3 3 0,-10-1-2 16,10 1 5-16,-9 1 1 0,2 3 0 0,1-3-4 15,-6 3 0-15,3 1-3 0,0 3 0 0,-6 4-4 16,3 2-8-16,-3 1 0 0,-1 8 1 0,-3 2-2 15,2-2-2-15,1 2-2 0,-2 3-3 0,5-2-3 16,-2 3 2-16,6-2-3 0,-3-3-5 0,2 3-18 16,1-4-16-16,2 4-21 0,3-8-27 0,-4 4-31 15,3-4-34-15,2-1-30 0,2 0-28 0,-1 3-147 16,-4-4-381-16,1-1 168 0</inkml:trace>
  <inkml:trace contextRef="#ctx0" brushRef="#br0" timeOffset="9097.22">4165 8821 90 0,'0'0'88'0,"0"0"-16"0,0 0 6 0,0 0-14 15,0 0 0-15,0 0-5 0,0 0-9 0,-7-1 0 16,7 1-5-16,0 0-14 0,0 0 4 0,0 0-10 15,0 0 5-15,0 0-8 0,0 0 7 0,0 0-5 16,0 0-5-16,0 0-5 0,0 0-6 0,0 0 10 16,-7 4-2-16,7-4 1 0,0 0-8 0,0 0 11 0,0 0-12 15,0 0 1-15,0 0-1 0,1 4-6 0,-1-4 3 16,3 8 1-16,-3-1-5 0,0-1 3 16,0 2 10-16,1 4-12 0,-1 3 6 0,-1 2 6 15,2 4 2-15,-1 6-4 0,0 0-2 0,0 2 0 0,2 2 7 16,1 1-9-16,-2 14-2 0,3-11 2 0,1 0-1 15,2-1-4-15,-2 1 3 0,5 12 1 0,-6-14 1 16,5-1-7-16,0 2 4 0,1 0-2 16,-1-1 4-16,0-1-3 0,0-3 2 0,-1-1-10 0,-2-1 2 15,-2-9 7-15,1 1-9 0,0-4 6 0,0-3 4 16,-1-2 0-16,-1 1-4 0,-1-3 2 0,1-1-9 16,-3-2 6-16,0 1-1 0,2-2-18 15,0-2-2-15,-2-2-24 0,1 6-19 0,-1-6-30 0,0 0-70 16,-5 2-176-16,5-2 78 0</inkml:trace>
  <inkml:trace contextRef="#ctx0" brushRef="#br0" timeOffset="9747.865">4031 8835 11 0,'0'0'45'0,"0"0"-6"0,0 0-2 0,0 0-1 16,0 0-2-16,-3-3 3 0,3 3-2 0,0 0 2 16,0 0 1-16,0 0-8 0,0 0 12 0,0 0-13 0,0 0-1 15,0 0-3-15,0 0 1 0,-3 12 0 0,0-6-7 16,2 4 2-16,-4 4 6 0,1 3-10 16,-5 0 2-16,4 1-6 0,-3 0 0 0,3 2 2 15,-5-3-3-15,6 2 2 0,-1 0-5 0,1-2 3 16,-2 0-4-16,3-2-7 0,0-3-5 0,2-2-13 0,-4-1-19 15,5 1-12-15,0-4-61 0,-2-1-117 16,0 0 52-16</inkml:trace>
  <inkml:trace contextRef="#ctx0" brushRef="#br0" timeOffset="9986.239">4055 8818 12 0,'0'0'66'0,"11"0"-2"0,-3 0-10 16,3 1-8-16,-1-1-3 0,5 1-2 0,3 0 1 16,-1 3-16-16,3-1 5 0,-2 4 1 0,5-2-5 15,-4 1-9-15,8 5 0 0,-3-1 1 0,-5 0-5 16,7 4-20-16,-2-1-32 0,-4 2-48 0,-3-2-91 15,-2-1 41-15</inkml:trace>
  <inkml:trace contextRef="#ctx0" brushRef="#br0" timeOffset="11264.482">8878 13395 39 0,'0'0'84'0,"0"0"-8"16,0 0-11-16,0 0-6 0,0 0-14 16,0 0-14-16,-8 1 11 0,8-1-1 0,0 0-8 15,0 0-2-15,0 0-11 0,0 0 0 0,0 0-2 16,0 0 0-16,0 0 2 0,0 0-12 0,0 0 10 0,0 0 0 15,0 0-5-15,0 0-3 0,0 0-11 0,0 0-13 16,0 0-18-16,0 0-79 0,3-7-120 0,-3 7 55 16</inkml:trace>
  <inkml:trace contextRef="#ctx0" brushRef="#br0" timeOffset="11500.147">9476 13469 140 0,'0'0'160'15,"0"0"-17"-15,0 0-8 0,1 4-26 0,-1-4-21 16,0 0-18-16,0 0-37 0,0 0-24 0,0 0-21 15,0 0-24-15,0 0-37 0,-20-6-55 0,20 3-139 16,0 3 62-16</inkml:trace>
  <inkml:trace contextRef="#ctx0" brushRef="#br0" timeOffset="16966.145">18964 5617 8 0,'0'0'64'0,"-3"3"-2"0,3-3 1 15,0 0-3-15,0 0 6 0,0 0 4 0,0 0 10 16,0 0-5-16,0 0 5 0,0 0 6 0,0 0 2 16,0 0 8-16,0 0-3 0,0 0 0 0,0 0-3 15,0 0-8-15,0 0-3 0,0 0-10 0,0 0-8 16,0 0-5-16,0 0-8 0,0 0-4 0,-1 5-5 16,1-5 3-16,0 7-10 0,-3 3-3 0,3 0-2 15,0 6-2-15,-1 2-3 0,-2 0-4 0,2 11 0 16,0-4-2-16,-2 1-3 0,-3 3 2 0,2-5-3 15,3 1 0-15,-3-5-7 0,0 6 6 0,-1-7-3 16,5 1 1-16,-6 8-1 0,2-10-1 0,-2 6-1 16,-3 0 2-16,-2-2 1 0,1-6-4 0,2 2-2 15,-4 7 3-15,-2-9-4 0,1-1 0 0,0-1 1 16,-1 1-7-16,-4-5 1 0,5 2-2 0,-2-3-2 16,-2-1 5-16,2-2-3 0,2-2-1 0,-1-1-2 15,5-3 2-15,-2 0-3 0,-2-3-5 0,5-1 0 16,-2-3-1-16,0-1-1 0,4-1 0 0,0-2 6 15,2 0-4-15,2-5 0 0,-1 0 7 0,5-1-3 16,-2 1-1-16,1 5 3 0,2-1 3 0,0 1-6 0,0 0 0 16,3 3 6-16,-1 2-1 0,2-1-1 15,-2 2 2-15,1 2 5 0,1 2-6 0,0-2 3 16,-2 3 3-16,6 0-3 0,-1 3 0 0,1 1-1 16,2 4 1-16,1-1 5 0,0 4-2 0,0 2-3 15,3-1 0-15,-1 2 3 0,-1-1 4 0,-1 1-3 16,1-2 2-16,0 0-4 0,-1-2 0 0,2 1 18 15,-3-5-20-15,-2-2 6 0,3 2 0 0,-4-4-3 16,4-2-5-16,-1 0 1 0,0-1 4 0,0-6 0 16,1 1-8-16,-2-2 22 0,-1-3-19 0,3-2-2 0,-3 1 1 15,-2-2-1-15,0 0 2 0,-2-4-2 0,-1 3 4 16,-2-1 1-16,-3 4-3 0,4 0 7 16,-5 3-4-16,4-2 4 0,-4 4 2 0,0 2-1 15,4-1 1-15,-4 1-1 0,2 2-3 0,-2-1-2 16,0 4 2-16,0 0 0 0,4-1 1 0,-4 1-2 0,0 0 4 15,9 9-1-15,-7-4 0 0,1 2-5 16,1 2 3-16,1-3-1 0,0 4 0 0,0-1 4 16,-1 0 2-16,0 1-3 0,5-3-1 0,-4 1-1 15,4-1-11-15,-5-2-15 0,1-2-5 0,3-1-15 0,-1-2-3 16,-3 0-2-16,-4 0-5 0,13-2-3 0,-7-1 0 16,2-4 1-16,-3 2 3 0,0 1 3 0,0-4 3 15,-1 1 4-15,3-3 10 0,-5 1-4 16,2 1 7-16,-3 0 2 0,2 0 5 0,-1-2 2 15,0 2 10-15,-1 0 18 0,2 0 5 0,-2 3 12 0,0 0 9 16,0 0 3-16,1 1-1 0,-2 1-4 0,0 3 2 16,0-5-1-16,0 5-10 0,0 0-4 0,0 0 4 15,0 0 6-15,0 0 5 0,0 0-1 0,7 8 1 16,-6-2 0-16,-1 1 0 0,2-1-1 16,-1 2-4-16,2 1-1 0,-3 1-1 0,0-1-7 0,2 0 2 15,0-1-2-15,-1 1-3 0,0-4 5 0,-1 2-8 16,1-2-1-16,1 0-4 0,-1 0-1 0,-1 0 0 15,0-1 4-15,1 1-1 0,1-3-4 16,-2-2 1-16,0 6 3 0,0-4 3 0,0-2-2 0,0 0 1 16,0 0-1-16,0 0-5 0,0 0-6 0,2-10-5 15,-2 3 10-15,0-1-8 0,1-3-4 0,1 1 3 16,-1 2-3-16,-1-1 7 0,0 1-3 0,0-1-4 16,4 0 0-16,-3 4 1 0,-1-2 3 0,1 0 1 15,0 2-1-15,1 0-2 0,-2 2 2 0,2-3 0 16,0 3 2-16,0 1 2 0,-2 2-7 0,5-3 5 15,-5 3-2-15,9 2 2 0,-2-1-1 0,2 4 5 16,-3 1 2-16,4-1-3 0,-1 2 2 0,0 1-4 16,-1-1-1-16,2 2 3 0,0 4 1 0,2-5 1 15,-1 2-3-15,2 2 0 0,-3 1 4 0,2-5 0 16,-2-2-4-16,3 0-3 0,-3 1 5 0,2-4-2 16,0 1 2-16,2 0 0 0,-4-3-4 0,5-4-2 15,-5-1 5-15,6 1-5 0,-4-6-8 0,3 1-13 16,-2-4-2-16,0 0-5 0,-4 5-1 0,-3-3-4 15,1-2 2-15,1-2 13 0,-4-1-2 0,-1 3 0 16,-3 2 9-16,0-4-1 0,0 2 2 0,-2 2 10 16,1 0 7-16,0 2 15 0,-2 2 3 0,2 0 9 15,0 2 10-15,-2-1 9 0,2 2-9 0,-3 1-7 16,4 2-6-16,0 0-4 0,0 0 2 0,-9 8-5 16,7-2-2-16,-2 0 1 0,0 4-5 0,0-1 4 15,2 3-6-15,-1 0-3 0,2-2 0 0,2 0-2 16,-1 3 1-16,3-4-4 0,-1 1 0 0,3 1 2 15,-1-3-2-15,1 1 6 0,2 1-3 0,-1-4-1 16,2-1-7-16,1-2 0 0,1-2-4 0,1-2-1 16,1 1 0-16,2-5-1 0,0-2-10 0,1-2 0 15,3-1-7-15,-3-2 4 0,6-5-2 0,1 0-1 16,-9 2 2-16,-1-2 1 0,1 2 12 0,-2-3-12 16,-3 1 6-16,-1 2-1 0,-2 1 5 0,-4 2 0 15,2 0 11-15,-3 3 3 0,0 1 20 0,-3 3 9 16,1 1 0-16,-2 1-2 0,4 3-4 0,0 0-1 15,-16 7-2-15,6 0-4 0,0 5-4 0,1 0 1 16,-4 3-1-16,4-1 4 0,1 1-6 0,2 2 0 0,1 1-3 16,0-3 2-16,2-2-1 0,-1-1-7 15,3-3 10-15,1 2-9 0,0-5-2 0,0 0 5 16,1 0-8-16,2-1 0 0,-2 0 0 0,3 0 6 16,-3-4-6-16,-1-1 1 0,7 0 0 0,-7 0-6 0,10-7 6 15,-5 6 1-15,-2-3-4 0,2 0-2 0,0 2 2 16,0-1-1-16,-1 1 2 0,0 0 3 15,-4 2-9-15,6-3 9 0,-6 3-3 0,0 0 3 16,11 3-5-16,-4-1 3 0,-4 0-3 0,3 1 8 16,-2-1-7-16,1 1-3 0,0-1 1 0,-1 1 5 0,3 1-4 15,0-3 3-15,-2 1 8 0,1-1-10 0,-6-1 6 16,12-1-6-16,-3-4 1 0,-3 3 0 16,6-3-1-16,-3-3 2 0,0 1-2 0,-2 2 4 15,1-1 2-15,-2-2-1 0,3 0 0 0,-1-1-3 0,-2 1 0 16,-2-3-3-16,0 5 5 0,1-5-2 0,-2 6 3 15,-1-2-7-15,0 0 4 0,0 2 0 0,2 0-6 16,1-1 6-16,-5 2-2 0,6-1-2 16,-2 3 6-16,0-1-2 0,1 1-5 0,-1-1 5 15,3 3 5-15,-1-2-9 0,-6 2 9 0,11 2-5 16,-4-2 0-16,2 0-2 0,-3 1 4 0,4 1-7 16,0-1 7-16,1 3-2 0,-1-2 0 0,5 1 0 0,-3 1 3 15,-1 0-2-15,3-3 1 0,-1 4-4 16,6-2 1-16,-7 2 0 0,2-1 2 0,-4-1-1 0,-1 2 4 15,5-3-1-15,-4 0-5 0,-2 0 0 0,-2 1-1 16,-2-1 0-16,3 0 4 0,-4 1-1 0,-3-3 3 16,9 3-4-16,-9-3 6 0,8 2-6 0,-5-2 1 15,-3 0 1-15,5 0 2 0,-5 0-3 16,0 0 3-16,9-4 2 0,-5 0-3 0,2-3-3 0,0 0 4 16,-1-3-29-16,-1 1-13 0,1-3-29 0,-3 1-27 15,-2-5-25-15,-2 0-113 0,-3-1-252 0,-4 0 112 16</inkml:trace>
  <inkml:trace contextRef="#ctx0" brushRef="#br0" timeOffset="17184.08">19074 5772 18 0,'0'0'183'0,"-2"5"-21"0,2-5-55 16,7 4-71-16,-2-1-121 0,-1 1-91 0,0-3 41 16</inkml:trace>
  <inkml:trace contextRef="#ctx0" brushRef="#br0" timeOffset="30060.406">14093 13268 42 0,'0'0'76'15,"0"0"-3"-15,0 0-8 0,-3-2-6 0,3 2 0 16,0 0-8-16,0 0-5 0,0 0 3 0,0 0-3 16,0 0-6-16,0 0 3 0,0 0 6 0,0 0-5 15,0 0-2-15,0 0-7 0,0 0-2 0,0 0 1 16,0 0-5-16,0 0-3 0,0 0-7 0,0 0 5 16,0 0-5-16,0 0 0 0,0 0-1 0,0 0 0 15,0 0-7-15,0 0 3 0,0 0-1 0,0 0-1 16,0 0-3-16,0 0 0 0,0 0-5 0,0 0 2 15,0 0 2-15,0 0 3 0,0 0-9 0,0 0 4 16,0 0-2-16,0 0-8 0,3-6 12 0,-3 6-3 16,1-6-10-16,0 3 10 0,-1 3 1 0,5-6-1 15,-5 3-2-15,2 0-3 0,-2 3 5 0,0 0 2 0,2-5-7 16,-2 5-4-16,1-2 0 0,-1 2 6 16,0 0-2-16,0 0 3 0,0 0-3 0,2-5 4 15,-2 5-2-15,0 0-5 0,0 0 4 0,2-5-2 16,-2 5-3-16,0 0 0 0,0-4 13 0,0 4-3 15,4-2-14-15,-4 2 11 0,1-5 0 0,0 2-11 16,-1 3 16-16,6-4-10 0,-4 0-1 0,-2 4 3 16,3-4-3-16,-1 1 1 0,0 0 4 0,-2 3-1 15,2-4-1-15,1 1 7 0,-3 3-6 0,4-4-7 0,-2 3 7 16,-2 1 7-16,4-4-15 0,-4 4 6 0,6-1-2 16,-6 1-1-16,4-6 6 0,-4 6-1 0,5-1 0 15,-5 1 4-15,8-1-22 0,-4 0 18 16,-4 1-4-16,0 0 15 0,11 0-9 0,-8 0-7 0,-3 0 8 15,14-3-2-15,-5 3-9 0,-3 0 3 0,2 0 1 16,0 1 5-16,3-2 0 0,-1 2 4 16,1-1-3-16,-4 0 0 0,5 0 2 0,-2 0-8 0,1 2 3 15,-3-2 5-15,0 0-14 0,-1 1 11 0,2 0 0 16,-2 0-1-16,3 3-4 0,-6-4 6 0,6 2-1 16,-5-1-6-16,3 1-10 0,2 1 11 0,-4-1-3 15,6 0 9-15,-7 1-1 0,4 0-14 0,0 1 15 16,0-1 5-16,-4 1-9 0,8 0-2 0,-4 0-4 15,-2 0 11-15,3 0-5 0,0 0 3 0,-1-2 1 16,2 4-1-16,-3-1-3 0,1-1-4 0,0 1 9 16,-2-2-4-16,0 2 4 0,-3-4-7 0,4 6 5 15,-2-4-7-15,1 2 4 0,-2 0 1 0,3 0 3 16,-3-1 0-16,0-1-1 0,0 3 0 0,-1-1-17 16,3 3 18-16,0-1-9 0,-4-1 7 0,7 2 5 15,-5-2-8-15,0 1 6 0,-1 0-2 0,0 0 5 16,1 1 1-16,-1-1-1 0,0 0-1 0,-2 1-11 15,2 1 7-15,-1-2 3 0,0-2-3 0,0 6-3 16,0-7-1-16,-2 5 2 0,3-4 3 0,-3 2-6 16,3 0 0-16,-2 1 5 0,1 1-6 0,-2-3-5 15,0 3 24-15,1 1-10 0,-2-2-4 0,1-1-4 16,-1 3 2-16,-1-3 7 0,1 0 1 0,-2 1-5 16,1-2 4-16,0 1-8 0,-2 1-3 0,3 0 2 15,-1-2-1-15,-2-1 6 0,0 2-7 0,-1 0 6 16,1 3 0-16,-1-5 3 0,-1 5 4 0,0-3-4 15,3 3-9-15,-1-1 10 0,-3-1-3 0,2-3 5 0,-1 1-1 16,0 2 8-16,1 0-17 0,-3-2 7 16,0 2 1-16,3 0-2 0,-2-3 0 0,-1 1-3 15,-2 4-1-15,2-4 3 0,0 2 1 0,-2-1 2 16,-2 3-6-16,4-5 3 0,0 7-5 0,-2-5 7 0,0 1 0 16,0-1-3-16,0 3-10 0,-1-4 11 0,0 2 8 15,0-1-10-15,5-1-3 0,-6-1-4 0,2 1 8 16,0 0 0-16,-1 0-4 0,-2-2 8 15,3 0-6-15,-1-1 8 0,0-1-12 0,2 2 10 0,-2-3-7 16,-2 1 3-16,6 0 1 0,-5-2 2 0,4 3-3 16,-2-3 5-16,0 0 1 0,-1 0-6 0,1 0 6 15,-1 0 2-15,0-3-2 0,2 3-4 16,-2-2 1-16,1 0 2 0,-1-1 1 0,2 1-8 0,-1 1 5 16,0-2-1-16,-1 2-5 0,1-3 8 0,0 1 0 15,1 2 4-15,-1-3-4 0,-1 1-2 0,5-2 3 16,-4 3-1-16,1-3 3 0,0 1-7 0,0-3 15 15,-1 1-7-15,1 1-3 0,-1-1 0 0,3-2-3 16,-2 1-2-16,2-1 0 0,-4 0-1 0,2-1 6 16,0 0-4-16,-1-2 2 0,2 2-4 0,-1 0 0 15,-1-6 5-15,0 6-8 0,0 1 5 0,4-2-1 16,-5-2 10-16,2 3-9 0,-1-3 4 0,4 4 2 16,-3-3 0-16,2 2 1 0,-2 0-9 0,3 0 8 15,0-3-9-15,-1 4-1 0,2-4 2 0,-2 2 3 16,2 1 2-16,1-3-15 0,-2 2 13 0,2 0 0 15,-1 0-4-15,3-1 2 0,-1 1 2 0,2 0 2 16,-3 1-5-16,3-2 2 0,3 0-3 0,-1 0 3 16,-1-1 0-16,2 2 0 0,1-1-8 0,1-3 6 15,0 2-1-15,0 2 1 0,4-1 4 0,-5 0-2 16,2 0-6-16,2 1 2 0,-4-3 4 0,2 2-5 0,2 3 2 16,-3-2 1-16,-1 1 5 0,1-1-3 15,3 0-2-15,-3 1-1 0,0 1 3 0,-1-1 1 16,0 1-4-16,1 2-4 0,-1 0 13 0,-1 1-10 15,1 1-4-15,-1 1 5 0,-2 0-4 0,-1 0 8 16,4-1-7-16,-4 4 6 0,4-4-5 0,-4 4 7 16,1-1-5-16,-1 1 1 0,0 0-2 0,3-4 2 15,-3 4-5-15,0 0 1 0,0 0-7 0,0 0-32 16,0 0-27-16,0 0-32 0,0 0-131 0,0 0-249 16,0 0 111-16</inkml:trace>
  <inkml:trace contextRef="#ctx0" brushRef="#br0" timeOffset="32016.304">13836 9531 2 0,'0'0'34'0,"0"0"-1"0,0 0 3 16,4-3 5-16,-4 3-7 0,0 0-6 0,0 0 3 16,0 0 2-16,0 0-1 0,0 0-7 0,0 0-3 15,0 0 4-15,2-2-8 0,-2 2-3 0,3-4 2 16,0 2-1-16,-1-1 0 0,-2 3 4 0,6-7-4 16,-3 6-5-16,-1-2 1 0,1 0-4 0,-3 3-5 15,6-3 5-15,-3 1-2 0,2-2 4 0,-3 2-2 16,2-1-6-16,-1 2 3 0,-3 1-2 0,6-4 1 15,-2 2-4-15,0 1-4 0,2-3 3 0,-6 4 8 16,7-5-1-16,-1 5-7 0,-5-1-1 0,-1 1 3 16,8-2 3-16,-8 2-2 0,8-3 0 0,-5 2 0 15,-3 1-2-15,8-1-2 0,-4-1 1 0,-4 2-3 16,9 0 4-16,-9 0 2 0,9-1 1 0,-9 1-4 16,10 0 9-16,-5 1-10 0,2 1 0 0,0-2 6 15,1 1-10-15,0 1 7 0,-2-2 1 0,3 2-1 16,-1 0-1-16,1-1 2 0,-2 4-3 0,1-1 1 15,0-1-1-15,-3 1 4 0,4-3-4 0,1 3 6 16,-4 1-7-16,3-2-1 0,-4 0 3 0,4 1 0 16,-6 1-1-16,5-1 4 0,-3 0-5 0,1 0-1 15,0-1 6-15,-1 1-10 0,-1 1 9 0,1-2 1 0,2 1-4 16,-1 1 4-16,-2 0 1 0,0 0-5 16,-4 0 2-16,6-1 4 0,-3 2-5 0,-2-2 3 15,3 3 2-15,-3-2-2 0,2 3-3 0,-2-2-11 16,3 0 8-16,-3 1 4 0,-1-2 5 0,0 4-8 0,3-3 3 15,-2 1-3-15,0 2 1 0,-1-3-2 0,0 2 3 16,3-2 2-16,-2 1-4 0,-1 0 4 16,3 0-4-16,-3 1-6 0,1-1 13 0,0-1-2 15,1 2-3-15,-2-3 0 0,2 2 0 0,-2-2 0 16,0 0-5-16,0 4 7 0,3-6 1 0,-2 5-6 0,-1-2-2 16,0-1 0-16,0 2 0 0,0-1-1 0,-1 3 1 15,-2-4-5-15,3 1 4 0,0 0-1 0,-2 0-3 16,0 0 3-16,1 0 1 0,-3 0-4 15,3-1 3-15,-2 3 9 0,-2-3-6 0,0 2-3 0,1-2 5 16,2 0-5-16,-5 2 4 0,3-2-3 0,-1 2 7 16,0-3 1-16,-4 3-8 0,4-1 1 15,-4-1 3-15,-1 2 2 0,2-2-4 0,1 2 5 0,0-4 0 16,-3 3-1-16,4-4-4 0,-1 4 5 16,1-4 1-16,-3 1-2 0,4 0 6 0,-2 0-7 0,2 0 0 15,0 0 1-15,0-1-1 0,-1 0-9 0,1-1 2 16,2 2 11-16,-1-2 1 0,-1 0-6 15,1 2 1-15,4-3 0 0,-7 1 2 0,4 2 0 0,3-3-5 16,0 0 3-16,-10 0 2 0,10 0-4 0,-8 0 8 16,8 0-5-16,-11 0 2 0,4 0-3 0,7 0 0 15,-11 0 1-15,1-2 0 0,3 2 0 0,-2-1 0 16,4 0-1-16,-3-2 0 0,-2 1 2 16,0-2 4-16,2 2-3 0,-1 0 3 0,4-1 3 0,-3 0-7 15,2-3 5-15,-3 1-1 0,3 3 2 0,-1-3 1 16,0 0-2-16,-1 2 2 0,2-1-5 0,-1-2 4 15,1 1-1-15,1-5-6 0,-1 3 2 0,-2-2-1 16,4 3 7-16,-2-2-12 0,2 3 4 0,0-6-3 16,-1 6 6-16,0-3-6 0,1 3 12 0,0-3-5 15,3 1-1-15,-3-3 2 0,1-1 1 0,2 1 3 16,1 0-8-16,-4 1 3 0,4-1 7 0,0-2-16 16,0 0 8-16,0 3 0 0,0-2-3 0,4 1 2 15,-3 1-5-15,-1-1 4 0,4 0 2 0,-4 3 0 16,3 0-2-16,-2 0 4 0,2 2-9 0,-2 0 8 15,0 0-4-15,-1 1 3 0,3 1-7 0,-3-2 4 16,0 5-12-16,-3-5-24 0,3 5-57 0,-5-4-100 16,1 1 45-16</inkml:trace>
  <inkml:trace contextRef="#ctx0" brushRef="#br0" timeOffset="36224.388">14325 13854 35 0,'0'0'46'0,"0"0"-11"0,0 0 1 0,0 0-3 0,0 0 4 16,0 0-1-16,0 0-9 0,0 0 0 0,0 0-4 15,0 0 8-15,0 0-2 0,0 0-5 0,0 0-1 16,0 0 0-16,0 0 3 0,0 0-3 0,0 0-5 16,0 0 9-16,0 0-9 0,0 0-2 0,0 0 2 15,0 12-4-15,0-7 6 0,0-5 2 0,0 9-13 16,0-4 5-16,0 3 8 0,1 0-11 0,-1 0 12 16,0 2-8-16,2 0-3 0,0 0 3 0,-2 1 2 15,1-1-7-15,1 2 0 0,-2-1-1 0,0 0-7 16,2 1 9-16,-2-2-3 0,0-2 7 0,2 1-3 15,-2-2-1-15,0 0 1 0,2 0-9 0,-2-2 0 16,1 0 3-16,1-1-3 0,-1 1 6 0,0-3-4 16,1 3-1-16,-2-5 1 0,0 6-5 0,2-3 6 15,-2-3-4-15,0 5 3 0,0-5 3 0,0 0-5 16,0 6 5-16,0-6-4 0,1 3-4 0,-1-3 3 16,3 2-3-16,-3-2 8 0,0 0-4 0,0 0-9 15,0 0 2-15,0 5 10 0,0-5-13 0,0 0 4 16,3 3 6-16,-3-3 0 0,0 0-4 0,7 0 0 15,-7 0-2-15,0 0-4 0,5 2-2 0,-5-2 14 16,8 0-7-16,-8 0 2 0,9 2 4 0,-9-2 3 16,10-2-13-16,-5 4 7 0,-1-1-17 0,5-1 1 15,0 0 15-15,-1 0 2 0,2 0-1 0,4 1-10 16,-4-2 20-16,3 2-4 0,2 0-3 0,2 1-1 16,1-1-5-16,1 1 12 0,0 0-10 0,0-2-1 15,3 1 6-15,-3-1-8 0,3 0 7 0,0 1 6 16,-3-3-3-16,4 2-4 0,-2 0-8 0,-2-4 1 0,2 1 11 15,-2 0-12-15,-1 3 13 0,0-5-6 0,-9 5-5 16,5-2 8-16,-2 0-6 0,-6-1 7 0,3 1-5 16,-4 2 0-16,0-1 0 0,0 0-2 15,-5 1 4-15,7-3-3 0,-7 3-3 0,7 0 2 16,-7 0-2-16,0 0 5 0,0 0-1 0,0 0 2 0,7 3-9 16,-7-3 11-16,0 0 1 0,0 0-15 0,0 0-2 15,0 0-11-15,0 0-3 0,-14 4-9 0,14-4-1 16,-8 0 1-16,8 0-3 0,-9 0 3 0,9 0-8 15,-9 0 7-15,9 0-4 0,-9 0 0 0,9 0-2 16,-6-2-5-16,-2 0 2 0,8 2 6 0,-9-5 0 16,5 3-1-16,2-1 6 0,-2 1 8 15,0-1 2-15,-1 1 4 0,1-1-1 0,-1 1-2 0,1-2 9 16,-1 2 1-16,0 0 5 0,5 2 3 0,-8-4 6 16,6 3 1-16,2 1 3 0,-7-7 7 0,6 5 6 15,1 2-3-15,-4-3 9 0,4 3-9 0,-5-3 7 16,5 3 8-16,0 0-1 0,-4-1-9 0,4 1 11 15,0 0-2-15,0 0-7 0,-4-3-1 16,4 3 8-16,0 0-9 0,0 0 3 0,0 0 1 16,0 0 0-16,-1-4-2 0,1 4 0 0,0 0-1 0,0 0 5 15,0 0-3-15,0 0-2 0,0 0-6 0,0 0 0 16,0 0 5-16,0 0-8 0,0 0 1 0,0 0 3 16,0 0-3-16,0 0 0 0,0 0 3 0,0 0-9 15,0 0-3-15,0 0 6 0,0 0-1 0,0 0 5 16,14 7-3-16,-10-7-4 0,4 1 10 0,-2 2-10 15,1-2-1-15,0 1 5 0,2 0-2 0,-3-2-2 16,6 5 5-16,1-3-9 0,-4-1 1 16,-3 0 3-16,7 2 4 0,-3 0-4 0,-1-2-6 15,0 3 2-15,0-2-9 0,-1 0 18 0,-1-1-6 0,0 1-5 16,-1-2 3-16,-1 3 1 0,0-2-6 0,-1 0-2 16,-4-1 4-16,8 2-5 0,-6 1 18 0,-2-3-7 15,7 2 2-15,-7-2 0 0,2 3 1 0,-2-3 3 16,4 2 6-16,-4-2-5 0,0 0 3 0,0 0 1 15,0 0-2-15,3 2-4 0,-3-2 2 0,0 5 4 16,0-5-4-16,-2 7 0 0,2-7-5 0,-2 6 1 16,1-2 4-16,-1 1-4 0,-3 0-4 0,1 0 0 15,-1 2 0-15,0 2-1 0,-1-1-1 0,-1 0 4 16,-1 1-4-16,1 1 1 0,-2 1 3 0,3-3-7 16,-4 2 2-16,2-1 0 0,0 0-4 0,1 2-4 15,0-5 14-15,1 2-6 0,1-3-7 0,1 0 7 16,0 2-5-16,-1-2 1 0,0-2 2 0,2 2 0 15,-1-1-4-15,3-2 0 0,-3 1 1 0,3 0 0 16,1-3 0-16,-4 4-1 0,1-2 10 0,3-2-11 16,0 0 1-16,0 0-3 0,-1 3 6 0,1-3-2 15,0 0 3-15,0 0-5 0,-4 2 5 0,4-2-7 16,0 0 3-16,0 0 1 0,0 0 1 0,0 0 2 16,-6 2-4-16,6-2 0 0,0 0-2 0,0 0 2 15,0 0-14-15,0 0-19 0,0 0-28 0,0 0-32 16,0 0-154-16,0 0-269 0,0 0 118 0</inkml:trace>
  <inkml:trace contextRef="#ctx0" brushRef="#br0" timeOffset="51036.018">14215 15069 16 0,'0'0'28'0,"0"0"1"16,0 0-1-16,0 0-4 0,0 0-3 0,0 0-1 15,-5 2-2-15,5-2 7 0,0 0-14 0,0 0-3 16,0 0 4-16,0 0-2 0,-9 0 2 0,9 0-4 16,0 0-3-16,0 0 1 0,0 0 4 0,0 0-3 15,0 0 1-15,-6 2-5 0,6-2 0 0,0 0 0 16,0 0 0-16,0 0-1 0,-9 0-1 0,9 0 1 15,0 0 1-15,0 0 1 0,0 0 1 0,0 0-7 16,0 0 1-16,0 0 0 0,0 0 7 0,0 0-6 16,0 0 3-16,0 0-1 0,0 0-4 0,0 0-1 15,0 0 9-15,0 0 0 0,0 0-6 0,0 0-3 16,0 0 0-16,0 0 6 0,0 0-3 0,0 0-2 16,0 0 4-16,0 0-6 0,0 0 3 0,0 0-3 15,0 0 3-15,0 0-4 0,-3 2 11 0,3-2-6 16,0 0-1-16,0 0 5 0,0 4-6 0,0-4 3 15,0 0-4-15,0 0 2 0,0 0-2 0,-1 4 0 16,1-4 3-16,0 0-3 0,0 0 0 0,0 0 1 16,0 0 2-16,0 0 1 0,0 0 2 0,0 0-1 15,0 0 0-15,0 0-4 0,0 0 2 0,0 0-1 16,0 0 1-16,0 0-1 0,0 0 2 0,0 0 3 16,0 0-8-16,0 0 7 0,0 0-5 0,0 0 3 15,0 0 6-15,0 0-10 0,0 0 2 0,0 0-4 16,0 0 5-16,0 0 1 0,0 0 0 0,0 0-3 15,0 0 3-15,0 0-4 0,0 0 4 0,0 0-4 16,0 0 9-16,0 0-7 0,0 0 1 0,0 0 2 16,0 0-10-16,0 0-2 0,0 0-15 0,0 0-23 15,0 0-52-15,0 0 23 0</inkml:trace>
  <inkml:trace contextRef="#ctx0" brushRef="#br0" timeOffset="52218.534">14228 15003 26 0,'0'0'50'0,"0"0"-11"0,0 0-5 15,0 0 2-15,0 0-5 0,0 0 2 0,0 0-7 16,0 0-6-16,0 0 2 0,0 0-3 0,0 0 1 16,0 0-7-16,0 0 0 0,0 0 3 0,0 0-2 15,0 0-2-15,0 0 0 0,0 0 4 0,0 0-10 16,0 0 1-16,0 0 1 0,0 0-6 0,-18 1 5 16,18-1-2-16,0 0 3 0,0 0-7 0,0 0 3 15,0 0-2-15,-5-3 0 0,5 3 0 0,0-4 1 16,0 4 2-16,-4-3-2 0,4 3 0 0,0 0-2 15,-5-3-1-15,5 3 4 0,-4-5 3 0,4 5 1 16,-4-2 5-16,4 2 0 0,-2-2 1 0,2 2-7 16,-4-3 2-16,4 3-2 0,-4-3-2 0,4 3 6 15,-3-4 0-15,3 4-6 0,-2-4 1 0,2 4 3 16,-4-2 1-16,4 2-4 0,0 0 0 0,-4-4 9 16,4 4-4-16,0 0 3 0,0 0 3 0,0 0-9 15,-1-3-1-15,1 3 6 0,0 0-2 0,0 0-2 16,0 0 5-16,0 0 0 0,0 0 9 0,0 0 4 15,-1 11 7-15,2-6 2 0,-2 0-8 0,1 1 9 16,0 2 0-16,-3-2-2 0,3 2 6 0,0 0-12 16,0 2 4-16,-1 1-7 0,1-2 4 0,0 2-5 15,0-6-3-15,0 6 4 0,0-1-4 0,0-1-4 16,0-1 1-16,1-1-1 0,-1-1-4 0,3 1-1 16,-3-1-4-16,0-2-4 0,1 1 2 0,-1-2 1 15,0 2 1-15,0-5-4 0,1 4-2 0,-1-4 6 16,0 4-3-16,0-4 5 0,0 0-10 0,0 4 3 15,0-4 2-15,0 0-9 0,0 0 4 0,0 0 0 16,0 0-1-16,3-17 0 0,-3 9 1 0,0 2 4 16,0-6-6-16,0 3-2 0,0-3 7 0,0 0-1 15,0-1-5-15,0 1 1 0,0-5-4 0,-3 5 2 16,2 0 1-16,1 0-5 0,0-1 7 0,-1 4-2 16,2-3-2-16,-1 3 4 0,0 1 3 0,0-2-6 15,0 0-2-15,0 5 3 0,-4-1 0 0,3 2 0 16,1-3 3-16,-3 3 0 0,2 1 1 0,1 3-3 15,0-7-1-15,-2 5-1 0,2 2 0 0,-2-5 4 16,2 5 1-16,0 0-2 0,-1-3 2 0,1 3 2 16,0 0-2-16,0 0 1 0,0 0 0 0,0 0 0 15,-7 12-4-15,5-4 0 0,2 0 5 0,-2 1-3 16,0 3 4-16,0 0-1 0,2-2 5 0,0 2 0 16,0 0 14-16,0 0-15 0,2 0-4 0,-2-2 5 15,2 0-2-15,-2-1-7 0,2 1 4 0,0-1-1 0,-2-3 4 16,2 2-1-16,-2-3-2 0,0 0 3 15,0 0-7-15,0-2 3 0,5 1-4 0,-5-4 1 16,-5 6-2-16,5-6 5 0,0 4 0 0,0-4-3 16,0 0 1-16,0 0 2 0,5 3 1 0,-5-3-4 15,0 0-1-15,0 0-5 0,0 0 5 0,0 0 0 0,-7-13-4 16,5 8-7-16,2-3-1 0,-2 0-4 16,-2 0 0-16,3-1-4 0,-1 0 0 0,-2-2 5 15,2 4 7-15,2-1-10 0,-3-1 7 0,1 2-1 16,-1 2 0-16,3-2 6 0,-3 3-8 0,2 1 6 0,0-2 4 15,1 1-4-15,0 4 3 0,-2-4 3 0,2 4 3 16,0 0-5-16,-2-4 4 0,2 4-1 0,0 0-1 16,0 0 5-16,0 0-3 0,0 0-2 15,0 0-3-15,0 0 6 0,9 12 5 0,-6-7-2 16,0 4 3-16,1 1-2 0,0 0 3 0,-1 1 2 0,3-1 5 16,-2 1-5-16,1-1-4 0,0 1 6 0,-4-2-4 15,3 1 3-15,0-3 4 0,-3 1-7 0,2-3 1 16,-2 0-2-16,2-1 0 0,-2 0 9 0,-1 0-13 15,2 0-4-15,1 0 3 0,-3-4 4 16,1 4 3-16,-1-4 4 0,0 3 2 0,0-3 2 0,0 0-1 16,0 0-8-16,0 0 5 0,0 0-4 0,0 0-1 15,-6-16 1-15,2 9-2 0,3-2 3 16,-3 0-5-16,4-2 2 0,-5 0-3 0,1-1-3 16,2-1-5-16,0 1-7 0,-4 2-15 0,4-3-16 15,0 2-21-15,2 1-17 0,-2-2-24 0,-2 3-108 0,4 4-229 16,-3-3 101-16</inkml:trace>
  <inkml:trace contextRef="#ctx0" brushRef="#br0" timeOffset="55423.774">13723 13150 8 0,'1'14'53'0,"2"1"-4"16,1 0 7-16,-3 1-12 0,0-1-12 0,-4083 2 4 0,8167 0-6 15,-4085 1-9-15,0-2-27 0,0 0-49 0,-4 3-57 16,0-4 26-16</inkml:trace>
  <inkml:trace contextRef="#ctx0" brushRef="#br0" timeOffset="57395.542">13872 13537 5 0,'0'0'73'0,"0"0"-7"0,-8 0 3 16,8 0-10-16,0 0-5 0,-8-3-4 15,8 3 1-15,0 0-5 0,-8 0-1 0,8 0-3 16,0 0-5-16,0 0 5 0,-10 0-9 0,10 0-2 15,0 0-2-15,-7 0-5 0,7 0-5 0,-8 3-3 0,8-3 3 16,-9 0 1-16,9 0-12 0,-13 0 7 16,6 0-6-16,0 0-1 0,0 2 0 0,-1 0-3 15,-4 1 6-15,2-2-5 0,0 1 3 0,-3 0 2 16,0 0-6-16,3 1-10 0,-4-3 11 0,3 2 1 16,-2 1 0-16,-1 0 3 0,-4-2-7 0,1 2 0 0,3-1 3 15,0-2-8-15,-6 4 3 0,7 1 1 16,0-3 0-16,-5-1 1 0,4-1 3 0,0 3-9 15,3-2 9-15,-2 0-7 0,1 2 4 0,1-2-3 16,-3-1 2-16,3 4-3 0,-2-4 0 0,2 2-1 0,-3 0-1 16,1 1 7-16,-4-3-6 0,4 1-1 0,-3 0 3 15,2 3-2-15,-1-1-4 0,-3-3 4 0,5 2 3 16,-6-1-4-16,1 1 5 0,2-2-9 16,-3 3 8-16,5-3-4 0,-3 0 6 0,-1 1-6 0,0-1 4 15,-1 1 1-15,1 2 1 0,2-3-3 0,-3 1-2 16,0-1 2-16,0 0 8 0,1 1-6 0,0-1-5 15,-1 0-9-15,-1 2-1 0,1-2-4 0,-2 1-8 16,-2 1-6-16,-4-4-7 0,-1 4-2 0,1-4 4 16,-2 4 5-16,1-2 3 0,-4 0 3 0,5 2 3 15,-2-2-3-15,8 1 4 0,-7-2 10 0,5 4 1 16,3-3-2-16,0 1 14 0,-1-1 1 0,3 0 1 16,0 0 7-16,-1 0 3 0,6 0-3 0,-1 3-2 15,1-3 5-15,-2 1 0 0,3-1-3 0,2 1 3 16,-4-1-2-16,1 0-1 0,1 1-7 0,1-1-2 15,0 2 3-15,-3-2 6 0,2 3-4 0,-3-3-2 16,2 3-8-16,-3-1 4 0,4 0 4 0,-6 3-2 16,0-3 3-16,-1 0-3 0,1-1 4 0,3 2-6 15,-6-2 9-15,4 2-10 0,-3-1 7 0,0-2-2 16,2 0 6-16,-2 0-10 0,3 0 6 0,-2 3 0 16,0-5-2-16,-1 2 1 0,7 2-12 0,-2-4 13 15,3 2-2-15,-5-1-3 0,-2 1 4 0,2-4-1 16,3 6-2-16,0-4 3 0,0 2-4 0,-1-1-3 15,2 0 1-15,0 0-2 0,-5-2-1 0,4 1 1 16,0 0 5-16,-5 1-7 0,-1-1 0 0,4-2 0 16,-3 2 0-16,0-1 0 0,1 1-7 0,-2-1-1 15,-1 1 4-15,-2 1 0 0,1-1 0 0,-6 1 0 16,5 1 1-16,-6-1-1 0,1 1 2 0,-3 1 2 16,2 0-3-16,-2 1 4 0,3-1-1 0,-3 1 5 15,3 1-4-15,1-1 2 0,-2 1 2 0,-3-3 2 16,4 1-4-16,1 2 0 0,-2-5 3 0,1 4-2 15,-3 0 6-15,3 0-12 0,-3-4 8 0,2 2-12 16,-1 0 4-16,2 2-3 0,0-1 0 0,5-1-1 16,-5 0 3-16,2 0-12 0,-2 2 11 0,-1-1 8 15,-2 1-6-15,3 0 3 0,-1 0 4 0,-2-1 3 0,-1 3-3 16,0-4 2-16,3 0 2 0,-2 1-2 16,-1 1 2-16,-2-2 3 0,0 2 6 0,1-2-5 15,0 0-5-15,1 0 1 0,0 0 11 0,-4-2-10 16,1 2 6-16,0-2-1 0,-1 1 4 0,2 2 5 15,-2-1 0-15,4-5-5 0,-5 5 12 0,2-1-1 0,0 1-2 16,-1 0 3-16,3 0-1 0,-3 1 0 0,3 1-1 16,-3 0-1-16,3 1-4 0,1-1 3 15,-3-1 0-15,2 1 3 0,1 2-10 0,2-4 8 0,0 3-1 16,1 0 0-16,-2-1-8 0,4 2 4 0,-1-4 4 16,5 3-18-16,-4-2 6 0,-2 0-4 0,2 2 9 15,4-6-7-15,-5 3-3 0,9 0 2 0,-4 0 4 16,1 3-7-16,1-3-1 0,1 1 2 0,-2-1-5 15,2 0-3-15,-2 1-2 0,2-2 4 0,-8 2-8 16,7-1 13-16,-2 0-3 0,-5 2-1 16,-1-1-1-16,1-2 7 0,-4 2-8 0,1-1 2 0,2 2-5 15,-6-2-4-15,3-2 0 0,0 2 9 0,-1 0-7 16,-2-1 4-16,1 2 0 0,1 1 4 0,-2 0-4 16,2 1-1-16,-3 2 5 0,3 0-7 0,1-1 7 15,3 1 2-15,-1 4-3 0,1-3-4 0,2-1-1 16,-1 2 0-16,1-2 3 0,6 0 1 0,2 2 2 15,-1-2-3-15,1 2-2 0,0 0 3 0,-3-2-10 16,4 0 9-16,0 0 0 0,-2-1-5 0,3 1 8 16,-2-2-15-16,1 1-2 0,-1-3-8 0,0 2 5 15,0-3 0-15,-2 1 2 0,1-1 4 0,-1 0-5 16,-2-1 11-16,4 1-10 0,-4-4-2 0,1 3 2 16,-4 1-1-16,4-1 4 0,-1-3 1 0,4 1-13 15,-3-2 19-15,-7 0 2 0,8 0-1 0,1 2 3 16,-7 0-9-16,5-2 1 0,2 2 0 0,0-3 4 15,-1 2-6-15,4-1 9 0,-2-2-7 0,1 2 1 16,1 2 1-16,0-3 3 0,1 1 2 0,-3-2 1 16,8 2-2-16,-6 0 1 0,4 2 3 0,-3-6-6 15,4 4-1-15,-1 1 7 0,1-2-5 0,-5 1 1 16,4 1-5-16,0-1 8 0,-2-3-1 0,2 4-11 16,-1 1 5-16,3-2 1 0,-2 0 4 0,0 0-1 15,2 1 3-15,-1 1-5 0,2-1-2 0,0 1 13 16,-2-2-19-16,2 1 8 0,0-3 6 0,-3 4-2 15,4-2 0-15,-1-2-1 0,-2 2-1 0,2 0 3 0,0-2 0 16,-3 4 2-16,5-2-8 0,-3-2-2 0,1 2 1 16,-1 2 0-16,0-3-5 0,1 3-7 15,-1-2-2-15,-1 4-4 0,1-3 1 0,-1 2 0 16,-2 1 4-16,3 0 9 0,-3 2-3 0,3-1-11 0,-8 3-6 16,7-2 9-16,-3 2 1 0,-3-1-1 0,5 2 5 15,3-1 2-15,-3-1 2 0,0 2-5 0,2-1 6 16,-2 0-1-16,3 1 0 0,1 1-2 15,0-4 5-15,1 1-7 0,-1 0 2 0,3 1 0 16,-3-3-4-16,3 1 3 0,-2 0-6 0,3 1 4 16,5-2-17-16,-11 0-38 0,3 0 18 0</inkml:trace>
  <inkml:trace contextRef="#ctx0" brushRef="#br0" timeOffset="59400.407">6463 13554 50 0,'0'0'53'0,"0"0"-7"0,0 0 2 16,-4-3-9-16,4 3-6 0,0 0-3 0,0 0-3 16,-4-2 1-16,4 2 1 0,0 0-13 0,0 0 4 15,0-4 0-15,0 4-3 0,0 0 2 0,0 0 1 16,0 0-2-16,0 0-2 0,0 0-2 0,0 0-3 16,0 0 8-16,0 0 1 0,0 0-10 0,0 0 0 15,0 0 2-15,0 0-3 0,0 0-6 0,0 0 12 16,0 0-3-16,0 0-3 0,0 0 2 0,0 0-8 15,0 0 1-15,0 0 11 0,0 0-6 0,0 0-2 16,0 0 3-16,0 0-5 0,0 0 1 0,0 0-3 16,0 0-5-16,0 0 1 0,0 0 6 0,0 0-1 15,0 0 1-15,0 0 1 0,0 0 0 0,0 0-9 16,0 0-4-16,0 0 8 0,0 0 7 0,0 0 4 16,0 0 8-16,0 0 5 0,0 0-3 0,0 0-5 15,-10 6-4-15,7-3-6 0,3-3 10 0,-10 4 2 16,6 0-2-16,-2-4 3 0,2 1-7 0,-3 0-3 15,0 1 7-15,1 0-1 0,-1-2-6 0,1 0 18 16,6 0-20-16,-12 3 5 0,7-3 2 0,5 0 2 16,-8 0-15-16,8 0 4 0,-6 0-1 0,6 0 7 15,0 0-10-15,0 0 7 0,0 0-1 0,-5 1 3 16,5-1-10-16,0 0 6 0,0 0 1 0,0 0-7 16,0 0-3-16,0 0 6 0,0 0-6 0,0 0 2 15,14-6-2-15,-14 6 7 0,8 0 0 0,-8 0-7 16,10 0 4-16,-10 0-16 0,9 2 12 0,-4-2 9 0,-5 0-3 15,9 3-5-15,-3-3-2 0,1 1 4 0,-2 0-1 16,1 2 3-16,1-2 6 0,0 1-20 16,0-1 13-16,-1 2-6 0,0-3 8 0,3 2-1 15,0 1-3-15,-1 2 0 0,0-1 0 0,0-1-3 0,0-3 11 16,-1 2-14-16,-1 2 10 0,4-1-4 0,-5-1-3 16,2-1 1-16,-1 1 4 0,-1 0 2 0,2-1 0 15,-1 0-3-15,-1 3 1 16,-4-3-10-16,-1-1 3 0,8 3 4 0,-3-3-14 0,-5 0 9 15,5 3-4-15,-5-3 8 0,7 0-7 0,-7 0 3 0,5 0 2 16,-5 0-11-16,9 0 1 0,-9 0 2 0,0 0-3 16,10 0-12-16,-10 0 4 0,8-2-5 0,-8 2 2 15,0 0-8-15,6-1-1 0,-6 1 1 0,7 0 0 16,-7 0-6-16,4-3-3 0,-4 3 0 0,2-6 2 16,-2 6-3-16,0 0 0 0,-6-6 3 0,6 2 12 15,-4 1 4-15,4-1-2 0,-3 1 7 0,-1-1-2 16,2-2 4-16,-1 2-6 0,-1-2 13 0,4 0-1 15,-5 1 3-15,4 1 1 0,-3-3-3 0,3 2 7 16,1 0-4-16,-1-1 5 0,1 0-4 0,0-4 3 16,0 3-4-16,0-1 10 0,1 1 3 0,0 2 2 15,-1-1 4-15,0-1 6 0,0 1 5 0,-1 2 8 16,1 0 9-16,0 4 8 0,-1-7 7 16,-2 4 10-16,3 3-19 0,-1-4 11 0,1 4 12 0,-4-4 2 15,4 4-5-15,-3-1 5 0,3 1-7 0,0 0-7 16,0 0-11-16,-9 0 1 0,9 0-5 0,0 0-4 15,0 0-4-15,0 0-1 0,-1 9-8 0,-3-3-1 16,2 5-12-16,-2 4-14 0,0 5-22 0,-5 3-19 16,0 9-41-16,-1 2-117 0,-7 10-218 0,-1 1 96 15</inkml:trace>
  <inkml:trace contextRef="#ctx0" brushRef="#br0" timeOffset="69432.431">14071 13079 29 0,'0'0'40'0,"0"0"-1"15,-3-4-7-15,2 1-1 0,1 3-2 0,0 0-6 16,1-6 1-16,-1 6-5 0,-1-5 0 0,1 5-4 16,0-6-3-16,0 6 4 0,0-5-4 0,-2 1 5 0,2 1-6 15,0-3-6-15,0 6 4 0,0-6-1 16,0 1 1-16,0 1 4 0,0-2-3 0,0 4-5 15,0-5 5-15,2 2-12 0,-2 0 5 0,0 0 4 16,1 0-4-16,-1-2 7 0,0 0-6 0,0-1 0 0,0 4-7 16,2-2 7-16,-2-2-2 0,0 2 0 15,-2-2-1-15,2 0 0 0,-1 1 4 0,-1-3-11 0,0 1-10 16,1-1-60-16,-2 0-83 0,-2-2 37 16</inkml:trace>
  <inkml:trace contextRef="#ctx0" brushRef="#br0" timeOffset="69698.184">14031 12458 31 0,'-2'-3'76'16,"2"3"-9"-16,-2-2 1 0,2 2-15 0,-1-5-6 16,1 5-4-16,0-5-5 0,0 5-10 15,1-9-1-15,1 5-13 0,-1-2-7 0,0-2-5 0,2 3-8 16,-2-3-8-16,-1-2-6 0,3 2 0 0,-2-1-12 16,0-3-37-16,0-4-73 0,-2-1 32 0</inkml:trace>
  <inkml:trace contextRef="#ctx0" brushRef="#br0" timeOffset="69894.515">14085 11979 17 0,'0'-3'37'15,"0"-1"-8"-15,4 0-7 0,-4-2 0 0,1 3 4 16,-1-3-11-16,0 0-4 0,0-1-13 0,0 0-28 16,0-2-32-16,-1 0 15 0</inkml:trace>
  <inkml:trace contextRef="#ctx0" brushRef="#br0" timeOffset="70097.655">14098 11643 17 0,'-4'-4'66'0,"1"0"-6"0,1-3-12 16,-2 0 3-16,3-3-15 0,-1 3-12 0,1-3-9 15,1-2-7-15,-1 2-20 0,2-2-17 0,-1-2-19 16,0-2-51-16,0 3 23 0</inkml:trace>
  <inkml:trace contextRef="#ctx0" brushRef="#br0" timeOffset="70267.377">14095 11090 7 0,'-2'-7'51'0,"2"0"-13"0,1-5 0 0,-1 0-13 16,0 3-6-16,1-4-18 0,0 4-32 16,-1-2-31-16,0 2 14 0</inkml:trace>
  <inkml:trace contextRef="#ctx0" brushRef="#br0" timeOffset="73399.299">13593 10542 25 0,'0'0'36'0,"0"0"-3"0,0 0-6 0,0 0-2 16,0 0-3-16,0 0-1 0,0 0 0 0,0 0-2 15,0 0-2-15,0 0-4 0,0 0 4 16,0 0-1-16,0 0-4 0,0 0-4 0,0 0 2 16,0 0 0-16,0 0-2 0,0 0-6 0,0 0 6 0,0 0-4 15,0 0 2-15,0 0-5 0,0 0 7 0,0 0-5 16,0 0-1-16,0-10 1 0,0 10 0 0,4-6 3 15,1 4 0-15,-3-3-4 0,2 1 0 0,0 1 4 16,-1-2-4-16,1 1-1 0,0-1-1 0,1 0 1 16,-1 1 1-16,2-2-1 0,0-1 6 0,2 0-1 15,-3 2-5-15,1 0 3 0,1 0 0 0,-1-2 0 16,-1 2 2-16,2-2-10 0,-1 2 8 0,0 2 0 16,-2-2 0-16,5-2-1 0,-5 4 3 0,3 1-4 15,1-4-5-15,-4 1 3 0,1 2 1 0,-2-2 0 16,3 3-2-16,-1-4 3 0,0 2-1 0,-1 2 5 15,0-1-10-15,1-2 6 0,-1 3 1 0,1 0 1 16,0-2-3-16,-1 3 1 0,-1-2-3 0,2 1 2 16,-1-1 2-16,-1 0-5 0,0 1 4 0,3-1-6 15,-2 2 0-15,1-2 5 0,-1 2 1 0,1 0-2 16,-5 1 1-16,8-4-2 0,-2 3 3 0,-6 1 1 16,8-3-4-16,-3 3-4 0,-5 0 3 0,9-2 8 15,-3 2-7-15,-6 0 2 0,9 0 1 0,-4-2-7 16,-5 2 7-16,11 0-3 0,-4 0 0 0,-7 0 9 15,8 0-7-15,-2 0-5 0,-6 0 11 0,14-2-7 16,-10 2 0-16,-4 0 0 0,13 0 2 0,-8 2 4 16,2-4-8-16,-7 2 4 0,11 0-1 0,-2-1-6 15,-1 1 8-15,-8 0 2 0,13 0-7 0,-6 0 2 16,1 0-3-16,1 0 3 0,-3 0 1 0,3 0 1 16,-1 0-5-16,1 0 8 0,-2 1-5 0,0 1-2 15,0-2 2-15,5 0 1 0,-4 2 0 0,-1 0-6 0,5 1 10 16,-3-1-3-16,0 2 0 0,3-3-2 15,-4 2 3-15,5 1-2 0,-2 1 0 0,-2-2-2 16,0 2-10-16,4 0 9 0,-3-1 3 0,-1-1 1 16,4 3-4-16,-3-1 4 0,1 1-2 0,1-2 3 15,-2 2-2-15,2 0 1 0,-2-1-1 0,-2 0 2 16,3 3-4-16,-2-1 2 0,0 1 2 0,-1 0-2 16,5-2-1-16,-3 3-2 0,-1-2 5 0,-2 1-1 15,2 0-2-15,-1-2 1 0,2 4-2 0,-2-3 2 0,-1 1-3 16,0 1 3-16,1-1 1 0,-1 2-12 0,-2-4 11 15,2 3-1-15,-1-3 0 0,2 5 3 16,-2-5-4-16,-1 3 3 0,1-1-4 0,-1 2 1 16,1-3 5-16,-2 3-2 0,2-1-5 0,-3-2 2 15,2 0 0-15,0 3 2 0,1-2-3 0,-3-1 2 0,-1-1 2 16,2 2-3-16,0 1 0 0,0 2 3 0,1-4-2 16,-2-2 1-16,1 4 2 0,1-3-3 0,-2 5-2 15,1-4 1-15,0-1 3 0,0 1-1 16,-1 1-3-16,0 0 9 0,1 2-10 0,1-2 5 0,-1 1 0 15,1-1 3-15,-3-1-6 0,1 0-1 0,1 0 2 16,-1 1-1-16,-3 1 2 0,5 0-5 16,0 3-4-16,-1-4 15 0,-3 4-15 0,2-2 11 15,-1 0-5-15,-2 0-2 0,0 2 6 0,4 0 3 0,-4-3-7 16,0 3-1-16,3 0 9 0,-3-1-3 0,1 0-6 16,-2 0 4-16,1 2-1 0,1-5 3 0,-1 4 2 15,1 0-6-15,-1-3 1 0,0 2-1 0,0 0 0 16,-1 0 3-16,1 0-6 0,0-1 4 0,-1 0-1 15,1 1 5-15,-3-1-1 0,3-1-1 0,-1 1 1 16,-2-2-1-16,3 1 1 0,-1-1-7 0,-3 4 5 16,3-4-3-16,-3 0 1 0,1-3 4 0,-4 5 2 15,4-4-2-15,-2 1-3 0,1 0-1 0,-1-2 0 16,1 2 1-16,-1-3 0 0,0 2 6 0,1 1 3 16,-1-2-12-16,-3 2 11 0,3-2-6 0,-2 0 1 15,4-1 1-15,-4 2-4 0,-1-1 2 0,1-1 3 16,0 5 0-16,2-4-1 0,-2-2-3 0,1 1 8 15,-3 0 0-15,0 0-9 0,4-2 8 0,-4 4-8 16,3-6 6-16,-1 4-8 0,1 1 7 0,1-2 2 16,-2-1-3-16,-3 2-2 0,1-3-1 0,4 5 4 15,-4-2 4-15,0 0-6 0,4-1 2 0,-5 1-6 16,1-1 3-16,0 1 1 0,-1 0-6 0,-3-3 4 16,5 2 2-16,-3 1-1 0,-1 0-3 0,1-2 7 15,0 2-8-15,-1-1 10 0,1 2 1 0,0-1-9 16,-2-1 7-16,3-1-4 0,-3 1 3 0,3 1 4 15,-3-3-5-15,-1 2 3 0,4-2 0 0,-3 2-2 16,3-3 5-16,-2 3-2 0,2-2 1 0,-1 0-1 16,0-1-1-16,1 1 1 0,1 0-3 0,0-1 8 15,-2 1-11-15,4 1 2 0,-1 0 4 0,2-2-7 16,-5 0 1-16,2 0 1 0,0 5-4 0,-1-5 3 0,0 0 4 16,2 0-1-16,-2 0-1 0,-2 0-3 0,3 1 0 15,-2 2 2-15,0-2 3 0,1-1 1 0,-2 1 3 16,0 0-8-16,4-1 15 0,-5 0-2 15,3 1-15-15,1-1-2 0,0 0 6 0,0 0 8 0,-3 0-4 16,3-1 0-16,0 1 0 0,1-1-15 16,1-1 17-16,-1 0-4 0,-2 1-8 0,3-2 7 0,0 0-1 15,-5-1-2-15,7 2-1 0,-3 0 8 16,-3 1 3-16,3-2-13 0,0 3-3 0,-2-3 5 16,1-1-4-16,4 1 0 0,-5 0-4 0,6 2 11 0,-4-2 0 15,2 3-1-15,0-4-3 0,-1 3-5 0,0-3 6 16,3 1-3-16,-4 0-5 0,4-2 14 15,-2 0-7-15,0 1-2 0,1-1-5 0,-1 0 7 0,1 0-1 16,0-1 5-16,0-2-5 0,-1 1-2 0,2 2 2 16,-5-1-2-16,5-2 0 0,-4 1 0 0,2-2 3 15,-2 0-15-15,3 2 21 0,-3-4-4 0,1 1-1 16,-1 1-1-16,4-1 4 0,-1 1-10 0,-3-1-1 16,3 1 6-16,0-3 1 0,1 3-10 0,1-2 16 15,0-1-8-15,-1 1 4 0,2-1-1 0,-2 1-2 16,2 0-8-16,0-2 16 0,2 1-16 0,0 2 9 15,0-2 0-15,0 0-1 0,0 0-3 16,0 1 4-16,0-1-7 0,2 1 7 0,-2-1-2 0,2-2-2 16,-1 2 3-16,-1 0-5 0,3 0 10 0,-3 2-6 15,0-6 3-15,2 3-6 0,-2-4 2 0,4 2 4 16,-4-2-7-16,1 5 5 0,-1-2 7 0,4-3-3 16,-4 1-4-16,4 5-6 0,-3-2 4 0,2 0-1 15,-2 0 6-15,4 4 2 0,-4-3-12 0,3 2 11 16,0-4-8-16,-1 6 3 0,2-4 1 0,-3 5 1 15,1-3 2-15,2 5-7 0,0-5 8 0,-1 1-9 16,1 1 6-16,0 0-5 0,-2 1 2 0,0-2-1 16,0 2-1-16,2-2 5 0,0 2 0 0,-1-2 4 15,3 1-12-15,-1 0 6 0,-2 2 2 0,1 1-5 16,1-5 4-16,-1 3 0 0,1-1 1 0,-2 3-4 16,1-2 0-16,3 2 1 0,-4 0 0 0,0-2 2 15,3 4 1-15,-1-6-14 0,-1 6 17 0,1-2-5 0,-2 1 9 16,1-3-10-16,0 3 8 0,1 0-9 15,0-1 9-15,0 2-10 0,-2 1 0 0,1-2 6 16,-1 1 1-16,0 1-6 0,-1 0 7 0,-3 2-28 16,7-3-21-16,-7 3-105 0,0 0-162 0,0 0 72 15</inkml:trace>
  <inkml:trace contextRef="#ctx0" brushRef="#br0" timeOffset="85440.107">14070 13332 28 0,'0'0'78'0,"0"0"-5"0,0 0-9 16,0 0 4-16,0 0 4 0,0 0-12 0,0 0 0 15,0 0-12-15,0 0 2 0,0 0-13 0,0 0 14 16,-12-3-4-16,12 3-7 0,0 0-7 16,-6 2-3-16,6-2 8 0,0 0-13 0,0 0-8 0,0 0 9 15,-4 1 1-15,4-1-5 0,0 0-6 0,0 0 0 16,0 0-1-16,0 0 2 0,0 0 3 0,0 0-4 16,0 0 4-16,0 0-5 0,0 0-15 15,0 0 8-15,0 0 0 0,0 0-7 0,0 0 10 16,0 0-2-16,0 0-1 0,0 0-11 0,0 0 6 0,0 0-3 15,0 0 9-15,0 0-9 0,0 0 1 0,0 0-9 16,0 0 21-16,0 0-12 0,0 0 2 16,0 0-1-16,0 0-1 0,0 0-4 0,0 0 10 15,0 0-5-15,0 0-4 0,0 0 4 0,0 0-5 0,0 0 7 16,0 0-5-16,0 0 2 0,0 0-2 0,0 0 3 16,0 0 0-16,0 0-9 0,0 0 8 0,0 0-7 15,0 0 8-15,0 0-3 0,0 0 4 0,0 0-4 16,0 0 2-16,0 0 0 0,0 0-1 0,0 0-5 15,0 0 9-15,0 0-6 0,0 0 2 0,0 0 6 16,0 0-9-16,0 0 5 0,0 0 0 0,0 0 7 16,0 0-12-16,0 0 10 0,0 0-2 0,0 0 7 15,0 0 5-15,0 0-9 0,0 0 13 0,0 0-2 16,0 0-4-16,0 0 8 0,0 0-5 0,0 0 3 16,0 0-6-16,-3 4 0 0,1-1 2 0,2-3-12 15,-4 4 20-15,3-1-10 0,-2-1-3 0,3-2-7 16,-4 3 6-16,2 0-7 0,2-3 2 0,0 0 6 15,-5 4-9-15,2-2 3 0,3-2-6 0,-6 3-6 16,6 0-1-16,0-3-8 0,-7 4 3 0,7-4-2 16,-5 2 0-16,1 1-6 0,4-3 0 0,-6 2-5 15,6-2-16-15,-1 3-6 0,1-3-6 0,0 0-6 16,-7 0-7-16,7 0-14 0,0 0-10 0,-1-8-70 16,1 8-173-16,1-7 77 0</inkml:trace>
  <inkml:trace contextRef="#ctx0" brushRef="#br0" timeOffset="120978.209">13501 14004 4 0,'5'-10'17'16,"5"0"-1"-16,-1 3-3 0,-1-2 1 0,2-1-2 15,3-2 1-15,-1 1-3 0,0-3 0 0,-2 2 1 0,3 3-5 16,0-6 0-16,-3 6 1 0,3-1-4 0,0-2 7 16,-1-1-5-16,-3 5 3 0,2 0-7 0,3-6 1 15,-1 5 1-15,-1-2 4 0,1-1-6 0,-5 4 1 16,6-1 2-16,-5 1 2 0,0 1 1 0,2-2-4 15,-2 1-7-15,-1-1 3 0,3 4 1 0,-2-3 2 16,-1 1-2-16,0 2 1 0,-1-2 1 0,0 2-5 16,-2 1 6-16,0 1-6 0,1 1 2 15,1-1 5-15,-4-2-2 0,1 3 0 0,-4 2-1 16,5-5-2-16,-1 3-3 0,-4 2 3 0,4-3 3 0,-4 3 1 16,0 0 0-16,0 0-2 0,0 0 2 0,0 0 0 15,0 0-10-15,0 0-2 0,0 0-5 0,0 0-4 16,0 0-11-16,-12 7-29 0,9-3 14 0</inkml:trace>
  <inkml:trace contextRef="#ctx0" brushRef="#br0" timeOffset="121363.309">13833 13623 11 0,'0'0'29'0,"12"-1"0"0,-7 2-3 0,1-1-3 16,-6 0 5-16,12 1-12 0,-5-1 3 0,0 2-3 15,0-2-1-15,1 1 5 0,-3-1-3 0,4 2-7 16,-5-2 6-16,1 2 0 0,0 1-3 0,-5-3-2 16,10 1 5-16,-5 0-2 0,-2 1 0 0,-3-2 6 15,5 1-1-15,-5-1-2 0,4 2 4 0,-4-2-2 16,1 5 4-16,-1-1-13 0,-1 3 7 0,1-2-2 16,-4 5 3-16,0 1 1 0,-1 5-13 0,-4 1 8 15,2 0-5-15,-4 9-3 0,0-1-2 0,-2 1-6 16,-2 1-12-16,1 2-15 0,-3 1-17 0,2-3-39 15,-3 5-90-15,1-7 40 0</inkml:trace>
</inkml:ink>
</file>

<file path=ppt/ink/ink1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1-10-19T05:05:00.019"/>
    </inkml:context>
    <inkml:brush xml:id="br0">
      <inkml:brushProperty name="width" value="0.05292" units="cm"/>
      <inkml:brushProperty name="height" value="0.05292" units="cm"/>
      <inkml:brushProperty name="color" value="#FF0000"/>
    </inkml:brush>
  </inkml:definitions>
  <inkml:trace contextRef="#ctx0" brushRef="#br0">14123 15175 2 0,'0'0'42'0,"0"0"-11"0,0 0 2 0,0 0-5 15,0 0-1-15,0 0-3 0,0 0-1 16,0 0-3-16,0 0-2 0,0 0 3 0,0 0 0 16,0 0 0-16,0 0 3 0,0 0 1 0,0 0 1 15,0 0 1-15,0 0 4 0,0 0 5 0,0 0 2 0,0 0-5 16,0 0-3-16,0 0-2 0,0 0 0 0,0 0 2 16,0 0-4-16,0 0 0 0,0 0-5 0,0 0-1 15,0 0-2-15,0 0 8 0,0 0-9 0,0 0-1 16,0 0-4-16,0 0 7 0,0 0-7 15,0 0-1-15,0 0-4 0,0 0-4 0,0 0 8 0,0 0-6 16,0 0 3-16,0 0-3 0,0 0 2 0,0 0 1 16,0 0 1-16,0 0-5 0,0 0 3 0,0 0 1 15,0 0-6-15,0 0 5 0,0 0-5 16,0 0 1-16,0 0-5 0,0 0 2 0,5-5 2 16,-1 4 4-16,-4 1-4 0,5-3 2 0,-1 1 2 0,0 0-3 15,2-1-1-15,-2 2 6 0,0-2-7 0,1 0 2 16,-1 2 2-16,1-2 5 0,0 1-6 0,0 1 2 15,0-1-9-15,3 0 6 0,-3 2 2 16,3-3 2-16,-3 3-1 0,3-3 2 0,-2 2-6 16,5-1 4-16,0-1-3 0,-1 0 2 0,1 2 7 0,0-2 2 15,-2 1-1-15,5 2-3 0,-5-4-5 0,2 3 5 16,1-2 8-16,-1 0-5 0,-3 3 4 0,5 0-4 16,-1 0 6-16,1 3-5 0,-4-3-1 15,0 0 8-15,0 3 4 0,0-3-4 0,-4 2-1 0,4 1 0 16,0-2 2-16,-3 2 3 0,1-1 4 0,0-2-9 15,0 3-2-15,-2 0-5 0,1-2-1 0,-1 1 5 16,2 1-1-16,-2 0-7 0,1-3 2 0,-1 4-3 16,0-3-4-16,1 1 4 0,-1 0-2 0,-1-1 0 15,-4-1-1-15,6 1-2 0,-6-1-2 0,6 3 3 16,-2-3 2-16,-4 0-4 0,0 0 5 0,4 3-7 16,-4-3-3-16,0 0 2 0,0 0 2 0,5 1-3 15,-5-1 1-15,0 0-3 0,0 0-11 0,0 0-10 16,0 0-10-16,0 0-17 0,0 0-17 0,0 0-14 15,0 0-21-15,0 0-16 0,0 0-65 0,0 0-199 16,0 0 88-16</inkml:trace>
  <inkml:trace contextRef="#ctx0" brushRef="#br0" timeOffset="767.423">14395 14966 76 0,'0'0'76'15,"0"0"0"-15,0 0-10 0,0 0-3 0,13 6-2 16,-10-4 2-16,-3-2-7 0,4 2-5 0,-4-2-3 16,1 3 3-16,-1-3 2 0,10 1-4 0,-7 1-7 15,-3-2 6-15,5 1-2 0,-5-1-6 0,5 2 0 16,-1-1 1-16,-4-1-3 0,9 2-8 0,-9-2 0 15,5 0-2-15,0 0-5 0,-5 0 7 0,10 0-7 16,-3 0 4-16,-7 0-4 0,11 3 1 0,-5-3-2 16,1 0-6-16,-1 0 1 0,2 2-3 0,-1-4-1 15,3 4-3-15,-2-2 1 0,3-2-2 0,0 4-1 16,-6-2 0-16,8 1 2 0,-8 0-1 16,8 0 0-16,-3 0 2 0,-1 2-8 0,-1-2-2 0,-1 2 8 15,2-2-9-15,-1-1-2 0,-2 3 5 0,3-3 2 16,-2 1-4-16,-2 1 13 0,1 0-12 0,-1-1-3 15,0 0-1-15,-5-1 5 0,7 4-3 0,-5-3-3 16,-2-1 7-16,7 0-2 0,-7 0-2 0,0 0 3 16,4 2-3-16,-4-2 3 0,4 1 1 0,-4-1-1 15,0 0 0-15,0 0-1 0,3 3 6 0,-3-3-1 16,0 0-2-16,4 5 6 0,-4-5-2 0,-2 5 1 16,4-1-2-16,-2-4-4 0,-2 6 4 0,2-2-4 15,-2 0 0-15,2 0 2 0,-2 0-3 0,2 3 1 16,-1-3-4-16,-2 1 2 0,3 0 0 0,-3-2 0 15,2 3-1-15,0-1 7 0,-2 1-8 0,1 0 0 16,-1 4 3-16,-1 0-3 0,-2-2 0 0,1 2 3 16,-4 6-1-16,-1-2-1 0,-4 8 2 0,2-5 9 15,-3 4-9-15,-2 1 2 0,1 3 2 0,0 0 5 16,-3-2 3-16,4 2-5 0,-3-2-1 0,1 2-3 0,2-4-1 16,-2 0 5-16,7-5-4 0,-2-2 1 15,1 1-5-15,1 0 0 0,2-7-4 0,-2 3 5 16,6-4 2-16,-1 2-4 0,1-3-4 0,0-2-1 15,4-1-6-15,-5 1-11 0,0-1-18 0,5 1-19 16,0-4-27-16,0 0-42 0,0 0-113 0,0 0-259 16,-10-7 116-16</inkml:trace>
  <inkml:trace contextRef="#ctx0" brushRef="#br0" timeOffset="21510.152">19587 1739 14 0,'-1'-5'75'0,"1"5"-7"15,1-8 3-15,-1 8-15 0,0-9-3 0,0 6-8 16,0 3-5-16,8-9-4 0,-7 4 2 0,0 0 2 16,2 0 5-16,-3 0 18 0,4 0 0 0,0 1 7 15,-3-2 13-15,0 0-1 0,3 1 9 0,-4 2 4 16,1-1 4-16,-1-1-2 0,0 5-2 0,0-6-5 16,2 2-7-16,-2-1-6 0,0 5-4 0,-2-4 1 15,2 4-2-15,0-4-9 0,0 4-2 0,0 0-4 16,0 0-4-16,-5-5-7 0,5 5 0 0,0 0-5 15,0 0 0-15,-1-4-5 0,1 4-1 0,0 0-3 16,0 0-5-16,0 0-1 0,0 0-2 0,0 0-3 16,0 0-7-16,0 0 3 0,0 0-6 0,0 0 2 15,0 0-3-15,0 0-1 0,0 0-1 0,10 12-6 16,-10-9 6-16,3 3 0 0,-1 3 1 0,1-2-5 16,2 3 2-16,-4 1-1 0,3 4 1 0,1 2-3 15,-1 0 5-15,0 1-3 0,2 0 1 16,-2 2-3-16,0-1 2 0,5 4-4 0,-4-5 1 0,0 2 4 15,2 6 0-15,-2-7-5 0,3 8 3 0,-5-9-1 16,2 5 0-16,0-3 0 0,-2 1 0 0,1 2 2 16,0 2-1-16,2 2 1 0,-2-2-5 0,0 1 3 15,1 3-1-15,-4-3 3 0,3 1-3 16,0 2 3-16,-2-2 1 0,2 0-2 0,-4 0 0 16,0-2 0-16,0 1 0 0,0 0-1 0,-2 4 0 15,0-4 1-15,0 4-1 0,0-3 2 0,1 2 0 16,0-2-3-16,0 2 1 0,-2-4 2 0,6-1 0 0,-3 2-4 15,2-8 5-15,-1 4-3 0,1-4 0 16,-2 1-2-16,2-1 3 0,2 1-4 0,-4 7 3 16,0-7-1-16,6 1 0 0,-6-1 2 0,0 0 0 15,4 6 0-15,-4 1-2 0,0-6 1 0,0 6 0 16,0-7-1-16,0 0 0 0,-3 7 1 0,2-7-1 16,-1 9-1-16,-1-3 2 0,-2 1-3 0,1-2 4 15,2 3-3-15,-2-8 2 0,0 8 0 0,-1 1-4 16,2-3 4-16,1 1 1 0,-4-1-4 0,3 2 3 15,-2-1-4-15,2-6 4 0,1 6-2 0,-2-1 0 16,1-1-2-16,-1 0 2 0,6 3 2 0,-2-8-3 16,1-2 2-16,-2 1-2 0,1-1 2 0,1 2-2 15,1 1 0-15,1-2 0 0,0 2 1 0,-1 8-1 16,2-1 1-16,0-9 1 0,1 5-3 0,0 4 1 16,-1-8 0-16,-1 10 2 0,0-3-1 0,0 4-1 15,-3-1 4-15,3 1-2 0,-3 1 0 0,-3-1 1 16,2 4-1-16,-2-1 1 0,3 0-1 0,-5 3-2 15,4 0 4-15,1-4-4 0,-3 3 3 0,-2-2-3 16,3 0 3-16,2 2-3 0,-2-4 2 0,0 0 2 16,2 1-1-16,-2-1-2 0,4-1 3 0,-1 1 0 15,0-5-1-15,1-1-2 0,2 1 1 0,-2 0-1 16,0-1 2-16,0-1-3 0,2 1 1 0,-2-1 1 16,-1 3-2-16,2 1 0 0,-3-1 4 0,3 0-3 15,-1 2 0-15,-2-3 1 0,1 3 0 16,1 0 0-16,0-2 2 0,0 0-4 0,0-1 0 0,-1 3 2 15,2-2 2-15,-3-1-3 0,2-1-1 0,-2 1 1 16,0-1-1-16,-2 0 1 0,4-5-2 0,-4 5 1 16,-1 1-1-16,2-6 2 0,-1 6-3 0,2 1 2 15,-2 0 0-15,0-1 0 0,0 4 0 0,0-2 0 16,1 3-1-16,1 0 1 0,-3 1-2 16,0-1 1-16,1 0-1 0,-3-1-1 0,2-1 1 15,0-2-4-15,3 1-1 0,-4-3-2 0,4 0-3 16,-2-6-11-16,0-2-1 0,3 0-16 0,-4-5-13 0,3-1-15 15,-2 0-19-15,0-7-32 0,2-4-35 16,-1 13-40-16,-1-9-165 0,2-4-388 0,0 0 172 0</inkml:trace>
  <inkml:trace contextRef="#ctx0" brushRef="#br0" timeOffset="23316.173">19759 5961 51 0,'0'0'58'0,"0"0"-3"0,0 0-1 0,0 0-2 16,0 0-1-16,-2 3-1 0,2-3-4 0,0 0 4 15,0 4-8-15,0-4-6 0,-2 3 4 0,2-3-8 16,0 0-1-16,0 0-1 0,0 0-5 0,0 0 3 15,0 6 3-15,0-6 6 0,0 0-6 0,0 0 1 16,0 0 7-16,0 0-4 0,0 0-6 0,-2 3-14 16,2-3 4-16,2 5 4 0,-2-5-1 0,0 3-7 15,2 1 4-15,-2-4-2 0,4 5 5 0,-4-2-12 16,4 1-2-16,-1-1 8 0,1 0-4 0,0-1-3 0,0 2-2 16,1-1 5-16,4-1-2 0,-5 1-4 15,6-2-1-15,-2 2 4 0,3 0-5 0,2-1 1 16,0-1-6-16,4 1 8 0,0-2-7 0,3 2-3 15,0-4 5-15,0 2 7 0,1 0-4 0,1 0-2 16,7-3 3-16,-1 2 1 0,0-3 0 0,2 1-4 16,-3-1-1-16,2 2-16 0,2-3 18 0,-1 1-2 15,2 1-2-15,0-1 4 0,0-1 9 0,0 4-7 16,1-1 1-16,-1-2-6 0,-1 1 3 0,-2 2-5 0,1-1 5 16,-1 2-2-16,0 1-5 0,1-2 14 0,-7 2-11 15,3-1-2-15,-3 1 7 0,3 2-18 0,-3-1 9 16,5 1 3-16,-9-3 0 0,5 3 11 15,-4-2-15-15,-1 2 12 0,4-3-8 0,0 1 2 0,-4-1 6 16,3 0-7-16,1 1 6 0,0-1-6 0,-1-1-3 16,-2 1 6-16,10-3 0 0,-9 2-3 0,9-1 1 15,-1 0-4-15,-1-2 6 0,0-1-1 16,3 0 1-16,1 2 2 0,0 2 0 0,-1-1 5 16,-1-2-1-16,1 2-13 0,1 1 9 0,0-3 1 0,-2 3-4 15,1-2 1-15,1 2-3 0,-2-3 3 0,0 0-4 16,1 2 8-16,-3 0-8 0,-1 1-7 0,-3-1 9 15,5 1 7-15,-9 0-8 0,6-3-2 0,-4 0 5 16,0 2-15-16,-3 1 10 0,4-3 3 0,-3 3 2 16,9-4 0-16,-10 4-3 0,4-2-2 0,-2 1 7 15,1 0-4-15,0 1-4 0,6-2 5 0,-6 2 3 16,0 1-5-16,-2 0-2 0,2 0 1 0,-1 0 3 16,1 0-5-16,-1 0 2 0,2 0 1 0,3 0-1 15,-5 0 0-15,-1-3 2 0,3 6-2 0,-3-3-3 16,8 0 5-16,-7 1-2 0,6 2 7 15,-4-2-12-15,-4 3 7 0,4-4 3 0,4 3-4 0,2-3-2 16,-7 1 2-16,8 2 0 0,-3-3-16 0,2 1 17 16,-1-1 2-16,0 0-8 0,-7-1 4 0,8 1 8 15,-1-4-8-15,-7 1 10 0,1 3-9 0,0-2 6 16,6 0-9-16,0-1 4 0,3 1 3 0,-3-2-5 16,0 3-1-16,0-2 0 0,-2 2 5 0,-4-2-9 15,7 2 3-15,-7-1 3 0,7 1 1 0,-2 0 1 16,-6 1-4-16,7-3 3 0,-7 3-1 0,2 0-11 15,-2-2 9-15,11 0 2 0,-4-1 8 0,1 0-7 0,-2 0 6 16,3 3-6-16,-1-1 1 0,0-2-1 16,2 2 2-16,-2-2-3 0,3 1 3 0,-5 1-4 15,8 1-3-15,-5 0 1 0,2-3 3 0,-4 1 2 16,4 2-4-16,0 0 0 0,-2 0 1 0,3 0 6 0,-1-2-9 16,2 2 5-16,-4 0 8 0,2 0-5 0,-2-3-2 15,3 2-11-15,-1-2 9 0,2 2-6 0,-2-1 12 16,0-3-9-16,1 3 7 0,-1-1-2 15,0-1 5-15,-1-1-3 0,-1 4-3 0,0-3 1 0,0 0 0 16,3 1-1-16,-2 1 4 0,-2-1-2 0,-1 0-3 16,4-1 1-16,-1 4-3 0,-4-2 3 0,5 1-1 15,-3-1 3-15,-2-1-2 0,-5 3-1 16,0 0 2-16,1-2-5 0,-4 1 1 0,1-1 1 0,-1-1 4 16,-1 1 5-16,0-2-7 0,-5 4 2 0,1-1-4 15,-1-1 1-15,-1 2 0 0,-2-2 6 0,3 4 0 16,-2-4-2-16,-5 2 0 0,8-1-3 15,-7 0 2-15,0 1-4 0,-2-1 2 0,-5 1 0 0,12 0 2 16,-12 0-5-16,6 0 13 0,-6 0-10 0,0 0-4 16,9-2 3-16,-9 2-3 0,0 0 8 0,0 0-5 15,0 0 1-15,5 0 8 0,-5 0-12 0,0 0-4 16,0 0-38-16,0 0-34 0,0 0-48 0,0 0-76 16,0 0-219-16,0 0 98 0</inkml:trace>
  <inkml:trace contextRef="#ctx0" brushRef="#br0" timeOffset="26554.308">22167 6362 64 0,'0'0'48'0,"-4"-5"5"16,4 1-5-16,-3 1-8 0,0-1-3 0,3 4 2 15,-2-5 6-15,0 0 0 0,2 1-6 0,-2 0-5 16,2 4 0-16,-6-8 1 0,5 4 13 0,-1 0-13 16,0 1-4-16,-1-2-3 0,1 3 6 0,2 2 3 15,-2-7-11-15,0 4-5 0,2 3-1 16,-3-9-3-16,6 7 0 0,-3-2-3 0,0 0-6 0,2-1 7 15,-2 5-6-15,-2-7 11 0,2 5 1 0,0 2-4 16,-3-10 9-16,1 7 8 0,2 0 0 0,0 3 7 16,-2-9 2-16,-1 6 3 0,2 1-3 0,-2-2 2 15,3 4 6-15,-3-5-8 0,0 1 1 0,3 4-5 16,0 0 1-16,-4-4-4 0,4 4-5 0,0 0-2 16,-5-3 3-16,5 3 1 0,0 0 1 0,0 0 3 15,0 0 2-15,0 0-6 0,0 0 2 0,0 0-6 16,0 0-2-16,0 0-1 0,-6 12-2 0,3-2-1 0,1 3-2 15,-2 3-3-15,0 2-6 0,1-3-2 16,0 3 2-16,1-1 0 0,0 0-1 0,2 0-1 16,-4 0-2-16,6-1-1 0,1 0-3 0,-2-5 3 15,1 0-2-15,3 1-3 0,-3 0-5 0,1-5-8 0,-2 0 0 16,-1-2-3-16,0 1-1 0,3-2-8 0,-1-2 3 16,-1 3-14-16,-1-5 15 0,2 5 2 15,-2-5 1-15,0 0-4 0,11-4 3 0,-6-2 4 16,0-3-2-16,2 1 5 0,0-3 1 0,-2 1-2 15,3 1-2-15,-3-2 9 0,-1 2-2 0,-1-1-3 16,1 4 4-16,-1 1-9 0,1 0 11 0,-4 1-2 0,3 0 6 16,-1 1-7-16,2 1 8 0,-4 2-3 15,0 0 0-15,0 0-3 0,0 0 3 0,14 6 1 16,-9 0-2-16,-1-3 7 0,0 3-5 0,0 1 2 0,-2-3-5 16,5 3 5-16,-1 0 1 0,-1-2 0 0,0 2-7 15,-1-2 5-15,1-2 9 0,-1 1-13 16,0 0 3-16,0-3 10 0,0 1-15 0,-4-2 8 15,2 3-3-15,-2-3 6 0,0 0-3 0,0 0-3 0,8-5 3 16,-8 0-2-16,0 1 2 0,0-2-2 0,0-3-5 16,-1 4 5-16,1-2-3 0,-2-3-2 0,1 2 3 15,0 0 2-15,-2 2-6 0,3-1 3 16,0 2 2-16,-2 0-7 0,0 0 8 0,1 3 1 0,0-3-2 16,1 5-2-16,-4-5-1 0,4 5 3 0,0-5-6 15,0 5 1-15,0 0 2 0,0 0 8 16,10 0-9-16,-10 0 3 0,0 0-3 0,13 3-2 15,-8-3 9-15,3 1-2 0,-1-1-1 0,4 1 3 0,3-2-4 16,-1 0 1-16,-2-2-13 0,6 2-13 0,-3-4 0 16,-2-1-10-16,5 1-3 0,-2-2-10 0,1-2-11 15,-1 1 12-15,-2-2 0 0,-2 2-4 0,1-3 16 16,-7 0-6-16,5 3 11 0,-4-4-4 0,1 1 9 16,-4 0 1-16,0-6 10 0,-2 7-1 0,1-2 3 15,-1 1-15-15,-1-1 17 0,-1-5 3 0,-1 5-6 16,1-6 0-16,-1 3 12 0,-2-1-2 0,-1 0 1 15,1 2-3-15,0 2 20 0,0 3-4 0,2 2 7 16,-2-1 5-16,3 4 3 0,-1-1 4 0,0 2-2 16,1-2-2-16,1 5-5 0,-4-4-6 0,4 4 4 15,0 0 4-15,-5 17 0 0,2-6 1 0,-1 7-5 16,-2 0 3-16,1 6-1 0,-2 2 10 0,5 3-7 16,-1-2 3-16,-2 3-7 0,2-1 1 0,1 1 3 15,1-2-1-15,-3 0-6 0,4-2 1 0,0 0-3 16,0-6-4-16,5-1 1 0,-3-3-2 0,5 0-2 15,-6-4-1-15,4-1 1 0,-1-2-2 0,1-3-2 16,-1-3 2-16,5 2-2 0,-1-3-6 0,-1-2-1 16,5-3-7-16,-3-3-5 0,0 0-16 0,5-5-9 15,-5 1-19-15,1-7-26 0,0 0-10 0,-2 2-10 16,-2-2-95-16,-4-1-218 0,-1 0 96 0</inkml:trace>
  <inkml:trace contextRef="#ctx0" brushRef="#br0" timeOffset="26770.291">22447 6210 69 0,'0'0'88'0,"0"0"-2"0,0 0-4 0,0 0-11 0,8 7 4 16,-2-4-4-16,3-6 0 0,-1 3-2 16,6 0-5-16,-2-2-2 0,5-1-6 0,0-2-3 15,1 1-3-15,-2-1-7 0,3-1-10 0,-6 2-1 16,5-1 5-16,-5-1-9 0,-4 3 0 0,1-4-3 15,-1 2-17-15,-1 0-2 0,-4 2-7 0,-1-3-18 0,1 3-20 16,-3-1-17-16,-1 0-20 0,0 4-94 16,-2-5-183-16,-3 3 81 0</inkml:trace>
  <inkml:trace contextRef="#ctx0" brushRef="#br0" timeOffset="30048.221">18168 3880 47 0,'-2'19'48'0,"2"-1"-3"0,-1 0-5 0,0 0-7 15,-1-4-1-15,1-1-4 0,-1-2 1 0,0 1 6 16,1-2-4-16,-4-2 8 0,5-1 1 0,0-2 5 16,-1-1 0-16,0 1-2 0,-2-2 10 0,3 1-12 15,0-4 3-15,-5 2-3 0,5-2-1 16,0 0-12-16,-7 0 6 0,7 0-11 0,-5-6 5 16,4-4-11-16,0 3 2 0,-1-5 1 0,1 0 3 0,-2-2-13 15,1-4-1-15,2 1 6 0,0-3-6 0,0 2-1 16,0 0-3-16,0 1 9 0,0 1-3 15,0 3-2-15,2 5-5 0,-2-5 2 0,3 6 1 0,0 2-6 16,-2-2 17-16,0 4-20 0,4-1 18 16,-1 3-10-16,-4 1-5 0,0 0 2 0,17 6-1 0,-11 0 7 15,1 4-3-15,3 4-2 0,-1 0-1 0,-4 2-3 16,4-2-3-16,0 2 6 0,1 1 1 0,-4-1-4 16,-2-5-4-16,1 1 10 0,-1-2-3 15,1-2-2-15,0-2-1 0,-2 0 6 0,-1 2-5 0,2-4 2 16,-4-2-4-16,2 2 4 0,0-1 4 0,-1 1 23 15,-1-4-11-15,0 0 18 0,0 0-17 0,0 0-8 16,4-12-2-16,0 3 1 0,1-2 4 0,-4-2 5 16,3-1-14-16,1-4-3 0,1 0 3 0,0-2-3 15,-3 3 1-15,0 3 2 0,2 2-9 16,-5 4 9-16,3-1-5 0,-3 2 9 0,4 1-15 0,-4 2 10 16,1 1-8-16,-1 3-4 0,4-1 0 0,-4 1 8 15,0 0-1-15,9 11 4 0,-8-4-5 0,7 4-6 16,-3-2 5-16,0 3-3 0,-2 0 4 0,6 2 1 15,-5-2 2-15,2 0-1 0,-1-3 0 16,1 1-2-16,1 0 0 0,-1 0 3 0,2-3-4 0,-2 1 4 16,2-1-12-16,0-2-29 0,0-3-12 0,-1 1-22 15,0-3-17-15,5 0-21 0,-2-5-58 0,-3 0-183 16,-1-2 81-16</inkml:trace>
  <inkml:trace contextRef="#ctx0" brushRef="#br0" timeOffset="30742.2">18647 3774 33 0,'0'0'72'0,"0"0"-2"0,0-6-9 0,0 6 2 15,-2-4 2-15,2 4-14 0,-2-5-8 0,1 1 6 16,-3 0 3-16,4 4-3 0,-5-5 7 0,1 1-7 15,0 1-4-15,4 3 5 0,-8-5 2 0,4 3 0 16,1 0-7-16,-2-1-7 0,2 1 10 0,3 2-13 16,-9 0 2-16,9 0-10 0,0 0 2 0,-12 5-4 15,5-2 0-15,-1 3-5 0,2 5-3 0,-7 2 14 16,7 1-22-16,-6 1 0 0,3 3 4 0,-1 0-6 16,1 0 14-16,4-1 1 0,-4 3-16 0,4-2-2 15,-1-1 4-15,6 0-6 0,-2-6 5 0,2 0-4 16,2-1 3-16,0 0-9 0,-1-5 6 0,2 2-2 15,0-1-1-15,4-5-1 0,-3 2 5 0,1-2-1 16,0-1 0-16,-5 0-8 0,14-8 13 16,-5 0-14-16,0-1 8 0,0-4-1 0,1 4-7 15,-1-6 0-15,-1 1 5 0,1-1-5 0,-3-2 9 0,2 0-8 16,-3 2 3-16,-1-2-3 0,0 1 5 0,-2 3 17 16,1-2-7-16,-2 4-12 0,0 0 3 0,-1 5 3 15,-1-1-7-15,1 2 3 0,0-2-2 0,-1 1 6 16,2 2-8-16,-1 0 12 0,0 4-10 15,-1-5 7-15,1 5-2 0,0 0-3 0,0 0-2 16,-5 10 4-16,1 1-2 0,1 6 4 0,0 4 1 0,-1 3-5 16,-3 5 0-16,5-3 3 0,-2 4-2 0,4 3 11 15,-2-4-15-15,1 4 9 0,4 1-11 0,1-1 4 16,-3-1 0-16,2 2-3 0,2 0 6 0,1-1 3 16,-3-2-3-16,4 0-1 0,-4-4-3 0,1 1 4 15,-2-3 0-15,-1-6 1 0,2 3 2 0,0-4 0 16,-3-2 2-16,1 0-2 0,-1-4-5 0,0-1 8 15,-1 0-1-15,-2-3-8 0,0 4 9 0,0-7 0 16,0 2 1-16,-1-1-8 0,-2-1 2 0,1 1 4 16,0-2-4-16,-3 1 3 0,0-5-1 0,-3 3-4 15,1-6 4-15,-3 3-5 0,0 0-11 0,-5-3 2 16,0-3 12-16,0 0-3 0,-1 1-3 0,1-1 5 16,-2-2 2-16,3-1-5 0,-1 2-7 0,0-1 3 15,1-1-10-15,5 0-13 0,-2 3 4 0,5-1-18 16,1-2-23-16,2-1-29 0,2 0-26 15,0-2-70-15,3 0-204 0,1-5 90 0</inkml:trace>
  <inkml:trace contextRef="#ctx0" brushRef="#br0" timeOffset="31316.104">18767 3810 16 0,'0'0'77'0,"1"15"-10"0,-1-8 11 0,3 4-26 16,-2 5-2-16,0 0-11 0,0 2-5 0,-1 2 6 15,2 0-5-15,-1 3-3 0,2-2 3 0,-2 3-1 16,-1 5-1-16,0-9-5 0,2-2-6 16,0 2-10-16,-2-2 4 0,0 0 4 0,1-1-4 0,-2-7-7 15,2 2 5-15,-1-3-1 0,0-1-1 0,-1-3-5 16,2-1-3-16,-1 3-7 0,0-7-4 0,0 0-5 16,0 0-2-16,0 0 13 0,0 0-17 0,0 0 2 15,-10-21 6-15,6 9 2 0,0-1-1 0,0-3-2 16,2-2-1-16,-3-7 2 0,-3 0-2 0,4-3 11 15,-1 3-4-15,-3-4 9 0,-1 0-12 0,3 0 2 16,2 2-5-16,-1-2 7 0,1 4 2 0,-1 4 2 16,-1 6 2-16,6-1 0 0,0 5-1 0,-3 2 9 15,5 2-17-15,-4 0 12 0,2 2 4 0,2-2-7 16,-1 3 5-16,-1 4-7 0,6-1 6 16,-1-2-1-16,-5 3-5 0,10 3 5 0,2-3-4 0,-6 4 2 15,6 0 2-15,-3 2 4 0,1-2 2 0,0 2-10 16,-1-1-5-16,-2-2 1 0,0 1 3 15,0-1-1-15,-3 1 5 0,1-1-6 0,-1 0 7 16,-1-1 18-16,-3-2 19 0,5 2 8 0,-2-1 13 16,-3-1-4-16,0 0-8 0,1 4-4 0,-1-4-2 0,-7 5-9 15,0-4-9-15,-3 4-28 0,2-3-13 0,-3 2-26 16,-1-1-29-16,-3 0-22 0,2 1-64 0,-6-3-165 16,6 0 73-16</inkml:trace>
  <inkml:trace contextRef="#ctx0" brushRef="#br0" timeOffset="32860.759">18478 3739 82 0,'0'0'115'0,"0"0"-8"15,0 0-12-15,0 0-9 0,0 0 1 0,0 0-15 0,0 0-5 16,0 0-7-16,0 0 7 0,0 0-21 16,0 0-1-16,-4 15-7 0,2-3 4 0,0 4-10 15,1 2-3-15,-1 11 3 0,0 1-11 0,0 3 8 16,4 0-10-16,-6 14-2 0,6-2 5 0,0 5-1 15,2-3-7-15,-1 2 5 0,4-3 0 0,-4 0-4 16,2 3 4-16,5-2 1 0,-5-10-6 0,3 11 8 16,-3-1-5-16,-1 1 0 0,-3-12-1 0,2-2 1 15,-1-1-4-15,-2 1 1 0,0-4-3 0,4 0-1 16,-5-2-5-16,1-4 2 0,-3-3 0 0,3-4 7 16,0-5-8-16,0-3 0 0,-2 2 0 0,2-4 3 15,-2 0-3-15,1-3-22 0,1-1-22 0,0-3-35 16,0 0-23-16,-10-8-20 0,6-5-87 0,-1-4-219 15,-4-11 97-15</inkml:trace>
  <inkml:trace contextRef="#ctx0" brushRef="#br0" timeOffset="33192.737">18396 3806 76 0,'0'0'97'0,"0"0"-14"0,0 0-13 15,0 0-4-15,12 1-2 0,-12-1-13 0,8 3 2 16,-3 0-19-16,0 0 8 0,2 1-6 0,-2 0-1 16,2 2-3-16,0 1 0 0,1-4-1 0,1 3-10 15,-4-2-3-15,0 5 4 0,1-5-4 0,1 4-1 16,-2-1 7-16,-1-1-10 0,0 2 3 0,1-3 4 0,-1 4-3 15,1-1 6-15,-4-1-16 0,2-2 3 16,-1 3 7-16,-2-3-3 0,3 2 8 0,-3 2-4 16,-3-1-2-16,1 2 0 0,-2-1-1 0,-4 1 0 15,2-1-4-15,-2 3-9 0,-4 0-17 0,3-4-10 16,-4 4-16-16,2-7-25 0,1 1-20 0,-1-2-76 16,-1 0-174-16,1-2 77 0</inkml:trace>
  <inkml:trace contextRef="#ctx0" brushRef="#br0" timeOffset="33655.619">18525 3771 21 0,'4'-3'93'0,"0"-2"-17"0,1 1-2 0,2 1-7 16,-1-2-12-16,3-1-3 0,-3 3-2 0,2 0-7 15,-1 3-2-15,-7 0-1 0,15 0-8 0,-5 3-5 16,0 1 4-16,-4 2 4 0,1 1-7 0,-3 2 0 16,3 3 4-16,-3 0 5 0,-1 3-4 0,-1 1 1 15,-2 1-4-15,0 1-3 0,-1-3 0 16,-2 1 2-16,-2 0 2 0,-3 0-9 0,1-2 3 0,-1-4-4 15,-2 6 2-15,-4-3-7 0,4-3 6 0,0 2-12 16,-2 0-19-16,2-4-18 0,0-3-20 16,1-1-18-16,0-1-22 0,0-3-77 0,1-3-175 15,1-2 77-15</inkml:trace>
  <inkml:trace contextRef="#ctx0" brushRef="#br0" timeOffset="34402.136">18957 3747 59 0,'-4'-8'73'0,"3"3"-3"0,0 1-9 0,-2-1-2 16,-1-4-3-16,0 6-3 0,1-4-3 0,-4 1-4 16,1-1 7-16,-3 1-11 0,0 1-3 0,0 2 0 15,1 1 5-15,-2-1-11 0,3 3-6 0,-5 0 0 16,0 3-5-16,0 1 9 0,-5 6-3 0,-2-1-15 0,-1 4 4 16,-2 7 1-16,4-2-3 0,-1-1 12 15,2 4-5-15,5-5-10 0,1-4-4 0,2 3 3 16,2 2-1-16,0-4-11 0,2-4 1 0,4 3 8 15,1-2-3-15,0 1-10 0,1-5 14 0,2 1-1 16,-1-3 3-16,2 1-12 0,3-3 3 0,1 0 1 16,-8-2-5-16,21-4 3 0,-6-4 5 0,-1 2-4 15,4-5-7-15,-5 2 11 0,5-3-8 0,-4-2-3 16,5-6-5-16,-4 8 12 0,-3-2-4 0,1 0 10 16,-1-1 3-16,-3 0-19 0,0 2 3 0,0 4 0 15,-5-2 19-15,1 6-4 0,-1-3-13 0,-3-1 4 16,3 4 7-16,-2 1 7 0,0-2 8 0,-2 3 2 15,0 3 8-15,4-7-17 0,-3 6 0 0,-1 1 3 16,0-3-8-16,0 3 8 0,0 0-6 0,0 0-8 16,0 0 3-16,3 9 0 0,-3 2 5 0,-3-1-1 15,3 1-7-15,0 7 0 0,0 2 6 0,3 5-3 16,-1 1 11-16,-2 1-16 0,0 2 1 0,1-1 8 16,2 4-4-16,-3-3 1 0,3 4-2 0,-1 1-1 15,-2 0 6-15,0 3-9 0,4 7 8 0,-4-10 0 16,4 4 1-16,-3-4-7 0,3-1 5 0,1-3-7 15,-5 3 6-15,1 1-4 0,-1-2-4 0,0-3 3 16,0 3-1-16,0-6 13 0,-1-7-10 0,-4 8 2 16,1-10-9-16,0 0 11 0,-1-2-4 0,0-3 7 15,-1 0 2-15,-2-2 7 0,2-1 7 0,-4 0 3 16,4-1 7-16,-5-3-1 0,-2-1 4 0,3-1 2 16,-2-3-1-16,-2 0 3 0,-4-4-6 0,2-2-4 15,-4-3 1-15,-1 2-3 0,4-5-3 0,-1 0-1 16,2-1-6-16,-5-4-4 0,2 4-4 0,5-1-1 15,-1 3-2-15,5 3-3 0,-2-2 0 0,1-1-16 16,2 5-20-16,1 4-22 0,-1-7-40 0,4 6-49 16,-3 0-44-16,3-1-117 0,0 2-322 0,0-2 142 15</inkml:trace>
  <inkml:trace contextRef="#ctx0" brushRef="#br0" timeOffset="38803.24">20147 2155 7 0,'0'0'27'0,"0"0"-1"0,0 0-8 0,0 0 2 0,0 0 0 16,0 0-2-16,0 0-4 0,0 0-1 15,8 9-2-15,-5-6-1 0,0 0 1 0,1 2-1 16,-2 1 8-16,5 2-5 0,-2-1 6 0,1 5-4 15,2-5 2-15,-2 3-4 0,3 2 1 0,-1-2-2 16,0 0-1-16,-1 2 2 0,-2-2-4 0,3-1 0 16,1 3-2-16,-4-5 4 0,0 3-5 0,-1-6 0 15,1 1-9-15,-2-1-15 0,-2-3-11 0,3 2-29 16,-4-3-64-16,0 0 29 0</inkml:trace>
  <inkml:trace contextRef="#ctx0" brushRef="#br0" timeOffset="39085.126">20276 2103 28 0,'-10'12'44'16,"10"-12"-5"-16,-8 5-6 0,4-2 3 0,0 3-2 15,-2 0-4-15,-2 1-3 0,3 2-2 0,-2-1 1 16,-1 3-6-16,0 3 1 0,-1-2-1 0,0 5-3 16,1-3 0-16,-1 5-9 0,-3 4-17 0,0-7-22 15,0 6-34-15,-1-4-69 0,3-4 31 0</inkml:trace>
  <inkml:trace contextRef="#ctx0" brushRef="#br0" timeOffset="40036.446">20385 2376 33 0,'0'0'43'0,"0"0"-11"16,0 0-5-16,0 0 1 0,0 0-6 15,0 0 4-15,0 0-7 0,0 0-2 0,0 0 1 0,0 0-5 16,0 0 2-16,7 13 4 0,-7-13-5 16,4 9-5-16,1-4 4 0,-2 1-3 0,-1 1 0 15,2-2 4-15,3 5-6 0,0-3-1 0,-2 6-2 0,4-2 1 16,-1-2-1-16,-2 4 7 0,2-1-6 15,3 1-2-15,-3-3 6 0,1-2-2 0,0 2-2 0,-4 1-4 16,3-3 3-16,1 1-5 0,-3-3 2 16,2-1-16-16,-3 4-13 0,1-7-12 0,0-1-26 15,-3-1-71-15,-3 0 32 0</inkml:trace>
  <inkml:trace contextRef="#ctx0" brushRef="#br0" timeOffset="40323.986">20514 2381 10 0,'0'0'54'0,"0"0"2"0,0 0-5 0,0 0-3 0,0 0-3 15,0 0-1-15,0 0-5 0,0 0-1 0,0 0-4 16,0 0-3-16,0 0 0 0,-12 10-7 16,8-5-3-16,-1 0-1 0,2 0-6 0,-4 2 22 15,-1 1-23-15,3 3 7 0,-5-2-10 0,5 7-2 16,-3-6 7-16,-1 4-11 0,0-2 0 0,4 1-22 0,-4 0-21 16,2-2-64-16,0-2-110 0,-6 4 49 15</inkml:trace>
  <inkml:trace contextRef="#ctx0" brushRef="#br0" timeOffset="43775.032">20810 2556 2 0,'0'0'75'0,"0"0"5"0,0 0-3 0,0 0-9 16,0 0-2-16,0 0-10 0,0 0-2 0,0 0-8 15,0 0-5-15,0 0-9 0,3 4 3 0,-3-4-7 16,4 9 0-16,-2-5-2 0,0 3-6 0,5 1-4 16,-3 2 5-16,4-1-4 0,-1 1-2 0,3 0 1 15,-5 0 1-15,3 1-7 0,1-3 5 16,1 1-5-16,-2 1-2 0,-3-3 3 0,4 0-2 16,0 1-4-16,-4-3 0 0,0 0 1 0,-1 1 0 0,1-3 4 15,-2 1-11-15,3-3 9 0,-6-1-5 0,5 6 2 16,-5-6-3-16,5 5 6 0,-5-5-7 15,3 3-10-15,-3-3-3 0,0 0-10 0,0 0-11 16,0 0-9-16,0 0-1 0,0 0-14 0,5-11-6 16,-1 8-50-16,-3 0-123 0,0-2 55 0</inkml:trace>
  <inkml:trace contextRef="#ctx0" brushRef="#br0" timeOffset="43999.032">20979 2520 5 0,'0'-5'94'16,"0"5"-9"-16,0 0-8 0,0 0-5 0,0 0-14 15,0 0-2-15,0 0-11 0,-15 8 1 0,9-4-10 16,1 5 1-16,-6-1-7 0,1 4 3 0,-1 2-4 16,1-3-3-16,0-2-2 0,-2 6-2 0,0-3-1 15,1 1-4-15,2 0-3 0,-3 0 3 16,1 1-5-16,1 0 2 0,-1-2-12 0,2-1-24 15,-4 3-21-15,3 0-30 0,5-4-50 0,-3 0-133 16,-1-3 60-16</inkml:trace>
  <inkml:trace contextRef="#ctx0" brushRef="#br0" timeOffset="44951.475">20834 2980 26 0,'6'7'33'0,"-1"0"-6"0,1 1 1 16,4 0 3-16,-1 0-5 0,4 4-2 0,-2-2 3 16,5 0-5-16,-1 1-3 0,-1-1-3 0,4-1 0 15,0-1 1-15,-1 0-3 0,-1-1 0 0,-4-1 3 16,4-2-8-16,-2-1-5 0,-2-1-15 0,-1 2-6 16,-1-4-16-16,-2 0-19 0,-8 0-56 0,0 0 25 15</inkml:trace>
  <inkml:trace contextRef="#ctx0" brushRef="#br0" timeOffset="45170.121">21052 2959 47 0,'0'0'65'16,"-11"8"-11"-16,11-8-3 0,-9 8-3 15,6-2-8-15,-2 2-2 0,-1 4-4 0,1-1-3 16,-4 4-5-16,2 1-1 0,-4 2-1 0,-3 8 2 16,3-3-8-16,-2 1 2 0,-1-2 4 0,1 4-24 15,2-1-25-15,-2-3-66 0,-1 2-100 0,5-6 45 16</inkml:trace>
  <inkml:trace contextRef="#ctx0" brushRef="#br0" timeOffset="46169.293">21266 2987 26 0,'13'11'29'15,"4"0"1"-15,-1 0-6 0,-2-1-2 0,4-2 1 16,0 2-9-16,-4-1 3 0,4-2-4 0,-1 0 3 16,-6-2-2-16,1-1-3 0,-2 0-10 0,0-1-5 15,-2-3-11-15,-8 0-23 0,14-6-39 0,-8 4 18 16</inkml:trace>
  <inkml:trace contextRef="#ctx0" brushRef="#br0" timeOffset="46425.492">21374 2903 45 0,'0'0'54'0,"-9"-3"1"0,9 3-10 16,0 0 0-16,0 0-10 0,0 0 4 15,-12 14-11-15,8-7 0 0,-1 2-1 0,-1 2-1 16,-3 2-6-16,1 3 1 0,-4-1-1 0,3 2-2 16,-2-1-1-16,1-1-3 0,-3 7-2 0,4-5-1 15,1 0-22-15,-1-2-20 0,1-1-21 0,0 0-26 0,-1 0-84 16,2-4 37-16</inkml:trace>
  <inkml:trace contextRef="#ctx0" brushRef="#br0" timeOffset="47537.26">21215 3476 5 0,'13'5'37'0,"-3"-1"-5"0,3 3-2 0,-2-3-1 16,6 3 0-16,0 0-5 0,-1-1-3 0,-5-2-5 16,-1 2 5-16,5-4-20 0,-5 1-20 0,1 0-19 15,-4 0-41-15,1-1 18 0</inkml:trace>
  <inkml:trace contextRef="#ctx0" brushRef="#br0" timeOffset="47853.074">21417 3363 1 0,'0'0'62'0,"0"0"-5"0,-9 21-4 16,4-10-10-16,-4-3-1 0,4 2-10 0,0 2 1 16,-3-2-4-16,-2 4-7 0,2 0 2 0,-2-1-6 15,1 2 0-15,0-3-7 0,2-1-21 0,-4 2-19 16,5-3-39-16,-2-1-74 0,1 1 34 0</inkml:trace>
  <inkml:trace contextRef="#ctx0" brushRef="#br0" timeOffset="48427.619">21749 3406 54 0,'9'10'56'15,"1"1"-5"-15,-1 0-5 0,4 0-7 0,3 3-1 16,-5-1-6-16,4 0 1 0,-2-2-5 0,2 1-4 16,-3 0-4-16,-2-6 0 0,2 1-5 0,-2-2 3 15,2-2-19-15,0 1-18 0,-4-3-25 0,2-1-25 0,-10 0-74 16,14-4 33-16</inkml:trace>
  <inkml:trace contextRef="#ctx0" brushRef="#br0" timeOffset="48655.655">22001 3339 52 0,'-1'6'53'0,"-3"-1"-4"0,0 5-6 15,0 0 0-15,-1 0-7 0,-4 1-2 0,0 3-4 16,2-3-7-16,0 3 5 0,-2-5-13 0,0 6-11 16,0-2-26-16,-3-2-43 0,-1 2-71 0,-1-2 32 15</inkml:trace>
  <inkml:trace contextRef="#ctx0" brushRef="#br0" timeOffset="49703.158">22144 3634 26 0,'-4'-4'66'0,"4"4"-3"0,0 0-7 15,0 0-6-15,0 0-8 0,0 0 3 0,0 0-6 16,0 0-6-16,0 0 5 0,0 0-5 0,0 0 0 16,0 0-5-16,0 0-1 0,0 0 9 0,-4-6-14 15,4 6-3-15,0 0-1 0,0 0 4 0,0 0-1 16,0 0 5-16,0 0 3 0,4 31-8 0,-4-20 2 15,0 2-2-15,4 0 0 0,-3 3 5 0,5 1-4 16,-2-3-11-16,-2 3 6 0,4 0 1 0,3-2-8 16,-5-4-1-16,3 1-3 0,0 2 12 15,2-5-7-15,-4-2-4 0,4 1 4 0,1-4-3 0,-2-2-4 16,-8-2-10-16,18 5-20 0,-8-6-15 0,-10 1-16 16,17-1-22-16,-8-3-60 0,-9 4-148 15,12-3 66-15</inkml:trace>
  <inkml:trace contextRef="#ctx0" brushRef="#br0" timeOffset="49981.4">22286 3738 54 0,'-10'13'75'0,"1"0"-9"16,0 1-6-16,-4 2-8 0,0 1-2 0,-6 1-5 15,3 2-10-15,0-6-19 0,2 3-30 0,-2-5-28 16,-4 6-25-16,3-5-71 0,1-2 32 15</inkml:trace>
  <inkml:trace contextRef="#ctx0" brushRef="#br0" timeOffset="50596.248">22562 3837 19 0,'4'6'51'0,"0"0"1"0,1-4-8 16,1 7-3-16,2-2 4 0,2 6-2 0,-1-5 2 15,1 0-11-15,0 5-3 0,3-4-3 0,0 4-1 16,0-3 1-16,1-1-4 0,-4 2 0 0,2-5-6 16,-1 2 2-16,-1-2-12 0,-1 0-10 0,0-1-16 15,-2 2-17-15,-1-5-17 0,0 2-28 0,-3 1-86 16,-2-2 39-16</inkml:trace>
  <inkml:trace contextRef="#ctx0" brushRef="#br0" timeOffset="50858.181">22742 3783 59 0,'-6'9'78'0,"-1"-1"-8"0,1 8 1 16,0-4-6-16,-2 5-8 0,-2 0-11 0,0-1 8 16,-4 7-7-16,3-6-4 0,-2 4-3 15,-2 2-10-15,6-6 5 0,0 0-23 0,-1 0-18 0,-3 5-25 16,3-5-28-16,-1 2-44 0,-1-5-109 0,1-1 49 15</inkml:trace>
  <inkml:trace contextRef="#ctx0" brushRef="#br0" timeOffset="51626.606">23006 3973 22 0,'0'0'35'0,"0"0"9"16,0 0 1-16,0 0-3 0,1 9 12 0,0-1-4 15,0-2-2-15,0 3-5 0,3 3-1 0,-2 1 6 16,1 3-3-16,-2 0-10 0,2-3-6 0,1 1 8 16,1-1-13-16,3 1 0 0,0 0 1 0,1-1 1 15,2 0-2-15,-5-6-6 0,1 2 1 0,2-1-4 16,-3-5-10-16,7-1-6 0,-4-2-15 0,1 2-23 15,-1-4-26-15,0 1-48 0,-1 0-123 0,-2-4 54 16</inkml:trace>
  <inkml:trace contextRef="#ctx0" brushRef="#br0" timeOffset="51874.402">23200 3990 58 0,'-6'5'102'0,"-1"-1"-9"16,1 5-1-16,-2 0-9 0,3 2-16 0,-5-2-9 16,-1 5 3-16,2-1-5 0,-3 0 8 0,1 2-17 15,-4-2-9-15,-2 6-3 0,2-5-13 0,2-1-15 16,-2 2-11-16,-2-1-18 0,1-2-10 0,2-2-11 15,-3 2-20-15,1-2-58 0,2 0-129 0,2-5 58 16</inkml:trace>
  <inkml:trace contextRef="#ctx0" brushRef="#br0" timeOffset="52441.347">23455 4180 68 0,'0'0'80'0,"-6"-2"-20"0,6 2-9 0,0 0 7 16,0 0-5-16,0 0-4 0,0 0-4 0,0 0-5 0,0 0-4 15,0 0 4-15,0 0-8 0,-3 7 13 0,3 0 1 16,2 0-9-16,-1-1 4 0,-1 2-3 15,1 0-2-15,4 1-10 0,-3 0 3 0,1 2 1 16,6-1-11-16,-4 0 4 0,3-2-9 0,-1 0 4 16,4 1 5-16,-1-4-13 0,-1 2 12 0,4-1-8 0,-3-3-5 15,-1 1-5-15,5-3-14 0,-2 2-15 0,0-3-18 16,0 0-12-16,-3-3-20 0,2 0-73 16,-4 1-161-16,-2-3 71 0</inkml:trace>
  <inkml:trace contextRef="#ctx0" brushRef="#br0" timeOffset="52676.27">23621 4151 51 0,'-6'7'98'0,"1"1"-7"0,-2 4-6 0,0-5-6 15,-1 5 6-15,-1 2-25 0,0-1-5 16,0 1-5-16,-1 0-5 0,-3-3-4 0,4 1-10 16,-2 3 4-16,-1-4-5 0,6 1-8 0,-5-2-11 15,0 0-27-15,-3 3-23 0,5-7-19 0,-2 4-68 16,-1-1-137-16,-1 0 60 0</inkml:trace>
  <inkml:trace contextRef="#ctx0" brushRef="#br0" timeOffset="52952.616">23836 4316 35 0,'15'7'54'0,"3"-2"2"0,2 0 18 16,1-1-30-16,-2 4-2 0,2-6-6 0,7 5-11 16,-6-5-25-16,-2 1-61 0,-2-1-67 0,-3 0 30 15</inkml:trace>
  <inkml:trace contextRef="#ctx0" brushRef="#br0" timeOffset="53245.044">24230 4299 56 0,'3'9'107'16,"3"3"-3"-16,-1-2-12 0,2 5-14 0,1-5-8 15,0 2-3-15,2 0-5 0,-2-3-11 0,4-2-4 16,-4 3 1-16,0-4-5 0,1 0-12 0,-2 0-1 16,2 0-13-16,-5-3-3 0,2 1-8 0,2 0-6 15,-4-2-3-15,1-2-9 0,-5 0-10 0,10-1-2 16,-5-1-11-16,-1-1-7 0,0-1-9 15,-3 0-8-15,3-1-54 0,-1 0-122 0,-2-1 54 16</inkml:trace>
  <inkml:trace contextRef="#ctx0" brushRef="#br0" timeOffset="53397.288">24313 4342 81 0,'-5'4'85'0,"-4"1"-8"0,-2-1-4 0,1 2-7 15,0 1 16-15,-5 4-24 0,3 2 2 0,-2-3-4 16,-1-1 7-16,-3 1-16 0,9-3-2 0,-3 0-19 15,-3 3 10-15,2 2-12 0,-1-3-3 0,3-1-22 16,-1 3-21-16,1-4-26 0,2 2-28 0,0-1-50 16,-1-1-136-16,1-2 61 0</inkml:trace>
  <inkml:trace contextRef="#ctx0" brushRef="#br0" timeOffset="53794.28">23793 4536 123 0,'19'12'127'0,"2"7"-11"0,1-2-15 15,1-2-3-15,0 2-14 0,-5-5-4 0,0 0-9 16,-1-1-12-16,2-1-6 0,-1 0-3 0,-2 0-6 16,1-2-6-16,-3 0-35 0,0-3-12 0,-2-4-27 15,3 1-32-15,-4 0-88 0,-4-1-169 0,0-2 75 16</inkml:trace>
  <inkml:trace contextRef="#ctx0" brushRef="#br0" timeOffset="54058.181">24115 4299 25 0,'-2'4'104'0,"2"2"-1"0,-2 1-12 16,2 0-14-16,-3 3-1 0,-1-1-11 0,4 1-5 16,-5 2 0-16,0 0-10 0,1 0-5 0,-5 5-10 15,-1-2-9-15,0-1-21 0,-2 1-28 0,-3-1-25 16,2 8-78-16,-4-2-135 0,1-1 60 0</inkml:trace>
  <inkml:trace contextRef="#ctx0" brushRef="#br0" timeOffset="54353.274">24034 4750 39 0,'11'9'86'16,"-3"1"-4"-16,3-1-16 0,-1-1-2 0,0-2-10 15,2-1-1-15,0 0-20 0,6 0-21 0,-4-3-21 16,4-2-71-16,-4 0-87 0,-1-2 38 0</inkml:trace>
  <inkml:trace contextRef="#ctx0" brushRef="#br0" timeOffset="54883.134">24258 4666 8 0,'-2'8'124'16,"0"-1"2"-16,1 0-16 0,-3 3-5 0,0 0-7 15,1 2-5-15,0 0-14 0,-3 2-6 0,1-1-11 0,0-1-7 16,1 3 0-16,2-6-2 0,-1 3-13 16,-2-2-5-16,4-1-2 0,0 1-3 0,-2 0-3 15,2-1-1-15,-2-4-5 0,3 2-1 0,-1-3-7 16,1-1-4-16,0 1-6 0,-5 0-12 0,5-4-8 0,5 5-4 16,-5-2 7-16,0-3-10 0,0 0 4 0,0 0-7 15,10-1-3-15,-10 1 6 0,12-2 5 16,-5 2-4-16,-2 2 4 0,2 0-1 0,-2-2 8 15,3 1-6-15,3 2-6 0,-1 0-16 0,1-1-22 16,1-1-85-16,-4 0-157 0,2-1 70 0</inkml:trace>
  <inkml:trace contextRef="#ctx0" brushRef="#br0" timeOffset="55268.698">23524 4578 108 0,'4'6'106'16,"4"1"3"-16,-2 1-11 0,6 4 1 0,-1 1-8 15,-4-3-18-15,5 3-5 0,2 1-7 0,-2 0-1 16,1 2-8-16,-1-2-19 0,2 1 5 0,-1-4 1 15,1 0-10-15,-1-2-20 0,1-1-14 0,-4-1-29 16,2-3-16-16,-4 0-35 0,-1-3-66 0,-2 2-161 16,-5-3 72-16</inkml:trace>
  <inkml:trace contextRef="#ctx0" brushRef="#br0" timeOffset="55463.009">23743 4565 136 0,'-8'8'131'15,"3"3"-10"-15,-3 0-5 0,-1 5-13 0,1-2-13 16,-4 3-5-16,0 4-6 0,-4 1-11 0,3-1-10 16,-1 0-7-16,2-3-36 0,-2-4-44 0,-2 5-41 15,-6-1-89-15,-1-2-173 0,8-4 76 0</inkml:trace>
  <inkml:trace contextRef="#ctx0" brushRef="#br0" timeOffset="56141.906">24124 4630 73 0,'-6'-2'95'0,"6"2"-13"0,0 0-14 16,0 0-4-16,0 0 1 0,-3 5 4 0,1-1-4 16,2-4 7-16,2 10 0 0,0-3 0 0,-2 0-14 15,5 3 3-15,-1 2 7 0,0-2 1 0,1 2-4 16,1 0-9-16,3 5 6 0,3-1-9 0,-1 0-5 16,5 5-3-16,-5-4-6 0,3 0 1 0,-1-2-4 0,1-1-5 15,1 1 0-15,1-2-1 0,2-1-8 16,-4-2-1-16,-3 1-3 0,1-4-8 0,-1-2-16 0,-1 0-18 15,-5-3-19-15,3 1-24 0,0-3-8 16,-3-1-22-16,4-1-26 0,-7 0-82 0,2-2-220 16,-1-2 97-16</inkml:trace>
  <inkml:trace contextRef="#ctx0" brushRef="#br0" timeOffset="56341.688">24419 4684 76 0,'0'0'149'0,"-17"4"-9"16,16-1-14-16,-4 2-9 0,-2-1-5 0,2 3-2 15,-4 3-11-15,-1-2-10 0,1 6-12 0,-5 0-8 16,1-1-7-16,-6 4-2 0,0 1-10 0,-5 2-3 16,2-3-20-16,-1 2-32 0,0-3-23 0,-3 0-27 15,3-3-37-15,4-2-113 0,-4 1-223 0,-4-2 99 16</inkml:trace>
  <inkml:trace contextRef="#ctx0" brushRef="#br0" timeOffset="56826.935">23956 4550 22 0,'0'0'55'0,"-5"5"5"0,5-2-1 0,0-3-1 16,0 7 6-16,0-7 0 0,0 9 1 0,0-4-3 15,5 2 0-15,-4 0 0 0,3 1 5 0,-1 0-2 16,2 2 2-16,0 1-4 0,0-1 1 0,5 2 3 15,-3 0-9-15,1 3-8 0,-1-6 2 0,5 8-5 16,-1-5-5-16,4 0 0 0,-2 0-8 0,0 0 0 16,2 1-5-16,-1-1-6 0,0-2 1 0,1-1-7 15,-3-2 2-15,0-2-17 0,-2 2-15 0,-4-4-6 16,2-1-25-16,-4 1-9 0,1-2-11 0,4-1-19 16,-9 0-21-16,6 0-83 0,-6 0-202 0,2-4 89 15</inkml:trace>
  <inkml:trace contextRef="#ctx0" brushRef="#br0" timeOffset="57092.854">24141 4552 38 0,'-10'0'153'0,"10"0"-21"15,-5 3-16-15,3-1-5 0,-2 1-14 16,1 2-10-16,-1-2-8 0,-1 3-1 0,1 0 10 0,-1 3-6 16,-2 1 8-16,-2 4-11 0,-3 1 0 0,2-1 1 15,-4 1-9-15,-3 7 6 0,1-1-13 0,-2 2-1 16,-1-3-12-16,-1 5 2 0,1-2-7 0,3-2-8 16,-5 1-14-16,1-3-24 0,2 1-39 0,5-6-51 15,2 1-49-15,-2-4-129 0,4 0-291 0,0-2 129 16</inkml:trace>
  <inkml:trace contextRef="#ctx0" brushRef="#br0" timeOffset="57817.987">23138 4400 56 0,'0'0'90'0,"0"0"-9"0,0 0-4 0,0 0-10 16,0 0-3-16,0 0-5 0,5 8 5 0,-2-2 0 15,2 2-7-15,2 2 4 0,0 4-7 0,2 3 0 16,1 2-7-16,0-2-2 0,3 0-2 0,5 3-8 16,-2-1-2-16,3 0-3 0,1 0-1 0,1-1-1 15,-2-5-8-15,-4-3-10 0,8 6-16 0,-5-7-16 16,-3 0-12-16,2-4-23 0,-6 0-20 0,0-2-85 16,-1 0-176-16,-4-2 78 0</inkml:trace>
  <inkml:trace contextRef="#ctx0" brushRef="#br0" timeOffset="58063.792">23290 4412 66 0,'-10'5'130'0,"5"0"-17"15,-4 1 0-15,4 1-7 0,-5 3-2 0,2 3-8 16,-5 2-9-16,1 0-1 0,1 1-5 0,-4 3-1 16,1 4-13-16,-4-2-4 0,7-6-8 0,-8 5 1 15,6 1-13-15,-4-2-17 0,-2 0-24 0,5-6-42 16,1 1-38-16,-5 1-41 0,1-3-71 0,2-2-206 16,1 0 92-16</inkml:trace>
  <inkml:trace contextRef="#ctx0" brushRef="#br0" timeOffset="58514.854">22618 4211 85 0,'13'12'98'0,"0"0"-2"0,6 8-7 16,1 0-9-16,-4 0 2 0,7 1-10 0,0 0-5 16,-1 1-7-16,-1-2 4 0,2-1-18 0,1 0 0 15,3-1-8-15,-5-1-7 0,-4-6-5 0,2-1 4 16,-2-1-7-16,-1-2-7 0,0 1-13 0,-4-4-15 15,2 4-15-15,-3-5-4 0,-3-6-24 0,0 0-12 16,-3 1-18-16,-4-2-45 0,6 0-139 0,-8 4 62 16</inkml:trace>
  <inkml:trace contextRef="#ctx0" brushRef="#br0" timeOffset="58710.086">22819 4218 39 0,'-8'9'140'0,"-3"-1"-15"0,2 3-13 0,-1 1-10 15,1 2-9-15,1-4-13 0,-2 4-3 16,-1 1-9-16,0-1-3 0,2 2-2 0,-1-1-13 16,-4 0-32-16,2-1-26 0,0 1-34 0,-4-3-28 0,-2 0-82 15,2 0-165-15,-3-3 72 0</inkml:trace>
  <inkml:trace contextRef="#ctx0" brushRef="#br0" timeOffset="59413.284">21503 3718 54 0,'7'7'82'0,"7"5"-7"15,-1 2-2-15,5 6-7 0,1 1-8 0,2 1 0 16,2 2-9-16,0 1-3 0,-2 1-5 15,2-2 1-15,4-2-7 0,-5 2-8 0,6-2 10 16,-9-3-9-16,3-1-12 0,-8-4-18 0,-1-1-9 16,-3-7-13-16,-2 0-25 0,-3-3-69 0,1-1-126 15,-5-1 56-15</inkml:trace>
  <inkml:trace contextRef="#ctx0" brushRef="#br0" timeOffset="59567.787">21730 3644 81 0,'-11'11'138'15,"-2"4"-16"-15,-1-1-10 0,-6 15-5 0,-1-3-20 16,-2 3-6-16,0 1-49 0,-8 9-50 0,-2-1-106 16,10-12-134-16,0-1 60 0</inkml:trace>
  <inkml:trace contextRef="#ctx0" brushRef="#br0" timeOffset="62181.261">20612 2844 3 0,'0'7'16'0,"0"-7"3"0,-2 3-7 0,2-3-6 16,0 0-16-16,-4 5-10 0,4-5 5 0</inkml:trace>
  <inkml:trace contextRef="#ctx0" brushRef="#br0" timeOffset="62506.672">20376 2696 5 0,'11'13'36'0,"-6"-8"-7"0,2 1 2 0,3-1-6 16,0 5 1-16,0-4-4 0,7 6 0 0,-3 1 2 16,9 2-6-16,-5-3 0 0,4 5-1 15,1 0-2-15,0 0-1 0,1-2 2 0,0 2-3 16,-1-3 1-16,0 1-2 0,0-1 0 0,-4-6-3 15,6 9-6-15,-2-3-10 0,-6-5-13 0,0 1-39 16,0-2-65-16,-7-1 29 0</inkml:trace>
  <inkml:trace contextRef="#ctx0" brushRef="#br0" timeOffset="63033.653">20410 2907 2 0,'-15'53'-1'0</inkml:trace>
  <inkml:trace contextRef="#ctx0" brushRef="#br0" timeOffset="65371.189">19851 2072 34 0,'0'0'41'15,"-4"-3"6"-15,4 3-5 0,0 0-11 0,0 0-3 0,0 0 3 16,0 0-1-16,0 0 7 0,0 0-8 15,0 0 10-15,0 0-12 0,0 0 1 0,0 0 3 16,-9 4-6-16,9-4 3 0,0 0-2 0,0 0 2 16,0 0-5-16,0 0 11 0,0 0-8 0,0 0 16 15,0 0-18-15,0 0 6 0,-3 2 2 0,3-2-5 16,0 0-4-16,0 0 9 0,0 0-6 0,0 0 14 16,0 0-23-16,0 0 0 0,-1 5 1 0,1-5-2 15,0 0-2-15,0 0-4 0,0 0-7 0,0 0 8 16,0 0-10-16,0 0 10 0,0 0-2 0,0 0 4 15,0 0-4-15,0 0-2 0,-3 1-5 0,3-1 6 16,0 0 0-16,0 0-2 0,0 0-1 0,0 0-4 16,0 0-1-16,0 0-8 0,0 0 10 0,0 0 0 15,0 0-3-15,0 0-4 0,0 0 3 0,0 0 15 16,0 0-15-16,0 0 3 0,0 0-1 0,0 0 1 16,0 0-8-16,0 0 2 0,0 0 8 15,0 0 4-15,0 0-8 0,7 5 2 0,-7-5-1 16,6 3 2-16,-6-3-4 0,7 3 4 0,-1 3-2 15,-1-3 3-15,0-1 0 0,2 1 3 0,-3 0 3 16,5 6-10-16,0-6 4 0,-1 4-1 0,0-2-12 0,2 0 7 16,-1-1-13-16,3 1 20 0,-1 0-1 15,1 0-5-15,0 0 8 0,1 2-1 0,-1-2 2 16,4 2-2-16,-2-2-5 0,0 1 3 0,-1 0-1 0,5 2-5 16,-4 0 6-16,-1 0-2 0,1 1 1 15,2 1 2-15,-2-2-6 0,2 0 5 0,-2 5 6 16,2-3-9-16,-2 1 2 0,3-1 1 0,-4 1 3 15,6-1-3-15,-1 2-17 0,0 0 28 0,7 2-20 16,-4 1 12-16,-2-6-6 0,5 5-4 0,-1-1 13 16,-1 2-3-16,5-3-5 0,-11 2 12 0,11-2-10 15,-6 5 3-15,2-2-6 0,-5-5-3 0,2 4 6 16,4 1-2-16,-2 1 12 0,-6-4-16 0,5 5 5 16,3-2-4-16,1-2 9 0,-2 4-14 0,1-1 12 15,-4-1 7-15,3-1-11 0,-1 2 3 0,-5-4-4 16,4 5 5-16,1-2 2 0,1-2-18 0,-6 1 10 15,5 4 1-15,1-4 2 0,-7-3 1 0,5 6 1 16,-5-4 1-16,7 3 0 0,-7-3-2 0,5 5 1 16,2-1-10-16,-1-4 12 0,1 1-9 0,3 2 10 15,-2 1-2-15,-7-6-9 0,7 6 12 0,-2-2-10 16,4 1 10-16,-9-6-8 0,6 7 6 0,-8-4-3 16,7 1 0-16,1 3-1 0,-5-5-2 0,-3 1 7 15,3-1-5-15,4 4 2 0,-6-5-5 0,6 6 4 16,-6-4 1-16,1 1-3 0,5 1 2 0,-4 4 3 15,4-2-5-15,-4 0 1 0,3 0 1 16,0 0-6-16,2 1 10 0,-3 0-6 0,3 0-1 16,0-2 1-16,-2 1 1 0,3-2 0 0,0 5 2 15,2-3 4-15,-10-5 0 0,9 3-10 0,-2 1 1 0,-4-4-1 16,3 2 5-16,0 1-1 0,-5-5 3 0,1 2-4 16,1-2 4-16,-3 3 1 0,3-4 2 0,-1 3-5 15,0-6-8-15,-2 6 8 0,3-1-1 0,-1 0 2 16,1-1 3-16,7 2-6 0,-3 0 10 15,1-2-9-15,-2 0 4 0,-4-3-6 0,9 8 0 16,-2-5 3-16,-5-1-3 0,-3 0 9 0,10 2-11 16,1-2 2-16,-1 0-1 0,-8-2 6 0,8 4 0 15,-6-3-3-15,3 2-3 0,-3-3-3 0,7 1 16 0,-7-1-16 16,-2 1 6-16,3-1-4 0,1 5 4 16,-4-7-1-16,0 3-10 0,-1 1 14 0,3-5 2 15,-1 4-5-15,-1-3 3 0,2 0-3 0,-3 2 7 16,3-3-7-16,-2 4 4 0,1-3-7 0,-1-2-1 15,-3 2-1-15,2-1 4 0,0 1-1 0,0 0 4 16,0 2-4-16,2-1-1 0,-4 0 1 0,-6 0 3 16,13 1-2-16,-5-3 4 0,-3 3-2 0,-1-1-1 15,-1-2-2-15,5 7-3 0,-1-7 6 0,-2 4-5 16,0-2 1-16,2 2 9 0,-2 1-8 0,4-2 7 16,0 2 7-16,-4-1-14 0,2 1 0 0,0 1 1 15,2 0-1-15,-2-1 4 0,1 1 1 0,-1-2-3 16,0 2-1-16,2-2-1 0,-1 3-2 0,-2-1 3 15,0 3 0-15,0-7 5 0,-1 6-14 0,0-3 9 16,3 2 6-16,-8-4-9 0,6 3-3 0,-1 0 6 16,-2-2 1-16,3 2-3 0,1 0 5 0,-2-1-3 15,4 1-4-15,-5 0 9 0,4-2-12 0,0 1 5 16,-4 3 3-16,3-4 3 0,1 3-7 16,0-2 3-16,1 1-6 0,0-2 11 0,6 4-6 15,-6-3-1-15,-3 0 5 0,2 2-2 0,1-5 4 0,-3 2-2 16,5 2-2-16,-5 0 1 0,0-2-3 15,2 2 2-15,-2-4 1 0,0 2-6 0,-2 0 4 16,0-2-1-16,-2-1 6 0,-3 1-4 0,3-1 0 16,-3 0-1-16,0-1-4 0,3 2-3 0,-1 0 4 15,-2-2 7-15,1 3-8 0,-1-1 6 0,0-2-11 16,0 0 13-16,0 2 3 0,-1-1-9 0,-3-2 3 16,4 2 0-16,-3-1-2 0,-2-1 4 0,2 2-2 15,-6-5 9-15,15 7-13 0,-12-3 2 0,4 1-4 16,1-1 7-16,-3 2 1 0,3-1 1 0,-2-1-3 15,-1-1-1-15,-5-3 2 0,9 8 4 0,-5-4-4 16,2-2 0-16,0 3 2 0,-6-5-1 0,8 8-5 16,-3-4 4-16,0 1-1 0,0-1-1 0,0 0 3 15,1 0-4-15,-3 3 0 0,3-2 4 0,-1-3 0 16,2 5 2-16,-3-3-2 0,1 0-6 0,-1-1 2 16,4 3 2-16,-8-6-1 0,7 8 2 0,-7-8-6 15,9 3 3-15,-6 0 6 0,-3-3-2 0,0 0 6 16,6 6 7-16,-6-6 2 0,0 0 6 0,4 4 3 15,-4-4 4-15,0 0-2 0,0 0 4 0,0 0-3 16,0 0 8-16,0 0-1 0,0 0-3 0,3 4 4 16,-3-4-3-16,0 0-1 0,0 0-3 0,0 0-2 15,0 0-3-15,0 0 1 0,0 0-5 0,0 0-4 16,0 0 7-16,0 0-6 0,0 0 3 0,0 0 0 16,0 0-5-16,0 0 1 0,0 0-4 0,0 0 7 15,0 0-10-15,0 0 1 0,0 0-5 16,0 0-27-16,0 0-20 0,0 0-32 0,0 0-45 15,-17-20-56-15,8 12-173 0,-7-1-374 0,-2-4 166 16</inkml:trace>
  <inkml:trace contextRef="#ctx0" brushRef="#br0" timeOffset="89732.863">20974 7521 42 0,'-3'-3'56'0,"2"-4"0"0,0 3-3 0,-2-1 5 15,2 0-7-15,0 3-1 0,-1-3-2 0,2 5 0 16,-2-7 9-16,0 5 4 0,2 2-2 16,-5-3-4-16,5 3 6 0,-1-5-12 0,1 5-10 15,-4-3-8-15,4 3 9 0,0 0-6 0,-2-4 3 0,2 4 0 16,0 0-11-16,0 0-9 0,0 0 2 0,0 0-1 16,0 0 3-16,0 0-19 0,0 0 3 0,0 0 5 15,0 0 2-15,0 0-18 0,0 0 16 16,0 0-3-16,0 0-3 0,-4 12 5 0,4-6-6 0,-3 0 1 15,3 1-2-15,0 3 6 0,0 2 4 0,0-2-9 16,3 1 3-16,-3 5-1 0,0 2 4 0,0-1-7 16,0 3-1-16,0-2 3 0,4 6 1 0,-4 1 1 15,-4 3-2-15,4-1 4 0,0 3-13 0,-3 0 0 16,6-1 18-16,-6 2-3 0,3 1-4 0,0 2-1 16,-2 0 8-16,3 2-4 0,-1-3-2 0,0 1-1 15,0 0-3-15,0 0 4 0,1 0 0 0,-1 0-6 16,3 12 5-16,1-10 4 0,1 10-5 0,0 2-2 15,0-4-1-15,-1-8 5 0,1 11-1 0,0 0-1 16,1-3-3-16,-2 5 4 0,3 1 2 0,-2-4-5 16,-1 3 1-16,3-1-4 0,-2-2 0 0,-1-11 3 15,1 13 3-15,2 0-2 0,0-2 3 0,0 0-1 16,-2 1 3-16,1 0-4 0,2 1 3 0,-1-2-6 16,1 1-3-16,-2-1 2 0,2 2 5 0,1-2-13 15,-2 5 12-15,3-1-2 0,-8-13-1 0,10 9 4 16,-7 2 1-16,0 2-7 0,0-3 5 0,2 2-4 0,0 0 2 15,-4 2 2-15,2-4 1 0,0 3 0 16,-5 2 3-16,5-4-6 0,4 2-2 0,-4-2 5 16,-4 1-2-16,5-3 4 0,-4-10-5 0,0-4-3 15,3 2 6-15,-2-2-3 0,1 1 0 0,2-4 3 0,-2-1-3 16,-2 2-1-16,2-6 0 0,-2 2 3 0,1-6-1 16,-2 5-2-16,-1-7-1 0,-1-2-6 15,2-2-7-15,-1 1-14 0,-1-3-11 0,1-2-21 16,0 0-30-16,0-4-41 0,-3 0-74 0,3-1-220 0,0-5 98 15</inkml:trace>
  <inkml:trace contextRef="#ctx0" brushRef="#br0" timeOffset="90503.209">21397 10772 87 0,'0'0'80'0,"-3"2"0"0,3-2-12 16,0 0-1-16,3 7-10 0,-3-7-4 0,7 7-8 16,-3-5-4-16,2 1 3 0,1 2-7 0,2-1-9 0,5 1 0 15,1-1-11-15,3 0 2 0,0-1 1 0,3 1-3 16,2-2 0-16,6 0-6 0,2-2 0 16,-1 1-2-16,1 0-1 0,3-1 1 0,2 0-1 15,-1-1 3-15,4-2-3 0,12 5-4 0,-11-4 1 0,11 0 6 16,3 2-13-16,-1 2 9 0,1-4 7 0,2 2-7 15,-2 0 0-15,5 2-5 0,-2 1 6 0,2-1-4 16,4 4 2-16,-3-2-3 0,2 3 6 16,1-3-12-16,-4-1 1 0,5-3 4 0,-2 5 1 0,7-3-3 15,-5-1 4-15,1 1-3 0,-1 0 1 0,0 1 2 16,0 1 2-16,1 2-5 0,-5-4 7 0,-2 3-2 16,-1 1 2-16,-1-3-11 0,-1 2 4 0,0 4 1 15,-3-5-3-15,1 2-5 0,-13-2 10 0,-2 2-1 16,16 1 0-16,-2-2-9 0,-1 3 9 0,2-1 4 15,-3-2-6-15,3 2 5 0,-2-2-3 0,3 0-1 16,-1-3 1-16,-1 4-5 0,-14-5 7 0,16 3-8 16,-15 0 2-16,0-2 2 0,13 3-1 0,-13-3 3 15,0 0-3-15,-2-2 6 0,-1 1-2 0,-3 0-3 16,-1-1 1-16,-4-1 4 0,-6 0-7 16,-2-1-3-16,2 2 1 0,0-2 1 0,-3 2 4 0,0-4 0 15,2 1-3-15,-4-1 1 0,1 3 6 0,0-2-4 16,-1-1-5-16,-2 1 0 0,-5 1-7 0,3 1-14 15,-3-1-26-15,-6 3-45 0,0-4-50 0,-4 3-155 16,0 0 69-16</inkml:trace>
  <inkml:trace contextRef="#ctx0" brushRef="#br0" timeOffset="93434.345">21333 10730 26 0,'6'3'55'0,"-1"-1"-1"0,-1 1-7 0,-3 0-3 0,-1-3-3 16,9 2 5-16,-6 1-12 0,2-2-1 0,1 3-1 15,1-3 4-15,-2 2-1 0,1 1-7 0,1-3 4 16,-1 3-7-16,-1-1 1 0,1-2-8 0,1 2-1 16,-1-2 1-16,2 1-4 0,-2-2 1 0,1 2-12 15,-1 1 8-15,1-3-1 0,0 1-18 0,-1-1 0 16,0 1 3-16,-6-1 1 0,14-1 2 0,-8 2-7 15,1-2 7-15,0-1-2 0,1 0 2 0,-1 0 0 16,1 0 0-16,-1-1-3 0,0 1 5 0,2-1-3 16,-1 0 0-16,1-2 5 0,1 1-1 0,-5-1-1 15,4 2 2-15,0-3-1 0,0 0-5 0,0 3 4 16,-2-3-1-16,1-2 0 0,1 4-6 0,-1-6 11 16,-3 8-10-16,4-5 6 0,-3 4-2 0,1-1 1 15,-1-2-1-15,1 1 1 0,-1 0 6 0,0 3-2 16,-1-3-3-16,1 0-3 0,-1 3 3 0,1-3-1 0,0 0 2 15,-2 0 0-15,3 3-1 0,0-3 2 0,-3 1-1 16,2 1-2-16,1-2 3 0,-1 1-3 16,-2-2-1-16,4 2 4 0,-2-1-3 0,-1 0 0 15,-1 2 1-15,1-2 0 0,2 1 0 0,-2-1-2 0,1 3 1 16,-1-4-1-16,-1 1-1 0,1 0 3 0,2 1-2 16,-1-3 5-16,-1 4-1 0,1-2-3 0,1-2 2 15,-1 0-2-15,3 2 2 0,-1-1-1 0,-1-1 2 16,1 1-1-16,2-1-1 0,-5 2 1 0,5-2 0 15,-5 2-1-15,3 0-3 0,0-3 2 0,-2 4-3 16,2-3 4-16,-1 2 2 0,-2 0-2 16,2 0 2-16,0 0 2 0,-2 0-8 0,1-2 5 0,2 2-3 15,-3-3 3-15,0 3 0 0,-1-1 2 0,4 0-2 16,-6 2-2-16,7-4 1 0,-5 2 6 0,1 1-9 16,0-5 0-16,2 5 3 0,-3-4 0 0,1 4-4 15,1-4 0-15,-1 1 6 0,3 0-3 0,-5 1 1 16,0 2-1-16,5-4 1 0,-2 2 3 0,1-1-4 15,0 1 1-15,-2-1 0 0,2-1-1 0,-1 0 3 16,-1 0-1-16,2 1-6 0,0 0 6 0,-3-1-2 16,1 1 3-16,0 0 0 0,-1-1 0 0,3 3-9 15,-4-4 6-15,4 0 0 0,-5 2-1 0,2-1 1 16,0 0 1-16,2 1 1 0,-2-4-1 0,4 4 3 16,-4-2-6-16,2-1 8 0,2-1-2 0,-4 4 0 15,1-4 7-15,4-1-9 0,-4 2-4 0,2-3 3 0,1 0-5 16,-2 1 11-16,0 2-7 0,-2-2-3 15,1 3 2-15,1 0 0 0,0-5 2 0,-2 4-6 16,1 0 4-16,1 3 5 0,0-5-2 0,-3 4-6 16,1-1 4-16,2 0-2 0,1 0 7 0,-3-1 1 0,2 3-8 15,0-3 8-15,-1 0-7 0,1 2 4 16,1-1 0-16,1 1 3 0,-3-1-4 0,1-2 5 16,0 4-6-16,3-7 3 0,-4 4 0 0,3-1-2 15,-2 2 3-15,-1-2-7 0,3-3 7 0,-3 3-2 0,0-3-2 16,2 4 3-16,-1-6 2 0,-1 6-11 0,1 0 2 15,-1-1 10-15,1 0-8 0,-1 0 8 0,0 2-7 16,1-2-3-16,-3 0 4 0,3 0 0 16,-1 0 1-16,-1 2 3 0,0 0 4 0,1-4-9 0,0 6 6 15,0-3-8-15,-1 1 3 0,1 0-3 0,-2-3 0 16,0 4-6-16,4-3 8 0,-1 2 1 0,0-1 0 16,1-2 2-16,-3 4-2 0,1-3 7 0,5 0-11 15,-5-3 1-15,2 2 4 0,-1-1-3 0,2 5 2 16,2-7 1-16,-5 4-2 0,2 3 4 0,0-5 0 15,0 2-9-15,2 0 12 0,-4 2-3 0,4 0 4 16,-2-1-4-16,0 1-4 0,2-2 4 16,2-1-1-16,-4 4 3 0,0-4-4 0,4-1-1 15,-3 4 2-15,0 1-4 0,-2-1 1 0,7-4 4 0,-8 6-1 16,4-2 1-16,-1 1-3 0,0-1 4 0,-1 2 4 16,1-1-6-16,-3-1-12 0,5-1 15 0,-5 3-1 15,3-4 3-15,0 3-6 0,-3-1 3 0,1-1-5 16,2 1 1-16,0 2 2 0,-3-4 1 0,2 4-5 15,1-1 7-15,1-1-1 0,-1 0-2 0,-1 1 1 16,1-1-6-16,4-2-11 0,-4 5 16 0,4-8 4 16,-2 7 2-16,0-3-6 0,3 0-11 15,-4 0 8-15,5 0 4 0,-5 3-3 0,1-5 1 0,2 5 1 16,-3-3 3-16,1 1-2 0,0 3 2 0,-1-3-4 16,2-2 1-16,0 5-6 0,-2-2 4 0,1 1 4 15,0-1-3-15,-1 2 5 0,6-3-1 0,-6 2-5 16,2-1-2-16,3-1-1 0,1 0 0 0,-1 1 7 0,-5 0-3 15,5-2 2-15,0 0 2 0,-5 5-7 16,5-6 0-16,-5 8 2 0,3-4-1 0,-1 1-3 16,-1 0 9-16,1 0-3 0,0-1-17 0,-1 1 15 15,-1 0-2-15,1 2 3 0,1-1 0 0,0 0 2 0,-2-1 0 16,1 2-5-16,-1-3 4 0,0 1-3 16,2 1 4-16,-4 0 0 0,6 1 1 0,-4 1-4 15,0-2-1-15,1 2-4 0,0-1 8 0,-1 0 0 16,0 1-4-16,3 0-4 0,-3 0 5 0,2 1-5 15,-1-1 5-15,-1-2-1 0,3 2 4 0,-2 1-5 0,-1 0-2 16,4-1 4-16,-2 0 4 0,0 0-4 0,1 0-1 16,1 2 7-16,-3 0-6 0,4-1 3 15,-1 0-3-15,5 1 0 0,1-3 3 0,-3 1-5 16,-3 3-1-16,5-6 1 0,-4 5 2 0,4-2 1 0,1-2 3 16,0 5-4-16,-2-5-2 0,5 3 3 0,-3-2 2 15,2 1-1-15,-1 1-4 0,7-2 3 0,-8 1 0 16,3 2-8-16,-3 1 13 0,3-3-5 15,-1 1-1-15,2 0 0 0,-2 0 1 0,2 0 0 0,-1 2 2 16,-2-4-4-16,-2 3 3 0,5-1-6 0,-3-1 4 16,0 1 0-16,-1-2-4 0,-1 3 6 0,2-2-3 15,-1 1 0-15,-1 0 1 0,1-1 2 0,-2 0-2 16,0 0-2-16,-5 1 7 0,2 1-8 0,-2-2 3 16,1 1 0-16,-3 1 5 0,0 0-4 0,3-1-7 15,-3 1 5-15,1-1 2 0,-3 2 1 0,0-3-6 16,2 4-1-16,-1-3 7 0,-3 2 1 0,2 0-5 15,-1-2 9-15,4 1-7 0,-2-2 5 0,1 4-10 16,1-3 3-16,1 1 4 0,0-1-2 0,-2 0-1 16,1 2-3-16,3-4 2 0,-3 5 7 0,0-3-6 15,1 1 5-15,-1 0-4 0,-2 1-1 0,3-1-4 16,-3 1 2-16,3 0 3 0,-7-2-4 16,3 3 2-16,0-1 0 0,-2-1 9 0,-1 1-4 0,-5 1 0 15,8-1-2-15,-8 1-4 0,6 0 3 0,-6 0 5 16,0 0-10-16,7 0 15 0,-7 0 8 0,0 0-1 15,0 0 0-15,0 0 6 0,7-1-3 0,-7 1-3 16,0 0-3-16,0 0 0 0,0 0 5 0,0 0-8 16,0 0-3-16,0 0-1 0,0 0 3 0,4-1-5 15,-4 1 2-15,0 0-11 0,0 0-24 0,0 0-19 16,0 0-37-16,0 0-53 0,0 0-147 0,0 0 66 16</inkml:trace>
  <inkml:trace contextRef="#ctx0" brushRef="#br0" timeOffset="94724.241">22668 10977 58 0,'0'0'88'16,"0"0"-6"-16,-4-3-3 0,4 3-15 0,0 0-13 15,0 0 6-15,0 0-4 0,0 0-9 0,0 0-8 16,0 0-7-16,0 0 8 0,0 0-8 0,3 12-4 16,-3-6-8-16,1 3 2 0,-1 2 3 0,0 4-1 15,-1 1-2-15,-2 8 1 0,3 5 0 0,-1-3-1 16,0 3 1-16,-2 3-7 0,-1 4 9 0,4 13-9 16,-4-4 0-16,2-8-1 0,2 15 2 0,0 6 0 15,0 25 5-15,0-25-2 0,0 22 4 0,2-19-4 16,1 22-3-16,-3-22-4 0,0 21 5 0,1-23-4 15,3 23 1-15,0-23-7 0,-3 1 2 0,3 20 6 16,-1-22-10-16,1-2 5 0,-1 1-1 0,1-1-7 16,0 0 4-16,1-5-7 0,-2-1 1 0,-2-5-1 15,0-10 4-15,1-2 0 0,-2-3 5 0,-2 0 4 0,1-2-7 16,0-1-2-16,-4-4 0 0,5 2 4 16,-2-5-7-16,0-4-3 0,0-5-15 0,0 6-15 15,-1-8-17-15,3 0-27 0,0-1-91 0,0 2-185 16,-2-6 82-16</inkml:trace>
  <inkml:trace contextRef="#ctx0" brushRef="#br0" timeOffset="95520.35">22830 12947 45 0,'4'2'53'0,"1"-1"-2"0,0 0-6 0,3 2-2 0,2-1 1 15,-5 1-5-15,8-2-8 0,-1 0 3 0,-1 1-3 16,2-1-5-16,1 0-1 0,-2 0 6 0,5 4-7 15,-2-5-1-15,-2 0-4 0,6 0-2 0,-6 0 5 16,8 0-3-16,-6-3-2 0,4 1-6 0,-3 7 5 16,4-5-7-16,-3 0 5 0,2 0-2 0,0 0-2 15,-1 0 8-15,2 2-1 0,2 1 5 0,4 1-8 16,3 0 16-16,-1 2-7 0,5 1 3 0,2-4-2 16,-2 4-4-16,2 0-9 0,3-4 8 0,-2 0-6 15,2 1 3-15,15-2-3 0,-16 0-5 0,2-2-4 16,11 0 6-16,-9-2 0 0,-4-2-2 0,1 1-4 15,3-2-1-15,-4 0 3 0,0 0 0 0,1-2 3 16,-3 2 1-16,0 0-5 0,-1-2 7 0,-2 3-18 16,0 1 9-16,-4-2 0 0,4 3 0 0,-5-3-3 15,-5 5-11-15,-2 0 15 0,8-3-2 0,-7 0 0 16,-2 2-5-16,1 1 6 0,-1-3 0 0,-2-1-2 16,2 1 4-16,-1 1-7 0,1 1 9 0,-7-1-7 15,1 0-5-15,-1-1 11 0,0 1-15 0,-1-1 12 16,0 1 1-16,-5 1-12 0,2 0 3 0,-1 1 2 15,-4 0-2-15,3-3-4 0,-6 3-10 0,0 0-6 16,10 0-8-16,-10 0-12 0,0 0-19 0,7 0-82 16,-7 0-156-16,0 0 70 0</inkml:trace>
  <inkml:trace contextRef="#ctx0" brushRef="#br0" timeOffset="97727.252">22797 12886 11 0,'0'0'27'0,"0"0"0"0,0 0 1 0,0 0-1 15,0 0-4-15,0 0-14 0,0 0 11 0,0 0-1 16,10 0 1-16,-10 0-1 0,0 0 1 0,0 0-4 15,0 0-1-15,8 0 1 0,-8 0-5 0,0 0 3 16,9 0-1-16,-9 0-5 0,8-2 3 0,-2 2 6 0,-6 0-7 16,9-1 0-16,-9 1-1 0,9 0 2 15,-3 1-2-15,2-2-2 0,-3 0 4 0,3 0-2 16,-8 1-3-16,14-2 2 0,-9 2 6 0,0 0-8 16,3-1-3-16,-8 1 1 0,12 0 2 0,-6-2 1 0,0 2-4 15,1 2 7-15,0-2-6 0,-7 0-2 0,12 1-13 16,-7-1 13-16,2 0 7 0,-7 0-9 15,13 0 6-15,-8 0 0 0,2 0-13 0,-7 0 13 16,12 2-5-16,-8-2 1 0,-4 0-2 0,12 0 7 16,-6-2-10-16,2 2 0 0,-2 0 2 0,-6 0-1 0,14-1 6 15,-4 1 3-15,-3 0-3 0,2-2-5 16,-3 2-1-16,7 0-2 0,-4 0 5 0,1 0 0 0,0 0 1 16,-1 0 0-16,2 0 0 0,-4 2-5 15,2-2 1-15,1 0 4 0,-2 0-3 0,1 0 1 0,1-2 3 16,1 2-1-16,-3-2-1 0,3 0-5 0,-2 1 1 15,2 0 0-15,-2 0 7 0,0 1 2 16,2-3-2-16,-4 2-3 0,-1 0-5 0,7 1-1 16,-4-2 8-16,-1 1 1 0,0-1-4 0,3 0 0 15,-1 0 1-15,-2 0-4 0,0 1 6 0,3-3 2 0,-1 3 1 16,0-2-8-16,-2 1 1 0,1-1-5 0,2 1 9 16,-2 0-3-16,0 0 0 0,3-1-3 0,-5 3 9 15,1-3-6-15,-1 2 1 0,4-2 4 0,-5 2-10 16,2 0 10-16,0 1-3 0,-1-3-7 0,1 3 5 15,-3-3 1-15,3 1-5 0,-2 0 1 0,3 2-2 16,-2-2 5-16,-1-1-4 0,0 1 3 0,2-1 3 16,0 0 4-16,-2 1-8 0,2-1 3 0,1-1 3 15,1 2-1-15,-4-3-7 0,1 2 11 16,2 0-6-16,-4-1 2 0,1 2-2 0,1 0 0 0,1 0 0 16,-3-1-6-16,2 0 5 0,-1 2-5 0,0 0 8 15,1-2-5-15,-2 2 3 0,0 0-1 0,0-3 2 16,3 3-4-16,-2-3-3 0,2 1 4 0,0 1 8 15,2-4-6-15,0 3-2 0,-2-3 0 0,0-1-1 16,3 4 2-16,-2-2 2 0,1-1 4 0,0 1-4 16,-1 1-4-16,-1-1 0 0,1 0-2 0,1 1 4 15,-3 1 3-15,-1-1-5 0,4-1 4 0,-5 3-3 16,0-3 2-16,3 2-4 0,-3-1 3 0,4-1-2 16,-2-2 3-16,0 4 3 0,-2-6-3 0,3 4 1 15,2 1 0-15,-3-5-9 0,-1 5 7 0,4-3 0 16,-2-1 8-16,0 3-13 0,-4-1 7 0,7-1-2 15,-5-1 3-15,2 3-9 0,0-2 6 0,-3 2-3 16,4-1 6-16,-2 0 3 0,1 0-6 0,0 0-5 16,-1 1 0-16,-2-2 8 0,5-1 1 0,-5 1-4 15,3-1-2-15,0 2 0 0,-3-3 4 0,0 5-1 16,1-2-3-16,2-2 2 0,-2 3 2 0,0-2-5 16,-1 0 8-16,0 1-3 0,3 2-2 0,-4-3-3 15,2 2 5-15,-2-1-6 0,1 2 6 0,-1-1 1 16,2-2-2-16,-1 0-2 0,2 1 4 0,-4 0-3 15,3-2-3-15,1 0 2 0,-2 3-5 0,-1-3-4 16,1 0 10-16,-2 3 3 0,3-4-3 0,-1 4 3 16,-1-3-6-16,1 1 3 0,-1-5-4 0,0 5-1 15,0-3 11-15,0 1 0 0,0 4-7 0,-1-5 1 16,2 2 0-16,-1-3 3 0,-1 3 3 0,-1-2-6 16,1 0 0-16,2 1 0 0,-2 0 0 0,-1 1 0 15,3-1 2-15,-3-3 2 0,0 4-6 0,1-3 3 0,-1 1-3 16,2 2 6-16,-4-1-3 0,2 1 0 15,1-3 7-15,-3 3-11 0,0-3 3 0,0 3 0 16,4-3-3-16,-4 0 2 0,0 2-2 0,0-4-1 16,0 3 3-16,1-1 7 0,-1-2-9 0,2 0 4 15,-2 2-1-15,3-1-3 0,-3 0-3 0,0 2 6 16,2-2-4-16,-2 1 5 0,0 2-6 0,0-2 5 16,0 1 3-16,0 0-5 0,0-2 4 0,-2 5-5 15,2-3 8-15,-3-2-5 0,3 5 0 0,-2-3 0 16,1 2-1-16,-1-3-1 0,0 3 0 0,-1-2 6 0,1-1-2 15,0 3 0-15,0-3-10 0,0 3 11 0,-1-4-2 16,2 3-2-16,0-1 1 0,-1 0 2 0,0 0-1 16,2 2 0-16,-3 0 5 0,3 0-4 15,-2 1-7-15,1-3 2 0,-1 3-1 0,2 0-1 16,-2 0 8-16,-1-5 0 0,2 4-2 0,-2-1 3 0,1-1-3 16,0 0-4-16,-2 0 2 0,2-2-4 0,-1-2 6 15,0 4 2-15,1 1-3 0,0-3 3 0,1 3-2 16,-2-2-4-16,0 4 2 0,1-3 6 15,1 2-5-15,-2-1 2 0,2 2-6 0,-1 2 4 0,0-3 1 16,0 0 0-16,1 2 3 0,-1-1-4 0,0 0-5 16,-1 1 1-16,1-1 5 0,0 1-4 0,2 1 1 15,-1-5 4-15,-2 5-2 0,2-2 1 0,-1 0-1 16,0 1-1-16,1-6-1 0,-1 5 2 16,0-3-4-16,0 3 5 0,1-3-2 0,-1 2 3 0,-1-1-3 15,-1 0 6-15,2 2-3 0,0-3-5 0,1 3 3 16,-2 2-2-16,2-3 7 0,0 2 3 15,0 0-4-15,-2 0-1 0,2 1-3 0,-2 1-1 16,3-3-2-16,-1 3 3 0,0-1 6 0,-2-1-7 0,3 0-1 16,0 4 2-16,-1-4-2 0,-4-1 6 0,5 4-2 15,-1-3-3-15,1 1 2 0,-3-1 4 0,3 0-4 16,0 1-1-16,-1-2-3 0,-3-1 5 16,4 3-6-16,0-2-9 0,0 2 12 0,0-4 14 0,-3 1-12 15,3 2 3-15,0 0 0 0,0 0-2 0,-1 0 2 16,0 2-4-16,-2-3 8 0,6 3-9 0,-6 0-2 15,3-3 9-15,0 2-3 0,0 5-1 0,-2-7 6 16,2 5 0-16,0 2-1 0,-2-7-2 0,2 7-3 16,0-4 16-16,0 4-10 0,0-4 4 0,0 4-4 15,0 0-2-15,-2-5 1 0,2 5 0 0,0 0-2 16,1-5 0-16,-1 5-3 0,0 0 4 0,-1-3 0 16,1 3-5-16,0 0 2 0,0 0 0 0,0 0-2 15,0 0 3-15,-3-4-3 0,3 4-14 0,0 0-25 16,0 0-79-16,0 0-125 0,-11 1 57 0</inkml:trace>
  <inkml:trace contextRef="#ctx0" brushRef="#br0" timeOffset="103022.791">23213 8647 47 0,'3'-11'59'15,"-3"11"-1"-15,0 0-3 0,0 0-8 0,0 0-1 16,0 0-12-16,-1-5 2 0,1 5-12 0,-2-7 5 16,2 3-3-16,-3-1-4 0,2 0 7 0,-1-2-14 15,0 2 3-15,-2-2-3 0,4-3-4 16,-4 0 0-16,3 0-5 0,-4-3 3 0,2 2 3 0,-1-5-2 15,1-1-5-15,-1-1-1 0,0 2 2 0,1-3 1 16,-1-1-2-16,-2 2-7 0,2-2 4 0,-2-4 5 16,1-1-4-16,-3 1-3 0,1 5 3 15,3 0 2-15,-3 2-8 0,3-1 9 0,-2 3-6 0,1 1 0 16,-3 2-3-16,2 2 1 0,3-1 1 0,-1 3-2 16,-1-4 2-16,1 7 2 0,-1 1-1 0,4-3-2 15,-3 2 2-15,3 1-5 0,-2 0 10 0,2 1-3 16,1 3 0-16,-4-4-6 0,4 4 8 0,-1-5-6 15,-2 3-3-15,3 2 5 0,0 0 3 0,-1-4-4 16,1 4-4-16,0 0 6 0,0 0 2 0,0 0-1 16,0 0-2-16,0 0 2 0,0-5-2 0,0 5 1 15,0 0 3-15,0 0-3 0,0 0-2 0,-4-2 2 16,4 2-1-16,0 0-1 0,0 0 3 0,0 0 3 16,0 0-5-16,0 0-2 0,0 0 0 0,0 0 4 15,0 0-2-15,0 0-2 0,0 0 8 0,0 0 2 16,0 0-9-16,0 0 2 0,0 0 0 0,0 0 2 15,0 0 1-15,0 0-9 0,0 0 3 0,0 0-1 16,0 0 5-16,18 1 6 0,-18-1-1 0,10 0-13 16,-1-1 12-16,2-2-2 0,0 2 3 0,2-4-1 15,5 1 0-15,-3-1-2 0,7-2 2 0,-4 2 6 16,2-3-2-16,0 1-6 0,0-1-6 0,9 1 10 16,-8 1-2-16,0 0-5 0,0-1 2 0,-1 3 4 15,-1-1-5-15,-2 0 3 0,1-2-4 0,-7 4-1 16,2 1-4-16,-3-1 3 0,-1 0 3 0,0 2-2 15,-2-1-4-15,-1 1 6 0,-1-1-4 0,-5 2 0 16,10-1-6-16,-7-1-8 0,-3 2-11 0,1-2-31 16,-1 2-54-16,0 0-120 0,0 0 53 0</inkml:trace>
  <inkml:trace contextRef="#ctx0" brushRef="#br0" timeOffset="103406.471">23363 7868 44 0,'18'2'49'15,"-13"-4"-5"-15,-5 2-7 0,12 0 0 0,-6 0-4 0,2-3 2 16,2 3-2-16,-4 0-4 0,5-2-4 16,-1 1 0-16,0 1 0 0,1 0-2 0,1 0-4 15,-3-1-5-15,1 1-1 0,-1 1 0 0,0-1 1 16,0 0-3-16,-4 1-3 0,3 1 1 0,-2 1 6 16,-2-3-2-16,4 2-10 0,-8-2 2 0,7 2 7 15,-3 1 4-15,0 0 7 0,-1 1 4 0,-3-1 9 0,0 3-10 16,0 2 4-16,-3 4-1 0,-1 0-9 15,-3 5 9-15,-1 0-14 0,-5 7 7 0,-1 3-11 16,-3 0 1-16,1 1-8 0,-3 1-4 0,-2 1-16 0,-9 8-19 16,6-8-28-16,-3 8-66 0,5-13-140 0,1-2 62 15</inkml:trace>
  <inkml:trace contextRef="#ctx0" brushRef="#br0" timeOffset="106482.901">23947 7622 26 0,'0'-4'55'0,"0"-3"-4"0,0 2-4 0,0-1-6 16,0 0 0-16,-1 1 1 0,-3-2 4 0,3 2-3 16,-2 2 1-16,-1-1-3 0,1 1-2 0,0 1 12 0,-6 0-18 15,9 2 5-15,-17 2-10 0,7 3 7 16,-6 3-6-16,-1 1 6 0,0 3-11 0,2 3-6 16,1-1 11-16,0 1-9 0,-4 7 5 0,0-1-6 15,8-4 0-15,-5 7 5 0,3-7-7 0,7-3-5 0,-3 3-2 16,2 1-2-16,4-4 4 0,0 0-3 0,2-4 0 15,0 0 0-15,2 2-8 0,0-7-3 0,6 2 1 16,-1 0-2-16,2-4-8 0,1 0 13 16,2-3 1-16,2 0-6 0,1-1 3 0,2-3 4 0,2-1-19 15,0-1 10-15,-3 1 2 0,0-3-9 0,-3 3-4 16,-1 0-12-16,0-2 3 0,-1 2 3 16,1-1 2-16,1-5-9 0,-4 3 7 0,1-1 2 0,-1-1 4 15,0 1-1-15,-1-1 2 0,1-4-7 0,-1 4 11 16,-2-2 5-16,0 4-1 0,1-5 2 0,-2 1-9 15,-1 3 4-15,1-3 3 0,-1 1-1 0,-1 4 9 16,0-2-10-16,-2 2 9 0,0 2 2 0,1 1 10 16,-1 1 2-16,-1-3 3 0,1 2-1 0,-1 4 6 15,1-4-9-15,-1 4 1 0,0 0-2 0,0 0-3 16,0 0 9-16,0 0 2 0,0 18 2 0,-1-7-8 16,0-1 3-16,1 5-3 0,0-2 8 0,0-1-5 15,-1 2-7-15,2 1 3 0,-1-4-7 0,2 1-6 16,0 0 6-16,-1-4 1 0,2 2-5 0,-1 0 7 15,0-2-2-15,1-4-11 0,0 2 10 0,1-2-3 16,-3 0 5-16,1-1-6 0,-2-3-6 0,7 3 7 16,-5-2 1-16,-2-1-2 0,8-5-5 0,-5-1-5 15,1 1 6-15,0-1 9 0,2-2-9 0,-4-2 7 16,2-1 2-16,-1 1-2 0,-1-2-3 0,2 0-2 16,-3 2 2-16,2-2-2 0,-2 3 3 0,-1 1 5 15,0 3-7-15,0 1 11 0,0-4-10 0,0 3-10 16,0 3 13-16,2-3-4 0,0 2 1 0,-2 3 7 0,0 0-7 15,0 0-2-15,0 0 1 0,5 10 3 16,-4-2-6-16,2 1-2 0,0 2 1 0,-1-1 3 16,-1 2-2-16,3-2 4 0,-1 3 3 0,-1-2-6 15,2-1-5-15,4 2 4 0,-4-2-3 0,2-2 5 16,-2-1 1-16,4 1-3 0,-2-4-3 0,-1 0 11 16,0-2 1-16,3-2-10 0,-1 0 1 0,4-4-8 15,-1-2-6-15,3-3-14 0,0-1-5 0,-4 0-4 16,2-4-17-16,-1-1-17 0,-1 2-60 0,1-3-142 15,-6 0 63-15</inkml:trace>
  <inkml:trace contextRef="#ctx0" brushRef="#br0" timeOffset="107274.656">24315 7708 2 0,'5'-6'59'0,"-2"-2"-9"0,1-1 6 0,-2-2-5 16,2 1-8-16,-3 0 5 0,0 1-6 0,-2-1 4 15,0 3-8-15,1 1 4 0,-2 0 10 16,0 1 3-16,-2 0-2 0,2-1-6 0,-1 2-9 0,-2 0-2 16,0 2-2-16,-3 1-4 0,8 1-5 0,-12 0 3 15,3 1-3-15,-1 1-9 0,2 2-3 0,-2-1-3 16,2 2 11-16,2-1-4 0,-2 1-4 0,-2 0-7 16,4 0 0-16,0 0-1 0,2 1-3 0,-1 0 2 15,4-1-7-15,-4-3-3 0,1 4-7 0,4-2-2 16,0 2-1-16,0-1 3 0,3-2 3 0,-2 0-9 15,-1-3 2-15,6 4 2 0,-1-2-1 0,-1-1-6 16,4 0 3-16,-1-1-16 0,4-2 4 0,-1 2-3 16,3 0-8-16,-4 0-4 0,2 0 7 0,-1 0 5 15,-1 0 0-15,2 2-1 0,-4 1 9 0,1-2 0 16,0 3 4-16,-4-1 4 0,4 4 2 0,1 0 2 16,-1 1 5-16,-3-3-3 0,3 3 2 0,-1 1 4 15,-2 0 1-15,2-1-1 0,-1 1 1 0,-2 1-1 16,5-4 3-16,-4 0 3 0,2 4-7 0,-2-6 4 15,1 3-1-15,0-2 4 0,0-2-7 0,-4 1 3 16,2-1 4-16,0 0-2 0,1 0-5 0,-5-3-13 16,0 0-24-16,6 0-47 0,-6 0 21 0</inkml:trace>
  <inkml:trace contextRef="#ctx0" brushRef="#br0" timeOffset="107850.614">24449 7667 25 0,'0'0'73'0,"0"0"-5"0,0 0-10 16,0 0-2-16,0 0-6 0,6 10-6 0,-5-6-5 15,1 1-2-15,0-1-3 0,0 2-7 0,1 1-2 16,2-2-3-16,-3 2 3 0,2 1-4 0,-1-3-3 16,-1 3-2-16,1-2-6 0,-1 1 6 0,1-2-2 15,0-1-3-15,-1 1 1 0,1-1-1 0,0 0-3 16,-1-1-8-16,-1 1 3 0,0-3 5 0,-1-1-3 15,4 3 4-15,-4-3-3 0,0 0 4 0,0 0-6 16,7-8-3-16,-4 1-2 0,1 1 4 0,0-3 3 16,4-1-3-16,-1-4-6 0,-3 4 0 0,5-5-5 0,-5 2 9 15,2 3-10-15,2 0 5 0,-4-3-1 16,2 8 0-16,-2-2-3 0,2 0 1 0,1 2 5 16,-5 0-5-16,6-1 7 0,-1 2-2 0,1 2 2 15,-1-1 4-15,-1 1-5 0,1-1 4 0,0 2-4 0,3 0 4 16,2-2-3-16,-1 2 1 0,-3-1 1 15,0 1-7-15,0-2 4 0,0 2 4 0,-1 0-6 16,-1-2 0-16,-1 2 3 0,4-2 2 0,-5 1 2 16,1 0-5-16,-5 2 2 0,5-4-3 0,-1 2-1 15,0-1 0-15,-4-1 2 0,0 4-4 0,0-5 8 0,0 0 0 16,0 2-3-16,0 3 6 0,0-5-6 16,-2 1 4-16,0 0 1 0,2 4-4 0,-6-1 7 15,6 1 6-15,-9 0-5 0,3 5 3 0,-1-1 1 16,-2 1 4-16,1 3-1 0,-3 6-1 0,2 1 9 15,0-1-13-15,4 3 4 0,-5-2-1 0,1 2 4 0,3-2-7 16,3 3 7-16,0-2-2 0,1 1-7 16,1-1 0-16,1-2 2 0,3-2-4 0,1-2 4 15,0-1-2-15,1 0 2 0,-2-5-4 0,2 1 10 16,1-1-12-16,3-3 7 0,3 2-2 0,2-3 2 0,-2-4 2 16,5-1-3-16,-2-1-9 0,3-4-11 0,0 3-10 15,1-6-17-15,-6 1-19 0,2 1-38 16,-8 2-59-16,2 0-164 0,-5 3 73 0</inkml:trace>
  <inkml:trace contextRef="#ctx0" brushRef="#br0" timeOffset="108460.826">23807 8340 73 0,'1'-12'81'0,"-1"2"-4"0,0-1-3 0,-1 1-6 15,-2-1-2-15,3 0-3 0,-3 1 6 0,0 3-5 16,2-1-7-16,-3 1 2 0,1-1-7 16,3 2-5-16,-2 1-2 0,-1-1 5 0,0 1-10 0,1 3 3 15,-1-2-2-15,3 0-6 0,0 4 3 0,0 0-8 16,-2-6-4-16,2 6 4 0,-4-1-6 0,4 1 0 16,0 0-1-16,-10 8-10 0,6 1 9 15,0 1-9-15,0 5 5 0,0 4-7 0,-1 5 1 0,-2 3-1 16,4 10 1-16,-1-1 8 0,3 13-6 0,-2 6-2 15,3-3-3-15,0 1 3 0,0-2-1 0,0-2-2 16,3 0-3-16,-2-13 0 0,-1 0-1 0,4-2-2 16,-1-3-12-16,2 1-2 0,-2-5-1 0,1-1-15 15,-1-2-11-15,-2-6 0 0,3-2-8 0,-4-5-8 16,4 2-7-16,-4-3-1 0,1 0 0 0,-1-5-6 16,-5 2 0-16,5-4 3 0,-1 1-7 0,-6-4-10 15,3 3-43-15,4-3-133 0,-11 0 60 0</inkml:trace>
  <inkml:trace contextRef="#ctx0" brushRef="#br0" timeOffset="108732.067">23628 8797 43 0,'10'-19'49'0,"7"-3"-8"0,-1 2-2 0,-2-1-5 15,0 1-1-15,5 3 1 0,-4 3-8 0,1-1-1 16,-2 1-4-16,0 1 0 0,-1 4 1 0,1-1-3 15,-5 1-1-15,0 5-5 0,0-2 2 0,0 1-3 16,-4 1 4-16,0 3-4 0,0 1 7 0,-5 0 2 16,12 0-3-16,-7 1 5 0,1 3-20 0,-1 1 27 15,4 1-9-15,-4 0-2 0,4 1 1 0,-4 1-1 0,3-1 1 16,1 2-5-16,-4-1-9 0,3-2 4 16,-2 0-4-16,3 0 2 0,-4 2-1 0,2-4 5 15,-2-1-8-15,0 2-7 0,1-2-11 0,-1-1-11 16,-1-2-31-16,-4 0-57 0,9-2-123 0,-5-1 55 15</inkml:trace>
  <inkml:trace contextRef="#ctx0" brushRef="#br0" timeOffset="108873.094">24052 8485 33 0,'0'0'83'0,"0"0"-25"0,0 0-27 15,0 0-39-15,0 0-26 0,0 0-35 0,-8 12 16 16</inkml:trace>
  <inkml:trace contextRef="#ctx0" brushRef="#br0" timeOffset="109106.63">24113 8251 47 0,'-2'12'110'16,"2"0"-5"-16,0 6-10 0,2 7-5 0,-2 4-5 0,0 2-21 15,2-1 9-15,0 1-10 0,1 0-4 0,-1 0-7 16,2 1-8-16,-3-1-4 0,3-2-2 0,0 0-1 16,1-2-7-16,-4-5-29 0,3-3 2 15,0-4-12-15,-3 2-21 0,2-8-13 0,-2 1-11 16,2-3-13-16,-2-2-7 0,-1-2-53 0,0 0-137 0,0-3 61 15</inkml:trace>
  <inkml:trace contextRef="#ctx0" brushRef="#br0" timeOffset="110016.227">24200 8392 104 0,'3'18'100'0,"-3"7"-4"0,1-7-11 0,2 11 1 0,-2-3-14 16,3 2-5-16,-2-4-10 0,-1-5-5 0,3 5 4 16,-2-5-12-16,1 0-10 0,1 1 2 0,1-3-3 15,-1-3-9-15,0 1-2 0,0-2 0 0,2-4 1 16,1 1-8-16,-2-1 8 0,1-1-5 0,-1-4-3 16,1 1-4-16,-1-2-8 0,3-1-14 0,-1-2 11 15,-2-2-9-15,5-3-5 0,-2-2-7 0,2-3 2 16,-1-4-6-16,1 1 4 0,-1-1-13 0,-1-4 0 15,-2-1 1-15,3 0-3 0,-4 2 0 0,3 0 5 16,-4 0 4-16,-3 0 2 0,2 1 8 0,0 6 7 16,-1 2 22-16,-2 3 4 0,1-1 0 0,-1 1 6 15,1 2-4-15,-1-1-4 0,0 4 2 0,0 0 0 16,0 0-1-16,0 0 11 0,0 12 3 0,3-3 2 16,-6 1-14-16,3 0-1 0,3 2 0 0,-3 1 4 15,0-2-2-15,0 1-5 0,1-1 0 0,-1 0-3 16,0 1-14-16,3-5 15 0,-3 0 0 0,0-2-4 15,1 2-2-15,-1-2 1 0,0-2 4 0,0 1-5 16,0-1 7-16,0-3 0 0,0 0 4 0,0 0-8 16,0 0-6-16,0 0-5 0,0 0 2 0,0-17-2 0,1 7 0 15,-1 2 5-15,2-1-12 0,-2 0 7 16,0 2-4-16,1 1 11 0,-1 2-2 0,0-1-7 16,1 1 1-16,-1 4 5 0,3-3-12 0,-3 3 5 15,0 0 2-15,10 8-2 0,-8-2 11 0,4 1-10 16,-1-2 6-16,0 5-4 0,0-3-4 0,1 2 5 15,3-2 6-15,-1 2-10 0,-2-4 8 0,3 1-2 16,-2-1-1-16,0-2 0 0,0 0 5 0,-1-2-2 0,4-1-7 16,-1-1 8-16,4-2-2 0,-3-2-8 0,-2-2-4 15,4 0-8-15,0-6-4 0,1 1-6 16,-2-2 0-16,1-1-13 0,-7-2-5 0,5 4-4 16,-1-3-7-16,-2 0 0 0,2 0-5 0,-3 0 5 15,-2 5 14-15,-3 2 11 0,2 0 15 0,-2 2 8 0,1-1 4 16,0 4 7-16,-2 3 8 0,0 1 4 0,0 0 3 15,0 0 7-15,-11 13 4 0,8-4-2 16,-2 3-5-16,1 3 2 0,-1 1 4 0,1-1-16 16,0 2 6-16,1-6-2 0,1 2 0 0,-1-2-1 0,0-2-5 15,1 1 1-15,4-1 4 0,-2-1-9 0,0-4-4 16,1 4 6-16,-1-4 4 0,2 0-6 0,1-4-2 16,-3 0 5-16,0 0 2 0,0 0-1 0,13-6-9 15,-8-1 2-15,-1 2 0 0,2-5 0 0,-1 1-1 16,0 1 0-16,-1-1-1 0,1-1 0 0,-2 2 3 15,-1 4 0-15,1-1-6 0,-2 1 9 0,2-1-3 16,0 4-8-16,-3-4 6 0,0 5-3 0,0 0 0 16,0 0 16-16,0 0 1 0,6 16 14 0,-5-8-13 15,0 5 0-15,0 5 0 0,-1 3 8 0,2 3-8 16,0 3 23-16,-2-1-17 0,2 0 0 0,0-1-2 16,1 1-2-16,-1 3 1 0,-2-5-3 0,2-4-5 15,1-2 2-15,0 1-1 0,-3-1-3 0,1 2 0 16,2-6-1-16,-3 3-9 0,0-7 10 0,2 1-3 15,-4 0 0-15,2-2-7 0,-3-1-16 0,2-1-21 16,-1-3-18-16,1-1-24 0,-4 0-81 0,-1-4-174 16,6 1 78-16</inkml:trace>
  <inkml:trace contextRef="#ctx0" brushRef="#br0" timeOffset="110383.052">24141 8393 71 0,'52'-28'61'0,"-3"4"-47"16,-14 8-39-16,-2-1-26 0,-3 3 12 0</inkml:trace>
</inkml:ink>
</file>

<file path=ppt/ink/ink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1-09-29T09:18:15.129"/>
    </inkml:context>
    <inkml:brush xml:id="br0">
      <inkml:brushProperty name="width" value="0.05292" units="cm"/>
      <inkml:brushProperty name="height" value="0.05292" units="cm"/>
      <inkml:brushProperty name="color" value="#FF0000"/>
    </inkml:brush>
  </inkml:definitions>
  <inkml:trace contextRef="#ctx0" brushRef="#br0">2436 2771 12 0,'0'0'35'0,"0"0"-2"0,0 0 2 16,0 0-7-16,-6-2 6 0,6 2-9 0,0 0 13 16,0 0-18-16,0 0 1 0,0 0-4 0,0 0-3 15,0 0 0-15,0 0 0 0,0 0 4 0,0 0-11 16,0 0 8-16,0 0 1 0,0 0-11 0,0 0 3 15,0 0 12-15,0 0 0 0,0 0-5 0,0 0 8 16,0 0-4-16,0 0-2 0,0 0 3 0,0 0-6 16,0 0 6-16,-4-2-4 0,4 2 2 0,0 0-1 15,0 0-1-15,0 0-7 0,0 0 6 0,0 0-7 16,0 0-5-16,0 0 12 0,0 0-18 0,0 0 8 16,0 0 6-16,0 0 1 0,0 0-8 0,0 0 1 15,0 0-4-15,0 0 2 0,0 0 0 0,0 0-1 16,0 0 9-16,0 0-5 0,0 0-5 0,0 0 5 15,0 0 7-15,0 0 16 0,0 0-24 0,0 0 6 16,0 0 6-16,0 0-3 0,0 0-4 0,0 0-3 16,0 0-1-16,0 0 10 0,0 0-8 0,0 0-3 15,0 0 2-15,0 0-7 0,0 0 11 0,0 0-9 16,0 0-1-16,0 0 2 0,0 0 5 0,0 0 0 16,0 0-6-16,0 0 6 0,0 0-10 0,0 0-1 15,0 0 7-15,0 0-12 0,0 0-19 0,0 0-17 16,0 0-43-16,0 0-45 0,0 0-141 0,0 0 64 15</inkml:trace>
  <inkml:trace contextRef="#ctx0" brushRef="#br0" timeOffset="4838.395">2450 2449 1 0,'0'0'44'0,"0"0"-2"0,0 0-6 15,0 0-1-15,0 0-3 0,0 0 4 0,0 0-4 16,0 0 1-16,0 0-4 0,0 0-3 0,0 0 0 15,0 0 5-15,-1-6-7 0,1 6 3 0,0 0-3 16,0 0-5-16,0 0 0 0,0 0-12 0,0 0 3 16,0 0 9-16,0 0-9 0,0 0 0 0,0 0-5 15,0 0 5-15,0 0 1 0,0 0-5 0,0 0-2 16,0 0 4-16,0 0-11 0,0 0 14 0,0 0-2 16,0 0 1-16,0 0-2 0,0 0-8 15,0 0 5-15,0 0 0 0,0 0-2 0,0 0 5 16,0 0-1-16,0-5-2 0,0 5-5 0,0 0 11 0,0 0-7 15,0 0 0-15,0 0-4 0,0-3 5 0,0 3-3 16,0 0 0-16,0 0-2 0,-4-3 0 0,4 3-5 16,0 0 10-16,0 0 0 0,0-6-3 0,0 6-6 15,0 0 1-15,0 0 8 0,0 0-7 16,0 0 2-16,0 0-9 0,0 0 9 0,0 0 3 16,0 0-4-16,0 0-4 0,0 0 11 0,0 0-14 15,0 0 10-15,0 0 1 0,0 0 0 0,0 0-3 16,0 0 3-16,0 0 4 0,0 0-10 0,0 0 5 0,0 0 1 15,0 0 6-15,0 0 7 0,-5-3-4 0,5 3 10 16,0 0-18-16,0 0 11 0,0 0-2 16,0 0 3-16,0 0 3 0,0 0-5 0,0 0-1 15,0-4-4-15,0 4 0 0,0 0-2 0,0 0-1 16,0 0 4-16,0 0-3 0,-3-8-3 0,3 8 3 16,0 0 3-16,-1-4-16 0,1 4 14 0,0 0-5 15,0 0 4-15,0 0-4 0,0 0 4 0,0 0-5 16,0 0-1-16,-1-5 6 0,1 5-3 0,0 0 11 15,0 0-7-15,0 0 0 0,0 0 6 0,0 0-16 16,0 0 11-16,0 0-1 0,0 0 2 0,0 0 8 16,0 0-6-16,0 0-7 0,0 0 2 0,-3 16 4 15,6-10-3-15,-3 8 4 0,1 0 15 0,0 5-18 16,2 8 5-16,-3-2-7 0,0 3 6 0,0-1-8 16,4 3-1-16,-3 1 2 0,-1-3 11 0,0 2-14 15,0 0 11-15,-5-2-7 0,5 1 5 0,0-3-1 16,0-1-1-16,0-1-2 0,4-5 3 0,-4 0 1 15,0-8-6-15,0 2 3 0,0-2-10 0,0 0 6 16,1 0-6-16,-1-2 2 0,0 1 3 0,0-3-4 16,0-3-12-16,1 0-2 0,-1-4-14 15,0 0-2-15,-1 10-6 0,1-10-5 0,0 4-1 16,0-4-12-16,0 0-9 0,0 0-11 0,0 0-3 0,0 0-3 16,-5-14-51-16,1 3-142 0,3 2 64 0</inkml:trace>
  <inkml:trace contextRef="#ctx0" brushRef="#br0" timeOffset="5626.717">2365 2487 39 0,'0'-13'69'0,"1"1"-9"0,3-4 3 0,-4 5-4 0,2-4-2 15,2-1 7-15,-1 4-11 0,-2 1 6 0,4 0-4 16,-1 0 19-16,2 0-31 0,1-1 9 0,0 2-12 15,1-4 14-15,-1 4-14 0,-1 1-7 0,4 1 1 16,-1-1-3-16,-1 4 2 0,3 3 8 16,1-2-5-16,-1 3 1 0,1 2-1 0,-2 0 3 15,3 3-8-15,-2 0 5 0,2 7-3 0,-2 2 3 16,0 3-2-16,-4 1-6 0,1 7 0 0,-2 1 0 16,-3 1-4-16,0 3-2 0,-3 0-3 0,-2-2 1 15,-2 1-1-15,1-1-2 0,-4-2-1 0,-2-1-1 16,3-3 8-16,-2-3-12 0,-2-1-5 0,2-1 1 15,-1 1 7-15,-1-4-14 0,0-4 10 0,5 1-2 16,-4-1-1-16,-1-2-6 0,1-1 0 0,1 1-4 16,-1 0 0-16,3-4-3 0,-1-1 3 0,2 1-5 15,0 1 4-15,5-4-5 0,-10 3 1 0,10-3-6 16,0 0 10-16,-6 3-1 0,6-3-2 0,0 0-1 16,0 0-3-16,0 0 6 0,0 0 4 0,-6 2-2 15,6-2-8-15,0 0 11 0,0 0-3 0,0 0 0 16,18 4-3-16,-10 0 3 0,1 2-2 0,1 1 5 15,0-2-1-15,3 7 2 0,4-1-1 0,-4-1 1 16,3 1 4-16,-2 0-2 0,1 0 0 0,1-1-2 16,0 4-2-16,1-3 5 0,0-1-1 0,0 2-1 15,0-1-6-15,1-1 11 0,0-1-6 0,-4-1-5 16,4-3 5-16,0 2 3 0,-4-7-3 0,1 2-2 16,0-3 6-16,3-3-2 0,0 1-3 0,-5-2 0 15,-3-1-3-15,0-4-2 0,1 0-12 0,-1 2 0 16,1-6-3-16,0 0-5 0,-5-2-6 0,-2 2 8 15,2-2-6-15,-3-1-2 0,2 0 3 0,-5 2 10 16,0-1-2-16,-1 0-2 0,-3 4 7 0,1 0-2 16,-2 2 11-16,2-3-10 0,-3 5 8 0,4-3-5 15,-5 5 10-15,3 1 5 0,2 0 5 0,-7 0 0 16,5 3 6-16,-4 0-3 0,1 2 3 0,7 0-2 16,-13 4-2-16,5 1 7 0,1 3-4 0,0-1-3 15,-2 3-1-15,4 0-3 0,-1 6 0 0,3 1 8 16,-1 1-4-16,0-1 5 0,3 1-7 0,1 2 2 15,3-2-2-15,-1 2 14 0,1-1-22 0,3 4 16 16,-2-3-9-16,3-2 5 0,3-2-3 0,0 0 0 16,-1-2 0-16,4 1-8 0,-4-9 12 0,7 4-8 15,-4-3 5-15,0-1-2 0,3-6-3 16,-1 3 2-16,4-4-2 0,-3-4 7 0,2 0-8 0,-2-6-11 16,2-2-7-16,4-4-8 0,-3-1-10 15,-4-4-12-15,0-1-14 0,4-1-11 0,-9-1-10 0,-1 0-6 16,-2-2-9-16,-3-2-4 0,-1 0-58 0,-2-3-169 15,0-4 75-15</inkml:trace>
  <inkml:trace contextRef="#ctx0" brushRef="#br0" timeOffset="6454.828">3041 2401 42 0,'-7'-7'83'16,"4"4"4"-16,-3 1-4 0,1-2-3 0,1 3 4 16,0-2-25-16,4 3-6 0,-7 0-1 0,7 0 0 15,0 0-15-15,-8 6 5 0,6-1-10 0,-1 4 9 0,1-1 2 16,0 3-2-16,2 7 10 0,0-1-5 0,0 8 4 15,3 1-1-15,-2 2 0 0,7 2 13 16,-3-1-7-16,0 4 4 0,0-4-6 0,1 3 3 16,0 1-6-16,-1-3-5 0,4-4-7 0,2 6 2 15,-4-4-6-15,3 0 1 0,-3-4 0 0,5 0-7 16,-2 1-6-16,-1-9-2 0,-1-6-6 0,2 2 0 16,0-2-12-16,-1-1-4 0,1-2-10 0,1-2-8 0,0-1-11 15,2-4-6-15,-4-1-8 0,4 1 7 16,-2-3-18-16,-1-5-1 0,1 2-10 0,1-9-1 15,1 2-5-15,-3-1-1 0,3-2 0 0,-3-1 3 16,0 2 4-16,-1-3-1 0,-1 0 3 0,-3 3 11 16,3-2-2-16,-3 0 13 0,0 0 1 0,-1 1 11 15,-1-1-5-15,-2 5 10 0,-2-1 11 0,1 2 1 16,-3 0-1-16,3 2 28 0,-4 1 18 0,0 2 0 16,3 1 8-16,-3 0 10 0,-1 2 1 0,1-1-8 15,4 4 11-15,-10-3-1 0,10 3 9 0,-9 5-18 16,-2 2 9-16,3 2 2 0,-2 3-2 15,0 1 3-15,3 2-4 0,-2 4 4 0,3-1 0 0,-2-1-4 16,3 1-6-16,-2 2 3 0,7-3-3 0,-2 2-4 16,-1-2-3-16,1-2-6 0,2 4-2 0,-1-4-7 15,3-3 3-15,1-2-5 0,-1-1-1 0,-2-4 2 16,5 4-7-16,-2-2-2 0,2-2 5 0,-2-2-1 16,2-1-2-16,-5-2-3 0,10 0-5 0,-10 0 4 15,12-9-4-15,-4 4 2 0,0-3-1 0,1-4-13 16,-4 3 7-16,4-1 2 0,-4-2-2 0,-1 2-1 15,4-1 4-15,-6 2-8 0,2 1 3 0,5 1 1 16,-5 3-2-16,-1-2 1 0,2 3-3 0,-3 1 2 16,-2 2-3-16,11-3-2 0,-11 3 6 0,0 0 2 15,16 5 4-15,-8-5-5 0,-1 5-3 0,0-3 3 16,0 0 0-16,2 0-7 0,-1 0-5 0,0 2-8 16,1-4-12-16,1 0-4 0,-10 0-12 0,18 0 2 15,-9-4-15-15,2 0 0 0,-1-3-5 0,-1 0-12 16,1 0 0-16,-1-1 1 0,2-1 9 0,-4-1-4 15,0 0 4-15,-1-2 0 0,-2 0 18 0,-1-5-7 16,-1 2 3-16,1-4 7 0,-3-8 6 0,-5 1 2 16,2 0 5-16,-2 0 3 0,-3-2 10 0,-1 1 1 15,3 1 17-15,-3 2 7 0,5 6 11 16,-2 4 16-16,-1 3 21 0,3 1 12 0,2 2 14 16,-2 1 3-16,1 2-4 0,3 1-4 0,-1 1-10 15,1 3-5-15,0 0-6 0,-5 12 4 0,1 0-14 16,4 8-4-16,0 6-1 0,4 4-3 0,-3 1-5 15,3 5-2-15,-3-4 1 0,7 1-1 0,-3 2 8 16,4 12-9-16,-5-15-3 0,2 1-1 0,2-5-6 0,2 2 3 16,-2-4-6-16,-3-8 3 0,2 2-4 0,-1-6-15 15,-1-2-26-15,-1-2-24 0,1-3-22 16,-1-2-39-16,1-2-30 0,-5-3-103 0,0 0-266 16,0 0 118-16</inkml:trace>
  <inkml:trace contextRef="#ctx0" brushRef="#br0" timeOffset="7257.805">3484 2707 13 0,'0'0'107'0,"0"0"8"15,0 0-16-15,0 0-8 0,23 6-5 0,-13-6-3 16,3 0-4-16,0 0-6 0,-2-2-8 0,2 2 2 15,4 2-1-15,-3-4-12 0,3 2-2 0,-4 2 4 16,4-1-8-16,1 1 6 0,0 0-4 0,-5 1-3 16,1 1 4-16,1 8 5 0,-1-8-6 0,-1 8-1 15,-3-5-7-15,3 8-2 0,-1-2-4 0,-1 0 3 16,-2-1-10-16,0 2-1 0,0 1-4 0,0-1 1 16,-3-2-3-16,-1 0-3 0,0-2-1 0,0 2-7 15,0-4 5-15,0 1-5 0,-1-2 4 0,-1 1-7 16,0-4 2-16,-1 0-3 0,1-2-3 0,-3-2-5 15,6 6 4-15,-1-5-3 0,-5-1 0 0,0 0-2 16,14-13 2-16,-7 5-6 0,-3-1 3 0,2-2 0 16,0 1 6-16,-2 1-4 0,2-1 2 0,0 0 2 15,1 1-7-15,-2 0 1 0,0 2 2 16,-2 0-4-16,1 4 3 0,-2-2-3 0,2 1 5 16,-4 4 0-16,0 0 7 0,9-2-5 0,-9 2 13 0,0 0-1 15,14 2-1-15,-6 1 2 0,-8-3-4 0,10 1 1 16,-5 2-5-16,-1-1 7 0,-4-2 0 0,9 6-10 15,-9-6 2-15,11 0 0 0,-11 0 0 0,9 2-3 16,-5 1 3-16,-4-3-7 0,0 0 4 16,0 0-3-16,0 0 1 0,9-8-6 0,-9 8-2 15,0-12-3-15,0 5 6 0,2 0-4 0,-2-5-5 16,2 3 0-16,-4-1 8 0,2-1-11 0,0 0 5 0,0 6 5 16,-2-2 2-16,2 1-13 0,-1 2 10 0,1 4 0 15,-1-10-2-15,1 10 7 0,1-5-4 0,-1 5 0 16,0 0-3-16,0 0 7 0,18 2 0 0,-8 0 2 15,1-1-7-15,0 3 1 0,0-1 4 16,5-3 4-16,0 2-7 0,2-4 4 0,1 2 1 16,-1 0-1-16,3-5-7 0,-1 0-9 0,-2 0-7 15,2-2-14-15,-3-2-13 0,1 3 2 0,-3-3-7 0,2 0 4 16,-7 2-6-16,0 1 5 0,-1-2 3 16,-4 0 2-16,1 1 6 0,-4 1 3 0,-1-1 6 15,3 5 8-15,-4 2-5 0,-4-8 16 0,4 8 8 16,-6-4 12-16,6 4-5 0,-13 0 7 0,13 0 11 15,-14 7 0-15,8 0-4 0,-2 0 10 0,1 3-2 16,-3 5 4-16,4-3-2 0,1 5 2 0,-2-3 1 16,6 3 1-16,-1-2-3 0,3 4 6 0,1-2-7 15,2-2 4-15,0-3-2 0,3 4-2 0,-1-6-2 16,1-1 0-16,1-1-3 0,0 1 2 0,5-2-6 16,-3-1 1-16,0-3 0 0,3-1-6 0,1-4-3 15,0-1-1-15,3-3-10 0,0-2-12 0,-1-2-16 16,-2-5-28-16,0 1-28 0,-3-1-36 15,-4 1-116-15,-3-3-256 0,-4-2 113 0</inkml:trace>
  <inkml:trace contextRef="#ctx0" brushRef="#br0" timeOffset="7411.875">3999 2494 110 0,'-4'4'145'0,"-1"-4"-20"0,5 0-33 16,0 7-47-16,0-7-33 0,-4 8-55 0,4-4-38 16,0-4-88-16,3 6 39 0</inkml:trace>
  <inkml:trace contextRef="#ctx0" brushRef="#br0" timeOffset="7838.861">5025 2346 146 0,'-8'-16'177'0,"-2"-9"-16"0,5 8-8 0,-3-10-17 16,1 2-16-16,2 8-6 0,-4-1-7 0,2 1-8 16,0 3-4-16,1 3-7 0,-2-1-3 0,2 3-2 15,0 2 0-15,-2-1-4 0,1 5-3 0,-2-1-4 16,4 1-15-16,-3 6-1 0,-2 1-11 0,0 4-1 16,-2 4-2-16,-3 11-3 0,5 3-3 0,-2 3-2 15,4 2-5-15,3 3-6 0,4-3 1 0,1 20 1 16,-4-15 0-16,13 10-5 0,-5-12-5 0,6-2 4 15,0 1-2-15,7-3 1 0,0-3-2 0,3-1-4 16,2-4-2-16,2-3 4 0,-1-3-4 0,2-3 2 16,2-3-4-16,0-5 2 0,0 1 4 0,0-8-14 15,-5-1-13-15,7-3-14 0,-3-5-23 0,-1 0-26 16,-1-4-30-16,-2-2-22 0,-3-1-31 0,-3 2-17 16,-1-4-127-16,-7 4-327 0,-2-4 146 0</inkml:trace>
  <inkml:trace contextRef="#ctx0" brushRef="#br0" timeOffset="8078.855">5288 2382 76 0,'-1'-6'143'0,"-4"-1"1"16,1 3 5-16,-1 2-6 0,5 2-17 0,-8-4-9 16,8 4-7-16,0 0-12 0,-4 13-8 0,3-4 0 15,1 8-1-15,4 6-4 0,-4 5-1 0,5-1-4 16,-1 3 4-16,1 1 2 0,1 2 3 0,1 2-1 16,-2 1-1-16,0-2 1 0,-1 1 7 0,6 12-11 15,-7-11-8-15,-1-2-5 0,5 15-8 0,-6-13-4 16,-1-2-6-16,6 2 4 0,-3 10-12 0,1-12-5 15,-2-2-3-15,1 1-4 0,-2-4-3 0,3 3-2 16,-4-4-7-16,4-2 3 0,-2-8-4 16,0 2-12-16,-1-3-20 0,0 0-18 0,-1-5-21 0,3-3-21 15,-2 1-21-15,-1-3-27 0,1-2-17 0,-1 0-18 16,0-5-21-16,-2 8-4 0,2-8-148 0,0 0-354 16,0 0 156-16</inkml:trace>
  <inkml:trace contextRef="#ctx0" brushRef="#br0" timeOffset="8408.864">5315 2600 17 0,'9'-15'174'0,"-2"3"-4"0,3-1-17 0,0 5-6 16,-1 0-16-16,2 3-9 0,3 2-9 0,2 1-5 15,2 2-7-15,-6 1-9 0,5 3-8 0,-4 1-6 16,2 4-7-16,-2-1-9 0,0 5-5 0,1 0-6 15,0-1-5-15,-7-4-8 0,0 2-2 0,-2-1-3 16,-2-1-6-16,3 0-1 0,-4-4-4 16,0 1 6-16,3 0-8 0,-4-1 11 0,-1 0-4 15,0-4 2-15,1 3-5 0,-1-3 3 0,0 0-6 16,0 0 3-16,0 0-8 0,-17-13-2 0,14 2-1 16,-4-3-2-16,1-1 1 0,0-4-5 0,-3 0-1 15,4-6-6-15,-3-1 0 0,2-1-4 0,4 10 0 16,1 0-14-16,0-1-4 0,1 9-17 0,-4-2-15 15,9 5-11-15,-4-1-15 0,3 3-11 0,3 1-16 0,-1 3-9 16,4 1-11-16,3 5-13 0,-1 2-94 0,2 4-253 16,1-2 112-16</inkml:trace>
  <inkml:trace contextRef="#ctx0" brushRef="#br0" timeOffset="9996.864">5802 2496 47 0,'-9'-8'195'0,"4"4"4"0,-4-3-6 0,0 2-2 15,0 2-17-15,-1 3-8 0,1 2-11 0,-4 3-11 16,4 3-14-16,-5 4-7 0,4 2-13 0,1 6-9 16,-1-2-10-16,2 5-7 0,3 1-11 0,1-3-8 15,0-3-3-15,0 1-4 0,4-2-9 0,0-3-7 16,0-2-3-16,1-2-5 0,1 0 0 0,-1-3-9 15,3 0-6-15,-3-2-1 0,5-2-4 0,-1-3 0 16,0 0-4-16,-5 0 2 0,16-8-14 0,-7-1-7 16,5-2-11-16,-3 3-5 0,-1-5-9 0,4 1-2 15,-4-2-6-15,-3 4 4 0,-2 3 7 0,1 0 2 16,0 4 0-16,-2-2 6 0,0 3 3 0,0 0-6 16,2 2 7-16,-6 0 0 0,12 7 8 0,-7-3-2 15,1 1-7-15,3 3 11 0,-2 0-6 0,6 2 10 16,-1-2-4-16,-3-1-8 0,1-2-22 0,1 0-14 15,8-1-13-15,-8-1-6 0,5-3-17 0,4-2-6 16,-1-1-3-16,-1-1-5 0,2-6-1 16,4 0 9-16,-7 1 4 0,1-3 15 0,-3 0-2 0,0 0 9 15,-4-2 6-15,3 1 9 0,-5 0 2 0,-1-3 9 16,-3 5 2-16,-1-5 8 0,-4 6 14 0,-3-1 12 16,2-2 17-16,-3 5 15 0,-1 4 33 0,0-3 11 15,-2 2 14-15,0 3 11 0,3-1 6 0,-6 3-2 16,2 3-5-16,-2-1-12 0,1 5-5 0,0 1-9 15,0 0-1-15,-4 2-4 0,7 1-5 0,-3 5-5 16,4-6-7-16,0 4-4 0,0 3-1 0,3-6-5 16,-2-1-7-16,4 3 2 0,2-3-5 0,-2 3-1 15,2-3-2-15,1-1-2 0,1 0-2 0,-1-4-5 16,4 2-3-16,-2-4-6 0,1 2-1 0,1-5 0 16,1 0-12-16,-1 0-3 0,5-3-1 0,-4-4-4 15,5 2-3-15,-4-3-10 0,-1-1 4 0,7-5-10 16,-2-1 4-16,-4-3-1 0,1-7 2 15,-2 0 0-15,0-1 8 0,-3-3-3 0,-4-4 2 16,-1-1 4-16,0-1 2 0,-1 1-2 0,-3-12 1 0,-1 13 15 16,1-1 1-16,0 5 17 0,0 2 5 0,-2 8 15 15,2 2 11-15,0 1 4 0,3 7 5 16,-1 2 0-16,0-4 0 0,2 8 3 0,0 1 21 16,0 2-5-16,0 0 3 0,0 0 0 0,2 18-3 0,0 0-4 15,3-2 1-15,-1 9-8 0,2 1-3 0,1 4-8 16,-2 0-3-16,0-2-4 0,4 0-4 0,-1-1-5 15,-2 0 1-15,3 0-10 0,5 0-3 0,-6-9 0 16,2-1 2-16,3 4-4 0,-3-6-2 0,4-1-3 16,-5-6-16-16,1 2-7 0,0-2-13 0,-1-1-9 15,-1 0-12-15,1-2-5 0,2-5-10 0,-2 4-7 16,-1-4-12-16,2-4-6 0,-1-1-6 0,0-2-4 16,1-2 5-16,-2 1 6 0,-1-2 4 0,0 0 11 15,-4 2 8-15,8-1 4 0,-5 1 7 0,-3 2 9 16,1 1 16-16,0 1 9 0,-3-2 9 0,3 5 2 15,-2-2 2-15,1 0-3 0,-3 3 5 16,3-3-3-16,2 2 8 0,-5 1 5 0,10 2-5 16,-6 0-1-16,3 0 2 0,2-1-1 0,0 1-3 15,0 0 2-15,0-2-5 0,-1 3 5 0,2-3-1 16,0 0-5-16,3-3-6 0,-3 3-8 0,-1-2-5 16,-1-3-9-16,7-2-2 0,-6 2 3 0,0-5-8 0,-2 1 6 15,3 4 0-15,-1 0 4 0,-4-2 15 16,0 2-10-16,0 4 5 0,-1-3 2 0,-1 1 8 15,-3 3 10-15,4-6 0 0,-4 6 18 0,7 2 2 16,-7-2 10-16,5 10-3 0,1-3 3 0,-1 0 0 0,-2 0 1 16,-1 5-2-16,4-2-4 0,-4 0-1 0,-1-1-3 15,2 1-1-15,2 0-4 0,-5-3-2 16,5-2-5-16,-4 1 5 0,-1 1-12 0,3-3-8 16,-1-3-6-16,1 4 0 0,1-5-3 0,-4 0 1 15,9-4-9-15,-4 2 3 0,0-1 1 0,4-5-10 16,-4 2-4-16,0-5-8 0,2 3 4 0,-2-5-6 15,0 4 1-15,-1-1-1 0,0 0 8 0,-2 0 5 0,2 3 1 16,-4 3-2-16,4-3 5 0,1 3 0 16,-4 3 2-16,-1 1 6 0,9-5 3 0,-9 5 4 15,9 4 6-15,-5-2 3 0,5 2 1 0,-1 3 9 16,1-3-15-16,1 1 1 0,1 1-1 0,1-2 6 16,2 1-7-16,-1-3 3 0,3-1-2 0,2-1-5 15,1-1-7-15,3-3 3 0,-3-2 0 0,8-3-2 16,-1-3-7-16,2 4-5 0,-3-6-6 0,-8 4-12 15,7-4 2-15,-1-3-16 0,-10 5 2 0,3-3 4 16,-3 0 4-16,1 3 1 0,-6-1 3 0,0 2 3 16,-3-1 8-16,1 4 2 0,-6 0 15 0,4 3 15 15,-4-3 13-15,-1 3 17 0,-2 0 7 0,3 5 2 16,-5-4 11-16,5 4 0 0,0 0 8 0,-15 5 3 16,6 2-1-16,-5 3-6 0,2 2 0 0,1 0-4 15,-1 0-5-15,-1 5-2 0,3-3-4 0,1 1-4 16,0-1-2-16,-2 1 0 0,6-1-7 0,0 1-2 15,-1-4 0-15,4 0-3 0,1-2-1 0,-1 3-2 16,4-7-8-16,-1 6-1 0,0-5-3 0,2-1 2 16,1 0-2-16,1-2-3 0,-1-1 2 0,-1 2-4 15,6-3 2-15,-9-1 0 0,9 0-4 0,-4-2-1 16,0 1 5-16,3-3-6 0,-3 3 4 0,0-1-4 16,0-2 2-16,-1-1-1 0,3 4 4 0,-7 1-1 15,6-2-3-15,-6 2 2 0,5-2 0 0,-1 1-2 16,-4 1 1-16,0 0 1 0,10 3 5 0,-10-3 7 15,8 5 2-15,-2 4 1 0,-2 1 1 0,0 0 1 16,1 6 2-16,-1 1-3 0,0 2-2 0,-2 1 2 16,5 7 0-16,-5-2-4 0,2-1 0 0,0 2 2 15,-3-7-2-15,3 1-2 0,-4-1-3 0,8 7 1 16,-9-6-4-16,2-3 4 0,-4-1-6 0,6 2 5 16,-2-5-3-16,-2 0-13 0,0-2-16 0,1-1-12 15,-4 1-22-15,4 0-18 0,-2-6-32 0,1 2-42 16,-1-1-48-16,-3-4-112 0,5-2-335 0,0 0 147 15</inkml:trace>
  <inkml:trace contextRef="#ctx0" brushRef="#br0" timeOffset="10197.524">6630 2215 104 0,'-9'0'343'0,"-2"-2"-36"0,4 2-20 0,0 0-26 16,1-3-20-16,6 3-27 0,-10 0-28 15,10 0-46-15,-5-1-64 0,5 1-84 0,0 0-133 16,0 0-194-16,0 0-364 0,-13 0 162 0</inkml:trace>
  <inkml:trace contextRef="#ctx0" brushRef="#br0" timeOffset="12949.808">2868 3838 59 0,'0'0'74'0,"0"0"6"0,0 0-9 16,0 0 5-16,0 0-14 0,0 0 5 0,0 0 5 0,0 0-12 16,0 0 8-16,0 0-3 0,0 0-1 15,0 0-1-15,0 0-9 0,0 0 6 0,0 0-8 16,0 0 2-16,0 0-3 0,0 0-1 0,0 0 0 15,0 0-7-15,0 0-1 0,0 0-5 0,0 0-4 16,0 0-6-16,0 0 5 0,0 0-4 0,0 0-3 16,0 0 4-16,0 0-10 0,0 0-5 0,0 0-2 15,0 0-1-15,0 0 5 0,0 0-4 0,-6 12-1 16,6-7-4-16,0 0 1 0,-2-2 0 0,1 2-3 16,1 2-1-16,0-2 2 0,-2 0-1 0,2 3-2 15,0-1 0-15,0 2 10 0,0-1-13 0,-2 1 4 16,2 3-2-16,0 0 1 0,-2-2 2 0,6 2-1 15,-2-2 2-15,-2 3-6 0,1-1-3 0,1-1 6 16,4 5-3-16,-3 1-3 0,2 0-4 0,-4 0 8 16,3 0 0-16,2-2 1 0,-1 2 2 0,-1 2-3 15,3-2-1-15,-2 2 3 0,0-1-3 0,1 1 11 16,-3-1-11-16,3-2 0 0,-2 3-8 0,2-2 8 16,0 3 0-16,0-3 1 0,-1 1 0 0,1-1 2 15,-2 0 0-15,1 0 0 0,2 1-3 0,-4-2 3 16,4 2-5-16,-2-1 6 0,-1 1 0 0,1 0 10 15,1 3-19-15,-2-2 7 0,1 1 6 0,3 4-9 16,-5-6 4-16,2 3-2 0,-1-2 5 16,1 0-7-16,2 2 3 0,-3 0 1 0,0-2 1 0,1 5-3 15,-1 1 2-15,2-2-1 0,-5-3 3 0,3-2-3 16,0 0-8-16,0 3 9 0,-3-1 1 0,3 3-1 16,-1-3-1-16,3-2-1 0,-5 4 2 0,3-3-7 15,-1-1 4-15,-2 1 1 0,3-2 0 0,-3 2 4 16,2 0-3-16,-2 0 1 0,3-1 3 0,0 3-1 15,-4-4-2-15,1 1 2 0,3 0 1 0,-2 2-4 16,2-1 1-16,-1-2-5 0,-2 3 5 0,3 5 0 16,-3-5 1-16,2 0-1 0,1 5-1 0,-4 1 6 15,1-7-7-15,-1 0 0 0,0 1-2 0,4 4 2 16,-3-5 3-16,3-2 1 0,-3 0 0 0,-1 1-8 16,4 0 3-16,-4 0 2 0,2 1 0 0,-2-2 0 15,2-1 4-15,-2 2-6 0,1 8 6 0,1-9-9 16,-2 0 7-16,3-1-3 0,-2 4-2 0,1-3 4 15,0 2-2-15,-1 3 2 0,1-3 5 16,0-1-7-16,2 1 0 0,-1 1 0 0,0-1 4 0,0 5-2 16,0-5 1-16,-2 1 1 0,7 6-2 0,-2-2 5 15,-1-4-8-15,-2 6 3 0,-1-9-2 0,3 9 1 16,-1-8 0-16,0 2-1 0,-1-1 8 0,0 7-1 16,4-2-8-16,-3-5 8 0,-1-1-7 0,-1 1 7 15,-1 8 0-15,2-7 1 0,0-1 3 0,0 0-3 16,-3 0-6-16,5 0 3 0,-5 0 2 0,5-1-1 15,-5 2 1-15,0-1-4 0,5 5 5 0,-5-7-1 16,1 1-2-16,-1 1 4 0,3 0-5 0,1-1 7 16,-7-2-6-16,6 3 2 0,-2-2 3 0,-1 2-1 15,2-2-1-15,0 0 1 0,-2 1 1 16,1-2 2-16,-4 2-4 0,5-3-1 0,-2 5-2 0,0-4-2 16,-5 4 0-16,5-3-1 0,0-1 2 0,-3 1 3 15,2 0-3-15,1 1 2 0,-3 1 0 0,3-2-5 16,-1 0 0-16,1 2 2 0,-4-4-4 0,3 2 6 15,-3 1-1-15,3-1-5 0,-1 1 3 16,4-1-1-16,-2-2 6 0,-4 1-9 0,4 1 1 0,-1-2 3 16,0-1-5-16,2-3 3 0,-2 6 1 0,2-1-8 15,-1 0 8-15,0-3 2 0,1 3-3 0,-2-1 1 16,0-2-1-16,1 3 2 0,-2-4-3 0,2 3 2 16,-1-3 1-16,2 4-2 0,1-3-2 0,-1-3 4 15,-1 4-3-15,0 1 1 0,1-1 2 0,1-1 2 16,-2-1-11-16,0 2 7 0,2-3-1 0,-2 6 2 15,1-3-3-15,-1-3 2 0,4 3 2 0,-4-1-1 16,0 4-2-16,0-5 3 0,0-2-1 0,0 7 2 16,0-5-4-16,1 4 3 0,1-4-3 0,0 1 3 15,-2 2-3-15,0-1 5 0,0 3 0 0,0 0 3 16,0-2 1-16,1-3 3 0,-1-1-4 0,3 6 3 16,-3-2-4-16,0-1 1 0,1-1 0 0,-1 3 0 15,3 1 2-15,-3 1-1 0,3-4 0 0,-1 5 1 16,-1-1 3-16,1 0 2 0,0 2 2 0,2-3-1 15,1 2-2-15,-5-1 2 0,0-1 1 0,4 2-4 16,-3-1 1-16,-1 3 5 0,4-4-5 0,-4 7-3 16,0-4 0-16,5-5-1 0,-1 3-2 0,-3-4-2 15,2-1 2-15,-2 1-1 0,3-3 0 0,-3 6 1 16,3-5-3-16,-3 3 1 0,2-4-2 0,-2 3 1 16,-1-4-4-16,4 2 4 0,1 1-3 0,-5-2 11 15,3-1-11-15,-3 3-1 0,0-3 0 16,4 3 2-16,-3-3 0 0,-1-1 2 0,0 3-4 0,-1-3 0 15,1-3 2-15,0 1-1 0,1 0-3 0,-1-7 3 16,-5 12-4-16,5-6 2 0,0-6 5 0,0 9 3 16,0-4-10-16,0-5-3 0,0 7 5 0,0-7-2 15,0 0-19-15,0 7-16 0,0-7-29 0,0 0-45 16,0 0-56-16,0 0-229 0,0 0-428 0,0 0 190 16</inkml:trace>
  <inkml:trace contextRef="#ctx0" brushRef="#br0" timeOffset="14683.727">3511 8577 57 0,'0'0'71'0,"0"0"-5"16,0 0-10-16,0 0 0 0,0 0-11 0,0 0-5 16,0 0 6-16,0 0-11 0,0 0-6 15,0 0-4-15,0 0 0 0,0 0-5 0,13-5 3 16,-13 5-4-16,6 0-5 0,-6 0 2 0,4-4 1 0,-4 4-1 15,5-1-2-15,-5 1-3 0,5-3 3 0,-5 3-9 16,0 0 7-16,0 0-3 0,0 0-1 0,10 0 4 16,-10 0-1-16,4-1-2 0,-4 1 3 0,0 0 3 15,0 0 2-15,4-1-1 0,-4 1 4 16,0 0 1-16,0 0 3 0,0 0-2 0,0 0 4 0,9 2-3 16,-9-2-2-16,8 3 1 0,-3-2 2 0,-2 0-1 15,3 1 5-15,0-1-3 0,2-1 0 0,3 2 3 16,1-2-5-16,-1 0-3 0,3 0 5 0,4 0 3 15,0 0-6-15,2-2-1 0,1 4 1 0,-2-4 1 16,3 2-2-16,7-3 1 0,-7 2-3 0,9-2 2 16,-1 1-4-16,-1-3 3 0,2 4-1 0,4-3-6 15,-2-2 3-15,-1 4 2 0,1-3-3 0,2 2-6 16,1-1 0-16,-2 0-1 0,2 0 1 0,1 0 2 16,-1 1-2-16,-2 0-4 0,2 3 1 0,-1-2-1 15,3 0 2-15,-5 2 1 0,3 2-5 0,-3-2 5 16,4 2-7-16,-4-2-1 0,2 3 2 0,-3 0 4 15,3 0-5-15,2 1 0 0,-2-1-2 0,2 1 4 16,0-1-2-16,13 2-1 0,-9-1 1 0,-3 2-2 16,1-2 3-16,-2 1 2 0,1-2-3 0,14 6 4 0,-13-7-3 15,0 3 1-15,11 0-3 0,-10-1 3 16,-3-1-3-16,2 1 0 0,1-2 0 0,1 0 2 16,-4-2 0-16,19 2-3 0,-16-4 3 0,13-1-2 15,1-2 5-15,-14 4-2 0,11-5-5 0,1 2 2 0,-2-1 0 16,1 2 6-16,-11-2-3 0,15 0-5 0,-3 2 1 15,-2-3 4-15,4 3-1 0,-3 1 1 16,-1-2-5-16,-11 3 4 0,-2 1-5 0,16 2 2 16,-3-4 2-16,-12 2-1 0,0 2 1 0,12-1 3 0,4 1-5 15,-18-2 1-15,17-2 5 0,-2 4-10 0,-1-4 4 16,-10 2-2-16,13-2 3 0,-16 3 1 16,16-3-1-16,-14 0 3 0,11-1-4 0,-13 3 4 15,17-5-7-15,-16 1 6 0,0 2 0 0,14-3-8 0,-2-1 7 16,-11 3 4-16,10-5-5 0,-8 3 0 0,11 0 0 15,-15 0 0-15,1 3 3 0,14-7-3 0,-12 5-2 16,9-5 3-16,-11 5-4 0,3-1 0 0,-5-1 1 16,16-1 5-16,-15-3-6 0,-1 1 3 0,1 2-4 15,-1-1 0-15,-3 3 1 0,3-2-4 0,-4 2-3 16,1-3 10-16,-1 2-3 0,3 3 1 0,-2-4 1 16,-1 1-1-16,-1 4 2 0,-1-3-4 0,1 4 3 15,3-5 0-15,-3 2-5 0,1 1 4 0,0-1 5 16,1-1-5-16,-1 0 4 0,-1 0-9 0,2 3 8 15,-1-3-4-15,0 0-1 0,0 0 1 0,-1 0 0 16,-2 1-4-16,-1-2 2 0,0 2 7 0,-8 1-2 16,1 0-2-16,-2 1 0 0,3 1 4 0,-4-2-5 15,1 3 1-15,-6-2-2 0,6 1 7 0,-2-1-2 16,2 0-1-16,-2 2 4 0,4-2-5 0,1 1-1 16,-2-2 2-16,0 2 1 0,9-2-5 0,-8 3 5 0,10-3-1 15,-3 3 0-15,-7-4-1 0,1 3 1 16,-1-1 2-16,-3-1-4 0,4 3 1 0,-4-1-2 15,1 1 5-15,-6-1-2 0,-1 1 2 0,1 0 4 0,-3 0-3 16,-3 0 7-16,0 0-5 0,0 0-5 16,-7 0-1-16,8 0-1 0,-6 1-17 0,-2-1-33 15,0 0-41-15,0 4-155 0,0-4-268 0,-10 1 119 16</inkml:trace>
  <inkml:trace contextRef="#ctx0" brushRef="#br0" timeOffset="17648.718">8609 9003 115 0,'-1'9'128'16,"-1"4"-15"-16,2 4-13 0,0-5-7 0,0 5-3 15,0-3-13-15,0-2-8 0,1 0-4 0,-1 0-1 16,1 4-13-16,0-3-4 0,2-3-8 0,-2 2-5 16,-1-5 1-16,1 2-2 0,1-4-2 0,-2 0-4 15,1 0-7-15,-1-2 0 0,1 0 2 0,1 2 10 16,-2-5 3-16,1 4 1 0,1-2 6 0,-2-2 0 16,0 0-6-16,0 0 1 0,0 0-6 0,0 0-5 15,-6-11-3-15,6 5 2 0,-1-1-5 0,-1-3-2 16,2 0-3-16,0 0-3 0,0-6 0 0,-1-2 2 0,4 1-2 15,-2-1 1-15,-1-2-8 0,1 1 2 0,2 0 2 16,-1 1-6-16,2 0-3 0,-1 2 1 16,1 0 6-16,2 1-4 0,-2 6-2 0,0-3 0 0,1 7-2 15,-1-3 5-15,1 4-2 0,0 0-2 16,1 1 4-16,1 3 2 0,2 2-2 0,0 0 4 16,2 3 4-16,1 7 1 0,0-1-1 0,0 3 4 15,-2 2-1-15,-1-2 0 0,0 2-5 0,3 0-1 0,-2 1 2 16,-2 0 0-16,0-2 3 0,-1-1-4 0,-1-2 2 15,-1-2-6-15,-1-3 1 0,1 2 1 0,-1-1-3 16,-1-1-2-16,0-2 0 0,0-1 3 0,-2 0-3 16,1 0 2-16,-1-2 2 0,1 2 0 0,-2-4 3 15,0 0 1-15,0 0-1 0,0 0-2 0,7-9-1 16,-2-2-1-16,-1 1 0 0,-2-3-2 0,2-3 3 16,0-2-4-16,-3 0-1 0,4-7 3 0,-1 6-2 15,0 2 0-15,-3 0-3 0,0-2 2 0,2 9 0 16,-2 1-1-16,1-1 2 0,0 5 0 0,-1-1-1 15,-1-1-3-15,3 3-3 0,-3 2 1 0,0 2 1 0,0 0 3 16,0 0 3-16,12 7 2 0,-10 3 3 16,6-1 1-16,-2 1 0 0,-1 5 0 0,3-1-3 15,-1 1 4-15,1 2-3 0,0 0-3 0,1-1 0 16,-3 1 2-16,3-1-1 0,-3-2-1 0,4 0 1 16,-4-3-1-16,-1 2 0 0,4-5-1 0,-3 1-2 15,2-1 2-15,-1-1-1 0,1-1 1 0,-1-1-4 16,0-1-5-16,1-3 1 0,-2 0-4 0,1-2 3 0,4-1-8 15,0-3-7-15,-2-2-8 0,4-5-4 0,-1-2-4 16,2-1-11-16,-4 1-1 0,2-1-3 0,2-8 2 16,-4 8-2-16,1-1 6 0,0 0 1 0,0-3 12 15,-3 3-4-15,-3 0 4 0,1 2 7 0,-3 4-1 16,0-2 10-16,-1 2 13 0,-2 0 7 0,1 5 15 16,-1-1 15-16,2 0 15 0,-4 4-2 0,2 2-4 15,0 0-8-15,-5-3-4 0,5 3 4 0,-10 10-6 16,4-2-2-16,-1 3 0 0,2 2 3 0,-4 1 1 15,1 1-3-15,1 2 1 0,-1 0-3 0,3-1-4 16,1 1-2-16,-2 0-3 0,5-5 0 0,-3 0-1 16,-1 2-1-16,5-1-3 0,0-2 0 0,0-3-2 15,0-2-3-15,0 1 0 0,5-3-2 0,-5-2 0 16,0-2-4-16,4 6 0 0,-4-6 3 0,7-1-1 16,-7 1-1-16,9-10 1 0,-2 3 1 0,-2-2-3 15,0-3 2-15,4 2-4 0,-3-2 1 0,-1 2 1 16,-2 1 1-16,1 0 1 0,1 3-4 0,-4 1 1 15,3 0-1-15,-2-1 0 0,1 1-2 0,-2 4 0 16,-1 1 3-16,7-1 2 0,-7 1-5 0,6 6 0 0,-2-1 5 16,1-2-3-16,-2 2 1 0,0 2 0 0,0-2-3 15,1-1 0-15,0 0 4 0,0 0-1 16,-2 1-2-16,4 0 1 0,-2-1 3 0,-1-1-2 0,1-1-3 16,0 0 1-16,-1 1 4 0,-3-3 2 0,8 1-2 15,-8-1-5-15,8-4 5 0,-5 0-3 0,3 0 1 16,-4-2 1-16,3 0 0 0,-1 1-3 15,0-5 4-15,1 4-2 0,-4-3 0 0,3 0-2 0,-4 3 2 16,4-4 1-16,-3 1-2 0,1 3 1 0,0 1 3 16,-2-2-2-16,1 5-4 0,2-2 3 0,-3-1-1 15,0 5-2-15,1-7 0 0,2 6 1 16,-3 1 2-16,0 0-5 0,10 1 4 0,-5 3 0 0,3 1-3 16,1-1 3-16,0 1 1 0,-3 5 0 0,6-4 0 15,2 4-2-15,-2 1 3 0,-3-3 1 0,7 1-1 16,-6-2 1-16,3 1-5 0,-2-1 0 0,4 1 6 15,-3-3-7-15,-3-1-16 0,2-2-8 0,-2 1-6 16,0-3-6-16,3 0-6 0,-6-3-5 0,3-1-5 16,0-1-4-16,-1 0-1 0,-2-2-7 0,2-3-6 0,-4-2 6 15,2 2-5-15,0-6 10 0,-2 0 2 16,0-3 4-16,-1 2 2 0,-2-9 6 0,0-3 5 16,-2 2 5-16,-3 1 4 0,2-2 9 0,-1 0 18 15,-2 3 11-15,0 6 15 0,0 2 18 0,3 5 10 16,0 1 18-16,-2 2 15 0,0-2 6 0,3 5 2 0,0 1-8 15,-2-1-10-15,3 3-6 0,0 3-4 0,0 0 5 16,0 0-1-16,0 0 5 0,0 22-7 16,4-4 1-16,-3 1-7 0,3 7-3 0,-1 1-1 0,-1 2-2 15,5-1-2-15,-5-1-2 0,6 0-4 16,-3 0 1-16,1-1-4 0,-1 0-7 0,1 1 0 16,-2-10-4-16,0 3-2 0,0-3 1 0,-2-5-6 15,1 0 0-15,1 0-5 0,-2-5 1 0,-1 0-2 0,3 1-5 16,-2-6 1-16,1 3-6 0,-2-1 3 0,0-1 1 15,-1-3-6-15,4 3 4 0,-4-3-3 0,5-12-3 16,-1 4-8-16,1-2-7 0,-1-2-7 0,2-2-7 16,-1-3-1-16,1 1-5 0,-3-2 3 0,0 1-1 15,1-2 3-15,1 1 4 0,-1 2-3 0,-2 5 8 16,-2-5 3-16,4 4 1 0,-3 3 1 0,-1 0 1 16,3 2 4-16,-2 3 8 0,-1-3 6 0,0 2 5 15,1 2 4-15,-1 3 4 0,3-6-4 0,-3 6 2 16,0 0 2-16,0 0-7 0,0 0 1 0,0 0-1 15,0 19 1-15,0-10-3 0,0 2-2 0,1-1 2 16,-1 1-1-16,4 0-3 0,-1 2 4 0,-2 3-3 16,3-3-1-16,-2-3 3 0,2 4-1 0,0-4-2 15,0 2-1-15,0-5-1 0,1 1-3 0,-4 0 4 16,3-2-1-16,2-3 0 0,-2 1-2 0,0 0-2 16,1-3-4-16,2-1 5 0,-1 0-4 0,1-1-4 15,0-4-2-15,3-1-2 0,2-3-4 0,-5 1-4 16,1-2-7-16,5-4-2 0,-3 0-7 0,-1-3-2 15,-1 0 0-15,3-8 1 0,-4 8 5 0,-2 1-1 0,1-1 8 16,-1 5 2-16,-5 4 2 0,5-4 11 0,-5 7 15 16,4-2 7-16,-4 2 12 0,0 0 2 0,4 2 5 15,-4 3-3-15,0-4 0 0,0 4-4 16,0 0 0-16,0 0-3 0,1 20-2 0,-1-11-5 0,4 1 2 16,-4 0-5-16,1 2 1 0,3 0 0 0,1 2-4 15,4 3 1-15,-1-2-2 0,-2 2-1 0,7-5-11 16,-3-1-9-16,-2 0-5 0,6 1-7 0,-5-3-10 15,4 1-3-15,-2-3-2 0,-2 0-6 0,-2 1-5 16,3-3 0-16,-5-2 2 0,3 1 3 0,-6-2 10 16,3 1 6-16,-5-3 4 0,4 5 2 0,-4-5 1 15,0 3 4-15,0-3 12 0,0 0 10 0,-14 2 9 16,8 0 7-16,-1 0 8 0,-3-2 11 0,2 0 3 16,-1 3 3-16,-2-3 1 0,2 2-1 0,1 1-1 15,-1-3-6-15,2 2 0 0,0-2-4 0,7 0-4 16,-10 1-4-16,4 0-3 0,6-1-16 0,-9 3-23 15,9-3-28-15,-9 0-31 0,9 0-44 0,0 0-49 16,-7 0-138-16,7 0-337 0,0 0 149 0</inkml:trace>
  <inkml:trace contextRef="#ctx0" brushRef="#br0" timeOffset="19195.172">1335 5938 65 0,'0'0'64'0,"0"0"1"0,0 0-7 0,0 0-15 0,0 0 11 15,0 0-19-15,0 0 6 0,0 0-5 0,0 0-3 16,0 0 4-16,0 0 4 0,0 0 6 0,0 0 1 16,0 0-15-16,0 0 7 0,16-9-6 0,-8 6 5 15,-3-6-18-15,4 2 4 0,0-3-2 0,4-2-2 16,0-5-3-16,-1 3 1 0,4-8 1 0,2-2-7 16,-1-1 0-16,-2-1-3 0,1 4-2 0,-3-2 2 15,-2 0-14-15,-1-3 2 0,-2 5-6 0,1 2 2 16,-5-1 2-16,-4 2 5 0,5-5-6 0,-5 4 1 15,0 3-4-15,-5-1 7 0,2 0 0 0,-5 1-4 16,3 0-1-16,-2 8 3 0,1-8 2 0,0 6 12 16,0 2 12-16,4 0 10 0,-2 2-10 0,0 4 8 15,3-4 0-15,-3 4-14 0,1 1 4 16,3 2-7-16,0 0 5 0,0 0 2 0,-9 14-6 0,6-2-6 16,1 6 10-16,4 10-8 0,-4 3-8 0,2 3 2 15,0 13 5-15,2 1-1 0,3 4-5 0,-2 3 8 16,-1 4-1-16,3 0 2 0,-1 26-1 0,0 0 5 15,1-25-1-15,-1 25-3 0,3-5 3 0,-3-22-4 16,-1 4 0-16,1-3-1 0,1-1-6 0,0-5 6 16,-3-5-4-16,3-12-3 0,-1-1-16 0,-4-2-4 15,0 0-18-15,5-3-16 0,-5-11-24 0,0-1-22 16,0-2-100-16,0-6-213 0,-1 0 94 0</inkml:trace>
  <inkml:trace contextRef="#ctx0" brushRef="#br0" timeOffset="19589.84">1383 6046 22 0,'7'-8'129'0,"-2"2"-8"0,9-2-11 15,0 3-7-15,5-2-15 0,-1 2-7 0,1 2-12 16,-2 1-1-16,2 0-6 0,0 5-9 0,0 1-8 16,-2-2-2-16,-1 1 0 0,-3 2-6 0,4 2-4 15,-7-2-3-15,3 0-6 0,-3 2-3 0,-4-5-6 16,1 0 4-16,-1 1-4 0,1-1-8 0,-5 1 13 16,5-3-3-16,-5 1 6 0,-2-1 5 0,4 3 3 15,-4-3-3-15,0 0-4 0,0 0-2 0,0 0 0 16,0 0 1-16,-8-16-2 0,6 9-1 0,-1-1-4 0,-1-1 4 15,-1-1-1-15,-1-5-5 0,-1 0-1 0,4-3 2 16,-2 0-2-16,3-3-2 0,-4 4-3 16,6 0-2-16,-1-2-2 0,2 2-1 0,-1 2 1 15,5 1 0-15,-3 4-6 0,4 1-10 0,-1 3-11 16,4-1-25-16,-2 4-12 0,4-1-24 0,0 4-20 16,0 2-28-16,0 3-69 0,-1 0-217 0,0 2 96 15</inkml:trace>
  <inkml:trace contextRef="#ctx0" brushRef="#br0" timeOffset="20525.875">1824 6007 43 0,'0'-8'118'0,"3"-1"-21"0,-2 0-15 15,3-2 3-15,0 0-11 0,-3-6-9 0,4 1-4 0,-1-1-2 16,-1 5-17-16,-1-1 1 0,3 3-5 16,-5 0-4-16,4 0-5 0,-3 4-1 0,2 0 6 0,-3 0 4 15,1 1 2-15,-1 1 6 0,0 0-2 16,0 4-5-16,0 0-7 0,-3-5-2 0,3 5-7 16,0 0-1-16,0 0-6 0,-11 10 5 0,11-5-5 15,-5 3-1-15,4 1 0 0,-2 0 0 0,-1 1 0 16,3 2-6-16,1 3 5 0,-1 1-3 0,2-2-5 15,0-2 2-15,2 5 0 0,-2-6 1 0,3 1 1 0,0 1-2 16,2-1-2-16,-1-1 3 0,3-1-2 0,-2-2-3 16,4 1 4-16,1-2 2 0,0-2-2 0,2-1-1 15,0-4-2-15,1-2-4 0,1 0-3 16,1-5-11-16,4-1-5 0,-5 1-5 0,2-4-9 0,1-2-8 16,-4-1-5-16,4-6-4 0,-8 5-2 15,1-1-1-15,-2-1 4 0,-1 0 0 0,-1 0 2 16,-1 0 2-16,-4-3 7 0,0 7 2 0,-2 0 4 0,1-1 8 15,-2 3 7-15,-2 2 12 0,0 3 1 0,1 0 8 16,-4 3-5-16,1 1 5 0,-4076 2 1 0,8145 5 1 16,-4073 1 7-16,-1 0-2 0,-3 3 4 0,-1 2 4 15,0 3-1-15,1-2 2 0,4 1 4 0,0 1 0 16,-1-2-3-16,6 0-8 0,-2-3 1 0,3 3-5 16,1 1-2-16,2-6 7 0,0 7-7 0,2-5-5 15,1 0 6-15,1 2-3 0,2-8 1 0,-1 2 18 16,4 0-19-16,0-1 3 0,1-3-9 0,3-1 0 15,-3-2-3-15,4-1-8 0,-1-2-15 0,3-1-4 16,-1-3-5-16,-2 1 0 0,0-5-5 0,-1 4 1 16,1-3 8-16,-4-4 0 0,-3 6 1 0,4-4 1 15,-3-1 6-15,-1 5 1 0,-2-2 5 0,0-2 0 16,-4 0 5-16,5 4 6 0,-5-2 5 0,5 2 14 16,-5 0 8-16,0 2 8 0,0 0 0 0,0 3 10 15,0 0 4-15,0 0 10 0,0 2 1 0,0 3-2 16,0 0-2-16,-4-7-3 0,4 7-8 0,-4 0-4 15,4 0 1-15,0 0-9 0,-6 5-1 16,6-5-2-16,-4 7 0 0,0-3-5 0,2 2-1 16,-1 1 1-16,3 1-3 0,-3-1-5 0,2 4 10 0,1-2-3 15,0 3-1-15,0 1 3 0,0 2-2 16,1-3-1-16,-1 4 8 0,3 0-5 0,-2 1 3 0,2 1 0 16,-2 3-1-16,3-3 3 0,0 7-1 0,0 1 3 15,2-1 2-15,-2-7-6 0,2 7 1 0,-2-5-3 16,1 6-3-16,-1 1 2 0,0-8 1 0,0 8-6 15,-4-8 0-15,6 0 1 0,1-1-2 0,-5 1-5 16,2-3-2-16,0-1 3 0,4 1-3 0,-3 0 0 16,-3-2 1-16,2-1 0 0,-1-2 1 0,2 1-4 15,1 2 2-15,-2-1-1 0,2-1-1 0,-2-2 3 16,-1 2-5-16,0-2 0 0,0-1 4 0,0-1-2 16,-2 0-1-16,2-2 1 0,-1-1 0 0,1 0 0 15,-1-3-4-15,-1 2 1 0,2 0 1 0,-3-4 3 16,0 5 0-16,0-5-1 0,1 4 5 0,0-1-6 15,-1-3-27-15,0 0-30 0,0 0-47 16,0 0-49-16,-11-8-156 0,6 4-329 0,1-1 145 16</inkml:trace>
  <inkml:trace contextRef="#ctx0" brushRef="#br0" timeOffset="20721.864">2586 5995 92 0,'0'0'85'0,"0"0"-71"0,0 0-47 0,0 0-34 15,-18 4 16-15</inkml:trace>
  <inkml:trace contextRef="#ctx0" brushRef="#br0" timeOffset="23343.648">9460 8286 57 0,'0'0'84'0,"0"0"-5"0,0 0-3 0,0 0-8 16,0 0-2-16,0 0-1 0,0 0-9 0,0 0-7 16,0 0 7-16,0 0-3 0,0 0-4 0,0 0-6 15,0 0 0-15,0 0 2 0,0 0-8 0,0 0-3 16,0 0-1-16,0 0-11 0,0 0 8 0,0 0-1 16,0 0-3-16,0 0 5 0,6 3 1 0,-6-3-4 15,4 4 0-15,-4-4-1 0,3 4-1 0,-3-4-5 16,4 2-2-16,-4-2-2 0,8 2-4 0,-6 0 4 15,1 2 5-15,1-3-2 0,1 2 3 0,2-1 4 0,0 0-3 16,1 1 1-16,1-1-3 0,2 1-1 0,-1-2 1 16,4-1 1-16,-4 3 2 0,2-2-3 15,3-1-1-15,2 0-1 0,-3 0 3 0,4 2-4 0,-1-2-3 16,-3 0-1-16,0 0-4 0,2 1 2 0,-2-1-4 16,-2-1-1-16,6 1-1 0,-7 1 0 0,3-1 2 15,-1 1-1-15,0-1-1 0,-2 0-4 16,1 3 4-16,-1-3-3 0,2 2-2 0,-4-4 5 0,4 6-3 15,-3-4-2-15,-4 1 2 0,3 0-1 0,-1-2-2 16,-2 2 1-16,1 2 0 0,-1-2 1 0,-6-1-3 16,10-1 0-16,-5 1 0 0,-5 0 5 0,6 1-1 15,-6-1-4-15,0 0 7 0,6 0-5 0,-6 0-4 16,0 0 3-16,0 0-16 0,1 2-18 0,-1-2-38 16,0 0-26-16,-10 7-51 0,2-4-107 0,2-3-275 15,-4 1 123-15</inkml:trace>
  <inkml:trace contextRef="#ctx0" brushRef="#br0" timeOffset="29364.97">3359 8548 64 0,'0'0'72'0,"0"0"0"0,0 0-7 0,0 0 1 15,0 0-6-15,0 0 5 0,0 0-7 0,0 0 3 16,0 0-3-16,0 0-3 0,0 0 0 0,0 0-8 15,0 0-4-15,0 0-2 0,0 0-6 16,0 0-4-16,0 0-5 0,0 0-1 0,0 0-2 0,0 0-4 16,0 0 1-16,0 0-3 0,0 0-6 0,0 0 0 15,0 0 1-15,0 0 2 0,0 0-7 0,0 0 0 16,0 0 4-16,0 0-3 0,0 0 4 0,0 0-7 16,0 0 2-16,0 0-3 0,0 0-1 0,0 0 1 15,0 0-2-15,0 0-5 0,0 0-1 0,0 0 3 16,0 0-1-16,0 0 3 0,0 0 5 0,14 6-4 15,-14-6 3-15,0 0-3 0,7 3-2 0,-4-3 3 16,-3 0-2-16,7 3 0 0,-7-3 5 0,6 1-1 16,-6-1 2-16,7 2-4 0,-3-1 5 0,-4-1 0 15,5 3-6-15,1-2 2 0,-6-1-3 0,5 3 2 16,0-2 0-16,-5-1 1 0,9 2-6 0,-5-2 1 16,-1 1 4-16,-3-1-3 0,0 0 3 0,11 1 0 15,-7-1-2-15,-4 0 5 0,10-1 3 0,-10 1-5 16,7-1 1-16,-7 1 3 0,8 0-2 0,-3 0-5 15,-5 0-2-15,9-2 6 0,-4 1-3 0,-5 1 2 0,8-2 2 16,-8 2-4-16,6-1 4 0,-6 1 2 16,9-3-4-16,-9 3 0 0,5-2-2 0,-2 1-4 15,2-1 5-15,-5 2 2 0,5-3-3 0,-1 1 4 16,-4 2-5-16,6-5 7 0,-3 2-7 0,1 2-3 16,-4 1 5-16,5-3 4 0,-1 0-5 0,-4 3 2 15,4-4-4-15,1 3-2 0,-4-3 2 0,4 2 0 0,-1 1 1 16,-4 1-3-16,5-5 1 0,-1 3 1 0,-3-1 1 15,-1 3 2-15,8-3-5 0,-6-1 4 0,1 1-2 16,2 2-2-16,-5 1 12 0,6-5-8 0,-4 2 0 16,-2 3-5-16,3-2 5 0,-3 2-5 0,4-3-2 15,-4 3 5-15,2-4 0 0,0 0 2 0,-2 4-4 16,0 0 6-16,4-4-4 0,-3 2 1 0,3-1-4 16,-1 0 2-16,-1-1 2 0,-2 4 1 0,5-5-6 15,-3 3 9-15,0-1-2 0,-2 3-3 0,5-4 0 16,-5 4 0-16,3-3-1 0,-1 1 2 0,-2 2 3 15,3-4 0-15,-3 4-6 0,0 0 0 0,5-4 2 16,-5 4 1-16,1-2-2 0,-1 2 6 0,0 0-3 16,4-5-1-16,-4 5 0 0,5-1-3 0,-5 1 1 15,1-6 0-15,2 3 1 0,-3 3 4 0,4-4-8 16,-3 1 2-16,3-1 5 0,-1 1-4 0,-1 1 10 16,1-3-11-16,-1 1 4 0,-1 0-2 0,2 2-3 15,-3 2 3-15,1-7-3 0,3 4 6 0,-3-1 2 16,2 1-4-16,-3 3-1 0,2-3 1 0,-2 3 1 15,3-5 1-15,-3 5 2 0,0-5-5 0,0 5 4 0,4-4 0 16,-4-1-1-16,0 0 1 0,0 5 1 0,5-6-5 16,-4 2-2-16,-1 0 1 0,4-1 6 0,-4 1 0 15,1 0-2-15,1-2 0 0,-2 2-5 0,0 0 4 16,2 1-6-16,-2 3 7 0,4-8 2 0,-4 5-5 16,1-3-1-16,2 5 3 0,-3-3-3 0,0 0 6 15,4 0-5-15,-3 1-3 0,-1 3 8 0,3-7-4 16,-2 3-1-16,1 1-4 0,2 0 2 0,-4-3 5 15,4 2-6-15,-4 0 4 0,4-1-2 0,-3-1 1 16,2 2-2-16,-2 0-3 0,3 0-1 0,-1-1-2 16,-1 1 11-16,2-3-6 0,-4 2 4 0,5 2-1 15,-4-2 3-15,2 0-3 0,1 0 6 0,-3 1-6 16,1 0-2-16,1-1-2 0,1 0 10 0,-3 0-5 16,2 0 1-16,-1 0-2 0,2 1 0 0,-1-1-4 15,-2-1 6-15,1 2-4 0,1 0 6 0,0-2 3 16,-1 1-12-16,-1-1 4 0,2 1-1 0,-2-1 7 15,2 2-3-15,-1-1 0 0,0 0-2 0,3 0 0 16,-3 0-1-16,2-2-2 0,-1 2 2 0,-1-2-2 16,0 2 9-16,0 0-11 0,2 0 9 0,-3-2-1 15,2 2-7-15,-1-2 2 0,3 1 1 0,-2-1 5 16,-1 0-3-16,-1 1-4 0,2 2-8 0,1-3 17 16,-3 3-7-16,2-3-4 0,0 3 8 0,-2-2 1 15,2 1 2-15,-2 0-3 0,4-1-8 0,-3 2-4 16,2-3 8-16,-4 1 3 0,5 1-3 0,-3-2-3 0,0 1 2 15,2-3 4-15,-1 3 5 0,-1-1-11 0,3 0 2 16,-4 0 0-16,3 0 2 0,0 0 2 16,-3 2 3-16,6-6-2 0,-7 6-2 0,5-4-5 15,-1 2 3-15,-4 2 10 0,6-2-10 0,-5 1-2 16,3-1 2-16,0 0-4 0,1-2 6 0,-2 4 2 16,1-5-3-16,-2 3-12 0,1-1 11 0,2 1 5 15,-4 1-3-15,2-2-1 0,-1 1 4 0,2-3-1 16,-4 3-6-16,4 1 6 0,-2-5 0 0,1 2-9 0,1 1 7 15,-3 1-4-15,3-3 4 0,-2 2-3 0,0-1-5 16,-1 4 4-16,2-2 2 0,-2-1 3 0,0 1 2 16,2-3-2-16,-2 3-5 0,1 0 1 0,0 0 3 15,-1-1 4-15,-1-1-10 0,3 2-2 0,-1-1 7 16,2-2-2-16,0 3 2 0,0-2-4 0,-3-1-2 16,3-1 9-16,0 3 1 0,-3-4-8 0,4 2 7 15,-1 0-3-15,1 0-1 0,-3 2 10 0,1-1-11 16,1 0 2-16,0-1 2 0,-1 0-4 0,1 2 4 15,-2-1-2-15,-1 1-2 0,4-2 4 0,-1 0-1 16,-2 2 2-16,1-1 1 0,-3 3-8 16,5-4 5-16,-4 2-1 0,1-2-4 0,-1-1 0 0,-1 2 5 15,3 0 3-15,-1-1-4 0,-1-1 0 0,-1 0 0 16,3 1-1-16,-2 2 3 0,1-4 5 0,1-1-10 16,1 1 8-16,-4 2-26 0,1-2 20 0,3 2 1 15,0-1-3-15,-4-2 5 0,4 2-3 0,-3 0 0 16,3 0 7-16,-3-4-9 0,3 5-1 0,1-2 5 15,-5 0-1-15,4 2-2 0,0-3 3 0,-3 1 5 16,2 1-5-16,-1-4-5 0,2 3 0 0,0-2 2 16,0-3 3-16,-4 5-4 0,6-1 9 0,-2-1-3 0,-1-2-3 15,-1 1-4-15,1 2-10 0,-3 2 21 16,5-2-10-16,-1-4 0 0,-3 8 8 0,-1-4-7 16,3 2-7-16,0-1 12 0,0-1-3 0,-2 3 6 15,3-2-6-15,-3 0-2 0,2-1 5 0,-3 4 3 16,2-3-4-16,1-2-4 0,-3 3 6 0,3-2-8 0,-2 1 4 15,2-5-7-15,3 2 2 0,-4 1 5 16,3-1 5-16,-1 1-11 0,-1 0 6 0,1-1-3 16,-3 0-1-16,3 3 5 0,-3 1 2 0,5-5 0 0,-3 5 0 15,-1 1-2-15,0-2-1 0,-1 0-4 16,0 2 7-16,1-2-8 0,0 0 3 0,1 2 1 16,-2-1-4-16,0-2 7 0,2 3-3 0,-2 0-4 15,0-3-1-15,2 0 7 0,1 1-3 0,-2-1-5 0,1-3 1 16,1 4 6-16,-2-2 8 0,1-1-16 0,-1 4 11 15,1-3-3-15,2 0-3 0,-5 2 0 16,4-5 1-16,0 1 5 0,-1 3-1 0,1-2-3 0,0 0 0 16,0-1 7-16,-3 1-7 0,3 1-2 0,-2-3 3 15,1 2 1-15,1 1 9 0,0-2-7 0,-4 3-11 16,5-2 5-16,-1 1 3 0,0 0-2 0,-3-1-4 16,3 4 10-16,0-6-5 0,1 4-5 0,-3-4 3 15,5 1 3-15,-3 5 0 0,2-5-1 0,-3 4 2 16,4-4 3-16,-3 0-19 0,1 0 15 0,0-1 1 15,0 0 1-15,-2 1-6 0,2-1 4 0,-1 3 2 16,-1-2-1-16,0 0 0 0,0 1-2 0,-2 1 0 16,2-3 3-16,0 5-2 0,0-5-9 0,0 8 6 15,-2-8 1-15,1 0 4 0,1 5-4 0,-1-1 2 16,0-3 2-16,-1 3-4 0,2 2-1 0,-2-2 1 16,3-3 1-16,-2 3-5 0,2-1 6 0,0 2 1 15,0-5-7-15,-2 5 6 0,3 0 1 0,-1-2-8 16,1-2 3-16,1 0 11 0,-3 5-6 0,0-6 0 15,2 6-8-15,1 1 9 0,-2-3-5 0,1 2-1 16,-1 0 6-16,1 0-4 0,-1 0 1 0,1 0-2 16,-2 2 0-16,3-1 9 0,-3-1-6 0,2 2 6 15,-1-2-4-15,-3 3 5 0,4 0-2 0,3-3-5 16,-6 3 5-16,2-3 3 0,0 1-7 0,0 0-1 16,-3 1-1-16,3 0 0 0,1-2 4 0,-1 2-6 15,2-1 2-15,-2 0-1 0,0-1 1 0,-2 0-1 16,1 1 1-16,2 0-2 0,0-1 7 0,-1 2-8 15,0-1 2-15,-1 0 12 0,2 0-12 0,-2 1 10 0,3 1-6 16,-4-1-4-16,2-1 1 0,2-1 5 16,-2 2-6-16,1-3-1 0,-1 1-1 0,1 1 4 15,1-2 1-15,0 0-3 0,0-3 5 0,-1 5-5 16,4-6 1-16,0-1 0 0,0 4-5 0,-4 1 6 16,4-3-3-16,-3 1 3 0,2 0-2 0,0 1-1 0,3-1 1 15,-4 1 3-15,2-1-5 0,-3 0 6 16,2 5-8-16,-2-1 3 0,6-5 1 0,-6 6 5 15,5-4-2-15,-2 0-3 0,0 3 2 0,1-3-3 16,-3 3 4-16,5-4-6 0,-2 1 1 0,-2 4 7 0,2-3-4 16,2-2 0-16,-4 1 5 0,1 4-7 0,0-6-2 15,-2 6 3-15,1 0 4 0,-1-2-4 16,4 0 2-16,-3 2 1 0,-2 0-8 0,1 1 4 16,-1-1 3-16,2 0 2 0,-2-2-1 0,2 2-7 15,-1 0 6-15,2-1 0 0,-1-2-3 0,2 0 2 0,3-1-3 16,-4 0 1-16,2 0 3 0,2-1-3 0,-1 1 0 15,4-2 3-15,-3-1 0 0,-4 1-1 0,5 0 0 16,-1 1 3-16,1 1-6 0,-1-2 0 16,2 2 3-16,-3 1 0 0,-2-2-3 0,0 6 2 15,0-7-2-15,0 6 5 0,1 0-2 0,-4-2-5 0,1 4 6 16,2-3 2-16,-1 1-1 0,0 1-6 16,0-1 4-16,1 2 0 0,-3-3-3 0,3 2-1 15,0 0 5-15,-1 0-3 0,0-2 2 0,1 3 3 16,-1-3-3-16,3 3 0 0,-2-4 2 0,-1 2 3 15,1 0-5-15,3-3-5 0,-3 3 9 0,2-2-8 0,2 0 4 16,-3 0-2-16,2-2-4 0,-3 5 6 0,2-4 1 16,-3 2-1-16,3 0 3 0,0 1-8 15,1-1 9-15,-3 0-8 0,0 1-2 0,3 0 7 16,1-2 0-16,-4 2 1 0,2 3-4 0,-1-3 6 16,2-1-4-16,0 4-2 0,-1-2 3 0,0 0-2 0,3 0 7 15,-3 2-5-15,-2 1-1 0,1-1 2 0,-2 2 2 16,0 0-3-16,2-2-2 0,-2 1 1 0,-3 2-1 15,4 0 4-15,-1-2-2 0,0 1 3 16,0 1 0-16,1-2 0 0,-1 2-3 0,-1-1-2 16,-4080 0-2-16,8162 0 3 0,-4077 0 3 0,-6 1-1 0,5-2 2 15,-2 3 2-15,1-3-20 0,1 1 13 16,-2 1-5-16,2 0 7 0,-1 1-5 0,-2-1 7 16,4-1 1-16,-3 1-9 0,4 1 3 0,-4 1-6 15,3-2 7-15,1-2-12 0,-2 2 18 0,2 0-5 16,-4 1 6-16,4 0-2 0,-1-4-2 0,-2 5-1 15,3-3 5-15,-2 0 3 0,2 2-10 0,-1-1 2 0,1 1 4 16,-2-3-6-16,0 3-1 0,2-1-1 0,-4 1 5 16,4 0 10-16,-1-2-7 0,-1 1 2 0,-1 0 5 15,0 2-2-15,-1-1 2 0,5 0-2 0,-4-1-2 16,3 1-1-16,-3 2 3 0,1-3 3 16,1 1-6-16,5 0-5 0,-4 1 5 0,-1 0-3 0,6-2 8 15,-7 3-2-15,2-3-4 0,5 3 3 0,-9 0-3 16,4 0-1-16,4 0-4 0,-6 0 5 15,0 0-1-15,0 0 1 0,-1 3 1 0,3-3-9 16,-1 0 7-16,1 1 0 0,-1 2 0 0,1-2 3 16,0 0-6-16,0 1 6 0,-2-1-6 0,7 4 5 15,-9-3-4-15,6-1 4 0,-3 1-3 0,-1 2 6 16,2-2-7-16,0 1 7 0,-1 1-2 0,2-2-2 16,-1 1 0-16,-2 0-1 0,1 1 0 0,1 0 3 15,-3 0-8-15,3-1 8 0,-4 0-2 0,4 1 3 16,-1 2 0-16,0-4 0 0,1 1 3 0,1 2-5 15,-1 0 7-15,-2-1-4 0,1-1-5 0,-1 2 7 16,1-1-3-16,1 0 7 0,4 0-6 0,-8 0 1 0,2 1 0 16,3 0-4-16,-2-2 3 0,2 1 2 0,-2-2-2 15,0 2 2-15,-1 2-8 0,2-3 6 0,2 1 11 16,-2 0-12-16,-1 0 0 0,0 0 2 16,1 1-2-16,-3-1 2 0,2 1-7 0,-2 1 2 15,2-3 1-15,1 2-3 0,-1-1 8 0,1 1-14 16,-2 0 11-16,-2 1-6 0,8-1 2 0,-7 3-1 0,2-3 3 15,-3 3-3-15,7-1 1 0,-3 2-5 16,2-1 6-16,-1 1-5 0,1 0 1 0,0 0 4 0,0 3-5 16,-2-5 3-16,3 2 2 0,-2 0-5 15,2 0 4-15,-1-2-3 0,0 2 1 0,-1-2 0 16,0 3 4-16,1-4-1 0,-2 0-2 0,5 5 0 16,-5-5 0-16,-2 2 1 0,1-4-7 0,3 6 1 15,-1-1 3-15,1-2 4 0,-4-1-4 0,1 4 1 16,2-1-4-16,-4-2 4 0,3 3 6 0,1 0-10 15,-3 1 5-15,-1-3-5 0,2 3 3 0,2 0 0 16,-1 2-2-16,-1 2-4 0,1-3 3 0,-1 3 7 16,-2-1-5-16,5 2 3 0,-2-2-2 0,-1 0 2 0,-2 2 5 15,0 0-6-15,0-1-2 0,0 0 2 0,1 0 1 16,-1 0 3-16,0 0-6 0,1 4 0 16,-1-5 9-16,1 1-6 0,-3 2 2 0,-1 1-3 15,8 1 3-15,-5 2-4 0,0-1 0 0,-3-3 2 16,1 0-2-16,-1 7 3 0,2-2 3 0,-5 2-2 15,5 2 5-15,-2-6-4 0,1 3 2 0,0 4-3 0,-2-2-1 16,2 1-4-16,-4-1 8 0,3-1-3 16,-3 2-1-16,3-9 3 0,-2 10-3 0,0-8 3 15,2 5-3-15,0 0-2 0,-3-5 2 0,0 5 3 16,4 1-5-16,-4-7 4 0,0 0-2 0,8 7-1 16,-4-4 3-16,0-2-1 0,0-1-4 0,0 1 1 15,-3-2 0-15,5 1 1 0,-1 1-1 0,0 3 0 16,-1-6 2-16,4 8-5 0,-3-3 3 0,0-4 5 15,-2 0-4-15,2 1 0 0,0 1 1 0,-2-4 2 16,2 2-6-16,-2 0 0 0,1 1 3 0,2 7 0 16,-2-9-1-16,0 0 5 0,0 1-1 0,-3-1 3 15,2 0-5-15,2 0-1 0,-2-1-4 0,0 1 3 16,-2-2-2-16,4 2 3 0,-2 1 1 0,1-1-4 16,0 3 0-16,-3-3 0 0,3 2 1 0,-4 0 0 15,3 1 3-15,-1 0-1 0,3 3-1 0,-1 2 1 16,-1-5 0-16,3 5 5 0,-5-6-8 0,4 1 0 15,-1-1 5-15,-1-2-4 0,0 3 4 0,-1 0-4 16,2-1 1-16,0 6 6 0,-4-5-7 0,4 4 2 16,-1-5-3-16,1 6-1 0,-4-7 1 0,1 10 2 15,3-5 4-15,-3 3 2 0,4 0-4 0,-3-7-1 16,2 7-3-16,3 0 0 0,-4 1 3 0,3-1-1 16,-1-2 4-16,0 0-5 0,0 1 1 0,-2-5 1 15,-1-1 0-15,5 6-3 0,-7-5 3 0,4 5 0 16,0-7-1-16,0 10 1 0,0-3-3 0,1 0 1 15,-2-5 5-15,0 5-6 0,2-2 3 0,0-4-2 16,-1 1 5-16,0 4-1 0,4 0-6 0,-7-4 3 16,1-2-3-16,4 7 4 0,-6-7-1 0,4 2 2 15,-1-1-2-15,-2-1 3 0,4 2-1 0,-1 4-7 16,-2-3 4-16,5 0 0 0,-2 4 0 0,1-1 3 16,-5-5-1-16,2 1-1 0,-3-2-2 0,4 3 3 15,-3-3-1-15,3 2 0 0,-3-1-1 0,0 0 1 16,-2 1-1-16,3-1 5 0,0-1-6 0,-3 0 1 15,1-1 3-15,-4 2-3 0,3 0 4 0,-4-2-3 16,4 2 2-16,-3-1-3 0,4 1 2 0,-2 0-4 16,0-3 6-16,0 4-4 0,0 1 2 0,0-2-4 15,0-2 3-15,4 2 0 0,0-1 1 0,-1 0-4 16,1 1 5-16,-2-1 0 0,1 2-3 0,-1-1 0 16,-1-4-2-16,0 0 3 0,0 1 2 0,0-1-6 15,1 1 4-15,-1 2 0 0,3-7-2 0,-4 2-1 16,1-2 1-16,2 4-1 0,0 1 4 0,-1-6-4 15,1 1 3-15,0 6-4 0,-2 0 4 0,-1-6 0 16,3 3-1-16,-1 2-3 0,-3-4 2 0,5 0-4 16,-4 1 7-16,3 3 0 0,-1-2-2 0,-1 0 6 15,2 4-7-15,-3-5 2 0,-3 0 1 0,6 2-1 16,-3-3-3-16,-2 3 0 0,4-2 6 0,-2 0-4 16,1 2-5-16,1-3 3 0,-3 1 3 0,2 0-4 15,1 0 3-15,-1-2 2 0,2 1-1 0,0-1-2 16,1 2 1-16,-2-4 1 0,-1 2 1 0,3-3-1 15,-1 2-2-15,0-1 0 0,-1 1 2 0,1-3 0 16,0 0 1-16,-2 0-2 0,5 3 0 0,-3-2 1 16,0-1 1-16,2 0-7 0,-3 1 2 0,4 3 3 15,-4-3-1-15,3 2 2 0,-4-1-3 16,5 1-1-16,-3 0 3 0,0-1 2 0,2 1-4 0,0 2 1 16,1-4-2-16,-4 2 4 0,4-1 1 0,-4 1-6 15,5-1 2-15,-2 0 5 0,0-1-7 0,-2 0 5 16,1 0-2-16,0 3 0 0,-2-6 6 0,3 6-5 15,-1-3-1-15,0 0-1 0,-2-2 0 0,3 2 1 16,-2 2 1-16,3-4-1 0,-4 3 0 0,1 0 1 16,-2-3-7-16,4 3 6 0,-2-2 3 0,3 2-4 15,-4-1-1-15,1 0 4 0,1 1 0 0,-2-1 4 16,0 0-6-16,1-1 2 0,0 0 6 0,-1 1-9 16,0-2-2-16,-5-5 1 0,13 12 2 0,-9-10 0 15,1 3 3-15,-5-5-3 0,10 6 0 0,-10-6 2 16,8 8 0-16,-4-3-3 0,-4-5-2 15,6 6 3-15,-6-6-2 0,8 5 3 0,-8-5 2 0,7 5 6 16,-7-5 3-16,7 6-1 0,-7-6-2 0,0 0-1 16,6 5-3-16,-6-5 4 0,0 0-2 0,8 4 1 15,-8-4 0-15,0 0-2 0,0 0-1 16,0 0 3-16,0 0 4 0,0 0 7 0,0 0 4 16,0 0-1-16,6 6 0 0,-6-6 5 0,0 0-6 0,0 0-23 15,0 0-46-15,0 0-56 0,0 0-98 0,0 0-177 16,-43-15-410-16,20 2 182 0</inkml:trace>
  <inkml:trace contextRef="#ctx0" brushRef="#br0" timeOffset="34283.894">14807 2065 76 0,'0'0'82'0,"0"0"-13"16,0 0 2-16,0 0 0 0,0 0-1 0,0 0-7 16,0 0 0-16,0 0 2 0,0 0-6 0,0 0 6 15,0 0-1-15,0 0-6 0,0 0-5 0,0 0 0 16,0 0 3-16,0 0-9 0,0 0-2 15,0 0-1-15,0 0 9 0,0 0-12 0,0 0-1 16,0 0-3-16,0 0-1 0,0 0-1 0,0 0-2 0,0 0-7 16,0 0 0-16,0 0-3 0,0 0-2 0,0 0 1 15,0 0-8-15,0 0 0 0,0 0 0 0,0 0 0 16,0 0-6-16,0 0 2 0,0 0-4 16,0 0-1-16,0 0 6 0,0 0-9 0,0 0 8 15,0 0-7-15,0 0-1 0,0 0 4 0,3 16 0 16,-3-16-1-16,0 11-2 0,0-2 0 0,0-3 2 15,0 10 0-15,-2-2 0 0,2 2-3 0,-1 2 1 16,1 2-3-16,-4 3 2 0,4 5 4 0,-5-9 0 0,4 10-1 16,-1 0 1-16,1 0 6 0,1-1-11 0,0 0 3 15,1 3 3-15,-2-2-5 0,4 1 5 16,-2 1-5-16,2-1 6 0,-1 3-3 0,2-1 3 16,-3-4-4-16,3 5-2 0,2 2 2 0,-2-1 2 15,0 0-5-15,0 2-1 0,-3-1 4 0,3 12 0 16,-1-12 5-16,-1 0-3 0,-2 2 0 0,4 9-4 15,0-12 15-15,-3 2-14 0,-1 9 2 0,-1-12-2 16,2 12 3-16,-2-11 8 0,2 0-10 0,-1-1 0 16,0 0 10-16,0 2-9 0,0-3-5 0,0 1 1 15,0 1 0-15,4-4 3 0,-3 1-3 0,2 1 5 16,-2 2-6-16,3 0 1 0,-3 1 4 0,2-1 2 16,-3 2-3-16,1 9-2 0,2-9 6 0,-1 1-7 15,2 8 4-15,-3-10 0 0,-1 1 0 0,2 0 2 16,1 1-3-16,-4-2 2 0,1-1 0 0,3 3-5 15,-3-5 4-15,0 2 1 0,-2 0-2 0,-1 1 2 16,6 11 0-16,-1-17-2 0,-1 0-2 0,-2 0 3 16,-2 0 9-16,1 0-9 0,0-4-2 0,1 3 10 15,-3-1-10-15,4 0 2 0,0-1-6 0,0 0 6 16,0-1 2-16,-1-5 2 0,1 6-2 0,0-2 3 16,0-4-10-16,1 6 7 0,-1 3 9 0,0-9-5 15,0 4 4-15,0 1-2 0,0 1 0 0,0-8 1 16,0 10 3-16,0-10-2 0,-1 7-1 0,1 0-2 15,-4-1 0-15,3-4 3 0,-2 1 0 16,2 2-5-16,0 3 4 0,-2-8-2 0,-1 7 0 0,3 4-4 16,-3 0 5-16,3-3 0 0,-3 0-3 0,0 0 3 15,2 0-2-15,-1-6 3 0,3 6-3 0,-4 0 2 16,4-6-2-16,0 8-1 0,-1-1 4 16,-2 0 8-16,2 1 1 0,1 0-3 0,0-4-4 15,0 7-2-15,1-4 3 0,-1-1 0 0,3 1 7 16,-2 2-7-16,-1-4-2 0,0 2-3 0,4-6-1 15,-3 4 0-15,3 0 3 0,-1 0 0 0,2-6-2 16,-4 0 0-16,4 0-3 0,-1-1 2 0,-4 1 1 0,3 8-3 16,-1-9-1-16,-2 0 0 0,4 1-1 0,-4-4-1 15,0 2 2-15,0 0-1 0,-1-5-1 0,2 0-2 16,-2 0 1-16,1-2-3 0,-3 2 4 16,3-3-4-16,0 0 1 0,-1-3 1 0,1-6-1 15,0 16 2-15,-1-12-4 0,1-4-1 0,-3 13 3 16,3-13-1-16,0 8-7 0,0-8-12 0,0 0-9 15,-1 10-10-15,1-10-18 0,0 0-24 0,0 0-30 16,0 7-35-16,0-7-46 0,0 0-187 0,0 0-405 16,0 0 180-16</inkml:trace>
  <inkml:trace contextRef="#ctx0" brushRef="#br0" timeOffset="36263.613">14823 6327 62 0,'0'0'67'0,"0"0"-5"15,0 0-1-15,0 0-12 0,0 0 6 0,0 0 2 16,0 0-6-16,0 0-2 0,0 0-1 0,20-1-2 16,-20 1 0-16,6-2-1 0,3 2 4 0,-4 0-6 15,3 0-3-15,3-3-3 0,1 3-1 0,-1-1-5 16,2 0 0-16,1-1-2 0,5 2 10 0,2-1-10 16,-1 0 0-16,7-3-7 0,1 2 5 0,0 0-5 15,4 2-2-15,-1-3 0 0,3 3 2 0,2-1-5 16,1 0-3-16,3-1 6 0,-2 1-6 0,3 0-4 15,10 1-4-15,-10-1 1 0,10-1 3 0,3 2 1 16,-1-3-6-16,1 4-1 0,-1-1 5 0,-2-2-6 16,1 3 2-16,2 0-7 0,-15 1-1 0,14 1 14 15,0-1-9-15,1 2-3 0,-13 1 3 0,10 0 0 16,1 0 3-16,-2 0-3 0,-9-1 1 0,15 1-4 16,-3 0-3-16,-2-2 14 0,1-2-5 0,-15 1 0 15,17 2-4-15,-4-3 5 0,0 0-3 0,-11-1-1 16,15 0 1-16,0 0-5 0,-2-1-3 0,-12 0 4 15,13 1-1-15,0-3 5 0,0 2-3 0,0-2-1 0,-1 0 0 16,-3 1-4-16,4-1 6 0,0 1-3 0,0-1 5 16,-14 1-2-16,13 0-3 0,-14-1 5 15,16-1-2-15,-4 2-5 0,-13-1 8 0,17 2 0 16,-16-3-2-16,14 1 1 0,-12 1 3 0,-3-2-11 0,3 3 4 16,-2-1 1-16,13 0-3 0,-11 1 4 0,11-2 0 15,-14 1 0-15,0 0-15 0,3 0 15 0,-2 1 1 16,-1-1-1-16,4 0 5 0,-4 1-6 0,1-3-1 15,-1 0 6-15,-1 1-3 0,1 1-4 0,3 2 2 16,0 0 5-16,-3 0-5 0,2-3-5 16,-2 3-11-16,0 0 24 0,-1 0-6 0,0-1-4 0,-1 1 0 15,0 1 1-15,2-1 1 0,-1 2-11 0,2-2 18 16,-3 1-6-16,-1-1 1 0,-1 2-4 0,3 0 5 16,-4 1-2-16,0-1-4 0,3 0 5 0,-2-2 4 15,1 0-2-15,-2 2-8 0,3-1 6 0,1 1-5 16,-2 0 0-16,2-1 7 0,0-1-7 0,-1 2 6 15,1 0 5-15,-4 0-19 0,0 0-1 0,-1-2 2 16,1 1-5-16,0 0 1 0,2 1 6 0,-2-4-7 16,0 2 10-16,0-1-3 0,0-1-7 0,-4 1-2 15,4-3 0-15,-8 2 6 0,-2 1-3 0,6-3 4 16,-10 3 1-16,4-3-8 0,-2 0 8 0,-1 1 4 16,3 1-9-16,-2-1 5 0,7 1-2 0,-10-2 5 15,6 3 0-15,-3 0 1 0,2-1 1 0,-3-2-1 16,2 3-1-16,-5 1 9 0,3 0-5 0,0-2-4 15,-2 1 1-15,1 0 0 0,-1 1-5 0,-1 0 17 16,1 0-5-16,-2 0-5 0,2 0 3 0,-3 1 0 16,-3-1 0-16,3 1-5 0,-3 1 7 0,0-2 4 15,3 1-9-15,-3 1 6 0,3 2-3 0,-3-2-2 16,1 3 4-16,0-2-1 0,1-2-5 0,1 3 12 16,-5 1-7-16,4-3 6 0,1 1 2 0,-4 0-6 0,3-1 17 15,-4 4-3-15,1-5 10 0,3 1-3 16,-3 1 5-16,1 0-8 0,0-3 7 0,0 2-5 0,2 1-4 15,1-2 3-15,-1-1-4 0,1 0 2 0,-2 0-9 16,2-1-3-16,1 0-1 0,-1 1 6 0,-2-2-6 16,-2 1-1-16,5-1-2 0,-6 0 4 0,1 0-1 15,0 1-5-15,-2 1 1 0,-1-1 6 0,-2-1 1 16,1 0-7-16,-2 0 7 0,-4 2-6 0,8-2 1 16,-8 2 4-16,5-1-3 0,-5 1 2 15,3-4-1-15,-3 4-4 0,2-3 1 0,-2 3-5 0,1-4-2 16,-1 4-12-16,0-5-19 0,0 5-22 0,-3-5-32 15,3 5-41-15,-8-6-76 0,-1 0-223 0,-2 3 99 16</inkml:trace>
  <inkml:trace contextRef="#ctx0" brushRef="#br0" timeOffset="42781.638">14885 6302 44 0,'0'0'74'16,"0"0"-7"-16,0 0-8 0,0 0-4 0,0 0-2 15,0 0-8-15,0 0-6 0,0 0-2 0,0 0-2 0,0 0-8 16,0 0 3-16,0 0-6 0,0 0 6 16,0 0 2-16,0 0-11 0,0 0-1 0,0 0 3 15,0 0 0-15,0 0 7 0,0 0-10 0,0 0 0 16,0 0-1-16,0 0 7 0,0 0-14 0,0 0 9 0,0 0-3 15,0 0 2-15,0 0-2 0,0 0 2 0,0 0-4 16,0 0 8-16,0 0-3 0,0 0-3 16,0 0 4-16,0 0 4 0,0 0 0 0,0 0-4 15,0 0 1-15,0 0-3 0,0 0 5 0,-3-12-17 0,3 12 11 16,-1-5-7-16,1 5-3 0,0 0 7 16,1-5-4-16,-1 5-6 0,-1-3-15 0,1 3 29 0,0-6-17 15,0 6 6-15,1-5-2 0,-1 5-6 16,2-3 21-16,-2 0-16 0,0 3-2 0,0-9 7 0,0 5-7 15,0 4 7-15,1-4-8 0,0-1 7 0,-1 1 0 16,0-1 4-16,0 1 3 0,3 0-6 16,-3 4 1-16,0-6 1 0,0 0-7 0,0 0-3 0,1 3 5 15,0-2-10-15,-2 1 6 0,1 4 1 16,0-9-1-16,1 4 2 0,1-1 3 0,-2 2-7 0,0-1 2 16,1 0-1-16,-1 1-1 0,0-2 1 0,1 1-1 15,0-1-5-15,1 0 3 0,-2-1-4 0,0-2 6 16,2 0 3-16,0 0-2 0,0-3 3 15,-1 5-7-15,2-3 3 0,-2 0-4 0,-1-1 7 0,3 1-1 16,-2 0-7-16,0 0 8 0,0 1-4 0,-1-3-6 16,3 3 6-16,0 0 2 0,-2 1-2 0,0-1 3 15,0-2-15-15,1 3 14 0,-1-1 1 0,-1-2-2 16,1 3 2-16,2-2-2 0,-2 3 1 0,1-3-2 16,-1 3 2-16,-1-1-1 0,2-1 1 0,-1-1-1 15,-1-1 0-15,3 1-2 0,-2 0-1 0,1-1 4 16,-1-2-1-16,1 0 2 0,0 3-3 0,0-6 4 15,0 3-6-15,0-3-11 0,1 1 16 0,-1 3-2 16,1-4-2-16,-2 5-1 0,3-1 11 0,-3-2-16 16,2 2 3-16,-1-4-2 0,0 3 5 0,0 0-4 15,1 1 2-15,-1-4 0 0,2 1 8 0,-3-1 0 16,0 4-6-16,2-4-1 0,1 4-2 0,-2 0-2 16,1 0 7-16,0-3-2 0,-1 1-2 0,1 1-2 15,1-3-1-15,-2 1 2 0,0-1-2 0,0-1 5 16,3 0 2-16,0 2-1 0,-1-2-5 0,0 2 7 15,-2-1-10-15,2 4 11 0,0-1-6 0,0 1 2 16,0 0 5-16,-3 0-4 0,7 1 1 0,-6-1-2 16,1 1-2-16,2 1 0 0,-4-3 1 0,3 3 8 15,3-2-6-15,-4 2 0 0,0-2 1 0,-2 0 0 16,3 0-2-16,-2 0 6 0,1-1-6 0,2-3-4 16,-1 1 5-16,0 3 1 0,1-3-5 0,0-2-12 15,-1 0 17-15,2 1-1 0,-2-2-3 0,3 1-3 16,-1 1 6-16,-1 0 0 0,1 0-5 0,-2-1 9 15,3 2-5-15,-1 1-2 0,-1-3-4 0,-2 0 0 16,2 0 0-16,1 1 4 0,-1 1 3 0,-1 2-5 0,1-3 6 16,0-3 1-16,-1 6-3 0,0-3-1 0,0-2 0 15,1 2 3-15,-1 1-4 0,3 1 2 16,0 1 1-16,-2-1-16 0,1-3 14 0,-2 0-2 16,5 0 1-16,-4 0-2 0,2 0 0 0,-1 0 5 15,0 1-1-15,-2-2-1 0,0 4-5 0,1-3 9 0,-1 2-2 16,3 0-2-16,-5 3 3 0,4-2-5 0,-2-1 6 15,-1 3 0-15,2 1-1 0,0-6-4 16,0 2 2-16,-2 4-3 0,4-4-2 0,-2 0-3 16,1-1 2-16,-2 1 3 0,2 0 3 0,1 1 6 15,-4-1-3-15,1 2 2 0,2-1-1 0,1-1 0 16,-3-1 2-16,2 4-5 0,0-5 1 0,1 2-3 16,-1 0-1-16,0-2 1 0,3 4 2 0,-5-4-1 15,5 1 2-15,-5 6 1 0,1-6 6 0,1 1-12 0,2-1 0 16,-3 1-2-16,-2 4 3 0,3-5 1 0,4-1 1 15,-2 3 0-15,-2-2-1 0,1 3 2 0,2-3-1 16,-2 0 1-16,0 0 1 0,-1-1-2 0,2 4-1 16,1-3 0-16,-3 2 3 0,2-2-2 0,1 2-3 15,-4 3 5-15,1-4 1 0,1 2-8 0,-1 2 8 16,0 0-7-16,-1 0 0 0,3 1-6 0,-3-5 3 16,3 4 2-16,-3 0-2 0,1 0-6 0,1 0 4 15,-2-2 6-15,0-2-5 0,4 1 1 16,-4 3-1-16,0 0 3 0,2-2 2 0,-1-1-3 0,-1 3 0 15,4-4 1-15,-4 4 1 0,3-3 2 0,-3 3-3 16,0-6 3-16,3 5-1 0,-4 2 7 0,3-5-12 16,1-1 13-16,-3 2-4 0,0 2-4 0,-1 1-2 15,3-4 4-15,-1 0 0 0,0 3-3 16,1-4 4-16,-2 6-3 0,1-2 5 0,4-3-3 16,-1 0 0-16,-4 1-2 0,3 0 1 0,-3 4-2 15,3 0 11-15,-1-2-10 0,0 2 0 0,-2-2 0 0,4 3 5 16,-3-1 2-16,1-1-3 0,-1 2-8 0,1-1 4 15,-1-1 0-15,3-1 3 0,1-1-5 0,0 0 7 16,-1 2-4-16,-2-1-1 0,0 3 5 16,3-1-7-16,-2-4 1 0,1 4-3 0,1 1 5 15,-1-1 6-15,0 2-7 0,1-3 4 0,-1 2 1 0,-1-2-1 16,1 5-5-16,-1-3 1 0,-1 0 7 0,1 1 11 16,1-1-7-16,1 4 0 0,-1-5-23 0,-1 3 11 15,1-1 1-15,-3 0-3 0,3-1 5 0,-1 1-2 16,1 2 5-16,-3-3-1 0,3 3 3 0,-1 1-4 15,-1-4 4-15,-2 4-7 0,2-2-2 16,-2 2 6-16,-1 2 0 0,1-4-1 0,1 2-21 0,-1 1 20 16,-1 1 4-16,1-1 0 0,-1-1 3 0,4 1-2 15,-4 1-2-15,1-2-4 0,1 2 0 0,-1-2 2 16,4 2-5-16,0-3 10 0,-2 1-4 16,3 0 2-16,1 2 1 0,-2-4-9 0,3 3 4 15,-2-1 0-15,3 0 7 0,-2-2-3 0,1 2-6 0,-2 0 5 16,4 1 2-16,-4-1 1 0,4-1 5 0,-2 0-1 15,-1 3-13-15,3-1 11 0,-5 1-4 0,0-3 6 16,3 2-12-16,-1 3 8 0,-3-3-3 0,2-1 5 16,-1 1-4-16,1 1-3 0,-1 2-6 0,0 0 8 15,0-4 4-15,3 1-6 0,-6 3 9 0,4-2-3 16,-2 2-5-16,2-2 3 0,-2 2-4 16,2-2-2-16,0 2 12 0,0 0-9 0,-2-1-1 0,1 2 2 15,1 0-2-15,-3 0 3 0,-1-2-5 0,2 2 4 16,-8 0-2-16,16-1 6 0,-8 1-7 0,-2 0 5 15,-6 0-2-15,13 1-5 0,-5-1 5 16,-3 0-3-16,4 0 1 0,-3 0-3 0,2 2 7 16,0-2-5-16,-1 0 6 0,1 0-2 0,-3 0 0 15,3 2-6-15,-1-2 4 0,0 2-1 0,1-2-1 0,-3 1-1 16,0-1 7-16,5 2-7 0,-4-2-1 16,-6 0 2-16,13 2 2 0,-5-3 8 0,3 4-13 15,-4-3 5-15,3 1-2 0,-4 2-2 0,7-3 7 16,-4 2-2-16,6 0 4 0,-6-1-2 0,1 3-6 15,3-4-9-15,-4 2 17 0,3-1-5 0,-2 1-4 16,0 1 5-16,0 1 4 0,0-1-5 0,0-1 0 0,0 1-2 16,0-1 8-16,-2 3-4 0,0-1-4 0,0-1 12 15,-2 0-12-15,4 0 3 0,0 3-5 16,-1-1 14-16,1 0-13 0,0 0 4 0,-1-3 4 16,0 4-6-16,1-1 0 0,2-1 0 0,-3 1 3 15,1-1-6-15,-1 1 0 0,1 0 2 0,3 0-4 16,-3 0 11-16,2 0-3 0,-1-3-3 0,1 2 2 0,-3-1 7 15,2 2-12-15,-1 0 1 0,-1-2 1 0,0-1 6 16,3 1 1-16,-2 1-1 0,0 0-4 16,-5-1-1-16,4 0 6 0,1 0-6 0,-2 1 0 15,1 0 6-15,0 1 0 0,0-4 2 0,1 4 1 16,-1 0-4-16,-1-1 0 0,1-1 2 0,0-1 1 16,0 1-2-16,1 4 5 0,-2-5 0 0,1 1-1 15,-2 1 2-15,3 0-3 0,-2 0-15 0,1-1 21 16,-1 1-8-16,-1 1-1 0,1-3 3 0,-2 1-1 15,3 2 4-15,0-1-7 0,-4 0 6 0,3 0-3 16,-2 0-3-16,1-1 1 0,-1 2 3 0,3 1-6 16,0 0 3-16,-4-4-3 0,2 3-1 0,-1 1 6 15,-1-2-10-15,3 0 10 0,-3 2-3 0,0-4-3 16,-1 5 8-16,1-2-7 0,0 0-2 0,3 4 4 16,-2-3-3-16,-1 1-1 0,3 2-1 0,1-2 2 15,-3 4 1-15,4-2 4 0,0 1 1 0,0-1-2 16,0 6 3-16,5-6-5 0,-3 5 3 0,2-2-9 15,1 0 2-15,-1 1 6 0,4 0 6 0,-3-3-1 16,2 3-3-16,-1 2 0 0,1-3 0 0,0-2-1 16,-3 2 3-16,2-2-6 0,1 1 5 0,-3-1-4 15,0-1-1-15,-2-1 2 0,2 1-3 0,-4 0 1 16,0-1 1-16,2 0-2 0,-1-2-1 0,-2 3 3 16,-1-2-4-16,2 1 0 0,5 1 3 0,-6 0-1 15,3-1-4-15,-2 1 3 0,2 1 3 0,3 2 2 16,-2 0-3-16,-1-1 0 0,1 2-7 0,2 0 9 15,-2 1-1-15,1-4-2 0,3 4 3 0,-3 0-3 16,3-1 2-16,0 0 0 0,4 4 1 0,-5-6 2 16,0 2-7-16,2 0 0 0,0-1 1 0,2 3 4 15,-5-3-1-15,2 2-1 0,-2-5-7 0,2 2 8 16,-2 4-5-16,-1-3 5 0,2-3-3 0,-5-1 0 16,4 5 1-16,0-2-1 0,-1 1 1 0,-4-2 2 15,1 2-2-15,2 1-1 0,1-2-6 0,0 2 4 16,-7-4-1-16,8 7 4 0,0-5 0 0,-3 4 0 15,3-1 1-15,2 0-2 0,-3-2 0 16,-1 3-3-16,2-2 2 0,2 6 7 0,-2-4-8 16,0-1 6-16,-1 0-6 0,0 1 1 0,-1 1 1 0,1-3 0 15,-1 1 0-15,2 1 0 0,-3-1 0 0,2-2 4 16,-4 3-9-16,4-1 5 0,-1 3 0 16,-1-2 7-16,3 2-7 0,-4-2-1 0,6 8 0 0,-4-8-1 15,4 7 3-15,0-1 2 0,-2-6-7 0,2 4 5 16,2 1 1-16,0 1-3 0,-6-7 2 0,1 0-3 15,-1 2 4-15,0-1-2 0,1 0 1 0,-3 1-3 16,2-2 1-16,-1 0 1 0,-3 3-1 0,3-4-1 16,-2-1-2-16,-3 0 2 0,4 2 3 0,1 1-5 15,-2-2 5-15,-1 0 0 0,1 3-4 0,-2-1 1 16,1-4 3-16,1 5 0 0,-1-1-1 0,3-2 2 16,-2 1-2-16,-1 1 1 0,1 0-1 0,-1-2 1 15,1 2-4-15,0 0 1 0,1-3 2 0,0 5-3 16,-1-3 1-16,2 1-2 0,-2-1 2 15,4 3 3-15,-6-4-1 0,3 3 9 0,3-5-7 16,-6 2-2-16,6-1-3 0,-4 1 2 0,-1 1-3 0,-2-2 4 16,3 3-2-16,-3-4 3 0,3 2 0 0,0 1 2 15,0 1-2-15,-1-1-6 0,1 1 3 0,-4-5 2 16,3 4 5-16,3 1-5 0,-3-3 0 16,1 2-1-16,-1 0-1 0,5 1-1 0,-5-5-2 15,2 4 2-15,2-2 5 0,-5-2-2 0,2 5 3 16,-1-8-9-16,-4 3 6 0,8 4 3 0,-4-3-5 0,-4-3 3 15,4 2-3-15,2 3 2 0,-3-5 0 0,1 4-3 16,-2-2 3-16,4 3 0 0,-3-3 0 0,3 4 0 16,-1-2-2-16,1 0 1 0,0 3 1 0,-1-2 0 15,1 1 2-15,1 0-4 0,-3 0-2 16,0-1 3-16,4-1 2 0,-7-1 0 0,5 2-2 16,-5-5 0-16,3 3-3 0,-1-3 3 0,-2 2 1 15,2-1-6-15,-1-1 5 0,1 1 1 0,0 0-2 0,-3 0 2 16,5 0-2-16,-2-2 4 0,-1 0-4 0,4 3 1 15,-4-1 7-15,2-1-13 0,-4-2 5 0,2 3 2 16,3 0-2-16,-2-1 2 0,-1 1-1 16,2-1 2-16,1 1 0 0,-2 0-4 0,1 1 2 15,0-1 0-15,4 1 4 0,-7-2-6 0,2-1 0 16,1 2 1-16,0 1 4 0,7 2-2 0,-7-3 1 16,0-1-3-16,-1 2-1 0,2-1 2 0,0 1 1 15,-1-3-3-15,0 1 1 0,-1 1 5 0,2-1-5 16,0-1 2-16,-1 0-1 0,0 0-1 0,0 1 3 15,0 1-5-15,-1-1 3 0,1-1 0 0,1-1 2 16,-1 2-4-16,0 1 1 0,1-3 2 0,0 3-1 16,-1-1-1-16,0 0-2 0,5 3 3 0,-5-4 1 15,4 3-2-15,-1-2-3 0,0-1 0 0,-2 1 6 16,1 0-3-16,0 0 5 0,-1-1-4 0,3 3 1 16,-2-3-3-16,1 3 2 0,0-4-2 0,-2 2 2 15,0 0-2-15,0-1 1 0,-1-1 2 0,-2 0 0 16,3-1 1-16,0 4-3 0,-2-4 1 0,0 1-2 15,0 2 0-15,-3-4-1 0,1 1 4 0,1 1 0 16,1 1 0-16,-2-2-3 0,1 0 1 0,-1-2-2 16,4 2 2-16,-2 2 5 0,-2-5-5 0,1 4 2 15,1-2-1-15,0 1-1 0,1 2 3 0,-1-1-1 16,1-1-3-16,0 0 2 0,0-2 0 0,-3 6-2 16,2-6 1-16,-2 0 2 0,3 3-3 0,0 2 2 15,0-7-1-15,-9-1 2 0,12 11-2 0,-6-9-3 16,-6-2 5-16,13 6-3 0,-8-4 0 0,-5-2 1 15,13 9-1-15,-8-6 2 0,2 0 2 0,-7-3-6 16,12 7 5-16,-3-4-1 0,-9-3 4 0,13 6-7 16,-8-2 4-16,-5-4-2 0,11 7 0 0,-3-3 2 15,-8-4-4-15,11 6 5 0,-3-5-5 0,-8-1 7 16,11 7-3-16,-11-7-1 0,12 5-1 0,-12-5 0 16,10 5-1-16,-10-5-1 0,12 5-1 0,-7-2 1 15,-5-3 2-15,6 4-1 0,-6-4-1 0,11 5 5 16,-11-5-2-16,10 7 0 0,-10-7 1 0,10 5-2 15,-10-5 4-15,12 4-4 0,-6 0 1 0,-6-4-1 16,11 4-1-16,-11-4 0 0,13 5 3 0,-13-5-5 16,14 4 3-16,-7 0 0 0,-7-4 1 0,9 4 0 15,-9-4-1-15,9 3 3 0,-9-3-2 0,0 0 1 16,14 2-1-16,-14-2-3 0,5 4 0 0,-5-4 3 16,0 0-4-16,11 5 3 0,-11-5 1 0,0 0 3 15,10 1-3-15,-10-1 0 0,0 0 2 0,0 0 6 16,15 5-7-16,-15-5 1 0,0 0 3 0,12 2 1 15,-12-2-1-15,9 3 0 0,-9-3 1 0,13 0-3 16,-13 0 0-16,10 4-2 0,-10-4-4 0,9 2 5 16,-9-2 2-16,10 1-2 0,-10-1 3 0,8 3-12 15,-8-3 9-15,0 0 0 0,4 2-1 0,-4-2 2 16,0 0-2-16,0 0 1 0,0 0 0 0,0 0 2 16,0 0 6-16,0 0 6 0,0 0 2 0,0 0 1 15,13 2 0-15,-13-2 3 0,0 0-2 0,0 0 0 16,0 0-1-16,0 0 0 0,0 0 11 0,0 0-11 15,0 0-1-15,0 0 1 0,0 0-3 0,0 0-2 16,0 0 1-16,0 0-5 0,0 0 3 0,0 0-3 16,0 0 0-16,0 0-3 0,0 0 1 0,0 0-3 15,0 0 3-15,0 0 2 0,0 0-2 0,0 0 4 16,0 0 0-16,0 0 5 0,0 0 0 16,0 0 2-16,0 0 6 0,0 0-8 0,0 0-3 15,0 0 1-15,0 0-2 0,0 0 0 0,0 0 5 0,0 0-9 16,0 0-2-16,0 0-3 0,0 0 3 0,0 0-4 15,0 0 2-15,0 0-1 0,0 0 1 0,0 0-2 16,0 0 0-16,0 0 1 0,0 0-1 0,0 0-2 16,0 0 1-16,0 0-2 0,0 0 2 0,0 0-1 15,0 0 0-15,0 0-3 0,0 0 3 16,0 0 1-16,0 0-2 0,0 0 0 0,0 0 0 16,0 0 1-16,0 0 1 0,0 0-1 0,0 0-1 0,0 0 2 15,0 0-4-15,0 0 1 0,0 0 3 0,0 0 0 16,0 0-3-16,0 0-1 0,0 0-3 0,0 0-15 15,0 0-26-15,0 0-30 0,0 0-40 0,0 0-46 16,-21-14-44-16,11 9-225 0,10 5-465 16,-22-5 206-16</inkml:trace>
  <inkml:trace contextRef="#ctx0" brushRef="#br0" timeOffset="45392.95">14909 7963 62 0,'0'0'99'0,"0"0"-1"16,0 0-7-16,0 0-2 0,0 0-4 0,0 0-4 15,0 0 4-15,0 0-10 0,0 0 4 0,0 0-5 16,0 0-4-16,0 0-3 0,0 0-5 0,0 0-10 16,0 0 0-16,0 0 0 0,0 0-5 0,0 0-5 15,0 0-5-15,0 0 2 0,0 0-10 0,0 0 0 16,0 0-1-16,0 0-2 0,0 0-3 0,0 0-3 15,0 0 1-15,0 0-12 0,0 0-2 0,0 0 4 16,0 16-2-16,0-10 2 0,0 0-12 0,0 3 8 16,3 1 6-16,-1 2-7 0,1 1 1 0,-3-2-2 15,2 4 3-15,1 2-3 0,-2 2 2 0,-1-1 1 16,1 7-6-16,-1-7 4 0,0 9-4 0,-1-1 2 16,0 0 1-16,1 0 1 0,-1 0 0 0,-2 3-1 15,2-1-2-15,-1 1-1 0,1 0-3 0,0-1 0 16,0 3 4-16,-2 0 1 0,3-2-6 0,-4 1 4 0,3-1-1 15,-1 3 5-15,-2 1-2 0,1-4 6 16,1 2-7-16,-2-3 0 0,1 1 0 0,1 1 2 16,-1-5 7-16,1 4-7 0,0-3-2 0,2 1 3 15,0-2 0-15,0 2 0 0,0 3-4 0,0-3 2 0,2 1-1 16,0-2 4-16,1 0-4 0,-2 0 0 16,0 5 2-16,3-4 1 0,-1 3-3 0,-1-2 2 15,1-3-10-15,-1 3 6 0,1 1 5 0,3-2-5 16,-1 0-1-16,-1-1 4 0,0 1-3 0,0 1-1 0,1-5 0 15,-1 4-5-15,2-3 5 0,-2 0 3 0,-2-3-4 16,2-3 6-16,-1 3-4 0,-1-3-2 0,2 3 5 16,-4-2 1-16,2 8-1 0,-2-4-4 0,0 2 2 15,0-5-1-15,0 6-2 0,0-2 7 0,-3 1-1 16,2 1-1-16,-2 2 3 0,2-2 4 0,1 2-8 16,-3 1 2-16,3 1 0 0,-2-1-2 0,2 1 1 15,0 2-6-15,0 0 7 0,0-2-1 0,0 1 1 16,0-1-5-16,0 2-1 0,0 1 2 0,2-3 1 15,-2-1 2-15,3-2-6 0,-2 4 5 0,-2-4 0 16,3 0-2-16,-3-1 2 0,2-1-2 16,-1 0 4-16,2 2 6 0,-2-3-8 0,-2 3 4 0,4-2-1 15,-5 1 2-15,2 2-3 0,1-7 3 0,1 5-3 16,-2-1-4-16,1 1 7 0,-3-2-5 0,1 1 2 16,-1-1 1-16,-1 0-3 0,0 2 2 0,-2-1-3 15,1 1 2-15,0 1-1 0,-2-4-1 0,1 3 1 16,0 1 5-16,1-2-1 0,-2 3-2 0,1-5-2 15,2 3-2-15,0 1-5 0,-1 1 11 0,0-2-5 16,0-9 1-16,1 9 3 0,3-6-1 0,-3 4 0 16,0-4-2-16,3 6-3 0,-3 0 2 0,3-6 0 15,-2 4 3-15,3-5 0 0,-4 6-3 0,3-4-1 16,1-3-1-16,0-1 1 0,0 6 3 0,0-2-1 16,-1-4 2-16,-2 2-3 0,3 1-4 0,0 1 3 15,0 1-1-15,-1-1-1 0,1-2 7 0,1-1-7 16,-1 0-3-16,0 2 4 0,0-2 2 0,4 0-2 0,-4 0 1 15,3-2 2-15,-1 1 0 0,1 2-2 16,-2-1-1-16,4-3 1 0,-5 1-1 0,0 1-2 16,4-4 3-16,-3 3-8 0,-1-2 6 0,0 1 3 15,3-3 0-15,-3 4-1 0,0-3 2 0,1-1-4 16,-1 5 0-16,0-8-1 0,0 4 1 0,0-1 3 16,0-1-3-16,0 0 1 0,0-4 2 0,3 3-9 15,-3 0 6-15,0-2 0 0,0 0-4 0,-3-5-3 16,6 2-4-16,-3 1-6 0,1-1-13 0,-1-5-20 15,0 0-32-15,-1 6-30 0,1-6-45 0,0 0-125 0,0 0-306 16,0 0 135-16</inkml:trace>
  <inkml:trace contextRef="#ctx0" brushRef="#br0" timeOffset="47289.854">14919 12197 32 0,'2'1'68'0,"-2"-1"-6"16,2 3-3-16,-2-3-2 0,4 8-6 0,0-3-6 15,-1-1 1-15,1 0-4 0,2-1 0 0,-3 0-2 0,3 1 4 16,-1-1-10-16,1 0 8 0,2 2 0 0,-2-1 3 15,3-3 3-15,0 4-2 0,2-3-3 16,1 3-2-16,2 0-8 0,0-3 11 0,4 2-13 16,3 1 1-16,5-2 2 0,-4-3-1 0,6 0-3 15,4 1 5-15,0 0-3 0,0-3-10 0,0 3 7 16,5-1-1-16,-1-4-3 0,-1 4-4 0,3-3-7 16,0 2 1-16,-1 0 5 0,3-4-8 0,-2 4 4 0,-1 0-4 15,0-1-1-15,1-1-7 0,1-2 3 0,-7-1 0 16,4 3 1-16,-2 1-2 0,4 2 0 0,-6-3-4 15,3 0 7-15,-2 1-7 0,3 0 1 0,0 2-3 16,4-3 12-16,-4 3-10 0,0-2 2 0,2 2 3 16,-2 0-7-16,2 2 4 0,-2-2-2 0,1 3 1 15,-2-3 2-15,3 0-4 0,-1 2-3 0,-2-2 6 16,-1 0-5-16,2 0 3 0,-3-2-7 0,0 4 7 16,1-2-3-16,0 1-1 0,0 1 6 0,-2 0-6 15,2 1 1-15,0-3 1 0,2 0-2 0,2 1 0 16,1 2 0-16,0-5 6 0,2 4-3 0,0-2 2 15,-4 1-6-15,2-1 6 0,-2 2-4 0,2-1 1 0,14 2 3 16,-16-4-3-16,2 2 3 0,-2 0-1 16,3 1-2-16,-3-1 0 0,1-1 0 0,-2 1 1 15,0-2-4-15,2 0 0 0,-1 3 3 0,-1 3-1 0,1-7-1 16,2 4 1-16,1-2 2 0,-4 0-1 16,0 0 4-16,4 0-2 0,-5-4-5 0,1 4 7 15,0 0 0-15,-2-1-2 0,2-1-2 0,-4-1-1 16,4 1-1-16,0-2 1 0,-3 3 0 0,1-2-1 0,2 2 0 15,-1-1 2-15,-2-1 2 0,0 2 1 0,3-1-4 16,-4-1 2-16,2 1-1 0,-2 0-1 0,0 0 2 16,3-1-2-16,-5-1 6 0,2 4-3 0,0-1 2 15,-4-1-8-15,4 1 1 0,-5 0 5 0,5 0-2 16,-3-2 0-16,1 2 3 0,1 0-2 0,-1-1-3 16,1 4-1-16,-2-2-1 0,3-3 1 0,0 4 4 15,-1-2 0-15,0 2-1 0,-1-2-2 0,-2 2 3 16,3 1-2-16,-2-1 4 0,1 1-4 0,-2 0 0 15,1-2 1-15,3 1-3 0,-4-1 1 0,0 1-4 16,4 2 4-16,-2-3-3 0,-1 3 2 0,2-1 2 0,-2 3 0 16,-1 0-1-16,0-3 0 0,3 0 0 15,-3 1-5-15,-1-2 5 0,3 5 3 0,-2-3-3 16,2 0 3-16,2-2-1 0,-1-1-2 0,0 3-1 16,2-3 1-16,-3 1 3 0,2 1-1 0,-1 2 0 15,2-6 5-15,0 5-7 0,-1-2-1 0,-2 3 0 16,0-4-1-16,0 0 2 0,-1 0 0 0,-1 1 2 15,-6 0-5-15,6 0 1 0,-6-1 6 0,11-1-5 0,-5 0 5 16,2 1-9-16,-1-1 2 0,-4-2 6 0,5 3-8 16,-2-3-3-16,0 1 3 0,-1-1 2 15,-5 2-3-15,5-4-4 0,3 2 6 0,-3 0 2 16,1 3 4-16,2-2-6 0,-9 1 11 0,6-2-7 0,-5 5-4 16,0-4 7-16,4 1-1 0,-3 1-3 0,3 0-2 15,-4-2 6-15,-1 2-7 0,1 0 2 0,-1 2 11 16,-1-1-14-16,0 2 5 0,1-3 5 0,-1 0-1 15,-1 1-1-15,-2 2-2 0,5-1-1 0,-4-2 6 16,3 0-10-16,0 1 6 0,-2 1 0 0,0 0 3 16,0-4-3-16,-3 3 5 0,4 0-3 0,-10-2 5 15,3 2 4-15,-3 2 0 0,2-2 3 0,-1 0 0 16,-2-3 0-16,2 2 6 0,0 0-1 0,-3 1 1 16,-2-1 1-16,4 3-2 0,-1-1-2 0,2-2-4 15,0 0 5-15,-2 0-1 0,1 0-3 0,3 0 0 16,-3 0 3-16,-1 0 0 0,3 0-5 0,-1 0 1 15,-2 0-3-15,2 0 0 0,-3 0 4 0,1-2 4 16,0 0-2-16,4 4 1 0,-7-2-3 0,5 0 1 16,-1-3 1-16,0 3-5 0,3 0 0 0,-4-1 1 0,1 1-4 15,-3 0 3-15,2-3-5 0,-2 3 1 16,1-1-3-16,0 0 2 0,3 1-3 0,-5 0-1 16,1-2 2-16,1 1 4 0,-2-1-6 0,-6 2 1 0,7 3-3 15,-7-3 4-15,7-1 0 0,-7 1 0 0,4-3-1 16,-4 3 1-16,0 0-5 0,3-2-1 0,-3 2-8 15,4-4-6-15,-4 4-8 0,0 0-21 16,-7-6-20-16,5 1-17 0,2 5-27 0,-9-3-29 0,-2 1-110 16,-1-4-269-16,-4 1 120 0</inkml:trace>
  <inkml:trace contextRef="#ctx0" brushRef="#br0" timeOffset="51415.039">14900 12205 11 0,'0'0'70'0,"0"0"-16"0,0 0 2 16,0 0-9-16,0 0 1 0,0 0-1 0,0 0-6 15,0 0 3-15,0 0-2 0,0 0-6 0,0 0 5 16,0 0-2-16,0 0-3 0,0 0 2 0,0 0 1 16,0 0-4-16,0 0 4 0,0 0-3 0,0 0-4 15,0 0-2-15,0 0-5 0,0 0 7 0,0 0 2 16,0 0-7-16,0 0 0 0,0 0-4 0,0 0-1 15,0 0 1-15,0 0-9 0,0 0 2 0,0 0 0 16,0 0-2-16,0 0 2 0,0 0-3 0,0 0 7 16,0 0-1-16,9-7 3 0,-9 7-3 0,5-1 0 15,-5 1-2-15,7-1 0 0,-7 1-2 0,7-2 0 16,-3 0-5-16,-4 2 2 0,12 0-1 0,-7-1-4 16,0-1 6-16,0 2-3 0,0-2 0 0,-5 2-2 15,13-2 1-15,-7 1-5 0,-2-1 3 0,1 0 2 16,2-2-1-16,0 3-3 0,-4-2 0 0,3 3 4 15,-2-2-2-15,1-1-2 0,0 1 4 0,0-1 4 16,0 1-1-16,-1 0-1 0,4-1-1 0,-3 1 7 0,0-5 0 16,0 4-4-16,3 1 0 0,0-3-3 0,-1-5 8 15,0 5-11-15,-1-2 3 0,3 1 0 0,0-2 0 16,-3 0-3-16,3 1 0 0,-1-2 3 16,-1 1-6-16,1 0-1 0,0-1 3 0,1 1-1 0,0 2 0 15,-3-2-5-15,3 0 1 0,0 1 1 0,-1-2 2 16,2 5-2-16,-1-4-3 0,1 2 6 0,-5-2 1 15,4 1 1-15,-4 3-1 0,4-5-1 0,0 3 3 16,-2 0-2-16,-1-3 2 0,4 3 0 0,-1-3-2 16,-1 2 4-16,0 0-4 0,2-1 4 0,-1-1 0 15,-2-1 0-15,2 3-1 0,2-1-3 0,0-4-1 16,3 0 6-16,-2 2-5 0,4-3 3 0,-6 1-1 16,7 1 0-16,-3-1 1 0,1 0-1 0,-2 0-1 15,4-1-1-15,-3 4 2 0,1-3 2 0,-1 4-3 16,-1-3 3-16,2 0-7 0,0 2 5 0,1 0-5 15,-2-3 2-15,1 0 1 0,0 0 3 0,1 2-4 0,-2-1 4 16,3 0-2-16,2 1 5 0,-4-2 0 16,3-1-4-16,-2 1 1 0,6-2 4 0,1-1-4 15,-6 2 1-15,2 5 0 0,4-9 1 0,-5 5-2 16,4-5 0-16,1 4-1 0,0-3 3 0,-1 2 3 16,-5 3 0-16,5-3-2 0,3-1 4 0,-1-2-2 15,0 2 3-15,-1 1 0 0,0-2-2 0,-1 1-1 0,1 1-1 16,0 0 2-16,-1-1 1 0,1 0-2 0,-6 3-5 15,3-3 5-15,1 0-1 0,2-1-2 0,-6 3 3 16,6-6 1-16,0 3-2 0,-1-1-2 0,-3 0 5 16,4 0-4-16,0 0 4 0,-3 1 0 0,3-1-4 15,-1-1 2-15,1 0-3 0,0 0 3 0,-1 1 1 16,1-2 1-16,0 1-3 0,0 1 3 0,2-4 1 16,0 3-3-16,-1-1 0 0,1-1-2 0,-3 2 0 15,6-3-1-15,-3 0 1 0,1 1-4 0,1-1 5 16,-3-1-2-16,-2 1-1 0,5-1 0 0,-5 3-2 15,1-1 1-15,-1-1 1 0,-1 1-2 0,1 0-3 16,-5-3 1-16,4 6 1 0,-3-3-4 0,0-1 2 16,2 2-2-16,2 1 0 0,-4-3 0 0,4 0-2 15,-3 3 1-15,0-1 3 0,2-1-2 0,-5 2 3 16,5-2-6-16,-7 5-1 0,6-4 2 0,-1 1 1 16,-6 2-2-16,6-4 2 0,3 0 2 0,-5-1-4 15,-1 3-2-15,3-2 2 0,-3-1-1 0,3 1 1 16,-4 0 0-16,4 1-1 0,-5-5-1 0,4 4 2 15,-1-2 0-15,-2-1 1 0,3 2-2 0,1-2 1 16,-2 3 0-16,1-1-1 0,0 1 0 0,0-1-2 0,-2 2 4 16,4-1-2-16,-1 2 1 0,0-1 1 0,0-1-1 15,-6 4-3-15,7-3 4 0,-2-1-3 0,0 2 8 16,-1-2-6-16,-1 1 0 0,1-2 0 16,2 0-1-16,-1 1-3 0,0-2 2 0,1 1 1 0,-2 2 0 15,3-2 1-15,-5 0-2 0,3-1 1 0,0-1 3 16,-5 4-4-16,5 3 3 0,-6 1-1 0,4 0-1 15,-5 0 3-15,1-2 3 0,4-3-6 0,-3 3 0 16,0 3 3-16,1 0-3 0,1-2-2 0,-2-5 2 16,1 5 2-16,4-1-1 0,-5 0-1 0,6 0 0 15,-1-2-1-15,0 1 3 0,0-3-3 0,1 1 2 16,-1-1-2-16,3 1-1 0,-2 1 4 0,2-2-2 16,-2 1 2-16,3 0-3 0,-3-2-1 0,2-1 3 15,-5 3 0-15,3 1-1 0,0-3-1 0,-1 3 2 16,4-1-3-16,-8 6 1 0,-2-3 2 0,9-4 0 15,-3-2 0-15,3 2-1 0,-2 1-4 0,1 1 9 16,-1-1-3-16,-2-4-2 0,1 6-1 0,-1-3 0 16,-4 5 1-16,4-4-1 0,1 0-1 0,0 1 0 15,-4 4 5-15,0-1-4 0,0 2 0 0,-1-2 2 16,2 1 0-16,-2-1-1 0,0 3-2 0,-2-2 2 16,3 2 5-16,-2 1-7 0,0-2 1 0,0 2 2 15,1-3 0-15,2 3-7 0,-2 0 0 0,1-3 4 16,-1 2-3-16,0 1 2 0,-2 1-3 0,2-2 2 15,2 2 3-15,-1-1-3 0,0-1-1 0,1-1 5 16,1 0-2-16,3-4-2 0,-2 7 4 0,-2-1-3 16,3-1-1-16,-4 2 6 0,0 1-4 0,0 0 0 15,0-1 1-15,2 3-2 0,0-2 4 0,-2 1-1 16,2-1 0-16,-1 0 1 0,2 3-3 0,-3-1 3 0,4-2 0 16,-7 5 0-16,6-4-1 0,-3 2 2 15,2 1-2-15,-3 0 0 0,5 0 0 0,-6 1 2 16,4-1 2-16,3-1-2 0,-2 2 0 0,3-2-4 15,-3 0 4-15,2 1 1 0,-1 1-2 0,-1-2 0 0,0 1 2 16,1 2 0-16,0-4-4 0,0 4 2 0,0-1 0 16,0 0-2-16,-1 1 5 0,0 0-2 0,-4 0-1 15,-1-1-6-15,2 4 7 0,-1-6-2 16,-1 6 3-16,-1-1 2 0,1-1-3 0,1 1 0 0,-4 2 2 16,5-2-3-16,-1-1 5 0,5-1-4 0,-8 1-2 15,5 2 4-15,-1 1 0 0,-1-1-2 0,3 1 0 16,-4-3 1-16,2 6-2 0,-3-3 1 0,3 0 2 15,6 0-5-15,-6 0 4 0,-1 0-3 0,-2 1 2 16,7-1 3-16,-4 1-4 0,-1-1 2 0,0 0 0 16,-1 2-3-16,5 0 1 0,-1 1 4 0,-5-3-2 15,2 3 0-15,0-1 1 0,-2 0 2 0,3 0-3 16,-3-1-2-16,3 2 6 0,-2 1-2 16,2-1 4-16,-2-1-4 0,-2 1 0 0,3 1-2 0,-4 1-1 15,5-4 4-15,-4 3-4 0,0 0 2 0,2 2 1 16,-3-3 4-16,2 3-2 0,1-1 0 0,-3 0-1 15,2 0-4-15,1 0 3 0,-1 1 3 0,-2 1-1 16,1 0-1-16,1 0 1 0,-1 2-1 0,0-2 0 16,0 3 0-16,4 0 2 0,-5-1 1 0,3 0-2 15,-1 2 3-15,0-1-4 0,1 2 0 0,0 0-1 16,-3 0 2-16,4-1-1 0,-2 0-4 0,1 3-1 16,-5-5 3-16,7 4 1 0,-7-4-2 0,5 3-1 15,1 1 2-15,-4 0 0 0,1-2-1 0,-1 0 0 16,0-1 1-16,1 1-2 0,-2 2 1 0,-3-3 1 15,4 3-5-15,0-1 5 0,-1 1 0 0,-2 3 0 16,2-2 0-16,1 1-3 0,-3-1 2 0,1 5 2 16,-1-5 3-16,4 4-6 0,-6-1 1 0,2 1-3 15,-2 0 3-15,3 1 1 0,-2 0-1 0,2-2 4 16,-2 3-6-16,1-3 0 0,0 7 4 0,1-7-1 16,-1 0-1-16,0 2 0 0,-1-2-1 0,-1 2 2 15,0-3 0-15,-2 0-2 0,3 1 1 0,-1 0 4 16,0-1-3-16,0 0-1 0,0 0 3 0,0 1 6 15,-3 2-6-15,3-2 4 0,-3 1-4 0,3 1 4 16,0-1-2-16,-2 8-3 0,-2-9 3 0,0 3 2 16,4 1-2-16,-4 2-2 0,0-2 1 0,-1 5 1 15,1-7-1-15,0 9 1 0,0-2 0 0,0 0 0 16,1 1 1-16,-1-1-5 0,0-1 3 0,-1 0-1 16,-2 0 1-16,3 0 1 0,0 1-4 0,0 0 0 15,0 0 1-15,0-1 1 0,0 2 3 0,0 0-7 16,-1 1 1-16,-4-1 0 0,4-4 1 0,1 3 0 0,-3 3 0 15,2-3 2-15,2-4-4 0,-1 5 2 16,0-8 0-16,-1 1 0 0,1 6-3 0,-3 1 2 16,6-1-3-16,1 0 0 0,-7-6 1 0,7 5 2 15,-4-6 1-15,0 7-1 0,0-1 2 0,5 1-1 0,-4 1 3 16,-1-8-4-16,3 8 0 0,-2-4 1 16,2 2 0-16,-2-5 1 0,-5-1-4 0,4 8 2 15,0-1 0-15,0 1-1 0,-4-4 0 0,3 4 2 16,0-8-4-16,-4 8 1 0,5-6 3 0,1-3-1 15,-2 9-3-15,1-8 3 0,-3 0 3 0,6 0-5 0,-3 0-2 16,1 2 2-16,3-4 0 0,-3 7 1 0,0-5-1 16,-1 1 2-16,3-2 0 0,-2 0 2 0,-1 5-4 15,0 0 1-15,4-2-1 0,-3 4 0 16,-1 0 0-16,4-7 0 0,-4-1 2 0,3 3 0 0,-2-1-5 16,4-2 3-16,-2 2-3 0,2-3 5 0,-3 1-2 15,1-1-2-15,1 0 2 0,0-4-1 0,-1 1 1 16,0 4-2-16,-2-5 2 0,3 1 7 0,1-2-5 15,-2 1-2-15,-1-2 2 0,2 2-2 16,0 1 1-16,-1-2-2 0,2 2 4 0,0 2-3 0,-2-3-2 16,1 2 4-16,2 3-2 0,-4-5 0 0,3 1 0 15,2 2-1-15,0 0 1 0,0-1 1 0,-3 3 8 16,3-2-9-16,0-2-1 0,-2 3 2 16,-3 0 0-16,5-1 1 0,-4-3-4 0,1 0 6 0,0-1-4 15,3 0-1-15,-3 0 2 0,0 0-1 0,0 0-1 16,1 0 5-16,-1 0-4 0,-1-1 3 0,3-2-2 15,-1 3-1-15,-1-1-3 0,1 0 2 0,0-3 0 16,-1 4-1-16,4-4 0 0,-2 4 2 0,-2-1 2 16,0 0-1-16,1-1-2 0,0 1 3 0,0-2 0 15,0 9-5-15,-1-7 5 0,0-1-2 0,0 3 1 16,2 3-2-16,-2-5 4 0,1 4-3 0,3-2 0 16,-3 3 0-16,0-1 2 0,2 0-4 0,-2-2 7 15,1 4-4-15,0-2 0 0,1-5-2 0,-3 6 1 16,3-3 0-16,1-1-2 0,0-1 1 0,-1 2-1 15,-3-1 1-15,3 0 1 0,0-1 0 0,-2 0 0 16,0-1 0-16,3 1 2 0,-3 0-1 0,0 0-1 16,0-2 0-16,-1 2 0 0,1 2-5 0,2-4 7 15,-1 2-3-15,-1 0 3 0,2 0 0 0,-2-1-1 16,1 0-1-16,-1-1 3 0,0 1-5 0,0 1 11 16,2-3-9-16,-2 4 1 0,-1-2 0 0,2 1 2 15,2-1 3-15,-1 1-3 0,-4-2-1 0,4 2-1 16,-1-2 5-16,-2 5-4 0,-1-8 0 0,3 5-1 15,-3-6 1-15,1 3-1 0,0-1 2 0,0-2 0 16,-2 3-1-16,4 0-1 0,-3-2 3 0,1 1 0 16,0 0 6-16,1-1-9 0,-1 0-2 0,1 0 5 15,-2 1-1-15,3 2-3 0,-1-3 3 0,0 2 1 0,-1 2-4 16,2-2 5-16,1 0-2 0,-5-3-1 16,2 4 1-16,3-1-1 0,-5-2 0 0,6 4-1 15,-4-4 0-15,-2 0-2 0,2 3 3 0,0-4-2 16,1 3 8-16,-2-2-7 0,1 0 1 0,-3-2 1 0,6 6-5 15,-3-4 2-15,0 0 0 0,0 2 4 16,-1-2-6-16,0 0 0 0,0 0 11 0,-1-2-10 16,3 2-1-16,-1-1-2 0,-2 1 6 0,-2-5 5 15,7 7-12-15,-4-4 2 0,-1 1 0 0,1 2 3 16,1-4 0-16,-4-2-2 0,7 8 12 0,-3-6-10 0,0 2-1 16,-1 1 4-16,0-3-1 0,1 1 0 15,0 2 1-15,2-1 1 0,0-4 1 0,-1 3-2 16,0-1 4-16,-5-2-6 0,10 7 3 0,0-4 2 15,-6-1-4-15,2 1-1 0,2-2 3 0,-1 2-4 0,-2-1 1 16,2 1 1-16,1-2 1 0,-8-1 2 0,13 2-4 16,-7-2 4-16,-6 0-5 0,9 2 4 0,-9-2-2 15,7 0 3-15,-7 0 0 0,14 2-2 16,-8-1 2-16,-6-1-2 0,12-1-2 0,-12 1 9 16,12 0-8-16,-12 0 0 0,13 0 1 0,-5-2-4 0,-8 2 1 15,15 0 1-15,-7 0 10 0,-8 0-11 0,12-2 2 16,-12 2-3-16,11-3 2 0,-5 1 0 0,-6 2 9 15,12-1-9-15,-12 1 0 0,7-5 0 0,-7 5 4 16,9-1 0-16,-9 1-3 0,5-3 1 0,-5 3 1 16,9 0 0-16,-9 0-1 0,9-2 6 0,-9 2-7 15,5-5 0-15,-1 2 0 0,-4 3-1 0,10-4 0 16,-10 4 0-16,7-3 1 0,-7 3-1 0,5-4 4 16,-5 4-5-16,4-4 3 0,-4 4-2 0,0 0-2 15,5-4 3-15,-5 4 4 0,0 0-2 0,0 0 0 16,0 0 2-16,0 0 2 0,3-4 1 0,-3 4-4 15,0 0-7-15,0 0-13 0,-11-9-22 0,7 5-24 16,-5-1-31-16,-2 0-38 0,-6-3-56 0,-2-2-51 16,-8-1-248-16,-5 1-526 0,4-2 234 0</inkml:trace>
  <inkml:trace contextRef="#ctx0" brushRef="#br0" timeOffset="56611.526">8925 2977 99 0,'-2'-2'146'0,"0"-3"-6"0,1 0-9 16,-2 0-5-16,1 3-3 0,-2-3-1 0,0 1 1 16,0-1-2-16,-1 2-4 0,0-1-5 0,0 1-5 15,-1-2-1-15,-1 1-12 0,1 3-8 0,-6-2-9 16,0 4-10-16,-2 2-7 0,-4 2-1 0,-3 3-7 15,-4 7-9-15,-1 2-3 0,-1 2-2 0,4 2-3 16,-2 3-5-16,0-1-4 0,4 4-1 0,3-2-4 0,3 1-2 16,-1 2-1-16,7 1-1 0,-1 0-4 15,5 0-2-15,1 1 2 0,5-4-3 0,-1 1-2 16,4-3 3-16,5 1 1 0,-4-7-7 0,4 2 1 16,4 2 0-16,0-8-9 0,3 6-8 0,2-7-7 15,-1-2-13-15,8 0-2 0,2-2-5 0,0-5-11 16,1-4-8-16,2-3 7 0,-1-1-16 0,0 0-16 15,-1-3-2-15,0-4-3 0,-2 0 1 0,1-2 0 16,1-2 19-16,-3 1-7 0,1-5 4 0,-6 2 15 16,0-5 7-16,-1 4 3 0,-2-1-4 0,-5 3 4 15,-3 1 13-15,0-2 4 0,0 0 16 0,-6 3 5 16,0 4 19-16,0-2 10 0,-3 5 20 0,1-3 20 16,-1 3 12-16,-1 1 16 0,1 1-3 0,-4-1 0 15,-1 3-6-15,1 1-8 0,4 2-1 0,-14 3-11 16,5 4-4-16,-3-1-4 0,0 2-2 0,-2 5 1 15,1-4-3-15,-1 4-1 0,1-1 0 0,2-1-9 16,3-1-2-16,-2-1-3 0,5 0-6 0,-3 1-4 16,3-2-2-16,1-1 0 0,-1 1-6 0,4-3 1 15,-3 0-2-15,4 1-3 0,-4082-3-10 0,8159 1 0 16,-4077-4-5-16,0 6-1 0,4-3-1 0,-4-3 0 16,0 0 1-16,4 3 1 0,-4-3 2 0,0 0-5 15,11-3 6-15,-11 3 0 0,9-5 1 0,-1 5-4 16,-4-3 0-16,3 3-3 0,0-3 0 0,-1 2 7 15,0 1-6-15,-6 0 8 0,13 0-7 0,-7 0 4 16,0 1-3-16,0 1 0 0,2-1 1 0,-2 2-10 16,2 1-9-16,1-1-16 0,2-2-5 0,-1 1-17 15,3-1-8-15,1 0-14 0,-1-2-9 0,6 0-2 16,-1-2-16-16,0-4-1 0,0 1-9 0,1-1-1 16,0-2 5-16,0 0 4 0,-2-2 9 0,1 0 10 15,-3 0 4-15,0-3 14 0,1 2 5 0,-2-2 14 16,-4 2 17-16,4-1 6 0,-5-2 12 0,-1 2 15 15,-3 2 10-15,0 0 14 0,0 1 18 0,0 0 8 16,-2 3 17-16,-2-1 10 0,2 3 13 0,-3 0 2 16,0 1 10-16,0 0 7 0,0 4 10 0,-3-7-13 15,3 7-10-15,-3-4-7 0,3 4-8 0,0 0-6 16,-16 7-9-16,7-2-2 0,-3 3-11 0,2 1-5 16,-3 1-2-16,4-1-5 0,-1 1-3 0,5 2-5 15,-5 1-2-15,2-1-5 0,3-2-2 0,0 8-1 16,3-5-5-16,0-1-4 0,2 5-6 0,2-5 0 15,1-1-6-15,1 0-2 0,4 1-5 0,-3-2-9 16,5-1 1-16,-1 0-2 0,1 0-1 0,1-3-3 16,-1 2-3-16,0-1-1 0,0 0-5 0,0-1-5 15,-3-2 0-15,-1 1-10 0,1-2 5 0,-4 1-2 16,0-2-3-16,1 3 6 0,0-3 4 0,-2 1 10 16,-2-3 3-16,0 0 3 0,0 0-4 15,-6 5 10-15,2-4 1 0,4-1 7 0,-10 2 2 0,5-2 16 16,5 0-5-16,-14 0 14 0,6 0-2 0,-1-3 6 15,-1 3 10-15,6 0 2 0,-5-3 11 0,4 2-5 16,-4 1 4-16,9 0-6 0,-9-1-2 0,5-2-5 16,4 3-3-16,0 0-7 0,-10 3-4 0,10-3-2 15,0 0-3-15,0 0 0 0,0 0 0 0,0 0-5 16,0 0-4-16,10 6-5 0,-1-3 0 0,1-2-1 16,1 1-3-16,4-3 2 0,-5 0-4 0,8 0 0 15,-1-3-6-15,3 1 2 0,-1-3-7 0,2-2 7 16,-2 0-4-16,5-3 5 0,0 0-3 0,-6-3 1 15,0 5-1-15,0-4-2 0,-1-1 2 0,-4 1 1 16,1-2 8-16,-4 7-8 0,-4-7 0 0,6 2 5 16,-6 3-7-16,-1-1 6 0,-2 1 3 0,1-1-1 15,-4 3 0-15,2 3 3 0,-2-4 9 0,0 4 5 16,-2 0 9-16,2 0 16 0,0 5 1 0,-3-5-4 16,3 5-3-16,-4-2-5 0,4 2-2 0,0 0-3 15,-13 13-2-15,7-4 1 0,0 2-4 16,-2 5 3-16,-2 0-6 0,7 4-2 0,-2-4-1 0,1 2-1 15,2-1 0-15,-1-1-2 0,3 0 3 0,3-2-2 16,-3-3-3-16,2 0 0 0,2 0 1 0,0-1 2 16,0-3 0-16,1 4 0 0,1-6 0 0,1 1-2 15,-1 0 3-15,2-2-5 0,1-4-1 0,2 1 0 16,-1-1 4-16,-1-1-5 0,1-2-5 16,1-1-10-16,0-2-17 0,-3 2-26 0,1-3-28 0,2-1-39 15,-6-1-36-15,3 1-34 0,0 1-117 0,-3-1-335 16,1-3 149-16</inkml:trace>
  <inkml:trace contextRef="#ctx0" brushRef="#br0" timeOffset="57174.916">10158 3100 216 0,'-5'-4'250'0,"1"1"-15"0,4 3-18 0,-6-4-20 0,2 2-28 16,4 2-9-16,-2-3-20 0,2 3-13 0,-3-4-14 15,3 4-12-15,0 0-10 0,0 0-7 16,0 0-11-16,0 0-9 0,-5-1-10 0,5 1-4 15,0 0-4-15,0 0-2 0,0 0-6 0,0 0-4 0,0 0-7 16,0 0-1-16,-5 10 2 0,3-7-8 0,0 1 2 16,2 3-3-16,-2-2 2 0,1 0-5 0,1 0 2 15,0-1-1-15,0 1-2 0,0 0 0 16,1-2-4-16,-1-3 1 0,2 7-1 0,-2-5 1 16,0-2 6-16,0 0-2 0,-2 4 7 0,2-4 5 15,0 0 2-15,0 0-2 0,0 0 2 0,0 0-3 16,0 6-3-16,0-6 1 0,0 0-4 0,2 2 0 0,-2-2-5 15,0 0-1-15,0 0-2 0,0 7 2 0,0-4-4 16,2 4 1-16,-2 0-7 0,3 1 3 0,0 4 0 16,-1 0 2-16,1 4 0 0,1 0-2 15,-2 3-2-15,3-2-1 0,-1-1-1 0,-2 1 1 16,1 0 0-16,2 1-2 0,-3-3 2 0,1 2 4 16,1 1-6-16,0 0 0 0,0 0 0 0,-3-1 1 15,2-1-2-15,-2 0 1 0,1 1-1 0,-2 0 1 16,2-2-2-16,-4-2 3 0,2 5 2 0,0-8-7 15,0 1 5-15,2-2-2 0,-4 3 0 0,0-3-8 16,2-2-17-16,0-1-26 0,0 0-35 0,-1 0-53 0,1-6-64 16,0 7-54-16,0-7-170 0,0 0-458 15,0 0 203-15</inkml:trace>
  <inkml:trace contextRef="#ctx0" brushRef="#br0" timeOffset="61007.757">15828 1801 30 0,'-3'0'143'0,"3"0"-18"0,0 0-15 15,0 0-6-15,-3-7-17 0,3 7-8 0,0 0-9 16,-4-5-11-16,4 5-9 0,0 0 0 0,0 0-14 16,-6-4 1-16,6 4-4 0,-2-3 1 0,2 3 0 15,0 0 0-15,0 0 2 0,-4-4-10 16,3 1 10-16,1 3-7 0,0-7-7 0,0 7-2 15,0-8-9-15,0 8 11 0,0-5 4 0,0 5-9 16,0-4 3-16,0 4-2 0,0-7 0 0,0 7 2 16,0-6 5-16,0 6 0 0,0-4 3 0,-1 0 6 15,1 4 10-15,0-8-1 0,-2 3 11 0,2 1-1 16,-1-1 11-16,1-2-4 0,0 1 5 0,0-1 1 16,0-1-2-16,0 2 3 0,-1-5-4 0,-1 6 7 15,2-6-1-15,-1 1-4 0,1 3 7 0,-1-3-1 16,0 4 12-16,-2-3 4 0,0 2-8 0,1 2 2 15,-2-2 1-15,4 1 4 0,-2-2-3 0,-1 3-6 16,1 1-2-16,-2-2-1 0,1 4-7 0,-1-5 0 16,-1 5-5-16,-2-1 0 0,0 0-5 0,2 1-3 15,-4 2-2-15,-2-3-5 0,2 3-5 0,-3 0-11 16,-4 3 2-16,3-3-10 0,1 3 5 0,-2 1-3 16,0 1-2-16,-1 0 3 0,0 2-7 0,4-2-4 15,-3 4 7-15,-1 0-9 0,1 2-4 0,1 0 5 16,4-1-3-16,-5 3 0 0,4 1 1 0,2 1-7 15,3 4-2-15,-4 8-1 0,4-10-1 0,1 2 8 16,0 3 5-16,4 1-7 0,0-5-4 0,0 1 0 16,2-1 1-16,1-1 1 0,1 0 0 0,0-2-3 15,2 1-8-15,0-5 5 0,1-1 4 16,-4 2 4-16,7-2 0 0,-2-3-3 0,-1 0-8 0,1 0 7 16,5-1-20-16,-4-2 10 0,0-1-21 0,3 1-14 15,1-3-22-15,-2-1-18 0,4-3-25 16,-2 2-34-16,4-4-39 0,0 2-37 0,2-3-58 0,0-3-240 15,-6 2-557-15,5 1 246 0</inkml:trace>
  <inkml:trace contextRef="#ctx0" brushRef="#br0" timeOffset="61977.778">16078 1804 174 0,'0'-8'199'0,"0"8"-16"16,-1-9-17-16,0 4-16 0,-2 1-13 0,3-1-10 16,-4 1-4-16,0-1-9 0,2 1 3 0,1 0-3 15,-4 1 1-15,5 3-10 0,-9-5-1 0,2 3-11 16,2 2-6-16,5 0-11 0,-18 5-8 0,8 0-4 15,-5 3-11-15,1 5-3 0,-3 1 3 0,-2 7-9 16,1-3-4-16,1 3-2 0,-1-3-3 0,3 3-5 16,1-1 0-16,2-3-2 0,4-2-1 0,-1-1-9 15,4 1 4-15,-1-5-7 0,3 0-2 16,-1 0 2-16,2-3-6 0,2-1-4 0,2 1-11 16,2-1-2-16,-2-2-1 0,5-1-3 0,-7-3 2 15,15 0-4-15,-15 0-1 0,19-7-7 0,-8 1-1 16,2-1-2-16,-1 1 0 0,-1-2-4 0,-2 1 7 15,0 2 2-15,2 0 0 0,-5 1 5 0,0 1-5 0,1 0 5 16,-3 1-2-16,-4 2 6 0,10-1 1 0,-10 1 6 16,9 3-1-16,-5 0 1 0,2 1-3 15,-2 1 6-15,1 2-1 0,2-1 2 0,1 1-3 16,-4-3 1-16,1 0 1 0,0 0-6 0,1-2-5 16,2 0-11-16,1-2-12 0,3 0-3 0,-1-4-9 15,-1 1 3-15,3-3-3 0,4-1 2 0,-2-3 0 16,2-3 10-16,-2 1-5 0,-2-3 8 0,8-4 10 15,-10 2 1-15,2 3 1 0,-3-8-3 0,-1 5 9 16,-2-2 1-16,0 4 9 0,-2 3 10 0,-2-5 14 16,-1 5 13-16,-2 6 13 0,1-1 13 0,-1 1 3 15,4 2 2-15,-4 0-5 0,0 1-7 0,0 3-3 16,0-6-6-16,0 6-4 0,0 0-2 0,0 0-6 16,0 0-6-16,0 0 1 0,-2 12 0 0,0-6-9 15,6 6 3-15,-2-4-4 0,1 2-6 0,2 0-9 16,-3 1-8-16,4 0-7 0,0 0-6 0,4 2-10 15,-2-1-2-15,3 1-11 0,-6-5-8 0,6 2-12 16,-3 0-12-16,-2-1-1 0,-1-2-10 0,3 3-9 16,-2-5-13-16,-3 4 6 0,-2-4-2 0,-1 3-4 15,-1-1 8-15,-2-2 2 0,-3 0 14 0,1 2 6 16,-3-2 12-16,2-2 14 0,-7 2 12 0,4-1 19 16,0-1 14-16,0 1 15 0,-1-1 12 0,0-1 11 15,3-2 6-15,7 0-3 0,-14 3 8 0,14-3-1 16,-10 2 2-16,10-2-9 0,0 0-1 0,0 0 2 15,0 0-13-15,4-12-10 0,2 2 6 16,3 3 3-16,4-7-4 0,3 2-5 0,0-1 0 16,-2-2-3-16,9-4-2 0,-2-2 2 0,0 5-3 15,-2-7 2-15,-6 8-1 0,4-4-7 0,-2 5 6 0,-2 1 6 16,-7 3 1-16,3 1 7 0,-2 1 8 0,-4 3 14 16,1 1-2-16,0 0 9 0,-1-1 0 15,-1 2 9-15,-2-1-4 0,0 4-3 0,0 0-6 16,0 0-6-16,0 0 1 0,0 0-6 0,-11 8-4 15,6-3-6-15,-1 5-2 0,0 1 5 0,1 0-9 16,1 2-4-16,0 4 1 0,0-3-1 0,2 1 1 16,-1 1-6-16,3-3-1 0,0 0 4 0,2-1-3 15,1 4 1-15,3-4-1 0,-1-3 2 0,1 3-7 16,4-4 1-16,-1 1-8 0,2-4-5 0,2 0-17 16,0-2-19-16,4-3-33 0,2-1-47 0,2-3-45 15,-1-2-162-15,-2-3-358 0,0-1 159 0</inkml:trace>
  <inkml:trace contextRef="#ctx0" brushRef="#br0" timeOffset="62461.836">16863 1712 106 0,'0'0'164'0,"0"0"-1"0,20-11-16 0,-12 7-4 0,4-2-8 15,4 0-5-15,-2 2-12 0,4-3-10 16,-6 3-2-16,2 0-17 0,-4-1-7 0,5 3-8 16,-3 1-9-16,-2 1-6 0,-5-2 0 0,5 4-6 15,-6-1-10-15,3 3 3 0,-5-1-6 0,-2 4 1 16,3-2-3-16,-6 5-6 0,-2 3 3 0,-3 0-5 15,2 4-5-15,-7-2 1 0,4 2-3 0,-6-3-1 16,3 6-2-16,-3-5-1 0,6 1 6 0,-4-3-2 16,2 1-2-16,3-5-4 0,2 3 1 0,-1-3-2 15,0 2-4-15,2-2 4 0,2-4-6 0,2 3 1 16,2-1 0-16,2-1 8 0,-1-1 4 0,6-2 2 16,1 2 3-16,2-4 3 0,7 2 1 0,6-5 2 15,8 0 5-15,0-3 4 0,3 0 5 0,1-2 7 16,-1 0 8-16,16-5 3 0,-12 7 2 0,12-4-6 15,-15 1 0-15,0 3-5 0,-6-1-6 0,-2 0 2 16,-5 4-11-16,-5-2-2 0,-6 3-4 0,1-2-5 16,-2 2 0-16,-2-2-6 0,-3 3 0 0,1-3-6 15,-3 3 0-15,2-1-7 0,-6 1-19 0,4-1-38 16,-4 1-48-16,0 0-67 0,0 0-87 0,0 0-255 16,0 0-543-16,0 0 241 0</inkml:trace>
  <inkml:trace contextRef="#ctx0" brushRef="#br0" timeOffset="64521.889">15952 7161 33 0,'-3'-8'204'15,"1"1"-6"-15,-2 0-8 0,1 0-5 0,0-1-13 16,-2-1-14-16,-1 1-6 0,5 1-16 0,-3 1-4 16,0 1-10-16,-1-1-9 0,1 0-5 0,-2 0-10 15,1 3-11-15,-3-1-10 0,0 1-7 0,-2 1-8 16,0 4-13-16,-9 1-3 0,1 2-5 0,-8 4-5 16,0 1-6-16,-1 2 0 0,-1 5 1 0,1 2-1 15,-4 0 3-15,5 3 4 0,1 3-6 0,1-3-2 16,1 7-1-16,2-3-3 0,2 2-2 0,5 4-3 15,0-2-4-15,5 0 2 0,0 3-4 0,5-4-1 0,4 0 1 16,4 1-3-16,0-2-4 0,6-2 1 16,-1-1-1-16,4-3 2 0,1 0-3 0,0-8-1 15,8 3 0-15,1-1 2 0,-4-6-2 0,9-2-1 16,0 2-2-16,-1-8 7 0,4-2-7 0,-2 0-3 0,1-2-8 16,0-6-4-16,0 1-2 0,0-5-2 15,-2-2-6-15,2-1 2 0,-5-1 0 0,2-1-4 16,-1 2 0-16,-5 0 4 0,2-5-7 0,-9 6 2 15,-1-3 1-15,0-9-3 0,-5 10 5 0,-1-8-1 0,-3 6 2 16,0-1 8-16,-3 2 1 0,-2 0-1 0,1 4 10 16,-4 1 8-16,0 3 7 0,-3 1 2 15,-1-1 4-15,2 6 1 0,-1 2-5 0,-3 1 0 16,-1 1 2-16,-5 4-2 0,0 4 4 0,-1 1 3 0,2 2 1 16,0 2-1-16,0 2-2 0,0 0-1 0,4-1-1 15,3 2-1-15,-3 0-2 0,6-1-4 0,-1 0 0 16,1 0 1-16,0-4-3 0,5-2 2 15,-2 4-1-15,2-4 0 0,2-1-5 0,0-4-1 16,2 3 3-16,0-4 1 0,0 2-1 0,2-3-1 0,-1 0-3 16,4-5 1-16,-1 1-2 0,5-3-2 0,-2-3 1 15,6 0 1-15,-6 0 5 0,0 0-6 0,-1-1 0 16,0-1-2-16,-2 2 2 0,-1 3-1 0,-2 3 1 16,1-2-1-16,1 0 1 0,-5 2 0 0,3 0 0 15,-5 1 0-15,8 2 2 0,-4 1 0 0,0 1 1 16,1 0-3-16,3 5 0 0,-2-4 1 0,-2-1 1 15,3 4-3-15,-1 0 0 0,3-3 1 0,-3 1-1 16,2-4-6-16,-3 1-10 0,9-3-4 0,-6 2-1 16,2-4-11-16,-1-1 1 0,5-2 3 0,-3-2-2 15,6 2 7-15,-3-4-1 0,-1-1 4 0,-1-2 2 16,-1 2 5-16,2-1-1 0,-6-1 5 0,6 1 0 16,-6-1 1-16,0-2-1 0,-3 5-1 0,-1-4 7 15,2 3-4-15,-4-2 2 0,0 3 4 0,3 1 6 16,-4 2 12-16,0 0 2 0,1 2 3 0,2-1-5 0,-3 3 0 15,0 2-4-15,0-4 0 0,0 4-2 16,0 0-3-16,0 0 2 0,0 0-1 0,0 0-3 16,10 6 2-16,-6-1-1 0,1 2-2 0,5 1 1 15,-4 0 2-15,4 1-5 0,1 4 3 0,1-1-2 0,-2-1-11 16,4 3-4-16,-1-2-8 0,-2 2-8 0,-1-2-6 16,0-4-8-16,0 4-5 0,-1-4-4 15,-2 4-8-15,-2-3 1 0,1-1-5 0,-1-2 0 16,-3 2 11-16,-1-4-14 0,-2 2 6 0,-4 0-7 0,0-1 1 15,-1 1-7-15,-5-3 1 0,-1 1 5 0,-4 1-3 16,-4-2 18-16,8 0 4 0,-7 0 31 16,6-1-8-16,-6 0 18 0,0-1 5 0,9-2 17 15,-2-1 6-15,-2 1 5 0,7 1 5 0,0-2-11 0,1 2 2 16,0-2 0-16,6 2-7 0,-4-6-4 0,2-1 2 16,6 0 0-16,1 1-1 0,2-1-1 0,2-1-2 15,2-1-1-15,3-1-1 0,3-2 3 0,1 0-5 16,-2 0-5-16,6-5 8 0,-4 3-4 0,5-1 1 15,-5 4 3-15,5-4-5 0,-8 2 0 0,4 1 2 16,-4 1-1-16,1-1 1 0,-2 3 0 0,-5 0 2 16,-1 2 7-16,-2 2 8 0,3 1 10 0,-5-1 9 15,0 1 4-15,-2 3 6 0,1-2-2 0,-3 3-1 16,0 0-2-16,0 0-8 0,0 0-3 0,0 0-10 16,-12 7 2-16,6 3-2 0,-2-5-4 15,3 7 0-15,1-3-4 0,-2 2 1 0,2 1-1 0,-4-1-2 16,6 4-2-16,-2 2-9 0,0-5 7 0,4 2 1 15,0 0-3-15,0 4 1 0,5-1 4 0,-1-1 4 16,1-3-2-16,3 1 0 0,-3-4 1 0,3 1 2 16,2 2 1-16,0-4 4 0,4 0-4 0,-1-3 3 15,-2-3-1-15,1 1-5 0,7-1 1 0,0-2 0 16,-5-1 2-16,0-1-6 0,-1-2 0 0,6-1-3 16,-10 1-6-16,3-5-7 0,-1 1-2 0,0 1-7 15,-1-1-8-15,-4-1-2 0,-2 1-3 0,2 0-15 16,-2 1-5-16,-4-1-11 0,-1 1-20 0,1 0-12 0,-3 0-21 15,1-1-23-15,-2 3-20 0,1-1-162 16,-3 3-341-16,-2-5 151 0</inkml:trace>
  <inkml:trace contextRef="#ctx0" brushRef="#br0" timeOffset="65206.759">17104 7279 168 0,'-2'-4'240'0,"1"1"-12"0,1 3-16 15,0-7-25-15,2 4-20 0,-1-1-14 0,5-1-16 0,1-3-15 16,5 3-11-16,-1 0-12 0,6-2-10 16,0 0-6-16,2 3-4 0,0-3-2 0,1 0 0 15,6 3-8-15,-6-3-5 0,1 5-5 0,-2-1-7 16,-1 1-3-16,-6 1-7 0,-2 1-5 16,3-2-2-16,-2 4 0 0,-5-2-5 0,4 1 0 0,-6 3-3 15,0 0-1-15,-3 5 0 0,-5 0-7 0,-1 2 0 16,-5 6-7-16,-1 0 1 0,-10 1 2 0,1 4-5 15,-2-2 1-15,-1-1-3 0,-1-3-2 0,5 0-1 0,3-5 3 16,-2 1-3-16,4-2 2 0,0 1 0 0,4-2 4 16,1-2-10-16,3-1 2 0,0 1 2 0,2-1-8 15,0-3-8-15,2 2-2 0,2-1 0 16,4 1-3-16,1-2-8 0,-1 1 7 0,5-1-1 0,5 2-1 16,0-4 5-16,5 3-3 0,-1-3 0 0,3 0-5 15,-2 0 7-15,3 2-2 0,-5-2 2 0,0 4 0 16,2-4 4-16,-6 0 2 0,2 2-3 0,-4 0 3 15,1 1 1-15,-3-1 1 0,0 3-7 0,-5-3-1 16,5 0-2-16,-9 2 3 0,5 3 4 0,-5-3-1 16,-3 3 2-16,1 0 0 0,-1 1-5 0,-3-1 9 15,-3 1 0-15,0-1-3 0,-1-2 4 0,-2 1-1 16,2-2 0-16,-2 3 6 0,2 1 2 0,-1-5-1 16,0 1 7-16,0 0-3 0,1 1-1 0,-1-4 3 15,0 3 3-15,0-3 6 0,1 1 4 0,2 1 2 16,-1-1 3-16,0-2 4 0,4 2 1 0,-3-1 4 15,3 0 2-15,1-2 4 0,4 0 4 0,-7 5-2 16,7-5-8-16,0 0 2 0,-7 1-3 0,3 1-7 16,4-2 1-16,0 0-3 0,0 0-5 0,-5 1-5 15,5-1-9-15,0 0-26 0,0 0-29 0,-10-1-35 16,10 1-42-16,-11 0-50 0,5-2-49 0,-4 2-184 16,-1 0-441-16,-1 0 195 0</inkml:trace>
  <inkml:trace contextRef="#ctx0" brushRef="#br0" timeOffset="127283.961">22466 8335 105 0,'0'0'124'16,"0"0"-10"-16,0 0-6 0,0 0-13 0,0 0 0 0,0 0-12 16,0 0-3-16,0 0-4 0,7 14-1 0,-6-7-6 15,0 0-2-15,2 4-1 0,-1 5 2 0,-2 1-1 16,2 3 3-16,-2 6-4 0,1 3 2 0,-1 0-2 15,-3-2-12-15,1 3-1 0,2-2-1 0,0-2-1 16,0 1-7-16,-3 2 1 0,3-4-5 0,-2-6-7 16,0 0-3-16,0-1-3 0,-1-1 3 0,2-2-8 15,-3-4 1-15,4 1 1 0,-1-2-6 0,-1-3-2 16,2-2-5-16,-1 2 3 0,1-4-1 0,0-3-5 16,-1 6-5-16,1-6-12 0,0 0-5 0,0 0-3 15,-8-12-8-15,8 3 0 0,0-6-3 0,-2 0-3 16,2-4 3-16,0-7 2 0,2-5-5 0,-2 1-4 15,3-1-5-15,1-6 7 0,-1 1 2 0,4 2 2 16,-2-2 3-16,3 2 7 0,-2 6 7 0,3 0 5 16,1 5 8-16,-2 8 2 0,-1 0 9 0,1 5 3 0,0 0-1 15,0-1 5-15,-2 6 1 0,4-2-1 16,0 4 1-16,0-1-1 0,3 4-2 0,-5 2 3 16,6 0-4-16,-4 1 2 0,2 2-2 0,-3 1 2 0,1-1-2 15,-2 2-3-15,1 4 1 0,-4-2-6 16,1 3 1-16,-2-1-1 0,-3 2 3 0,1-1 0 0,-4 3-3 15,1-3-4-15,-3 0 1 0,-2 1 4 0,-2 1-4 16,2 1-3-16,-5-2 1 0,4-4 2 0,-1 0 1 16,-1 1-3-16,1-1 0 0,2-1-1 0,-1 1 1 15,0-3-1-15,3 0-3 0,2-1 0 0,-2 0 2 16,0 0 2-16,4 0-3 0,-2 0 0 0,4-1-1 16,-2 1 3-16,2 3 2 0,0-4-6 0,0 1 3 15,4 3 0-15,-1-4-1 0,1 5 3 0,4-2-3 16,-1 1 0-16,0-2 3 0,4 0-3 0,-3 1-3 15,-1-1 2-15,4 1-1 0,-3 0 5 0,2-2-2 16,-2 0-3-16,-4-1 1 0,1-1 1 0,-1 2 2 16,2-3-2-16,-3 3-1 0,-1-3-1 0,-2-1 0 15,1 2 3-15,-3-3-3 0,2 4 0 0,-2 1 1 16,-4-2-1-16,1-1 7 0,-1 1-6 0,-1-2-2 16,-4 2 5-16,1-3-5 0,-2 2 2 0,-4-2 3 15,4 0-3-15,-1 0 1 0,-4 0 0 0,1 0-2 16,0 0 3-16,-2 0-3 0,3 0 0 0,2-2-4 0,1 2-17 15,0-3-17-15,5 3-22 0,-2 0-32 0,7 0-37 16,-10-4-31-16,10 4-102 0,-2-2-285 16,2 2 126-16</inkml:trace>
  <inkml:trace contextRef="#ctx0" brushRef="#br0" timeOffset="127901.901">22975 8569 88 0,'-5'-1'166'16,"5"1"-18"-16,0 0-14 0,0 0-9 0,-11 6-15 15,8-3-3-15,-4 6-14 0,0 1-4 0,0 0-2 16,1 4-8-16,-4 1-5 0,5-1-4 0,-2 2-2 15,2 0-3-15,0-1-6 0,1 2-8 0,-1-3-3 16,1-2-3-16,4-2-5 0,0 1-2 0,0-1-5 16,0 1-3-16,0-5-4 0,3 4 3 0,2-6-6 15,-4-1 0-15,4 2-3 0,-3-3 0 0,1 1-3 16,-3-3 2-16,11 0-7 0,-11 0 4 0,11-6-2 16,-6 1 2-16,1 1-5 0,-2-1-1 0,3-4-3 0,0-1-6 15,-3-1 2-15,0-2-8 0,1-2-4 16,0 0-2-16,-5-2-6 0,0 1 3 0,-4 4 2 15,2-3-3-15,-1 1 8 0,-1 4 4 0,-1 4 4 16,3-2 2-16,-3 3 1 0,1 1-1 0,-1 3 1 16,0-1-1-16,5 2-2 0,-14 4 3 0,5-1-5 15,2 2 5-15,2 3-2 0,-3-2-4 0,2 2 3 16,2-2 0-16,-1 2-2 0,0-1 3 0,2 1-3 0,3-1 4 16,-1-1-5-16,1 0 2 0,0-1-1 0,4 1 3 15,-4-3-1-15,5 0 3 0,3-2 1 16,-1 1-3-16,0-2-2 0,-7 0 5 0,15-2-4 0,-3-2-1 15,0 0 6-15,-1-3-9 0,1 3 0 0,-3-3-9 16,4 1 0-16,-4 0-5 0,1-2 5 0,0 4-5 16,0-4 0-16,0 4-1 0,0 2 2 0,0 2-3 15,-3-2 0-15,0 1 1 0,2 2 5 0,-4 1-1 16,3-2 5-16,-4 4 0 0,2-1 1 0,2 2 1 16,-2 2-2-16,1 2 4 0,0-2-1 0,-3-1 6 15,4 1-5-15,-3 2 0 0,0-1 2 0,-1 0-1 16,0-3 4-16,-2 1-14 0,2 1-11 0,1-2-18 15,-1-1-19-15,0 0-24 0,1-2-18 0,0 1-18 16,0-3-102-16,3 2-242 0,-1-4 108 0</inkml:trace>
  <inkml:trace contextRef="#ctx0" brushRef="#br0" timeOffset="128193.749">23442 8447 121 0,'-3'-1'198'0,"-4"-1"-12"16,7 2-4-16,-11 7-14 0,2 1-4 0,-3 1-5 16,1 5-6-16,-7 6-2 0,5 3-12 0,-1 0-9 0,3 3-9 15,0-4-6-15,0 2-8 0,6 3-4 16,-2-3-5-16,6-3-5 0,0 4-8 0,1-7-11 0,1 0-6 16,0-1-4-16,6-1-4 0,-2 0-8 15,6-3 3-15,1 0-6 0,1-1 3 0,3-3-10 0,3-3-2 16,0-1-3-16,10-2-6 0,-2-4 0 0,3-1-6 15,-2-4-7-15,-1 0-2 0,1 0-14 16,-7 0-11-16,-2 1-11 0,-1-2-9 0,-5-1-9 16,-2 3-10-16,-1-2-9 0,-1 2-14 0,-4 0-14 0,0-2-22 15,-1 5-28-15,-4-5-31 0,0 2-37 0,-4 0-168 16,-2 2-401-16,-2 1 178 0</inkml:trace>
  <inkml:trace contextRef="#ctx0" brushRef="#br0" timeOffset="135609.435">20953 9724 84 0,'0'0'115'0,"-1"-6"-7"16,1 6 3-16,-1-4-13 0,1 4-8 0,0 0-10 0,0 0-9 15,0 0-1-15,0-5-10 0,0 5-7 0,0 0 2 16,0 0-9-16,5-4-9 0,-5 4-3 0,8-1 0 16,-3-1-1-16,0 1-5 0,2-1-6 0,1 0 4 15,2 2-3-15,3-3 5 0,0 3-3 0,3 0-11 16,1 3 12-16,3-3 5 0,2 2-5 0,5-2-3 15,4 5-4-15,2-2 2 0,0 1-6 0,0 0 3 16,3-3 0-16,1 4-6 0,-2-2 4 0,3-1-4 16,-4 0-1-16,2 1-9 0,-2-2 7 0,-4 2 2 15,2-2-1-15,0 0-9 0,-12-1-2 0,2-1-2 16,0 2-4-16,-2-1-4 0,3-1-5 0,-6 0 0 16,2-3-17-16,-9 1-12 0,8-1-11 0,-6 1-12 15,-2-3-19-15,0 1-34 0,-1 0-73 0,-1-3-210 16,-4 3 93-16</inkml:trace>
  <inkml:trace contextRef="#ctx0" brushRef="#br0" timeOffset="135949.612">21680 9576 79 0,'0'0'132'0,"0"0"-11"0,0 0-12 15,-7-2-10-15,7 2-11 0,0 0-10 16,0 0-2-16,0 0-16 0,0 0 0 0,0 0-4 16,0 0-7-16,0 0-3 0,0 0 1 0,0 0-4 0,0 0-9 15,19 7 5-15,-13-6-2 0,4 4-7 0,-1-2 2 16,4 5-4-16,1-1-4 0,-1-1-1 0,2 2-4 16,1 1-1-16,0-1 0 0,0-1 3 0,0 3-6 15,-5-3-2-15,5 1 4 0,-6-1-6 0,1 0-6 16,-1 0 5-16,-1 1 4 0,-3-1-5 0,-1 0-3 15,0-2 0-15,0 5-4 0,-5-1 0 16,-4 1 3-16,-2 6 2 0,-2 1-3 0,-4 5-4 0,-6-1 8 16,-3 2-13-16,-2-2-3 0,-5 4-4 0,-11 6-2 15,13-11-7-15,-5 4-15 0,-1-7-10 0,-1 3-18 16,3-1-35-16,-2-2-118 0,1-5-233 0,-1 0 104 16</inkml:trace>
  <inkml:trace contextRef="#ctx0" brushRef="#br0" timeOffset="140581.987">20897 10437 16 0,'0'0'45'0,"0"0"-5"0,0 0-6 15,0 0-5-15,0 0 4 0,0 0-8 0,0 0-2 16,0 0 2-16,0 0-5 0,0 0 5 0,0 0-4 16,0 0 2-16,0 0-9 0,0 0 9 0,0 0-3 15,0 0 0-15,0 0 2 0,0 0-1 0,5 2 5 16,-5-2-1-16,0 0-1 0,13-2-1 0,-7 0-7 15,2 2 7-15,2-3-6 0,3 0 0 0,0 3 3 16,8-2-1-16,-1-3-2 0,6 1 2 0,1-1 1 16,1 0 0-16,3-2 0 0,4 4-3 0,-2-1 6 15,4 0-1-15,1-1-2 0,-1 2 4 0,4-1-12 16,-4 0 2-16,4-1 1 0,-2 5-7 0,0-2-2 16,-2 2-1-16,-4 2-4 0,2 1-3 0,-6-3 1 15,-6 2-5-15,-3 1-5 0,1-1 1 0,-2 1 3 0,-1-1-4 16,-4-1-2-16,-4 3 3 0,1-2-1 0,0 0 1 15,-3-1 2-15,-2 0-16 0,-2 0 14 0,4 1-2 16,-8-2 5-16,6 1 2 0,-2 1 6 16,-4-2 3-16,3 2-9 0,-3-2 3 0,0 0 2 0,0 0 3 15,0 0-7-15,0 0 3 0,0 0-10 0,0 0 1 16,0 0-13-16,0 0-17 0,0 0-78 0,0 0-127 16,0 0 55-16</inkml:trace>
  <inkml:trace contextRef="#ctx0" brushRef="#br0" timeOffset="140909.232">21723 10297 71 0,'0'0'76'0,"0"0"-9"0,0 0-9 0,0 0-1 16,0 0-12-16,0 0 0 0,11 3-3 0,-5 1-5 15,-2-2 2-15,3 3-6 0,3 0 1 0,-3 1-1 16,1 2 0-16,4 0 2 0,0 2-2 0,-1 3 3 16,0 0-10-16,1 3 1 0,-2-2-7 0,0 2 8 15,2 1-5-15,-5-2-1 0,1 1-1 0,0 0-3 0,-3 1 3 16,-3 0-10-16,0-2 3 0,-4 2 3 15,0 0-6-15,-2-2 0 0,-2-1-10 0,-2 0-12 16,-2 2-18-16,2-2-20 0,-5-1-35 0,2 3-62 16,-3-4-157-16,0-1 69 0</inkml:trace>
  <inkml:trace contextRef="#ctx0" brushRef="#br0" timeOffset="166877.031">18552 3963 8 0,'8'0'31'0,"-8"0"-3"0,0 0 3 0,9 0-7 16,-9 0 2-16,0 0-6 0,12 1 7 0,-12-1-2 16,8 2-1-16,-4-2-5 0,5 0-1 0,2 0 7 15,-2 1 1-15,2-1 4 0,8 0-3 0,1 0 10 16,0 0 0-16,10 0 1 0,1 0-14 0,2-3 10 16,4 2 2-16,0 0 2 0,13-2-2 0,4 0-4 15,1 2 1-15,0-1-7 0,-2 1 4 0,0 1-4 16,-1 0-6-16,0-2 2 0,3 4-10 0,-1-2 7 15,2 1-8-15,-3-2 7 0,4 2 8 0,-7 1-10 16,4-2-8-16,-1 1 0 0,-12 0 4 0,10 3-4 16,3-2 2-16,-18 1-8 0,3-2 3 0,2 2-2 15,-5 1 1-15,-3-4 0 0,-1 3-1 0,-2-2-5 16,-10 1 0-16,2-1-3 0,-4-1-9 0,0 1-6 16,-4 1 4-16,-7-2-8 0,1 0-3 0,-2 3 5 15,-1-3-6-15,-5 0-3 0,4 3-1 0,-4-3-8 16,0 0-12-16,0 0-13 0,-9 6-44 0,3-6-116 15,-2 3 52-15</inkml:trace>
  <inkml:trace contextRef="#ctx0" brushRef="#br0" timeOffset="167779.974">19894 3789 27 0,'0'0'77'0,"0"0"-4"0,0 0-6 0,0 0-6 16,0 0-6-16,0 0-1 0,0 0-7 0,0 0-13 15,0 0 6-15,0 0-3 0,0 0-5 0,0 0 3 16,0 0 5-16,0 0 10 0,0 0-19 0,0 0-3 16,0 0 4-16,0 0-11 0,0 0 4 0,0 0-6 15,-4-1 7-15,4 1-4 0,0 0-2 0,-4-5 9 16,4 5-10-16,-3-5-1 0,3 5-2 0,0 0 2 16,-7-2-2-16,7 2-2 0,-1-2-8 0,1 2 15 15,0 0-2-15,-4-6-12 0,3 4 7 0,1 2-5 16,-3-4-13-16,3 4 17 0,-4-3 4 0,4 3-3 0,0-4-6 15,0 4 6-15,0 0 4 0,-1-5-7 16,1 5-3-16,0 0-2 0,-1-5 5 0,1 5-8 16,0 0 0-16,0 0-4 0,0 0-5 0,1-6 14 15,-1 6-4-15,0 0 0 0,0 0 3 0,0 0-9 16,0 0-1-16,-1-5 9 0,1 5-1 0,0 0-7 0,0 0 7 16,0 0 1-16,0 0 1 0,-3-2-8 0,3 2 1 15,0 0 6-15,0 0 1 0,0 0-9 0,0 0 6 16,0 0 3-16,0 0 4 0,0 0-6 15,0 0 0-15,0 0 11 0,0 0-11 0,0 0 1 0,0 0 4 16,0 0-5-16,0 0 1 0,0 0-5 0,0 0 5 16,0 0 1-16,0 0-9 0,0 0 3 15,0 0 5-15,0 0-1 0,0 0-6 0,12 7 7 16,-8-4-7-16,-2 4 5 0,5-1-1 0,1 2 4 0,4 3 0 16,1 0-1-16,-3 4-6 0,4-2 1 0,0 2 10 15,0 0-10-15,6 2 3 0,-5-2 0 0,1-5-3 16,-2 4 4-16,0-3 0 0,-1 0-2 15,1-4-1-15,-5 3 0 0,0-4 1 0,2 2 0 0,0-3-2 16,-6-1 3-16,5 2-1 0,-4-3 3 0,1 0-10 16,-2 1 7-16,0-3-7 0,-2 2 2 0,0 0 6 15,-3-3-7-15,5 0 13 0,-5 0-3 0,4 3 2 16,-4-3 0-16,0 0 6 0,0 0-3 16,0 0-3-16,0 0-3 0,0 0 2 0,0 0 1 0,0 0-5 15,0 0 0-15,0 0-3 0,0 0 9 0,0 0-9 16,0 0 2-16,0 0 2 0,-5-10 0 0,5 10-5 15,0 0-1-15,0 0 5 0,0 0-1 0,0 0-1 16,-10 0-1-16,10 0-4 0,0 0 5 0,-9 7 2 16,5-4-5-16,-1 2 1 0,-4 2-1 0,2 2-1 15,-4 3 2-15,-4 1 5 0,2 1-4 0,-8 5-2 16,6-6 3-16,-5 6 3 0,-3 0-10 0,1-4 11 16,-5 4-10-16,2 2 7 0,-1-4-6 0,2 3 8 15,-1-5-5-15,0 2 0 0,2-2 2 0,-2-1 0 16,6-2-5-16,3-3-3 0,0-1-8 0,0 4-14 15,4 0-10-15,0-5-8 0,3-3-34 0,-2 3-28 16,3-2-117-16,0 0-243 0,-1 0 107 0</inkml:trace>
  <inkml:trace contextRef="#ctx0" brushRef="#br0" timeOffset="169023.879">20390 8344 121 0,'0'0'146'0,"0"0"-19"16,4-14-12-16,3 11-11 0,2-2 0 0,3-2-15 15,6 0-2-15,1 0-6 0,6-2-13 0,6 0-4 0,1 1-8 16,6 0-5-16,13-2-2 0,0-1-14 0,3-2-2 15,1 3 2-15,-2-2 2 0,4 3 1 0,2-2 6 16,1-1 2-16,1 1-6 0,-1-1-3 0,4-1-5 16,-4 1 1-16,3 1 3 0,3 1-9 0,-4-2-5 15,1 4 0-15,-5-3-3 0,0 3-4 0,-7 0 2 16,-17 2-6-16,3-2-3 0,-1 4-5 0,-9-2-11 16,-4 2-12-16,-5 1-3 0,-8 0-1 0,-1 2-2 15,2-2 4-15,-4 1-8 0,-4-1-12 0,3-2-2 16,-4 0-3-16,-2 1-7 0,2-3-12 0,-4 1-3 15,0 2-7-15,-1-3-6 0,-2 3-6 0,1-2-3 16,-1-1-83-16,0 3-188 0,-3-1 84 0</inkml:trace>
  <inkml:trace contextRef="#ctx0" brushRef="#br0" timeOffset="169313.031">21728 7822 100 0,'0'0'117'0,"0"0"-5"0,0 0-7 0,0 0-11 16,0 0-4-16,0 0-13 0,0 0-2 0,25 5-6 0,-14-3-18 15,6 4 7-15,-5-1 5 0,-1 2-7 0,7 2 2 16,-4-2-8-16,2 5-2 0,-5 0-4 15,2 0-1-15,-5-3-13 0,-1 4 4 0,0 0-7 0,-4 3-2 16,-3 1 2-16,-5 1-7 0,-9 5-5 0,-2 4 3 16,-9-1-21-16,-12 8-16 0,-6-1-32 0,-6-3-25 15,-3 2-36-15,-2-4-96 0,-1-1-225 0,7-4 100 16</inkml:trace>
  <inkml:trace contextRef="#ctx0" brushRef="#br0" timeOffset="170409.706">22433 7473 53 0,'5'-6'116'0,"3"0"-13"16,-3-1-7-16,0-1-6 0,-1 3-5 0,-3-3-9 0,3 2-11 15,-3-4-6-15,-1 1-2 0,-5 3-5 0,4-3-1 16,-4 2-9-16,-2-1 1 0,1 2-7 0,-3 2-2 16,-2-2-6-16,0 4 2 0,-3-1 1 0,-5 3-7 15,1 3 1-15,-3 4-5 0,2-3-3 0,-5 10 7 16,-1 1 0-16,-1 2 2 0,4 5-2 0,-1 2 2 15,3 2 9-15,0 1-3 0,2 0-4 16,4 5-2-16,1-1 0 0,5-2-6 0,5 0-2 0,1 1-1 16,1-4-2-16,3-5 1 0,2-1-2 0,4-2-4 15,1-2-1-15,4-1 1 0,3-4-1 0,3-1-4 16,-1-2 4-16,5-6-10 0,-1 1-10 0,7-3-10 16,-1-4-7-16,2-4-15 0,-4-3-10 0,3 1-6 15,0-2-11-15,-7-2-5 0,2-2-12 0,-7 4-4 16,-4 0 5-16,-2-4 8 0,2 2 6 0,-5 1 14 15,-2-4 12-15,-2 4 22 0,-1 3 7 0,-1-1 16 16,-2 0 14-16,0 6 18 0,0-1 10 0,0 2 1 16,0 0 1-16,0 4-3 0,0 0-3 0,0 0 1 15,-11 10 3-15,7-1 4 0,-2 2 9 0,1 5-5 16,-1 3-3-16,-3-2 0 0,3 8-3 0,-1-1-1 0,2-1-4 16,-4 2-5-16,4-1-3 0,0 1-7 15,1-6 1-15,0 2-3 0,-1-2-2 0,0 1 5 16,0-1-7-16,-1-1-1 0,0-1-5 0,1 0-9 0,1-1-7 15,-2-3-18-15,2-2-15 0,-1-1-24 0,3-2-18 16,-2-2-23-16,2 0-24 0,1-1-74 0,-4-1-218 16,5-4 96-16</inkml:trace>
  <inkml:trace contextRef="#ctx0" brushRef="#br0" timeOffset="171524.785">22567 7718 100 0,'-4'6'136'0,"0"2"-13"0,2 0-4 0,-2 1-15 16,3 0-11-16,0 0-4 0,1 2-9 0,0-3-10 16,1 3-9-16,0-1-8 0,3 0 0 0,0-3-13 15,1 1-4-15,-1-1-11 0,2-5-11 0,1 2-14 16,1 0-7-16,0-4-8 0,1-2-14 0,5-2-10 15,-5 0-3-15,0-4-6 0,0-2-4 0,5 1 6 16,-5-4 1-16,1-2 5 0,-3-1 3 0,-2 1 4 16,-3-2 2-16,1 1 11 0,-3 2 6 0,-1-3 7 15,-1-1 19-15,-5 3 3 0,1-1 1 0,-1 7 7 16,-1 0 5-16,2 2 6 0,-5 0-1 0,1 3 4 16,0 0-3-16,-2 3 2 0,1 1-4 0,2 1-4 15,1 1-3-15,-2 0-6 0,1 5 2 0,0-3-2 0,3 4-3 16,-3 0-4-16,5-1-1 0,0 0-4 0,0 1 3 15,3 1-11-15,0-1-10 0,1-1 7 16,1-2-9-16,2 2-4 0,1-3 4 0,1 1-1 16,1-1-2-16,3-3 4 0,1 2 5 0,1-2-5 0,3-2 5 15,2 1-7-15,-2-3 4 0,4-4 2 0,5 1 1 16,-4 1 2-16,-2-3 2 0,2-1-1 0,-1 3 1 16,-1-2 2-16,-5 3 1 0,0-1 2 0,-2 1-4 15,0 1 8-15,-1 2 7 0,-4-1-8 0,-2 2 1 16,-3 1 6-16,11 3 11 0,-6-1 2 0,-1 0 0 15,-3 3 7-15,3 1 12 0,-1 0 1 0,-2 3 1 16,2 1 0-16,-2 1-6 0,-1-2 1 0,0 6-8 16,4-6-2-16,-3 4-1 0,4-2-7 0,-5 0 2 15,4 2-5-15,0-2-3 0,0-2 0 0,1 0-5 16,0-2-4-16,3 0-9 0,-2-1-4 0,-1-3-3 16,2 1 0-16,-1-2-10 0,7-2-3 0,-6 0 3 15,4-2-3-15,0-2 0 0,-2 0 4 0,-2-4-6 16,3 0 4-16,-5-1 3 0,-1 1 0 0,-3-3-2 15,0 1 5-15,-6-2 0 0,2-1 7 0,-3-1-2 16,-3-1-1-16,0 2 11 0,-2-3 2 0,-2 5 7 16,-2 0 6-16,1 4 2 0,2 0 1 0,-2 1 2 15,0 2-4-15,1 4-2 0,0-3 0 0,3 6-2 16,0 0-3-16,1 2 7 0,1 4-9 0,1-3-1 16,0 3-2-16,5 1-4 0,0-2-7 0,2 4-4 15,4-4-8-15,3 2 1 0,2-3-23 0,1 2 7 16,3-5-11-16,7 3-3 0,7-2 5 0,0 0-4 0,1-4 6 15,1 2-1-15,1-6 2 0,0-2 5 0,1 1-1 16,-4 0 6-16,2-1 9 0,1 1 1 0,-10 0-1 16,6-6 1-16,-7 6 2 0,-2-4 1 15,-2 0 0-15,-1 0-4 0,-4 0 5 0,0 4-4 0,-1-4 11 16,0 0-4-16,-4 1 2 0,0-1 1 0,-1 1 2 16,0 0 2-16,-4 3 8 0,0-3 7 0,0 4 2 15,0 3 3-15,-4-4 8 0,4 4 0 0,0 0 6 16,-18 7 1-16,9 0 3 0,0 0 3 0,-1 5-4 15,-4 0 4-15,1 1-1 0,1-1-1 0,1 1-4 16,4 3-4-16,1-7-6 0,-1 4 3 0,4-4-1 16,0 3-6-16,1-3 0 0,2 1-5 0,0-3 2 15,2 1 0-15,3-2-7 0,-1 0-3 0,3-2-4 16,3-2-3-16,-2-2-3 0,7-1-8 0,-1-3-1 16,3-3-5-16,-2-1-4 0,3-2 0 0,-4-3 3 15,0-1 0-15,-1-2 9 0,1-1-3 0,-1-5 0 16,-4-6 5-16,0 0 7 0,-3-2 4 0,0 0 2 15,-3-3 10-15,1 3-2 0,-4-1 6 0,0 1 7 16,-1 1 14-16,-2 11 10 0,2-1 17 0,-2 7 10 16,3 1 10-16,-1 2-9 0,1 1-9 0,-1 5-7 15,1 3-7-15,0 0 4 0,0 0-8 0,-9 26 3 16,5-9 3-16,-2 8-4 0,1 4 0 0,1 1-5 16,0 2-4-16,-1 0-2 0,1-2-1 0,0 1-5 15,1-1-7-15,3-2-1 0,0-1 2 0,2-1-5 0,2-6-7 16,-2-2-7-16,3-2-14 0,0 0-21 0,3-4-30 15,-1 0-26-15,1-3-33 0,2-2-36 16,1-2-35-16,0-1-122 0,2 1-334 0,6-3 147 0</inkml:trace>
  <inkml:trace contextRef="#ctx0" brushRef="#br0" timeOffset="171872.957">23745 7490 161 0,'-2'-1'161'0,"2"1"-10"16,-8 0-19-16,8 0-9 0,-5 8-13 0,1 1-5 15,0 7-6-15,3 2-1 0,-3 9-8 0,2 2-4 16,0 3-6-16,1 0-5 0,-4 1-6 0,5 2-3 16,0 15-6-16,0-7 1 0,0 6-10 0,-4-15 1 15,0 2-9-15,3 9-2 0,-4-10-1 0,4-4-3 16,-5 1-6-16,1-1-2 0,-1-4-2 16,0 4-4-16,2-6-4 0,-3-1-2 0,5-5-2 0,-3-2-6 15,3 0-18-15,-1-6-24 0,3-2-20 0,0 3-28 16,0-5-29-16,3-2-37 0,0-3-141 0,-2 1-312 15,-1-3 138-15</inkml:trace>
  <inkml:trace contextRef="#ctx0" brushRef="#br0" timeOffset="172631.379">23765 7690 37 0,'0'0'221'0,"2"-1"-19"16,-2 1-15-16,13-3-11 0,-7 6-8 0,5-3-8 16,2 1-13-16,3 3-12 0,2 2-14 0,-4 2-11 15,4-1-13-15,-2 3-10 0,-2-2-8 0,2 3-10 16,-4-1-4-16,1 2-11 0,-3-3-8 0,-6 0-9 16,3 2-10-16,-5-4-3 0,1 3-7 0,-6 0-10 15,1-1 0-15,-2-1-6 0,-4-2 1 0,-2 2-4 16,1-3 1-16,0 0 1 0,-4 0 3 0,0-1-1 15,3-2 1-15,-1-2-3 0,-1 0 1 0,0-2 1 16,1 0 0-16,1-3-1 0,3 1 4 0,0 1-1 16,1 1 2-16,-1-1-1 0,2 2 0 0,2-4-5 15,0 2 0-15,3 3 3 0,-3-4-1 0,3 4-1 16,8-4 1-16,-3-1 1 0,3 3-4 0,2-3 3 16,1 0-1-16,5-1 0 0,-1-3-3 0,2 2 2 15,2-1 2-15,1 0-2 0,3-2-4 0,4 0 6 0,-8 1-5 16,3 1 3-16,-7-4-2 0,3 3 6 0,-2-3-4 15,1 4 2-15,-8 0-1 0,0 2 0 16,0-2 4-16,-4 1-2 0,-1 3 8 0,-1-2 0 0,-1 4 2 16,-2-3 2-16,0 5 3 0,0 0-3 0,-5-5-3 15,5 5 0-15,-12 2-1 0,4 1-5 16,-1 4 1-16,0 0 2 0,-1 0 1 0,-1 4 3 0,1 2-6 16,0 0-1-16,1 0-2 0,1-1 2 0,4 0-2 15,-2 2 1-15,2-2 0 0,1-1 2 0,3 1 0 16,0-2-2-16,3 0-5 0,0-1 2 0,1 0 0 15,2-4 0-15,-2 3 1 0,4-4-3 0,1-3 3 16,2 0-2-16,1-1-1 0,-1-1 0 0,2-3 0 16,4-2 2-16,0-1-4 0,1-1 1 0,-4 0-2 15,0-3-5-15,0 0 0 0,-2 1 1 0,2-4-6 16,-5 4 5-16,-2 0-5 0,1-2-1 0,-1-2 4 16,-4 2 0-16,0 4 1 0,1-1 1 0,-3 2 2 15,0 1 2-15,1 2-4 0,-1-1 8 0,-1 1-6 16,2-1 5-16,-2 5-6 0,0 0 1 0,2-2 0 15,-2 2 1-15,0 0 2 0,0 0-2 0,3 11 7 0,-3-3-5 16,3 1 1-16,0 1 2 0,-1 0 1 16,1 0-5-16,2 2 3 0,-1 0 1 0,0 0 1 15,3-1-2-15,-2-2 2 0,0 2-4 0,3-2-3 0,0 0 5 16,-1-1-2-16,1-2-5 0,-3 2-6 0,2-3-5 16,0-1-7-16,-3 0-13 0,5 1-11 15,-4-5-11-15,5 3 0 0,-5-3-8 0,3 0-23 16,0-3-13-16,-1 2-18 0,1-6-20 0,1 1-14 0,-1-2-80 15,1 1-256-15,-2-3 113 0</inkml:trace>
  <inkml:trace contextRef="#ctx0" brushRef="#br0" timeOffset="172933.99">24536 7425 140 0,'0'-17'164'0,"-4"8"2"15,2-1 4-15,-2 2-8 0,4-1-7 0,-1 5-17 16,0-3-14-16,-1 3-9 0,2 0-13 0,0 4-8 15,0 0-11-15,0 0-9 0,-2 15-4 0,2-5-7 16,-4 10-5-16,1-1-5 0,1 10-5 0,-1-3 1 16,-1 4-4-16,2 4-1 0,-4 0-4 0,3 11-3 15,-1-9 4-15,-1 2-4 0,0 9 2 0,1 0-2 16,-4-11-1-16,2 1-7 0,1 9-3 0,1-10 1 16,-2-4 0-16,2 0-1 0,-3 1 0 0,2-3-4 15,0-2-3-15,1-1 1 0,-1-7-2 0,5-2-2 16,0 2-3-16,0-2 0 0,0-6-2 0,5 4 0 15,-3-6-2-15,-1 1-2 0,0-2-7 0,6 0-9 16,-6-2-11-16,4-2-13 0,-3-1-20 0,4-1-16 16,-3 0-21-16,1-2-26 0,-4-1-19 0,0 0-29 15,12-7-28-15,-10 2-113 0,2-5-328 0,-1-1 146 16</inkml:trace>
  <inkml:trace contextRef="#ctx0" brushRef="#br0" timeOffset="174135.25">24313 7830 123 0,'2'-6'161'0,"3"0"-9"0,-3-2-8 0,5-1-12 16,-3 3-14-16,5-4-11 0,-1 3-3 0,2 0-5 16,0 2-14-16,3 0-6 0,0 1-11 15,-1-3-1-15,5 2-6 0,1 0-9 0,-5 2-3 0,1-2-6 16,-3 2-4-16,1 2-2 0,1 1-9 0,-3-1-2 15,0 1 1-15,5 1-4 0,-7-1-2 16,1 4-5-16,1 0 3 0,-2 0 1 0,2 1-11 16,-5-1 2-16,4 4-2 0,-4-1 1 0,3 2-2 0,-5-1 4 15,4 0-3-15,-3 2-4 0,-4-2 3 0,5 3-4 16,-1-2-3-16,-1 3-11 0,-1-8-10 0,-2 6-8 16,8-3-9-16,-6-2-10 0,2 0-4 0,-2 0 5 15,1-2-6-15,1-2 6 0,1 2-2 0,-5-3 2 16,12-4-5-16,-7 3 5 0,-1-4 4 0,1 1 13 15,-1-4 2-15,-2 0-1 0,1-4 11 0,-1 2-3 16,-2-1 3-16,-2-2 7 0,-1 0 0 0,-1-5 12 16,-1 1 10-16,-1 4 15 0,-4-3 10 0,1 7 11 15,1-3-4-15,-2 6 0 0,-2-3-1 0,-2 2 0 16,0 1-5-16,1 3-1 0,2 0-3 0,-1 0-4 16,3 3-5-16,-3 3-2 0,3-3-2 0,2 3-2 0,-3-2-4 15,6 6 3-15,0-3-5 0,-1-3-14 16,0 4-7-16,3 0-10 0,0 1-15 0,2-2-6 15,2 1-6-15,0-2-7 0,3 1-5 0,-2-1-11 16,3 0-21-16,4-2 5 0,-4-1-7 0,5-1 0 16,-2 5 0-16,5-4 2 0,-4 0-1 0,4-4-58 15,-1 4-160-15,1-3 71 0,-1 0 621 0,-1 1-428 16,0 0 23-16,0-1 11 0,0-2 18 0,-1 3 10 16,-1 1 11-16,1 0-2 0,-2-2 10 0,-1 2 4 15,-1-1 10-15,0 2 3 0,1-5 7 0,-2 5-5 0,-6 0 10 16,14 0-8-16,-9-1 0 0,-5 1-6 15,11 1 10-15,-8 2-5 0,0 1 8 0,5 0-10 16,-2-2 4-16,-1 5-1 0,0 0-3 0,-2-1 1 16,2 3-2-16,0 0-10 0,-4 2-3 0,2-2 0 0,1 0 0 15,-3 0-11-15,0 2-5 0,-1-5 0 0,3 0-1 16,-3-1-8-16,0 1 4 0,0-2 0 0,2 1-4 16,-2-2-1-16,2 0-3 0,-2-3 3 0,0 6-8 15,0-6 2-15,0 0-1 0,0 0-2 16,0 0-8-16,0 0-2 0,9-8-1 0,-3 1 4 15,-5 1-6-15,6-1 5 0,-2-2 5 0,1 2-3 0,-1-2 1 16,-1 2 1-16,0 3 2 0,-2 0 1 0,1-1 4 16,0 3-1-16,-3 2 4 0,2-3-5 0,-2 3 3 15,0 0 13-15,0 0 5 0,3 12 7 0,-3-7 1 16,0 1-6-16,1 0 3 0,-1 1-3 0,1-1-4 16,1 1-5-16,-2-2 0 0,1 1-4 0,0 0 1 15,2-2-5-15,2 0-2 0,-3 0-7 0,2-3-5 16,3-1-3-16,-1 0-7 0,5-1-8 0,-2-3-13 15,4-1 1-15,-3-1 1 0,-1 0-15 0,2 0 14 16,0 1 0-16,-2-2 7 0,-3 2-1 0,2 0 4 16,-2 1-3-16,-2 2 5 0,1-1 6 0,-5 3-2 15,8-2-1-15,-8 2 7 0,0 0 2 0,8 6 0 16,-7-2-1-16,5-1 5 0,-4 1-4 0,-1 1 5 16,0-3-3-16,2 2 1 0,1 1 1 0,-3-2 6 0,0 1-5 15,3-2-7-15,-2 1 2 0,4-3-2 16,-6 0-3-16,12-2-7 0,-6 1-4 0,0-2-12 15,0-1 4-15,3 0-5 0,-3-2-3 0,2-1-2 16,-2 0-1-16,0 0-3 0,0-1-1 0,-2 2 4 16,1-2 12-16,0-1-8 0,-3 3 16 0,0 0 4 15,-2-1 5-15,0 2-3 0,0 1 8 0,0 4 1 16,-4-4-1-16,4 4 4 0,0 0 2 0,-14 5 1 16,6-1 9-16,-1 3 8 0,0 1 1 0,1-3-13 0,-2 3 22 15,2 0-6-15,0-2 2 0,0 1-1 16,2-2-6-16,3-2 1 0,-2 1-4 0,3 1 3 0,-1-3 1 15,3-2 5-15,0 0 4 0,0 0 10 0,0 0 4 16,0 0 2-16,16-1-1 0,-9-3-1 0,4-2 1 16,-2 2-12-16,3 0-2 0,-1-1-2 0,-2-1 2 15,2 4 1-15,-1 0-3 0,-3 0 1 0,1 2 0 16,0 0 0-16,-3 0-2 0,3 2 0 16,-3 0 1-16,1 2-5 0,2 2-1 0,-3-3 2 0,4 3-6 15,-4-1 0-15,0 1-2 0,1-4-8 0,0 3-15 16,0-1-28-16,3-3-33 0,-1 2-46 0,2-3-52 15,-1-3-142-15,3 0-337 0,-3-1 149 0</inkml:trace>
  <inkml:trace contextRef="#ctx0" brushRef="#br0" timeOffset="176047.746">20626 3614 38 0,'0'0'167'0,"0"0"-14"0,-8 11-7 16,5-2-6-16,-2 7-9 0,3 11-13 0,0-3-4 15,-1 7-11-15,1 0-11 0,2 0-8 0,0 3-4 16,0-2-10-16,3 0-9 0,1 0-5 0,-2-3-4 16,3-2-5-16,-3 1-8 0,2-3-2 0,-1 1-8 15,-1-8-10-15,1-1-16 0,1-1-13 0,-2-5-14 16,-2-2-15-16,3 1-3 0,-3-4-3 0,2-2-9 15,-4 0-14-15,2-4-3 0,-3 4-10 0,3-4-2 16,0 0-8-16,0 0 3 0,-14-13 5 0,11 5 11 16,0-7 7-16,-4-2 8 0,3 0 5 0,-1-9 6 15,1-2 5-15,2 2 11 0,-2-4 12 0,4-2 7 16,0 0 11-16,2 1 5 0,0-3 11 0,2 1 13 16,0 5 8-16,3-4 11 0,1 6 0 0,0 8 13 15,-1 1 1-15,2 1-2 0,0 4-1 0,0 5-3 16,0-3 3-16,5 5-2 0,-4 1-1 0,2 1 0 15,-1-1-2-15,2 5-2 0,1 2 0 0,-1-2-5 16,0 4-4-16,-2 0-2 0,0 1-6 0,-1 2-2 16,-1 0-5-16,-2 1 1 0,-2 2-3 0,-1-2-1 15,1 7-3-15,-5-5-1 0,0 5-2 0,-2-3-3 16,-4-1-1-16,2 3 4 0,-3-4-4 0,1 0-4 16,-1-3-3-16,1 2 2 0,0-2 2 0,0 1-2 0,3-4 0 15,-1 0-9-15,2 3 1 0,0-3-7 16,1-2-1-16,1-1-3 0,0 5-2 0,0-7 3 15,2 7 3-15,1-5-1 0,1 2 0 0,1 0 3 16,4 3-7-16,1-1 6 0,0 2-1 0,0 0 4 16,4 2 1-16,-1 1-3 0,2 2 1 0,-2-1-3 15,3 1-6-15,-5 2-10 0,2-2-3 0,-4 0-6 16,-1 0 3-16,-1 3 2 0,0-6-2 0,-4 1 3 16,1 1-4-16,-4-6 5 0,0 4-2 0,0-2 3 15,-4 2 3-15,-3-3 3 0,3 1-3 0,-4-1 2 0,-1-3 8 16,-5-1 1-16,4 1-2 0,-4 0 6 0,-3-2 1 15,-2 0 14-15,1-2-1 0,0-2 9 16,1-1 4-16,1-1 4 0,3 1 5 0,-2-2-2 16,6-2-7-16,-5 2 0 0,5-1-2 0,0-1-5 15,-1 0-1-15,6 1-6 0,0-4-2 0,3 2-9 0,1 2-6 16,1 1-6-16,6-2-3 0,0-1-8 0,2 0-3 16,3 3 8-16,-1-2-9 0,7 0 0 0,1 0-1 15,3 0 2-15,-3 2 0 0,4-3 9 16,1 2-1-16,3-4 6 0,-9 3-5 0,9-1 3 0,1 0 3 15,-9 2 7-15,1-1 1 0,0-1-7 0,0 2 4 16,-9 1 3-16,6-2-2 0,-6 3 6 0,0-1 3 16,-7 4 8-16,4-2 7 0,-2 1 11 0,-2 0 9 15,-4 1 0-15,0 1-2 0,0 0-2 16,0 0-3-16,0 0-3 0,0 0 0 0,-8 8 4 0,3-4-8 16,-5 1-1-16,2 0 0 0,-1 2 0 0,-2 0-3 15,3 1 2-15,-1-1-2 0,-1 0-7 0,4 1-1 16,-3 1 1-16,4-3 2 0,1-1-5 15,-3-1-1-15,4 2-2 0,0 1-4 0,0-3-9 16,0 0 0-16,1 1-8 0,2-5-2 0,2 5-4 0,1-2-6 16,-3-3-2-16,7 0 3 0,-7 0-3 0,19-3-9 15,-9-2 4-15,2 2-8 0,1-2-2 0,4 1 4 16,-7-1 0-16,4 0-2 0,-2 2 6 0,-2 2 4 16,2-2 4-16,-2 6 1 0,-2-3 10 15,-2 1-3-15,2 2 5 0,-2 1 8 0,-2 2 0 0,4-3-2 16,-2 3 12-16,0 0-5 0,1-1 0 0,-2-1-3 15,0 1 3-15,3 0 0 0,2 0-1 0,0 2 0 16,-1-4 0-16,3-1-8 0,-1-2 0 0,1 0-21 16,0-1-10-16,3-2-8 0,2 0-7 0,-4-2 1 15,6 2-1-15,-3-4-1 0,0 2 6 0,1-2 5 16,-7-1 5-16,4-1 3 0,-2 0 4 16,-3 1 5-16,1-1 13 0,-3 1 6 0,0-1 5 0,-1 0 3 15,-2 0 3-15,-1-1 3 0,-1 2 5 0,1-3 3 16,-2 1 5-16,-1 2 11 0,-4-2 6 0,2 4 8 15,-1-1-6-15,-1 3 7 0,0 1 1 0,-1-2 4 16,-2 3-2-16,-2 4 1 0,-2-1-4 0,2 6 0 16,-4-2-2-16,0 4 2 0,-4 3 3 0,6 0-4 15,0 0 4-15,0 2-4 0,-1-1-3 0,7-1-6 16,-1-1-6-16,-2 0 2 0,7-1 0 0,-4 1-10 16,4-3-2-16,1 2 6 0,0-5-5 0,1 0-6 15,1-1 10-15,2 0-12 0,1-3 5 0,4-1-2 16,-9 0-6-16,17-5 6 0,-6-2-2 0,6 0-3 15,0-5-2-15,-3-3-5 0,5-4 1 0,-1-1-1 16,-2-1 4-16,0-2-1 0,-1-2-1 0,-1-1-1 16,1-3 2-16,-4-2-3 0,0 1 1 0,-1-2-4 15,-1 3 2-15,-1 0 1 0,-2 3 22 0,-2 9 16 16,-1 4 8-16,-3 6 12 0,4-3-4 0,-4 2-7 16,2 6-3-16,-2-1-6 0,0 3 1 0,0 0 6 15,-1 14 14-15,0 4 2 0,-3 6-1 0,1 7 0 16,-1 3 0-16,1 0-5 0,-1 12-2 0,1-11-5 15,3-4-5-15,0 5-4 0,0-9-2 0,4 1-4 16,2 0-10-16,1-2-20 0,4 0-26 0,1-9-41 16,-2-5-59-16,6-3-67 0,-1-3-195 0,4-5-415 15,-2-6 184-15</inkml:trace>
  <inkml:trace contextRef="#ctx0" brushRef="#br0" timeOffset="176584.922">21905 3609 76 0,'-2'-3'165'0,"2"3"-17"0,0 0-17 16,0 0-8-16,0 0-15 0,-3 10-9 0,4 0-6 15,2-1-5-15,-1 5-10 0,0 4-6 0,-1 2-3 16,4 6-4-16,0 0-11 0,-4 3 4 0,3 2-13 15,-2-3-5-15,1-4 1 0,1 7-5 0,-4-4-1 16,0-2-4-16,3 0-6 0,-3-7-3 0,0 0 0 16,3-1-9-16,-1-7-9 0,-2 1-15 0,0-2-16 15,0-2-5-15,0-2-15 0,0 0-20 0,0-2-21 16,0-3-21-16,0 0-118 0,0 0-246 0,0 0 110 16</inkml:trace>
  <inkml:trace contextRef="#ctx0" brushRef="#br0" timeOffset="176828.81">21906 3499 93 0,'6'-5'157'0,"1"3"-13"0,3-1-1 16,2 1-11-16,-2 3-7 0,4 2-12 0,5 0-8 16,-2 3-12-16,5 0 1 0,-2 0-14 0,5 3-11 15,-6-1-7-15,6 4-2 0,-6-4-8 0,-3 2-2 0,-3-6-6 16,-1 4-8-16,-3-4 1 0,-5 3-7 15,1-1-1-15,-1-2-3 0,-8 0-7 0,0 2 1 16,-5 1-4-16,-5 2-4 0,-5-3 0 0,-4 0-8 16,4-1 1-16,-10-1-4 0,-1 1 0 0,2-3-13 15,5 1-12-15,0-2-17 0,3-1-17 0,0 0-13 0,1 3-27 16,7-1-24-16,-1 0-118 0,4 1-260 0,2-2 115 16</inkml:trace>
  <inkml:trace contextRef="#ctx0" brushRef="#br0" timeOffset="177779.909">22156 4033 19 0,'4'4'134'15,"3"-4"-3"-15,-2 0-10 0,-5 0-11 0,22-5-7 16,-12-2-12-16,3-2-8 0,5 0-7 0,-4-3-10 15,1-1-3-15,-2 1-7 0,1-1-7 16,-4 0-8-16,-1-1-10 0,-2-2-8 0,-4 1-4 16,3-2-4-16,-5-2 1 0,-4 2-5 0,1-1-5 0,-5 2 8 15,-1 2-3-15,2 4 0 0,-1-2 3 0,-2 4 6 16,-3 3 0-16,2 1 0 0,-4 1 17 16,1 3-18-16,3 4 2 0,-3 2-4 0,0 3 7 0,-2 1-8 15,2 4 2-15,1 1-4 0,1 2-3 16,2 1 5-16,2-1 1 0,-1 0 1 0,3 1-8 0,2-1-2 15,2 3 1-15,4-5 1 0,-1 2-3 0,0-3 1 16,-1-2-7-16,6 0 2 0,-2-2 0 16,3 0-1-16,-3-4 0 0,4 2-5 0,3-3-7 15,-1-1-6-15,3-1-3 0,-2-3-3 0,8 0-2 0,-3-2 3 16,2 0 1-16,-1-3 0 0,2-2-3 0,-3 1 0 16,7-6 3-16,-5 4-2 0,6-8 10 0,-4 2 0 15,0-2-3-15,3 0 5 0,-3 0-4 0,-6-2-5 16,7-1 10-16,-9 5-5 0,-1-3 2 0,0 1 6 15,0 0-3-15,-3 2-6 0,-1-1 10 0,-1 3-3 16,-3 2 2-16,0 1 10 0,-2-1-6 0,-4 2 4 16,0 1-2-16,-2 1 8 0,-4 2-7 0,3-2 5 15,-8 5 4-15,1-1 5 0,-6-1 1 0,6 6 11 16,-1-3 0-16,0 2 8 0,0 0-3 0,1 2-8 16,1-3 4-16,4 2-11 0,1 0-2 0,-3 1 0 15,4 1-1-15,2 0-5 0,2 0 0 0,1 2 1 16,0-2-5-16,0 0-2 0,4 2 3 0,1-1-6 15,0-1-1-15,5 2-5 0,-2-1-4 0,2-1 4 16,2 2-5-16,-2-2 7 0,3 0-7 0,-2 1 5 16,0 0-1-16,2-1 1 0,-2 3-4 0,-1-4 2 15,0 4 6-15,-1 1 0 0,0-1-5 0,-3 1-1 16,0 0 2-16,1 3 10 0,-3 0-8 0,0-1 3 16,-3 0-3-16,4 1 4 0,-5-2-3 0,1 0 5 15,2 2-3-15,-2-3-3 0,1 2 3 0,0-2-3 16,-2-2 1-16,1-2-14 0,2 0-6 0,-2-1-12 15,3-3-19-15,0 1-16 0,-4-2-20 0,9-4-16 16,0 1-73-16,-3-4-191 0,1 4 84 0</inkml:trace>
  <inkml:trace contextRef="#ctx0" brushRef="#br0" timeOffset="178893.919">22735 3850 30 0,'-3'9'167'15,"0"-2"-19"-15,1 5-6 0,1-1-18 0,-3 6-6 16,1 0-14-16,1-2-5 0,2 2-9 0,-2-1-10 16,0-3-8-16,2-1-5 0,-2 2-10 0,4-3-6 15,-4 1-4-15,4-3-5 0,-2 1-1 0,0 1-4 16,0-6-7-16,1 2 3 0,0-3-11 0,-1 1-2 16,2-1-6-16,-1-3-3 0,-1-1-3 0,1 4 3 15,-1-4-5-15,0 0 1 0,0 0-3 0,10-8-9 16,-7 1-3-16,3 0-8 0,-1-2 0 0,1-3 0 15,-3 0-2-15,1 2 10 0,-1-2-8 0,1 1 2 16,2 1 2-16,-2 2 5 0,-2 0 4 0,1 2 9 16,0 0 1-16,-2 3-6 0,1 0 4 0,2 2 2 15,-4 1 3-15,0 0 7 0,0 0 3 0,9 3 3 16,-3 1-1-16,-2 0-2 0,0 2-4 0,0-1 4 16,-1 0-5-16,1 3 1 0,1-3-2 0,0 2-2 15,-3-1 1-15,3-1-4 0,0 2-1 0,2-2-3 16,-2-2-2-16,4-1-6 0,-4 1-4 0,3 1-2 15,-2-1-15-15,3-3 4 0,-3 0-7 0,5-6-14 16,-2 5 0-16,-2-3-9 0,0 2 3 0,2-5-4 16,-2 2-3-16,2-2 6 0,0 4 6 0,-2 0 4 15,-2 0-3-15,2-1 7 0,-3 3 4 0,-4 1 2 16,10 0 3-16,-10 0-2 0,10 0 11 0,-2 0 4 16,-3 1 5-16,2 2 1 0,-1-2 6 0,2 0 1 15,-2-1 0-15,3-1 0 0,0 0-2 0,4-2 1 16,-4-1 1-16,1 3 4 0,4-4-5 0,-4-1 3 15,3 0 2-15,-4-1-3 0,1-1 2 0,0 0 1 0,-2-2-1 16,-1 0 5-16,-1 2 5 0,-1-1 2 16,0 3 9-16,-4-1 14 0,1-3 10 0,-1 4 9 15,-2 0-2-15,-2 1 9 0,0 0-2 0,0 2 4 16,-2 0-5-16,5 3-3 0,-13 3-6 0,0 5-3 16,4-3-1-16,-1 1-5 0,-1 1-3 0,-1 3-4 15,3 2-2-15,0-3-4 0,3 2-4 0,-1-4-2 16,3 3-2-16,-2-3-4 0,3 1-4 0,2-1-15 15,-3 0-4-15,3-2-5 0,1 1-5 0,0-2-12 16,0-4-1-16,5 5-1 0,-1-1-2 0,0-2-5 0,-2 1 2 16,-2-3 1-16,12 0 0 0,-7 0 0 15,1 3-4-15,-6-3 4 0,11-3 4 0,-6 3-1 16,-5 0 3-16,8-1 7 0,-8 1-3 0,7-5 0 16,-3 3 6-16,-2-2-2 0,2 2 7 0,0-1-4 15,-1-2 4-15,-2 1 7 0,2-3 1 0,-1 1 2 0,4-1 4 16,-2-1 3-16,-1-1 1 0,2 0 6 0,0-1 0 15,-2 0 6-15,1 1 5 0,-2 2 4 0,3-3 1 16,-2 4 2-16,-2 1 5 0,1 1 2 16,2-1-3-16,-4 0 4 0,0 1-5 0,2 1-3 15,-2 3-1-15,1-8-2 0,-1 8-5 0,0 0 3 0,1-2-3 16,-1 2-4-16,0 0-1 0,0 0 1 0,0 0 0 16,0 0-2-16,0 0 0 0,0 0-2 0,0 0 2 15,0 0-2-15,-2-7-2 0,2 7-3 16,0 0 0-16,0 0-1 0,0 0 1 0,0 0-2 0,0 0-2 15,0 0 3-15,0 0-2 0,0 0-4 16,0 0 3-16,-4-1-3 0,4 1 4 0,0 0-3 0,0 0-2 16,0 0 0-16,0 0 3 0,0 0-5 0,0 0 3 15,0 0-2-15,-4-4-1 0,4 4 3 16,0 0-3-16,0 0 1 0,0 0 1 0,0 0-3 0,0 0 3 16,0 0 9-16,0 0-11 0,0 0 3 0,0 0-1 15,0 0 1-15,0 0 0 0,0 0-3 0,0 0 3 16,0 0-1-16,0 0-1 0,0 0-1 15,0 0 5-15,0 0-1 0,14 8 4 0,-11-6-4 16,1 5 6-16,0-2 3 0,1 7-3 0,1-4 6 0,-2 4 4 16,3 2-1-16,-4 2 1 0,4 0 2 0,1 0-8 15,-3 2 2-15,3 2-3 0,-2-3-3 16,-1 1 0-16,-1-1 0 0,1-1-2 0,-1-4-3 0,0 1-4 16,0-3-9-16,2-2-6 0,-2 2-2 0,0-4-9 15,0-1-9-15,0 0-7 0,1-3-14 0,1 1-4 16,2-3-25-16,3-3-21 0,2 1-15 0,0-3-22 15,2-5-12-15,0 0-21 0,0-2-89 16,0 0-286-16,-2-3 127 0</inkml:trace>
  <inkml:trace contextRef="#ctx0" brushRef="#br0" timeOffset="179280.938">23497 3866 61 0,'-5'4'192'0,"4"1"-5"0,1 3-9 16,-2-3-11-16,0 6-6 0,2-1-17 0,-1 2-10 16,-3 2-10-16,2-1-10 0,0 3-14 0,2 0-7 15,0-4-10-15,-2 3-5 0,0-2-10 0,2-1-10 16,0-2-1-16,0-1-11 0,0-1-2 0,-2-3-11 16,4 2-6-16,-2-3-3 0,0-1-1 0,0 2-7 15,0-5 0-15,0 0-2 0,0 0-3 16,0 0 0-16,0 0-3 0,12-9 2 0,-7 1-4 0,5-2-8 15,-5 0 0-15,4-4-6 0,0-2-3 0,0 0-3 16,0 3-1-16,0-2 3 0,0 0 5 0,-4 7-4 16,0 0 6-16,-1 2 1 0,-1 1-1 15,1 1 1-15,-3 1 2 0,-1 3 7 0,9 0 5 0,-9 0-1 16,6 7 8-16,-2-2 1 0,0 1 1 0,1 2 0 16,-1 0-4-16,2 2-1 0,-3 0 2 0,4 0-4 15,-2-1 0-15,2-1-2 0,2 1-4 0,-4-2-11 16,1 3-13-16,-1-7-17 0,3-1-16 0,0 1-21 15,-1-2-25-15,2 2-17 0,5-8-24 0,-2 1-18 16,-2 1-125-16,0 1-303 0,2-6 134 0</inkml:trace>
  <inkml:trace contextRef="#ctx0" brushRef="#br0" timeOffset="179780.985">23883 3838 105 0,'0'-4'162'0,"0"4"-7"0,0 0-12 0,0 0-15 16,0 0-4-16,0 0-4 0,0 0-2 0,-9 12 0 16,5-5-8-16,-2 2-2 0,1-1-3 0,-1 2-2 15,3 2-7-15,-1 0 4 0,2-2-7 0,-1 2-5 16,-1 4-6-16,3-3-5 0,-1 2-8 0,1-3-4 16,1 1-3-16,0-1-9 0,0-2-5 0,3 3-3 15,2-4-3-15,-2 2-8 0,1-5 0 0,1 2-5 16,1 1-7-16,2-4-13 0,3 1-12 0,0-5-14 15,1 2-14-15,2-3-20 0,-1-3-19 0,5 1-20 16,-4-3-20-16,3-2-11 0,-1-2 1 0,1-2-8 16,-1-1 1-16,-3 3-9 0,2-5 8 0,-2-2 11 15,-3 0 7-15,-1-1 15 0,2 2 8 0,-4-2 20 16,-2 0 14-16,-1 0 16 0,-2 5 12 0,0 3 15 16,-2-1 2-16,0 3 14 0,0 3 7 0,-2-2 7 15,0 3 9-15,-3 2 5 0,5 1 8 0,-11 0 14 16,11 0 14-16,-12 6 1 0,2 2 9 0,2 0 3 15,2 4 4-15,-3 2-5 0,4-2 2 0,-3 4 0 16,2 1 0-16,1-2-5 0,1 2-2 0,4 0-5 16,-3-4-4-16,3 4-8 0,-1-4-3 0,2 0-3 15,2-1-4-15,2 0-8 0,-1-2-1 0,2 0-3 16,2-5-3-16,1 2-5 0,2-3-2 0,3-1-1 16,-1-3-2-16,4-3-5 0,3 1-5 0,2-1-5 15,-2-4-7-15,1 0-1 0,4-2-2 0,1 1-4 16,0-4-10-16,-9 4-7 0,-3-1-15 0,4 0-10 15,-9 1-10-15,0 0-17 0,-2 4-17 0,0-6-35 16,-3 6-30-16,0 1-45 0,-8-1-108 0,4 4-332 16,-4-5 147-16</inkml:trace>
  <inkml:trace contextRef="#ctx0" brushRef="#br0" timeOffset="-212393.678">22593 9099 73 0,'0'0'69'0,"-8"0"5"0,8 0-12 15,0 0-7-15,0 0 5 0,0 0-9 0,0 0-11 16,0 0-7-16,0 0 1 0,0 0-7 0,0 0 0 16,0 0-3-16,0 0-2 0,0 0-7 0,0 0-4 15,0 0 6-15,0 0 0 0,0 0-12 0,0 0 8 16,0 0 4-16,0 0-1 0,0 0-13 0,0 0 4 15,0 0-5-15,0 0 9 0,0 0-7 0,0 0 4 16,0 0 3-16,0 0 0 0,0 0-8 0,0 0 2 0,0 0 4 16,0 0-5-16,19 2 8 0,-19-2-6 0,9 0 3 15,-4 1-4-15,-5-1 1 0,10 0 0 16,-2 0 2-16,1 0-1 0,-3-1 2 0,2 1 0 16,5-2-4-16,-2 2 3 0,1-2-1 0,2 2-5 15,0-3 0-15,-1 3 3 0,5-4-4 0,0 0-3 0,-1 3 5 16,1-2 0-16,-6 2-1 0,8-2 5 0,-2 1 4 15,0 1-8-15,-3 1-6 0,-2 0 5 16,3-2 1-16,-1 2 0 0,3-1-3 0,-7 0 10 0,2-1-20 16,0 2 10-16,-2 2-2 0,-1-4 0 0,3 2-3 15,-2 0-1-15,-1 0 7 0,-3 0-10 0,1 0-7 16,-8 0 2-16,14 2 3 0,-9-2-9 0,-2 2-3 16,-3-2-10-16,9 0-6 0,-5 2-9 0,-4-2-9 15,6 1-60-15,-6 3-125 0,0-4 57 0</inkml:trace>
  <inkml:trace contextRef="#ctx0" brushRef="#br0" timeOffset="-211763.872">22604 9339 36 0,'0'0'44'0,"0"0"-5"0,8 0 4 0,-8 0-9 16,0 0 3-16,0 0-3 0,6-1 2 0,-6 1-3 16,0 0 1-16,0 0-6 0,9-2 5 0,-9 2-5 15,4 0-3-15,-4 0-1 0,0 0-2 0,7-3-4 16,-7 3 1-16,3-1-1 0,5 0-4 0,-8 1 4 15,6-2-1-15,-2 0-2 0,-4 2 0 0,-4072-3-7 16,8160 1 4-16,-4081 2-5 0,-2-1 1 0,2-1 3 16,-2 0-5-16,6 2-1 0,-4-2-1 0,0-1-1 15,1 1-3-15,2 0 6 0,0-1-2 0,1 1 2 16,-1 1-7-16,1-2 5 0,-2 2-4 0,5 0 4 16,-2-2 0-16,-1-1-6 0,2 1 3 0,1 1-1 15,-1 2 2-15,-3-4-2 0,4 4 9 0,-2-5-8 16,-2 2 1-16,4 3-2 0,-4-3 1 0,2 1-5 15,-2-1 3-15,2 3 5 0,-4 0-3 0,3-4-5 16,-4 4 6-16,0-1-8 0,0 1 5 0,-2-1-5 16,-5 1-2-16,9 0 2 0,-3-2 5 0,-6 2-1 0,6 2-6 15,-6-2 2-15,0 0 12 0,10 0-7 16,-10 0 1-16,0 0-3 0,0 0-5 0,5 1 2 16,-5-1-1-16,0 0-2 0,0 0-4 0,0 0-10 0,0 0-13 15,0 0-22-15,0 0-37 0,0 0-102 16,0 0 46-16</inkml:trace>
  <inkml:trace contextRef="#ctx0" brushRef="#br0" timeOffset="-200302.746">8671 3756 33 0,'0'0'51'0,"0"0"-12"0,0 0-4 0,0 0 1 16,0 0-6-16,0 0 2 0,0 0 0 0,0 0-4 15,0 0 0-15,0 0 5 0,0 0-10 0,0 0-1 16,0 0 0-16,0 0 1 0,0 0 1 0,6 0 1 16,-6 0-9-16,0 0 3 0,0 0-3 0,0 0-6 15,0 0 6-15,0 0-10 0,0 0-2 0,3 3 5 16,-3-3 6-16,0 0-8 0,0 0-3 0,7 0 2 15,-7 0-4-15,0 0 2 0,13-3 0 0,-9 3 2 16,6 0-2-16,-1 0 0 0,1-2 4 0,4 2 0 16,-1-3 1-16,4 2-1 0,1 0-3 15,1-1 3-15,1 1-2 0,9-2 5 0,-1 2-6 0,1-2 4 16,0 1-6-16,2-1 2 0,-3 2 2 0,5-5-10 16,1 4 9-16,1-2-2 0,-3-1-3 0,4 2 3 15,0 0-1-15,1 1-1 0,1-2 1 0,0-1-1 16,2 2 4-16,-4 0-3 0,18 1-3 0,-3-2-1 15,-13 1 0-15,13-1 3 0,-14 2-1 0,3 1 0 16,0-3-1-16,-1 1-1 0,-3 3 7 0,2-3-9 16,1 3 3-16,-4-1-1 0,1 1 1 0,-1 0 6 15,-1 1-5-15,-2-4-3 0,1 5 0 0,2-5 7 16,-2 2-4-16,1 0 0 0,0 1-5 0,0-1 11 16,-1 0-7-16,1-3-4 0,-1 2 11 0,-1-1 0 15,1-1-2-15,-1 3-6 0,0-2 1 0,-4 0 1 16,-1 3-7-16,-5-1 1 0,-2-2 4 0,-2 2 3 15,-4 0-3-15,-1 1 3 0,-4-1-4 16,1 1 4-16,-2 0 1 0,-2-1-7 0,0 2 3 0,-6-1 6 16,11-1-5-16,-11 1-3 0,0 0-2 0,7 0-7 0,-7 0-11 15,0 0-15-15,0 0-12 0,0 0-65 16,0 0-123-16,0 0 55 0</inkml:trace>
  <inkml:trace contextRef="#ctx0" brushRef="#br0" timeOffset="-161425.719">5353 9994 53 0,'-10'3'155'0,"7"-1"-7"15,3-2-7-15,-4 1-13 0,4-1-7 0,-8 1-6 16,8-1-17-16,0 0-8 0,0 0-8 0,-1 4-9 16,1-4-10-16,0 0-1 0,0 0-12 0,0 0-7 15,-3 2 2-15,3-2-5 0,0 0-4 0,0 0-6 16,4 4-4-16,-4-4-2 0,0 0 3 0,6 3-2 16,-6-3 3-16,3 3 0 0,-3-3-1 0,4 1-2 15,-4-1-2-15,6 3 2 0,-6-3 0 0,4 2-5 16,-4-2 2-16,0 0 3 0,8 0-2 0,-8 0-1 15,0 0-3-15,11 0 4 0,-5 1-4 0,-6-1-1 16,11 2 0-16,-4-2 1 0,0-2-4 0,7 0 2 0,-3-1 4 16,3 2-3-16,-1 0 0 0,6-2 2 0,3 0-3 15,4-3 5-15,1 0-7 0,-2 0-1 16,3-2 3-16,-8 4-2 0,6-6-2 0,2 1 1 0,-1 0-1 16,-1 0-4-16,-1 1 5 0,-4 1-8 0,-1 0 3 15,-1 4 2-15,0-2-3 0,-7 1-2 16,1 1-6-16,-1 2 7 0,0-1-5 0,-1 2 0 0,-2-2 2 15,-1-1-2-15,-4 3 3 0,-4 0 0 0,11-1-2 16,-7 0-4-16,-4 1 3 0,0 0-1 0,8 0-4 16,-8 0-8-16,0 0-13 0,0 0-13 0,8 0-22 15,-8 0-24-15,0 0-28 0,0 0-25 0,0 0-26 16,0 0-139-16,0 0-325 0,0 0 144 0</inkml:trace>
  <inkml:trace contextRef="#ctx0" brushRef="#br0" timeOffset="-160502.753">6398 9745 126 0,'-3'-2'127'0,"3"2"-16"15,-1-6-9-15,-2 4-9 0,3 2-17 0,0-7 12 16,0 5-7-16,0 2-3 0,0 0-6 0,-1-7-7 16,1 7-11-16,0 0-4 0,0 0-4 0,-3-4 4 15,3 4-2-15,0 0 0 0,0 0-1 0,-2-4-11 16,2 4 4-16,0 0-3 0,0 0 5 0,0 0-1 16,9 12 0-16,-8-3 1 0,4 2 0 0,3 6-3 15,-2 1 1-15,-1 2-5 0,3 2 2 0,0 2-2 16,3 1 1-16,-3 0-7 0,1 2-2 0,2-4 1 15,-2 5-2-15,-4-10-3 0,-1 2-3 0,5-2 0 16,-5-1-4-16,0 2 0 0,1-2-3 0,-1 1 2 0,0-2-1 16,-1-6-2-16,1 2-2 0,1 0 1 15,-4-2-5-15,2-1-1 0,0-1 0 0,-1 0 1 16,1-2 0-16,-3-1-14 0,0 0-15 0,2 0-12 16,-4 0-12-16,4-4-26 0,1 3-3 0,-3-4-3 0,0 0-11 15,0 0-12-15,0 0-12 0,0 0-31 0,1-13-93 16,-5 4-256-16,2 0 114 0</inkml:trace>
  <inkml:trace contextRef="#ctx0" brushRef="#br0" timeOffset="-160065.719">6659 9827 68 0,'0'0'137'0,"0"0"-15"0,2-4-3 16,-2 4-10-16,0 0-4 0,0 0-14 0,0 0-6 16,0 0-7-16,0 0-16 0,0 0 2 0,4 14-2 15,-4-7 0-15,0 3-4 0,0 4 0 0,0 1 2 16,0-3-7-16,3 5-2 0,-3 3 10 0,3-2-15 16,0 0-9-16,3-1 6 0,-4 2-6 0,1-1 4 15,2 0-5-15,0-2-9 0,2 0 2 0,-3-6-2 16,3 1-6-16,1-3 2 0,-1 3-1 0,1-3 0 15,0-2-6-15,-1 0 0 0,2-1-7 0,0-2-1 16,-1-1 1-16,1-4 4 0,-3 2-7 0,2-1 1 16,5-3-3-16,-7-4 0 0,3 2 1 0,0-3-1 0,0 0-8 15,-4-1 7-15,-1 1 2 0,1-4-3 0,1-3 4 16,-2-3-4-16,-2 4-1 0,-4-9 2 0,-1 4-5 16,1 1 4-16,-6-5-2 0,2 4 4 0,-3 1-5 15,0 0 0-15,-1 3 8 0,1 0-6 0,-1 4 3 16,-3-2-5-16,4 6-2 0,0-1 5 0,-1 6-5 15,1-4 3-15,-1 7-9 0,-2-2-2 0,5 2-15 16,-1 0-10-16,-3 3-10 0,1 3-8 0,1-1-29 16,4-2-11-16,-2 2-3 0,-2 2-19 0,5 0-19 15,0 1-89-15,-2 2-240 0,0-4 106 0</inkml:trace>
  <inkml:trace contextRef="#ctx0" brushRef="#br0" timeOffset="-159576.801">7048 9897 112 0,'-3'-4'128'15,"1"-1"-12"-15,-2-2-5 0,3 4-5 0,-2 1-12 0,3 2 4 16,-5-5-5-16,5 2-9 0,0 3-17 0,0 0-8 16,0 0-4-16,0 0-23 0,0 0 18 0,0 0-3 15,0 0-12-15,0 0-2 0,5 15-2 16,-5-8-2-16,4-2 1 0,0 6-4 0,1-3-8 0,-1 0-3 15,0-1 6-15,1 1-8 0,-1-2-2 0,2 2-2 16,0-3 2-16,-1 1-1 0,1-3-1 0,0 2 2 16,-2-4-4-16,3 0-4 0,-7-1-1 0,9 0 5 15,-9 0-1-15,12-4-2 0,-8 1 0 0,0 1-1 16,1-2 0-16,-2-2 0 0,0 2 3 0,-2-4-8 16,1 3 5-16,-2-2 0 0,0 0-3 0,-2 0 5 15,2 2-2-15,-2-2 0 0,-2-3-1 0,0 5 1 16,-2-1-8-16,2 2 7 0,-1 0-1 0,0 1 2 15,-1 0-6-15,1-1-8 0,-2 1-9 0,3 2-10 16,4 1-7-16,-9 1-19 0,9-1-6 0,-7 3-16 0,5-2-22 16,-3 3-106-16,4 0-224 0,-3-1 100 0</inkml:trace>
  <inkml:trace contextRef="#ctx0" brushRef="#br0" timeOffset="-159197.959">7338 9531 133 0,'0'0'150'16,"0"0"-12"-16,0 0-13 0,-9 4-20 0,6-1-5 15,1 3-7-15,1 1-13 0,-3 3-11 0,4 1 4 16,-3 5-16-16,1 3 5 0,2 8-7 0,0-2 0 16,1 3-5-16,-1-1 1 0,4 3-2 0,-4 4-5 15,5 14 6-15,-5-13-4 0,0 1-4 0,2 10 2 16,-3 1-6-16,2-11-4 0,1-2 2 0,-5 16 1 16,2-16-7-16,0 12 0 0,-3-12-2 0,4 2-6 15,0-3 0-15,-4 0-1 0,4-2-6 0,-1-4 2 16,-2 0-2-16,1-8 1 0,2 1-2 0,0-3 0 15,0 0-5-15,0-4-2 0,-2 0-8 0,2-4-1 16,0 1-11-16,-1-3-15 0,1 1-17 0,-1-3-16 16,1 1-24-16,0-4-28 0,0-2-16 0,0 0-138 0,0 0-288 15,0 0 127-15</inkml:trace>
  <inkml:trace contextRef="#ctx0" brushRef="#br0" timeOffset="-158821.104">7418 10004 154 0,'0'0'147'0,"0"0"-13"0,0 0-9 0,-5 11-15 16,7-3-4-16,-2 1-5 0,2 2-8 0,-2-2-9 15,1 0-12-15,3 2-1 0,0-2-10 0,-1 1-6 16,2 0-3-16,-2-5-8 0,0 4-3 0,2-4-5 16,-2-2-1-16,2 3-2 0,-4-3-7 0,3 0-4 15,0 0 1-15,1-1-7 0,-2 0 3 0,-3-2-4 16,0 0-3-16,10-5 6 0,-5 0-12 0,-1 0 5 16,1-1 0-16,1-3 1 0,-3 1-6 0,1-2 5 15,-4 2 1-15,0-4-1 0,1 0 4 0,-5 5-2 16,3-4 2-16,-2 6-2 0,1-6 10 0,-2 6-4 15,-1-1 1-15,4 3-3 0,-7-2-2 0,5 1-8 0,-4 3-7 16,-5 1-17-16,3 3-12 0,0 1-18 0,-5 0-19 16,5 3-26-16,-5-1-25 0,3 1-146 0,0 1-284 15,-5 4 126-15</inkml:trace>
  <inkml:trace contextRef="#ctx0" brushRef="#br0" timeOffset="-157160.632">6566 10879 25 0,'0'0'92'0,"0"-5"-4"15,0-1-20-15,0 6 4 0,4-4-4 0,-3 1-3 16,3 0-16-16,-4-2 0 0,4 0-6 0,-3 0 1 15,2-2-4-15,1 2-3 0,-2 0 0 0,2 1-3 16,-1-1-1-16,2-2-5 0,-3 2 7 0,6 0-4 16,-4-2-7-16,1 4 1 0,0-2-7 0,0 3 1 15,4-1 7-15,2 2 1 0,-3 1 5 0,4 4-5 16,0 2-6-16,2 3 15 0,3 3-3 0,-2 2-2 0,2 6 2 16,-5-3-3-16,4 7-2 0,-6 1-5 0,-2-7 0 15,0 6-2-15,-2 1 0 0,-6 1-1 16,0 0-4-16,0 1-3 0,-9-3-3 0,3 3 2 0,-4-2-13 15,3-1 19-15,-6-1-11 0,4-5 2 0,0-1 1 16,-5-1-4-16,3 0-3 0,-4-2-4 0,2-5-6 16,-2 3-4-16,3-4-1 0,0-3-1 0,1 2-1 15,-2-4-1-15,3-1 7 0,0-1-21 0,0-3 13 16,-2-2 4-16,4-3 4 0,2-1-3 0,-2 1-1 16,2-3 0-16,2-2 5 0,3 2-2 0,-2-2 1 15,3 6 3-15,3 2-2 0,-2-4-1 0,3 5 6 16,-3 0-11-16,8 2 5 0,-1 2 7 0,2 2-3 15,4 0-1-15,2 6 14 0,3 0-7 0,0 4-2 16,3 2 5-16,3-1-3 0,-2 1 6 0,-4-3-3 16,-1-1-3-16,5 3-2 0,-5-3 3 0,1-1-2 15,-1-1-5-15,0-4-9 0,1 0-3 0,-2 2-13 16,-3-4-14-16,0-3-15 0,0-3 0 0,-1-2-18 16,1 1-98-16,-4-1-188 0,0-2 84 0</inkml:trace>
  <inkml:trace contextRef="#ctx0" brushRef="#br0" timeOffset="-156829.178">7070 10969 14 0,'0'0'119'0,"-5"-1"-13"0,5 1-10 0,0 0-8 0,-12 7-7 16,11-3 0-16,-3 2-9 0,-2 2-4 0,-1 0-8 15,6 2-2-15,-5 0 0 0,4-1-3 0,-3 2-3 16,4-2-10-16,-2 1 0 0,2 1-8 15,1-2-9-15,0 1 6 0,1 0-10 0,-1 0 2 0,3-2-5 16,-2 0 8-16,4 0-9 0,-1 0-1 0,1-3-6 16,2 1 6-16,3 1-3 0,-4-2-4 0,3 2-1 15,0-1-2-15,0-4 8 0,0 3-5 0,0-1-3 16,1 0 0-16,-2 0-3 0,1-4-2 0,-2 4 10 16,0 1-10-16,0-1-4 0,-1-2 5 0,-1 3 2 15,2-3-1-15,-4 5 0 0,1-4-6 0,-2 2 2 16,2 1 4-16,-4 0 2 0,1 0-2 0,-2 2-5 15,-3 1 4-15,0 2-11 0,-1-2-15 0,-6 0-4 16,3-1-11-16,-1 0-14 0,-6 2-13 0,1-2-9 16,-3-1-13-16,0-4-87 0,-3-1-191 0,0-2 85 0</inkml:trace>
  <inkml:trace contextRef="#ctx0" brushRef="#br0" timeOffset="-156664.711">6960 10939 11 0,'13'-9'95'0,"2"-2"-10"0,-1 3-8 0,1 1-6 15,-1-1-9-15,0 2-2 0,-1-2-14 0,5 5-14 0,-4-2-22 16,-1-1-22-16,-2 5-20 0,1-2-53 0,-1 2-90 16,0 0 40-16</inkml:trace>
  <inkml:trace contextRef="#ctx0" brushRef="#br0" timeOffset="-156308.78">7342 11089 13 0,'0'7'119'0,"1"2"-12"0,2 1-11 16,2-2-7-16,-1 1-17 0,-1-2-2 0,0-4-11 16,1 1-3-16,2 1-11 0,-1-5-7 0,0 2-2 15,2-2-5-15,-7 0 0 0,13-6-7 0,-7 2 7 16,-1 0-8-16,0-3-4 0,-1 1-2 0,0-1-6 16,-3 2-1-16,0-2 10 0,-2 0 4 0,1-3 2 15,0 5 0-15,-5-2 6 0,2 1-1 0,-2 1 3 16,1-1 1-16,-3 2-7 0,3-2-2 0,-6 2-2 15,3 4-4-15,0-1-2 0,-1 1-5 0,8 0 2 16,-13 1-8-16,6-1 2 0,2 3-13 0,-2-1-7 0,2 4-18 16,2-2-10-16,1 1-20 0,-1 0-8 0,1-1-12 15,2 1-13-15,0-1-76 0,2 1-181 16,-2-5 80-16</inkml:trace>
  <inkml:trace contextRef="#ctx0" brushRef="#br0" timeOffset="-156019.706">7525 10678 71 0,'-3'-4'159'0,"2"2"-9"0,1 2-12 16,-3-3-6-16,3 3-19 0,0 0-11 0,0 0-11 15,0 0-11-15,-5 16 0 0,8-3-14 0,0 4-7 16,4 11-5-16,-1 0-5 0,1 6-1 0,-1 1-5 15,3 17-7-15,-4-1-3 0,3 1-3 0,-1 0-2 16,-1 3-2-16,-1-2-6 0,-1-2-1 0,-1-2-2 16,-2-3 0-16,1 3-5 0,-4-2-1 15,1-12 0-15,1-2-8 0,1-1-5 0,1 4-13 0,-5-5-4 16,3-3-11-16,0-1-15 0,0-3-12 0,0-5-1 16,3-2-22-16,-2-7-9 0,-1 2-9 0,1-5-9 15,-1-2-76-15,3-1-199 0,-3-3 88 0</inkml:trace>
  <inkml:trace contextRef="#ctx0" brushRef="#br0" timeOffset="-155735.78">7725 11351 71 0,'1'6'98'0,"2"-1"-11"0,0 0-9 0,-2-1-6 0,0 0-8 15,0 0-12-15,2-3-4 0,-3-1 1 0,2 5-7 16,-2-5 2-16,4 1-1 0,-4-1-6 0,0 0-3 16,0 0 5-16,4-7 1 0,-4 3-4 15,0-3 8-15,1 3-6 0,-2-5 6 0,1 4-5 0,-1-3 1 16,0 1 0-16,-5-3 3 0,4 3-3 0,-1-1-4 16,-3-1 0-16,2 5-2 0,-1-1-12 0,0 2-5 15,-1 0-14-15,-3 2-15 0,2 1-32 0,-2 4-29 16,-2 2-37-16,-5 5-86 0,1 2-211 0,2 3 94 15</inkml:trace>
  <inkml:trace contextRef="#ctx0" brushRef="#br0" timeOffset="-154086.537">7090 12804 71 0,'0'0'116'0,"-2"4"-13"0,2-4-12 0,2 3-27 15,-2 1-10-15,0 2-21 0,0-2-15 0,0 1-18 16,0 2-7-16,1-1-19 0,-1 1-61 0,0 2-93 16,-1-2 42-16</inkml:trace>
  <inkml:trace contextRef="#ctx0" brushRef="#br0" timeOffset="-153849.72">7158 13268 148 0,'0'0'167'16,"2"4"-7"-16,-2-4-2 0,0 0-9 0,0 0-9 15,0 0-12-15,0 0-12 0,0 0-14 0,0 0-10 16,-3 6-24-16,3-6-27 0,-6 2-25 0,3 2-22 15,0 1-34-15,-1 0-20 0,-1-1-32 0,0 5-123 16,0 0-232-16,1 1 103 0</inkml:trace>
  <inkml:trace contextRef="#ctx0" brushRef="#br0" timeOffset="-152428.956">7830 10031 67 0,'0'0'133'0,"-3"-3"-35"0,3 3 9 0,0 0-13 16,-1-4-2-16,1 4-11 0,0 0-4 0,0 0-7 16,0 0-13-16,0 0-7 0,0 0 1 15,0 0-12-15,0 0-5 0,0 0 5 0,0 0 2 16,10 11 1-16,-6-6-3 0,-3 4 5 0,3 2-9 0,0 0 1 16,0-3-8-16,1 4-1 0,-4 0-1 0,4 0-5 15,-1-4 5-15,-1 4-1 0,3-4-3 16,-2 0-2-16,1-2-4 0,-1-2 4 0,1 2 0 0,3-2-4 15,2-6 7-15,4-3-3 0,4-2 1 0,8-8-3 16,3-6-1-16,9-14-2 0,3-3 0 0,0 4-3 16,4-3 1-16,-2 1-3 0,1-1-6 0,3-1-31 15,-9 5-32-15,7-1-31 0,-5-4-51 0,-15 14-100 16,2 1-261-16,-4 2 116 0</inkml:trace>
  <inkml:trace contextRef="#ctx0" brushRef="#br0" timeOffset="-151610.766">8069 11047 74 0,'0'0'120'0,"0"0"-15"0,0 0-5 16,-3-4-9-16,3 4-14 0,0 0-8 0,0 0-4 15,0 0-10-15,0 0-1 0,0 0-6 0,8 14-5 16,-3-7-2-16,-2 1-5 0,3 0-2 0,-2 2-2 16,2 2-12-16,3-1 4 0,-1-1-6 0,1 3-1 15,-4-2 2-15,4-1-4 0,-3 1-3 0,2-1 2 16,0-3 5-16,-2 0-11 0,2-2 0 0,-2 0 0 15,-1 2 1-15,2-4 1 0,0-1 2 0,0-2 14 16,-1 0 0-16,4 0-1 0,1-4 1 0,1-2 2 16,5-1 1-16,-2-4-1 0,11-4-2 0,-1-3-1 15,2-1-4-15,1-2 0 0,0-2-3 0,3 0 1 16,-4 3-8-16,1-2 0 0,0 0-3 0,-2 4 0 16,-3 1-2-16,-8 6-8 0,2 0-5 0,-2 3-13 15,-5 1-8-15,-1 2-9 0,-5 1-13 0,5-1-11 16,-4 2-1-16,-1 1-6 0,0 1-10 0,-4 1-10 0,0 0-23 15,0 0-58-15,0 0-181 0,0 7 81 0</inkml:trace>
  <inkml:trace contextRef="#ctx0" brushRef="#br0" timeOffset="-143102.603">8985 9585 70 0,'-5'0'98'0,"5"0"-15"15,0 0-4-15,-5 1-10 0,5-1-9 16,0 0-7-16,0 0-8 0,0 0-9 0,0 0 4 0,0 0-7 16,0 0-7-16,0 0 3 0,0 0-5 0,0 0-6 15,0 0 6-15,0 0-5 0,0 0 0 0,0 0-1 16,0 0-10-16,0 0 2 0,0 0 3 0,0 0 0 16,-8 0-2-16,8 0 6 0,0 0-4 0,0 0-12 15,0 0 10-15,0 0 6 0,0 0-14 0,0 0-2 16,17-8 3-16,-11 6 2 0,3 0-4 0,0 0 5 15,4-1-5-15,-2-1 3 0,2 0-5 16,1 2 9-16,5-2-11 0,-2 1 7 0,2 0-4 0,-1-2-1 16,1 5 4-16,0 0-6 0,2 0 14 0,-2 0-12 15,-5 3-2-15,7-1 9 0,-5 4-10 0,2-1 3 16,-1 0 6-16,-7 4-8 0,3 2 1 0,-1 2 6 16,-1 3 1-16,0 1-3 0,-2 6-1 0,0 3 7 15,-4 0-3-15,-1 4-2 0,1 3-3 0,-5-1-1 16,-5 14 5-16,5-11-2 0,-4 19 9 0,-1-5-7 15,1-1 3-15,-1-2-5 0,2-10-2 0,0 10 4 16,0-10-1-16,3-1-6 0,0-2 6 0,1-1-4 16,2-3 6-16,2-2-4 0,0-2 7 0,4 0 2 15,1-7-13-15,-1-2 2 0,3 1 2 0,6-3 1 16,-4-1 3-16,1-1-3 0,4-5 5 0,-2 0 0 0,3-3-6 16,1 1 3-16,-1-2-3 0,3-3 0 0,-3 0 2 15,1-1-4-15,1-2 2 0,-2 0 3 16,-2 1-1-16,-1-5-4 0,-1 5 0 0,-5-1 0 0,0-1-3 15,-3 3 6-15,-2 1-1 0,2 0 3 0,-3-3-6 16,-5 3 6-16,0 0-4 0,6 3-4 0,-7 2 9 16,-3 2-4-16,-5 2 0 0,0 4-1 0,-3 3 4 15,-4 4-6-15,-3 5-1 0,1-1-1 0,0 4 4 16,2 1 2-16,0 2-6 0,2 1-3 0,4 3 12 16,0-1-4-16,-3 11 4 0,9-11-7 0,-4 12 2 15,7-11-2-15,-2 0 0 0,6 12 4 0,0-11-2 16,3 0 0-16,-2 0-6 0,5-2 6 0,2 0-1 15,1 2-2-15,-2-5 5 0,7 1 3 0,-4-3-2 16,1 3-3-16,-3 1-1 0,2-6-2 0,-3-1 7 16,0 2-5-16,0-4 3 0,-2 2-1 0,-3-7-4 15,-1-1-1-15,-1 0 4 0,-1-1-2 0,-2 0-2 16,-2-2 5-16,-1-3-1 0,-1 4 4 0,-3-2-7 16,-6 2 5-16,3-2 0 0,-4-1 6 0,-7 3-4 15,-3 1-8-15,5-8 6 0,-7 6-6 0,-5-3 0 16,-1-1-1-16,-1 3-9 0,-1-4-11 0,2 0-14 15,-6-1-21-15,-11 5-19 0,12-3-24 0,-14 0-53 16,0-1-167-16,1-1 74 0</inkml:trace>
  <inkml:trace contextRef="#ctx0" brushRef="#br0" timeOffset="-107615.692">6911 11872 20 0,'0'0'42'0,"0"0"-2"0,0 0 7 0,0 0-8 15,0 0-4-15,0 0 1 0,0 0-5 0,0 0-4 16,0 0 5-16,0 0-2 0,0 0-4 0,0 0-2 15,0 0-3-15,0 0-2 0,0 0 1 16,5-3 2-16,-5 3-13 0,0 0 5 0,0 0 3 0,0 0-3 16,0 0 1-16,0 0 0 0,0 0 3 0,0 0-4 15,0 11 6-15,1-6 1 0,1 1 3 0,-2 0 2 16,4 3 2-16,-4 1-5 0,1 6 5 0,-1-1-5 16,1 0 1-16,-1 2-4 0,-1 1-3 0,1 0 0 15,0-1-4-15,0 2 5 0,-1-2-1 0,-2 1-3 16,2 1 3-16,-2-2 2 0,1 0 0 0,1-1-5 15,-2 1 3-15,0 0-2 0,1-2 1 0,-1 2-6 16,1-2 3-16,2-3-3 0,-2 2 1 0,0-4 2 16,0 1-9-16,1-3 6 0,-1 4 2 0,2-5-12 15,-1 5 3-15,1-5-1 0,-3 1 4 0,3-3-6 16,0 1 1-16,0 0 1 0,0-2 6 0,0-1 3 16,0 2-10-16,0 0 1 0,0 0-2 0,3-1 0 15,-2-1-4-15,-1-3 7 0,0 5-4 0,3 0 4 16,0-3 0-16,-3-2 1 0,3 2-6 0,0 1 3 15,0-1 0-15,-3-2-3 0,8 2 9 0,-5-1-5 16,4 2-1-16,-1-1-1 0,1 0 1 0,0-2-6 16,6 2 7-16,-4-2-2 0,4 0 5 0,2 0-7 15,-2 0 3-15,8-2-2 0,-4 1 4 0,3-2 0 16,0 2 0-16,0 1-3 0,0-2 5 0,1 1-6 16,0 0 2-16,-2-1-1 0,4-1 0 0,-8 0 0 15,3 2-12-15,1 0 4 0,-6 1-24 0,1-3-4 16,-3 0-11-16,-1 2-13 0,-3 0-7 0,1-1-18 15,-4-1-62-15,0 1-159 0,-2-1 70 0</inkml:trace>
  <inkml:trace contextRef="#ctx0" brushRef="#br0" timeOffset="-107234.415">7223 12257 70 0,'0'0'79'0,"-1"-4"-3"0,1 4-6 0,0 0-5 0,0 0-1 16,0 0-5-16,0 0 2 0,0 0-3 0,0 0 3 15,0 0-7-15,0 0-3 0,0 0-8 16,0 0 6-16,0 0-7 0,0 0-4 0,0 0-1 0,0 0 1 16,0 0-3-16,0 0 4 0,0 0 6 0,0 0 1 15,10-1-2-15,-10 1 0 0,0 0-3 0,13 3-2 16,-11 0 1-16,6 1-1 0,2 0 1 0,-1 0-7 15,-2-1 1-15,0 0-3 0,2 2-4 0,0 1 2 16,0-2-3-16,0 4 5 0,0 1-6 0,-1-2 3 16,2 0-2-16,-4 2-4 0,1-1-1 0,-2-5-2 15,1 6 4-15,0 0 4 0,-2-1-4 0,0 0-2 16,-4 1 2-16,3 1-3 0,-6 0-3 0,-1 1 3 16,-2-1-8-16,-4 5 1 0,-4-1-5 0,-2 3-2 15,-2 0-3-15,-4 0-8 0,0-2-13 0,-4-1-19 16,4 1-24-16,-2 0-18 0,-3-2-20 0,4 0-26 15,5-4-22-15,-6 3-97 0,5-2-265 0,2-5 117 16</inkml:trace>
  <inkml:trace contextRef="#ctx0" brushRef="#br0" timeOffset="-105546.715">8069 12005 11 0,'-10'-1'131'0,"-3"-2"-6"0,-1 2-9 0,4 2-12 0,-3-1-6 16,1 4-14-16,2-1-6 0,-3 2-7 0,1 3-5 16,1 3-12-16,-1 3-4 0,0 0-2 15,-2 8 0-15,4-1-9 0,1 2 4 0,0 6-2 0,4 1-7 16,-2 1 0-16,5 0 3 0,2 2-4 0,0-3-9 15,5 1-1-15,-1-1-2 0,1-1 3 0,4-3-7 16,0 1-4-16,1-5 3 0,-2-5 0 0,11 4-8 16,-6-7 9-16,3-3-4 0,-2-1-2 0,5-1 0 15,1-2 3-15,-2-4-3 0,1-1 0 0,1-4-1 16,-2 0 2-16,4-3 0 0,-2-5-3 0,2-3 3 16,1-2-7-16,-7 2 3 0,0-3-1 0,1-2 1 15,-3-2 0-15,-1-5-2 0,-4 0-1 0,-3 0 1 16,0-2 2-16,-6-4-4 0,0 0-3 0,-8-1 10 15,1 3-6-15,-5-3-1 0,-1 2-1 0,-3 1-1 16,-1 5 5-16,-4 2 5 0,2 5 7 0,-2 0 6 16,3 6 4-16,0 4 0 0,-1 0 1 0,2 0 1 15,4 5-2-15,-1 2-5 0,2 0-5 0,1 4-1 16,2 3 0-16,1 4-4 0,-1 5 1 0,5 1-4 16,1 10-2-16,2 2 0 0,2-3-2 0,7 6 0 15,-2-1 2-15,6-2-4 0,-2 3-2 0,3-1 4 16,2-5-3-16,-2 2-1 0,2-2 2 0,-3-2-4 15,2 1 4-15,0 0-5 0,-4-9 2 0,2 1 2 0,-1-3-2 16,-2 3-3-16,2-2 3 0,-1-3 2 0,1 1-1 16,-6-5 2-16,4 0-4 0,-1 0-12 0,-2-2-19 15,4-1-10-15,-2 1-35 0,0-5-29 16,3 3-32-16,-5-4-160 0,2 0-320 0,0-1 142 0</inkml:trace>
  <inkml:trace contextRef="#ctx0" brushRef="#br0" timeOffset="-104962.765">8498 12550 104 0,'0'-3'184'0,"5"-1"-8"16,-1-3-20-16,1 1-11 0,3 1-15 0,1-1-14 16,1 1-12-16,2-1-9 0,1 2-5 0,0 1-9 15,-1 1-8-15,2-1-6 0,-1 1-7 0,1 2-3 16,-3-1-10-16,1 2-4 0,-2 4-6 0,-1 0-4 16,-4-1-2-16,0-1-2 0,-2 4-4 0,1 2 1 15,-4-1-7-15,-4 2-1 0,0 0 2 0,0 1-5 16,-5 1 0-16,0 1-1 0,-6-1 0 0,5 0-2 15,-3-1-3-15,0 2-4 0,3-9 2 0,0 4-1 16,1-1 0-16,0-4 3 0,1 4-1 0,3-4 0 16,0-1-4-16,1 2 1 0,-1-1-4 0,1-3-1 15,4 0-1-15,-5 3 2 0,5-3 0 0,0 0-3 0,0 0 2 16,0 0-3-16,0 0 1 0,0 0 1 0,0 0 5 16,19-3-5-16,-6 3 3 0,-5 0-3 15,3 0 1-15,3 0-4 0,-2 3 4 0,0 0 0 16,-1-1-3-16,3 2 4 0,1-1-2 0,-4 0-1 0,4 1-1 15,-3 1 1-15,1 0 1 0,-3-1-2 16,-1 1 3-16,0 2 3 0,0-2-3 0,-5 0-1 0,4 0 0 16,-3 0 2-16,-4 0-3 0,3 0 2 15,0-1 0-15,-3 1 3 0,-2 0-3 0,-3 0-1 0,3 1 2 16,-4 0-1-16,1-2-1 0,-4 1 2 0,0 1-4 16,-2-2 9-16,3-1-5 0,-4 4 2 0,1-4-4 15,-1-1 5-15,-2 2-4 0,1-1-1 0,1 0 5 16,-2-2-7-16,0 3 1 0,3-3 0 0,-3 0 4 15,2 1-14-15,2-2-18 0,0 1-22 16,-1-1-23-16,3-1-26 0,0-1-29 0,7 2-153 0,-12-1-306 16,8-3 136-16</inkml:trace>
  <inkml:trace contextRef="#ctx0" brushRef="#br0" timeOffset="-104772.694">9005 12755 41 0,'2'3'102'0,"-2"-3"-34"0,0 0-49 0,-5 8-58 15,-2-4-42-15,2 1 20 0</inkml:trace>
  <inkml:trace contextRef="#ctx0" brushRef="#br0" timeOffset="-88489.802">8667 9919 20 0,'0'0'112'0,"0"0"-14"0,0 0-12 0,0 0-5 15,1-7-5-15,-1 7-4 0,4-2-6 0,-4 2 1 16,5-3-2-16,-5 3-11 0,8-1 10 0,-2-1-5 15,-6 2-4-15,5-2-1 0,-5 2-4 0,8-3 0 16,-3 2 6-16,0 0-3 0,2-1-8 0,-1 2 4 16,4-2-5-16,3-1 1 0,0 3-4 0,2-1 2 15,-1 0 0-15,4-4-3 0,3 3-2 0,-1-1-6 16,9 1 1-16,-1-2 0 0,3-2-1 0,1 4-6 16,0-1 2-16,0-1-4 0,1 2-5 0,3-2-3 0,3 0 0 15,0-3 0-15,-2 2 0 0,0-2-8 16,4 2 6-16,-7 0-1 0,2-2-3 0,-3 2-2 0,-2 0 1 15,1 3-6-15,-5-2 3 0,-7 0-7 0,0 0 3 16,-3 3-1-16,1-3-1 0,-8 0 0 0,2 3 2 16,-1-2-2-16,-2 1 2 0,-1 2 1 0,0 0-4 15,-3 0 1-15,1-3-2 0,1 3 4 0,-2-2-1 16,0 1-6-16,-5 1-8 0,10-6-4 0,-5 6-5 16,2-3-6-16,-2 0-15 0,0 2-2 0,1-2-11 15,-2-2-5-15,1 3-10 0,-1-2-10 0,0 1-7 16,1-1-4-16,0 0-11 0,-4 2-13 0,0-2-77 15,-1 4-209-15,0-8 93 0</inkml:trace>
  <inkml:trace contextRef="#ctx0" brushRef="#br0" timeOffset="-88148.662">9524 9622 70 0,'-6'-3'135'0,"6"3"-11"15,-3-2-10-15,3 2-9 0,0 0-11 0,-5-2-7 16,5 2-9-16,0 0-5 0,-2-4-8 0,2 4-8 0,0 0-4 16,0 0-1-16,0 0-8 0,0 0-1 0,0 0-1 15,0 0-2-15,0 0 4 0,16 5-4 16,-10-4 0-16,1 1 1 0,1 1-1 0,1 0-3 16,5 4 1-16,-4-3-4 0,9 3-4 0,-5 3 2 0,3-2-3 15,2 1-1-15,-2 1-3 0,-3-1-5 16,6 1 5-16,-1 1-4 0,-5-2-6 0,3 3 0 15,-4-3-4-15,-4-1 0 0,2-1 4 0,-4 3-4 16,-1-3 1-16,-2 2-2 0,1-1-2 0,-5 2-2 0,0-3 0 16,-5 2-5-16,1 1 3 0,-8 4-6 0,-2-3-10 15,0 0-5-15,-3 1-11 0,-2-2-9 0,-1 0-19 16,0 0-16-16,3-3-18 0,-1 4-29 0,0-5-24 16,0 3-83-16,8-6-243 0,-4-1 108 0</inkml:trace>
  <inkml:trace contextRef="#ctx0" brushRef="#br0" timeOffset="-85841.422">10567 9590 13 0,'3'-4'83'0,"-1"0"-8"0,-2 0-8 15,4 0-2-15,-3 0-11 0,1 0-1 0,0 2 2 16,1-1-2-16,-2-1-6 0,2-1 2 0,-1 2-4 16,-1 1 2-16,-1 2 2 0,2-5-8 0,-2 5 1 0,3-5 1 15,-3 3-9-15,0 2 4 0,0-5 0 16,0 5-9-16,2-5 9 0,-2 5-12 0,0-7 4 16,0 7-1-16,-2-4-4 0,2 4-5 0,0 0-3 0,2-6 2 15,-2 6 4-15,0-2 0 0,0 2-1 0,0 0 3 16,-2-5-8-16,2 5-4 0,0 0 0 0,0 0 1 15,0 0-3-15,0 0 0 0,0 0-5 16,0 0 2-16,-2-3-5 0,2 3 8 0,0 0-2 0,0 0 3 16,0 0-9-16,0 0 1 0,0 0 1 0,0 0 3 15,0 0-6-15,-3-5 3 0,3 5-7 0,0 0 1 16,0 0 7-16,0 0-2 0,0 0-5 0,0 0 4 16,0 0 1-16,0 0-1 0,0 0-2 0,0 0-3 15,0 0-2-15,0 0-1 0,0 0 4 0,0 0-3 16,0 0 3-16,0 0 4 0,0 0-3 0,0 0 5 15,0 0-3-15,0 0 1 0,0 0-7 0,0 0 5 16,0 0-5-16,0 0 8 0,0 0-1 0,0-4-3 16,0 4 5-16,0 0-4 0,0 0-3 0,0 0 4 15,2-5-5-15,-2 5 2 0,0 0 4 0,0 0-1 16,-3-7 1-16,3 7-5 0,-1-3 6 0,1 3-2 16,0 0-3-16,-4-5 0 0,3 3-1 0,1 2 4 15,-3-5-1-15,2 0 2 0,1 5 8 0,-5-4 0 16,2 1-3-16,2 1-1 0,-3-3 0 0,-2 2 13 0,2 0-9 15,0 1 1-15,0 0-1 0,-3 0 3 0,4-1-4 16,-3 1-3-16,6 2 4 0,-12-2 2 16,6 2-5-16,-2 0-2 0,-2 2-2 0,2-2-1 0,-1 2 1 15,-1 3 0-15,-2-2-3 0,5-2 2 0,-5 5-1 16,3-2 0-16,2 1 6 0,-2 0-8 0,0 2 3 16,1-2-2-16,2 0 2 0,-3 5 2 0,2-3-2 15,2 3 1-15,0-1 6 0,0 1-2 0,2 1 2 16,0-2-5-16,-1 3 1 0,4-3 1 0,0 3 1 15,0 0-3-15,5-4 0 0,-4 3 4 0,2-4-1 16,-1 3 2-16,3-2-6 0,-2-1 4 0,1-2-3 16,1 2 2-16,1-2-2 0,1-2 5 0,-2 2-2 15,0-1-3-15,3-1-1 0,-1-1 6 0,2-1-4 16,-4 0 0-16,3-1-3 0,2 0 1 0,-3-2-2 16,3-1 4-16,0 1-3 0,-1-4-2 0,0 0 3 15,1-1-4-15,2 0 3 0,-3-1-1 0,3-4 0 16,-4 3 2-16,1-3-5 0,1-3 6 0,-1-2-3 15,-1 3 2-15,-2-1-1 0,-1-1-1 0,3 1 0 0,-5 2-2 16,0 3 1-16,0-2-1 0,0-1 4 0,-2 7 1 16,1-6 1-16,-2 7 8 0,2-2 4 0,-2 0 4 15,1 2 1-15,-1 3 0 0,0-2-1 16,0 4 2-16,0-8-3 0,0 8-4 0,1-3-4 0,-1 3-2 16,0 0-4-16,0 0 0 0,0 0 2 0,0 0-4 15,0 16 1-15,-1-10 2 0,0 6 4 0,-1 4-1 16,0-1-1-16,1 2 0 0,-2 0 6 0,2 0-4 15,-1 0 1-15,1 3-3 0,-2-2 3 0,3 2 2 16,0-3-6-16,-1 1-2 0,0 3 4 16,0-4-2-16,1 0 2 0,1 0-3 0,-1-4 1 0,0 0-2 15,-1-1 2-15,2 0 1 0,0 1-5 0,-1-1-2 16,0-1 0-16,0-2 2 0,0 3 2 0,1-3 0 16,-1-2-6-16,-1 0-1 0,2 1 5 0,-2-3-2 15,2-1-3-15,-1 1 1 0,0 0 1 0,0 0-2 16,1-3-9-16,-1-2-9 0,-1 5-17 0,1-5-10 15,0 0-18-15,0 0-35 0,0 0-30 0,0 0-25 16,0 0-25-16,7-15-111 0,-4 8-313 0,-2 2 140 16</inkml:trace>
  <inkml:trace contextRef="#ctx0" brushRef="#br0" timeOffset="-85404.761">10786 9549 53 0,'0'0'177'16,"0"-6"-5"-16,0 6-8 0,0-5-13 0,0 5-13 15,0 0-13-15,0 0-12 0,-3-3-9 0,3 3-12 16,0 0-9-16,0 0-8 0,-3 12-10 0,2-5-1 16,-6 3-7-16,4 2-7 0,-2-1 2 0,0 5-5 15,-1 0-2-15,3 1-1 0,-5 0-2 0,3-2-1 16,0 5-5-16,5-2 1 0,-1-2-6 0,-2 1-2 0,3-1 2 15,-1 1-7-15,2-5-1 0,-1-1-1 0,3 0-2 16,-2 1-2-16,-1-3-4 0,5 1 2 0,-1-4-5 16,0 0 1-16,1 0-1 0,-3-1 0 0,2-1 3 15,0-2-6-15,2 0-1 0,0 1 3 0,0-3-2 16,-6 0-2-16,13-6 0 0,-7 1 3 0,3-3-2 16,-2 0-5-16,1-1 1 0,-1-5 1 0,-1 3 0 15,2-4-2-15,-2-6 1 0,-1 4 0 0,-1 0-5 16,-1-9-1-16,-2 6 6 0,-1 2-1 0,0-2-2 15,0 3 0-15,-4-1 0 0,4 1 3 0,-4 3-5 16,2 6 4-16,-2-2-1 0,-1-1 0 0,-1 5-1 16,0 0-3-16,1 4 1 0,-3-1-2 0,1 3-1 15,7 0 2-15,-18 5-16 0,8 1-9 0,0-1-20 16,-2 1-22-16,4 2-22 0,-2 3-22 0,4-3-24 16,-2-1-23-16,3 3-125 0,0-1-309 0,-3 0 136 15</inkml:trace>
  <inkml:trace contextRef="#ctx0" brushRef="#br0" timeOffset="-83889.866">11096 9552 76 0,'0'0'160'15,"-4"-5"-17"-15,2 2-10 0,2 3-12 0,-2-5-14 16,2 5-2-16,-1-4-13 0,0 1-7 0,1 3-1 15,0 0-8-15,-2-5 2 0,2 5-6 0,-1-4 4 16,1 4-6-16,0 0 0 0,0 0-3 0,0-3-1 0,0 3-2 16,0 0-9-16,0 0-3 0,0 0-7 15,0 0-2-15,0 0-2 0,1 12 4 0,2-1-2 16,0 1 7-16,-3 6-7 0,2 2 4 0,0 6 0 16,0-2-2-16,-1 5 0 0,3 0-1 0,-2-2 1 0,0 7-5 15,-2 0-4-15,4 2-4 0,-4-2-1 0,-3 4-6 16,6 8 0-16,-3-14-3 0,0 1-4 15,-4-1-2-15,2-2 1 0,0-1-3 0,0-4 1 0,0 0-4 16,1-7 0-16,-3 1-1 0,4-2-1 0,-4-5 2 16,3-2-5-16,0 1 0 0,-1-3 0 0,1-3-6 15,1 2-7-15,-3-2-8 0,1 0-12 16,2 0-13-16,-1-1-13 0,0-1-10 0,1-3-18 16,0 0-18-16,0 0-23 0,0 0-18 0,-3-14-14 0,6 3-5 15,-1-1-10-15,0 0-110 0,1-7-300 0,-2 2 133 16</inkml:trace>
  <inkml:trace contextRef="#ctx0" brushRef="#br0" timeOffset="-83632.868">11036 9650 63 0,'0'-4'108'0,"1"-1"-7"16,-1 0-10-16,0 5-12 0,3-5-2 0,-2-1-10 15,0 3-4-15,-1 3-7 0,4-3-10 0,0 1-1 16,0-1-8-16,2-1-3 0,-3 1 0 0,1 1 0 16,0 1 0-16,1-1 1 0,-5 2 0 0,7-4-5 15,-3 1 0-15,-1 1-3 0,-3 2-5 0,0 0 1 16,6-3 0-16,-6 3-3 0,0 0 2 0,3-2-4 0,-3 2-8 16,0 0-5-16,0-3-16 0,0 3-11 0,2-4-25 15,-2 4-16-15,-4-7-22 0,3 3-89 16,1 4-188-16,-4-6 84 0</inkml:trace>
  <inkml:trace contextRef="#ctx0" brushRef="#br0" timeOffset="-83300.732">10846 9264 135 0,'1'6'129'15,"0"5"-5"-15,3 0-10 0,-1 1-6 0,0 1-11 16,-1 1-9-16,-1-2-9 0,4 4-5 0,0 1-13 15,-4-3-4-15,3-1-6 0,-4-1-5 0,4 1-1 16,-3-4-7-16,3 2-15 0,-4-2-21 0,0-2-16 16,4-2-12-16,-4-2-23 0,0 1-13 0,1 1-21 15,-1-5-91-15,0 0-187 0,0 0 84 0</inkml:trace>
  <inkml:trace contextRef="#ctx0" brushRef="#br0" timeOffset="-82939.622">10972 9222 65 0,'3'5'151'0,"-2"3"-10"0,3 1-5 15,-1 1-13-15,-1 4-9 0,2-1-7 0,-2-2-3 16,3 5-13-16,-2-2-6 0,-2 0-7 0,2-4-6 16,1 3-9-16,0 1-5 0,-2-2-10 0,-2 0 7 15,5-4-15-15,-1 2-8 0,-3-2-2 0,0-3-5 16,1 2 4-16,-2-2-8 0,1-2-2 0,-1 2-3 15,1-1-4-15,-1-4-4 0,3 3-3 0,-3-3-3 16,0 3-5-16,0-3-9 0,0 0-8 0,0 0-3 0,0 0-4 16,0 0 3-16,-9-10-1 0,4 5 0 0,1-3 5 15,3 1 1-15,-2 0-1 0,1-3 6 16,-2 2 1-16,4 2 6 0,-3 1 7 0,2-2-3 0,1 3 9 16,0-2-4-16,1 2 0 0,0-2-5 0,1 4 10 15,2-1-6-15,-4 3 8 0,9-4-3 16,-2 4 2-16,0-2 4 0,-1 1-1 0,1 1 0 15,4 0 0-15,-1 0 0 0,-1 0-2 0,1 0 3 0,1 0-3 16,-4 0-1-16,1 0 3 0,-3 1-11 0,5-1-9 16,-10 0-18-16,9-1-25 0,-9 1-41 0,8-2-49 15,-8 2-75-15,0 0-233 0,-5-7 104 0</inkml:trace>
  <inkml:trace contextRef="#ctx0" brushRef="#br0" timeOffset="-82756.622">10864 9282 48 0,'0'0'210'0,"0"0"-9"0,19-8-10 16,-12 4-17-16,6 0-16 0,5 2-15 0,1-1-12 16,3-2-15-16,-2 1-9 0,-1 1-23 0,2 1-36 15,-4-1-50-15,0-1-57 0,0 2-58 0,-4 0-123 16,-5 1-258-16,-1 1 115 0</inkml:trace>
  <inkml:trace contextRef="#ctx0" brushRef="#br0" timeOffset="-81664.742">11105 9721 140 0,'0'0'156'16,"0"0"-21"-16,0 0-12 0,0 0-10 0,0 0-11 16,14-6-10-16,-9 2-6 0,7-1-10 0,-5-2-9 15,2 1-7-15,0-2-7 0,4 3-1 0,-4-3-4 16,1 1-6-16,-2-2-4 0,3 2-5 0,-3-1-4 15,0 1-2-15,1 1-7 0,-4-1 0 0,1 2 2 16,-2-1-6-16,1 3-2 0,-1-1 1 0,0 1-4 0,-1-2-2 16,0 4-1-16,2 0-2 0,-5 1 4 0,0 0 1 15,8 0-4-15,-8 0-1 0,5 6-1 16,-2-1 1-16,2 1 2 0,-3 0 0 0,1 2-2 16,-1 4 1-16,0 0 0 0,0-2-2 0,-4 2 0 0,2 0-4 15,0-1 2-15,-2 1 5 0,1-1-1 16,-3 1-4-16,0 0 2 0,-3-2-2 0,0 0 1 15,0-1 9-15,-5-1-3 0,3 1 0 0,0-4-4 0,-3 3 5 16,3-3 4-16,-2 1-4 0,0-1 0 0,-2-2-1 16,8 0 0-16,-4-2-2 0,-1 0 4 15,5-1 4-15,-2 0 1 0,7 0 5 0,-14 0 0 16,14 0-2-16,-9-2-3 0,4-1 2 0,5 3-4 0,0 0 2 16,-5 0-5-16,5 0-1 0,-5-3 3 0,5 3-6 15,0 0 2-15,0 0-3 0,0 0-2 0,0 0 4 16,0 0-2-16,0 0 0 0,0 0-2 0,0 0-2 15,0 0 3-15,0 0-3 0,14 8 2 0,-9-5-2 16,0-3-1-16,4 4 2 0,-4-2-4 0,4-2 5 16,4-2 1-16,-3 0-3 0,0 1-2 0,2-1 2 15,-1-1-2-15,7-1 1 0,-2 1 1 0,1-4-2 16,2 0-1-16,-6 4 3 0,4-8-3 0,-2 1-2 16,1 2 1-16,-2-4-4 0,-1-1-1 0,-3 5-4 15,0-4-6-15,2-2-2 0,-1 1 0 0,-5-1 5 0,0 3 0 16,-3 0-3-16,3 3 2 0,-5-4 5 0,0 7-1 15,-1-3 2-15,0 2 2 0,1 1 8 16,-2-1 0-16,1 6 2 0,-2-4-1 0,2 4-4 16,0 0 5-16,0 0 0 0,-16 8-6 0,12-2 3 0,-3 1 2 15,-1 2-2-15,6 2-1 0,-5-1 2 16,3 2-2-16,-2-1 1 0,6 2-3 0,-4-2 3 16,4 0 1-16,0 1 1 0,0-1-2 0,0-2-1 0,4 3 2 15,1-3 0-15,0-2 0 0,0 0 1 0,2-1-2 16,3 0 1-16,0-3-1 0,0 0-1 0,2-3 2 15,1 0 0-15,-2-1-7 0,4-3-1 16,-2-1 0-16,1 3-5 0,-4-4 3 0,0-3-3 0,2 4-3 16,-4-4 0-16,-2 2 3 0,4-3-2 0,-2-1 0 15,-3 2-1-15,-1-3 3 0,0 3 4 0,-3 0-2 16,1 1 0-16,1 0 1 0,0 1 2 0,-3 2 0 16,1 0 3-16,-1 1-3 0,3 1 0 0,-3 3-1 15,1-2 6-15,-1 2-2 0,0 0-2 0,0 0 2 16,13 9 3-16,-9-4 0 0,1 1 0 0,0 1 0 15,-2 0 4-15,4 1-4 0,-2-2-4 0,2 5 4 16,1-5 0-16,-1 4-1 0,1-5 0 0,-1 1 1 16,1-3 1-16,-3 2 0 0,3 0-10 0,-1-1-16 15,2-3-2-15,-2 1-8 0,0-2-34 0,3-3-11 16,3 3-17-16,-4-4-13 0,4-1-19 0,-4 0-82 0,1 0-228 16,0-2 101-16</inkml:trace>
  <inkml:trace contextRef="#ctx0" brushRef="#br0" timeOffset="-81344.755">11868 9574 43 0,'-5'4'148'15,"0"3"-2"-15,-4-2-8 0,1 4-3 0,-1-1-11 16,3 4-10-16,2 0-8 0,-1-4-6 0,1 6-7 0,-3-4-5 16,4 2-10-16,-1 0-3 0,1 0-8 0,2 0-4 15,1-1-7-15,0-1-7 0,1 1 0 16,2-1-3-16,1-2-2 0,-1 2-9 0,1-5 1 0,0 1 0 15,4-2-3-15,1-1-5 0,1-1-5 0,-1-1-1 16,3-1-7-16,0 0-6 0,1-1-5 0,1-1-3 16,-2-3-6-16,0-1-5 0,6 0-11 0,-9 0 1 15,5 0-10-15,-5-1-2 0,0-1 1 0,1 2 3 16,-2-1 3-16,0 1 1 0,-6 2 4 0,5-3-1 16,-2 3 6-16,-4 0-4 0,3-1 0 0,-3 0 1 15,2 2-7-15,-3-1 6 0,2 1-15 0,-2 3-5 16,0-7-15-16,0 3-2 0,0 0-9 0,0 4 2 15,2-7-6-15,-2 5-2 0,0 2-11 0,0-7-16 16,0 7-68-16,0-3-178 0,0 3 79 0</inkml:trace>
  <inkml:trace contextRef="#ctx0" brushRef="#br0" timeOffset="-80468.754">11883 9748 5 0,'0'-8'135'0,"0"8"-15"0,7-5-34 16,-3 1 15-16,-2-1-14 0,6 2-2 0,-1-5-9 16,-2 4-12-16,2-2-3 0,-1-2-1 0,2 1 2 0,-2 0-6 15,-2-1-4-15,0-2-2 0,1 3-9 0,-4-2 4 16,4-1-15-16,-3 2 17 0,0-1 2 0,-2 4-2 15,0-2 7-15,-2 4 5 0,0-1-7 0,-1-1-2 16,3 5-12-16,-3-5 0 0,-2 5-4 0,5 0-4 16,0 0-5-16,-14 6-2 0,9-2 2 0,-2 0-4 15,2 4-2-15,-2-1-2 0,0 3-5 0,2-1 2 16,-1 3-3-16,2 0 5 0,3-1-5 0,-3 1-2 16,4-3-1-16,1 3-2 0,2-2 1 0,-1 2-4 15,2-3 2-15,4 1 3 0,-2 0-6 0,1-1-3 16,3-4 1-16,2 3-3 0,0-3-7 0,7-1-8 15,-6 0-9-15,3-3-9 0,1-1-13 0,2-1-6 16,-1-3-7-16,-4 0-11 0,3 0 1 0,-2-2 15 16,-2 1-1-16,-2-2 5 0,0-1 12 0,-1 1 1 0,-1-3 10 15,-4 1-2-15,1-1 6 0,0-2 12 16,-4 2 1-16,2-1 20 0,-3 1 10 0,-1 2 11 16,0 1 21-16,1 2-3 0,-2 1 6 0,1 1-5 0,0 3-12 15,0 0-5-15,0 0 3 0,0 0-4 0,0 0-1 16,-9 9 1-16,7-1 1 0,-2 1-5 15,0 1 1-15,-1 0 11 0,2 2-17 0,-1-3-2 16,-1 1 0-16,1 1 3 0,2-2-8 0,1 3 1 0,-2-6 0 16,2 0-5-16,1 0 0 0,-2 2-1 0,2-5 1 15,0 0-2-15,2 3-1 0,-2-3 5 0,0-3 0 16,1 3-2-16,-1-3 0 0,0 0-4 0,0 0 1 16,13-5 0-16,-7-2-1 0,-2 4 2 0,4-4-2 15,-2-3-3-15,2 4 0 0,-1-5-7 0,1 3 0 16,-1-3 3-16,0 1 2 0,1 2-4 0,-6 1-1 15,1 1 0-15,2 2 0 0,-1 0 1 0,1 4 3 16,-5 0 1-16,10 0 5 0,-4 2-2 0,-3 3 6 16,4 1 2-16,-1 2-2 0,2 0-3 0,-3 1 3 15,1 0-4-15,1 1-2 0,1 2 3 0,-1-4-4 16,-1 2 3-16,1-3-3 0,1 3-9 0,0-5-14 16,-3-1-8-16,2-1-16 0,-1-1-14 0,1-2-8 15,0 0-16-15,2-5-11 0,-2 1-9 0,0-3-6 16,2-3-2-16,-4-1 9 0,0 0 7 0,3-3 9 0,-3-4 9 15,-4-1 10-15,3-5 2 0,-1-3 2 16,-3-1-5-16,0-2-43 0,0 1-121 0,0-2 53 16</inkml:trace>
  <inkml:trace contextRef="#ctx0" brushRef="#br0" timeOffset="-80289.513">12422 9464 295 0,'-1'-21'45'15,"-1"10"30"-15,-1-1 8 0,3 3 7 0,0 1-17 16,0 4 0-16,0 2-3 0,0 2 18 0,0 0 10 0,0 0 3 16,-1 18 2-16,1-5-3 0,1 2-6 0,-2 6-6 15,2-2 1-15,-1 6-11 0,0-7-2 16,0 3-5-16,5 2-3 0,-4-3-10 0,2-3-6 0,1 4-2 15,-4-3-5-15,6 1-5 0,-3-3-5 0,-2 0 1 16,3-4-7-16,1-2-2 0,-1-1-5 0,-2 2-5 16,2-7-11-16,-4 3-13 0,4-3-9 0,-4 2-6 15,3-5-13-15,-1 3-9 0,-2-4-30 0,0 0-33 16,0 0-42-16,8-10-155 0,-8 3-329 0,-1-2 146 16</inkml:trace>
  <inkml:trace contextRef="#ctx0" brushRef="#br0" timeOffset="-80144">12367 9556 40 0,'8'-2'153'0,"1"-1"-13"16,5-1-10-16,-1 1-14 0,1 2-10 0,-4 0-22 16,4-1-26-16,-1 1-33 0,1-1-49 0,-1 0-47 0,-3-1-56 15,-2 3-136-15,-1 0 60 0</inkml:trace>
  <inkml:trace contextRef="#ctx0" brushRef="#br0" timeOffset="-79250.753">12499 9769 53 0,'7'-2'130'0,"-3"-4"-20"0,2 5-6 16,-1-5-14-16,3-1-6 0,-3-1-11 0,3 0-3 0,-1-1-13 16,-2 1-3-16,0-4-6 0,0 3-4 15,-2 1-4-15,0 0-4 0,-1 1 6 0,-1 0-8 16,0 0 8-16,-1 4 11 0,0-1-7 0,0-1 3 16,0 5-4-16,-2-5-4 0,2 5-4 0,0 0-3 0,0 0-1 15,-14 11 4-15,9-5-5 0,-2 3 2 0,1-2 0 16,-2 4-1-16,3 0 3 0,0 1-3 0,1-2-1 15,-1 2-3-15,2 0-2 0,0 1-2 0,-1-4-2 16,4 1-2-16,0 2-5 0,0-5 1 0,4 2-3 16,-4-3-2-16,3 1 2 0,1-2 0 0,-1 0 0 15,1 0-2-15,0-1-4 0,0-3 2 0,2 1-2 16,3-2-5-16,-1 0 0 0,2-3-6 0,0-1-5 16,-1 1-1-16,-4-1-7 0,3-2 3 0,3-1-8 15,-2-1-2-15,-4-3-10 0,3 0 4 0,-2 0 3 16,-2-2-1-16,-4-1-1 0,5 5 5 0,-3-3 6 0,-2 2 5 15,0 0 10-15,2 4 3 0,-4-2 12 16,2 3 2-16,-2 0 5 0,2 1-1 0,0 0-3 16,-2 0-1-16,2 4-2 0,-2-5-7 0,2 5-2 15,0 0-1-15,-1-5 1 0,1 5 2 0,0 0 0 16,0 0-2-16,0 0-3 0,0 0 2 0,0 0-5 16,0 0 1-16,-4 0-1 0,4 0 0 0,0 0-2 15,0 0 1-15,0 0-1 0,0 0 0 0,0 0 0 0,0 0 2 16,0 0 0-16,0 0-1 0,0 0-1 0,0 0 2 15,0 0 2-15,0 0 3 0,0 0-1 16,0 0-1-16,0-5 4 0,0 5-2 0,1-7-2 0,-1 7 2 16,3-4-1-16,-3 4 1 0,3-3-1 0,-3 3-4 15,0-6-1-15,2 2 3 0,-2 4 3 0,0-5 1 16,0 2 2-16,2-2-3 0,-2 5 0 0,0-7 6 16,2 6-5-16,-2 1 4 0,1-8 0 0,-1 6 3 15,0 2-3-15,4-6-3 0,-4 6 2 0,0-4-3 16,0 4 1-16,4-5 2 0,-4 5-4 0,0 0 3 15,0-2-3-15,0 2 3 0,0 0-1 0,0 0-2 0,0 0 2 16,0 0 3-16,0 0-1 0,1-4-2 16,-1 4 1-16,4-4 2 0,-4 4-2 0,0 0-1 15,0-4 1-15,0 4 2 0,0-4 0 0,0 0-4 16,0 4 7-16,0-9-2 0,0 5-4 0,0-2 4 16,0 1-2-16,0-1 3 0,4 1-5 0,-4-1 3 15,0 0 2-15,0 1-5 0,0 1-1 0,0-2 3 0,0 1-1 16,-4 2-5-16,4-2 3 0,0-2-1 15,-5 5-3-15,5-1-2 0,0 3 0 0,-4-7-3 0,3 2 2 16,-3 2-4-16,4 3 0 0,-2-1 2 16,2 1-1-16,-2-4 3 0,2 4 0 0,0 0 2 0,-4-4 1 15,4 4-3-15,0 0 2 0,0 0 1 0,-1-5-2 16,1 5 4-16,0 0-5 0,0 0 3 0,0 0-7 16,0 0-17-16,0 0-20 0,0 0-24 0,0 0-20 15,0 0-15-15,0 0-21 0,-13 13-34 16,10-11-86-16,0 1-265 0,-1 5 117 0</inkml:trace>
  <inkml:trace contextRef="#ctx0" brushRef="#br0" timeOffset="-78656.606">12664 9265 73 0,'0'-5'138'0,"0"5"-18"0,0 0-12 0,0 0 1 16,0 0 1-16,0 0-9 0,0 0-5 0,6 14 3 15,-3-5-3-15,-2 0 2 0,-1 7 0 0,4 0-4 0,-5 1-6 16,1 3-2-16,1 0-6 0,1 5-3 15,-2 4-6-15,0-3-4 0,0 1-3 0,2-1-6 16,-1-1-6-16,-4 0-6 0,1-4-3 0,-2 1-4 0,4 0-5 16,-1-3-6-16,2-2 1 0,-2 0-3 0,2-2-5 15,-1-2 0-15,0-2-2 0,0-1-2 16,0-1-3-16,3 1 3 0,-2-3-5 0,-1-3 0 0,5 4-3 16,-2-5 0-16,-2 1-1 0,1 1-4 0,4-3 4 15,-1-1-4-15,0 1 0 0,-5-2 2 0,13 0-3 16,-3-4-3-16,0-1-2 0,0 0-9 0,2 2 0 15,-2-5 1-15,3 1-14 0,-3-2-1 0,-1 0-9 16,6-1-4-16,-4-5 1 0,0 1-7 0,-3 0-2 16,2-1 5-16,-5 0-4 0,0-2 8 0,-2 0 2 15,3 1 3-15,-5 3 3 0,-1 4 13 0,0-2 18 16,0 5 11-16,0 1 1 0,-1 0 1 0,-2 2-1 16,3 3 0-16,-3-2-3 0,3 2 6 0,-8 6 0 15,4 0 8-15,-1 3 1 0,-3 3-3 0,3-1 3 16,0 3-1-16,0 1 0 0,5 0 4 0,-2 1-3 0,4-1 1 15,-2 2-3-15,0-5-1 0,4 5-2 16,-3-5 0-16,3-2-2 0,1 2-3 0,0-3 2 16,0 3-6-16,3-7 2 0,-3 5-2 0,5-5 1 15,-2 1-4-15,0-2-2 0,2-2-7 0,-2 1-15 0,2-1-26 16,-1-2-35-16,2-5-28 0,-2 3-42 0,-2-6-37 16,-2 3-133-16,1-5-341 0,-6 1 150 15</inkml:trace>
  <inkml:trace contextRef="#ctx0" brushRef="#br0" timeOffset="-78496.656">12484 9432 37 0,'-5'1'227'0,"0"1"-23"0,5-2-27 0,-7 1-25 15,7-1-20-15,-2 4-29 0,2-4-49 0,-3 3-73 16,3-3-160-16,0 0-191 0,0 0 84 0</inkml:trace>
  <inkml:trace contextRef="#ctx0" brushRef="#br0" timeOffset="-60974.679">5241 13123 88 0,'0'0'107'16,"0"0"-7"-16,-5-2-2 0,5 2-14 0,0 0-4 16,0 0-9-16,0-5-7 0,0 5-1 15,0 0-2-15,3-5-1 0,-3 5 1 0,0 0-2 16,0 0 5-16,0 0 5 0,0 0-3 0,0 0 3 0,0 0-10 16,0 0-5-16,0 0-4 0,0 0 1 0,0 19 5 15,-2-6 1-15,-2 3-8 0,0 8 0 0,1 4-5 16,-3 3-4-16,0-1-2 0,1 0 0 0,0 1-1 15,0 1-6-15,0-1-2 0,0 0-7 0,-2-3 6 16,1-2-3-16,3 0-5 0,1-3 0 0,-2-4-2 16,1-2-5-16,2 0 2 0,-2-5 2 0,1-3-7 15,2 1-2-15,-1-2 0 0,1-3 0 0,-1 2 0 16,2-2-3-16,0-1 3 0,-1-1 1 0,0-3 11 16,0 5 7-16,0-5 1 0,0 0-2 0,0 0-4 15,0 0 1-15,0 0-6 0,0 0 1 0,1-20-4 16,0 8 2-16,2 0-8 0,1-7 5 0,-2-1-3 0,4-4-3 15,-3-3-4-15,3 0-4 0,-3-4-4 16,0 2-4-16,3-1 2 0,-2 2 0 0,-1-1-4 16,-2 0 3-16,4 0 3 0,-2 4-3 0,-2-1 2 15,0 8 1-15,1 1 5 0,0 5-3 0,-2 1-4 16,0 0 2-16,0 5 3 0,1-3-1 0,-1 4-1 16,1-1 3-16,-1 2-3 0,3-1 1 0,-3 5-3 15,0-3-2-15,0 3 3 0,0 0 3 0,0 0-2 16,14 8 3-16,-10 0-4 0,5 3 1 0,0 2 3 0,-3 3 3 15,2 1-1-15,1 1 2 0,0 6 3 0,4 0 1 16,-2 2-1-16,-2-1-1 0,1 1 0 0,-1-2 1 16,1 3 1-16,-2-3 4 0,-1-5-6 0,0 1-1 15,-2-1 4-15,0-1-4 0,1-1-1 0,0 0 4 16,-2 0-1-16,5 0-1 0,-7-6-2 0,1 0-3 16,1 0 0-16,-2-2-3 0,0-1-2 0,-1-3-10 15,1 2-15-15,-2-2-10 0,3-2-2 0,-3 1-11 16,0-4-9-16,1 4-14 0,-1-4-8 0,0 0-28 15,0 0-11-15,0 0-15 0,0 0-3 0,-14-11-106 16,6 6-267-16,-2-2 117 0</inkml:trace>
  <inkml:trace contextRef="#ctx0" brushRef="#br0" timeOffset="-60753.385">5194 13467 78 0,'-7'-2'127'0,"2"-1"-3"0,5 3 2 0,-7-1-13 16,7 1-7-16,-6-2-19 0,6 2-8 0,0 0 5 15,-5 0-12-15,5 0-10 0,0 0-3 0,0 0-2 16,0 0-6-16,0 0-3 0,12 6-1 0,-8-4 0 16,2 0-4-16,3 0-2 0,1-2-6 0,-1 0-3 15,5-2-1-15,-1 0 1 0,6-1-11 0,-1-2-2 16,0-2-1-16,4 2-7 0,-3-3-7 0,0 2-7 16,0 0-17-16,0-3-16 0,2 3-19 0,-2-2-15 15,-2 1-12-15,0-1-7 0,0 3-14 0,-3 0-16 16,-1 1-61-16,-1-3-194 0,1 2 85 0</inkml:trace>
  <inkml:trace contextRef="#ctx0" brushRef="#br0" timeOffset="-60414.684">5736 13280 106 0,'0'0'153'16,"0"0"-8"-16,1-2-7 0,-1 2-6 0,0 0-4 15,0 0-10-15,0 0 0 0,0-5-6 0,0 5-11 16,0 0-9-16,0 0-7 0,0 0-8 0,0 0-1 0,0 0-8 16,0 0-11-16,0 0-6 0,0 0-4 15,0 0 7-15,6 7 2 0,-6 5 3 0,4-4 4 16,-1 4-3-16,-1 5-1 0,1 0 1 0,-2 3 0 16,4 1-5-16,-2-3-5 0,1 7 1 0,1-5-7 0,1 6-5 15,-2-9-5-15,-2 2 1 0,1 2-5 0,0-4-5 16,-2-1-1-16,0 1-3 0,4 0-1 15,-2-6-3-15,-1 0-2 0,2-2-2 0,-1 1-5 16,-2-5-7-16,0 4-11 0,0-4-15 0,2 0-7 0,-3 0-12 16,3-2-7-16,-2-1-4 0,-1-2-3 15,1 5-9-15,-1-5-15 0,0 0-25 0,0 0-20 16,0 0-17-16,0 0-8 0,-13-10-10 0,7 3-112 16,-3 1-297-16,1-5 133 0</inkml:trace>
  <inkml:trace contextRef="#ctx0" brushRef="#br0" timeOffset="-60042.608">5614 13496 51 0,'-6'-3'117'0,"0"0"-1"16,2 1 5-16,0-2-5 0,0 3-3 0,-1-1-7 15,5 2-4-15,-4-2-4 0,4 2-12 0,-5-3-9 16,5 3-12-16,0 0-6 0,0 0-3 0,-4-3-8 16,4 3-5-16,0 0-8 0,0 0 8 0,0 0 5 15,0 0-1-15,0 0-1 0,12-6 1 0,-7 6 4 16,0-3 1-16,2 1-4 0,-1 2 5 0,1-3 1 15,5 3-4-15,-2-4 1 0,3 0-1 0,-2 3 6 16,6 1-2-16,-2-3 1 0,4 1-3 0,2 0-4 16,-3-2 0-16,5-1-4 0,-3 1-3 0,7 0-2 15,-5 0-1-15,-1 0 1 0,1 4-7 0,-1-2-3 16,0-2-1-16,-3 1-1 0,3-2-5 0,-9 5-3 16,2-3-5-16,-1 3 1 0,-1-1-2 0,-5 0-2 15,0-1 0-15,-1 2 1 0,-6 0 1 0,12-1-5 16,-12 1 0-16,5 0-1 0,-5 0 2 0,0 0-1 15,9 0 0-15,-9 0 1 0,0 0-3 0,0 0 1 16,0 0-1-16,6-1 0 0,-6 1 0 0,0 0-3 16,0 0 3-16,0 0-6 0,0 0-7 0,0 0-11 15,0 0-19-15,0 0-31 0,0 0-26 0,0 0-40 16,0 0-43-16,0 0-52 0,0 0-128 0,0 0-387 16,0 0 171-16</inkml:trace>
  <inkml:trace contextRef="#ctx0" brushRef="#br0" timeOffset="-59153.584">6696 13555 2 0,'10'1'144'0,"-10"-1"-19"16,0 0-8-16,0 0-13 0,0 0-6 0,0 0-14 16,0 0-5-16,0 0 3 0,7 2 2 0,-7-2-1 15,8 1-1-15,-2 2-6 0,-2-3-1 0,6 1-7 16,-1 2 2-16,1-3-5 0,3 2-2 0,0-4 4 16,6 2-5-16,-2 0-1 0,2-2-4 0,-1 1-6 15,2 0 1-15,1-2-7 0,-2 0-3 0,-1 1-4 16,2-1-2-16,-2 2-2 0,-5 0 1 0,1-2-8 15,-4 3-6-15,3-2 3 0,-8 0-7 0,4 1 0 16,-3 2-3-16,1-4 0 0,-2 3 0 0,-5 0 3 16,5-2-1-16,-5 2-1 0,8 0-4 0,-8 0 2 15,0 0 2-15,0 0-3 0,0 0-3 0,0 0-23 16,6 0-17-16,-6 0-21 0,0 0-30 0,0 0-24 16,0 0-24-16,0 0-35 0,0 0-129 0,0 0-317 15,-14-7 142-15</inkml:trace>
  <inkml:trace contextRef="#ctx0" brushRef="#br0" timeOffset="-58465.793">7941 13300 54 0,'0'-11'165'0,"-2"-2"-10"0,-1-3-15 16,-1 3-12-16,4 0-10 0,-2-3-10 0,-1 3-14 16,-3 1-6-16,3 0-5 0,-2 2-12 0,0-2-6 15,0 0 6-15,-3 3-6 0,-2-2-2 0,1 2 3 16,-5 2-4-16,5 6-2 0,-4-1-8 0,-1 0-2 15,-1 1-7-15,2 5-7 0,-4 1-2 0,0 4-1 16,-1 0-3-16,0 4-8 0,0 1 3 0,-1 5-7 16,-2 1 1-16,4 0-5 0,4-4 0 0,-3 4 1 15,6-1-1-15,-2-2-3 0,3 0-3 0,2-2-2 16,1 1-3-16,2-5 1 0,1 1 0 0,2-1 4 16,1 0-5-16,0-3-3 0,2 0 0 0,1-3 1 15,2 1-4-15,-1-3 5 0,2 0 1 0,1-3 0 16,0 0-6-16,2 0 7 0,4-4-4 0,-1-2 2 15,-2 1-2-15,4 0 2 0,-4-2-4 0,0 1 2 16,2-2-1-16,-2 0 1 0,0-1 1 0,-1 2-5 0,-1-1 9 16,-2-1-3-16,2 4-2 0,-2-3 0 0,-2 1 2 15,0 2 3-15,0 0-7 0,-2-1 2 16,1 5 2-16,1-3 2 0,-4 4-5 0,3-4 2 16,-1 0 2-16,-2 4 0 0,2-2-4 0,-2 2-1 0,0 0-1 15,0 0 0-15,0 0 6 0,0 0 0 0,9 7-6 16,-8-2 2-16,2 2-1 0,1 2 1 0,-2 1 2 15,4 1-4-15,-3 5 3 0,-1-1 6 0,4 5-3 16,-3-2 4-16,1 9 0 0,2-4 3 0,0 3-6 16,-2 0 5-16,-1-1-1 0,3 1-2 0,-6 0-1 15,1 0 2-15,2-1 0 0,2-6-1 0,-5-1 3 16,1 1 2-16,2-2-3 0,-1 0-4 0,1-5 2 16,-2 2 1-16,0-2-1 0,1-4-3 0,0 4-1 15,-2-7 4-15,3 1-6 0,-2 0 3 0,-1-3-2 16,0 3 0-16,0-6 1 0,0 5-5 0,0-2-3 15,0-3-9-15,0 0-13 0,0 5-22 16,0-5-42-16,0 0-34 0,0 0-32 0,4-15-145 0,0 8-327 16,-3-3 144-16</inkml:trace>
  <inkml:trace contextRef="#ctx0" brushRef="#br0" timeOffset="-58023.705">8134 13280 23 0,'-6'0'193'16,"-6"-2"-4"-16,3 2-8 0,0 0-9 0,-1 2-12 16,1-2-15-16,0 4-11 0,0 4-14 0,0-2-10 15,-2 5-10-15,2 1-14 0,-1 3-4 0,-1 7-5 0,4 4-4 16,0 2-8-16,2 0-3 0,0 1-9 15,-1-2-2-15,5 2-4 0,-1 0-5 0,2-3-7 16,2 3-2-16,1-4-3 0,5-1-3 0,-4-7-2 16,3-1 1-16,0-2-6 0,3 2-2 0,0-4-1 0,1-5-7 15,5 3 3-15,-6-6-3 0,4 1 1 16,2-5 1-16,-5-3-5 0,7-2 3 0,3 0-4 16,-2-6-1-16,5 1-1 0,-2-6 0 0,-7 4-1 15,0-1 4-15,-2-1 0 0,2 1-4 0,-2-3 0 0,-4 1 2 16,0-2 3-16,0 1-4 0,-6-4 2 0,-3 3-1 15,2-2-1-15,-2 2-4 0,3-3-1 16,-8 2 0-16,-2-2 5 0,-2-2-1 0,2 4-5 0,-3 2 7 16,3 1-3-16,-3 2-2 0,0 3 3 0,3 2-1 15,0 1-10-15,-1 2-10 0,-2 0-14 0,2 5-12 16,-1 0-22-16,0 0-21 0,0 3-26 0,1 1-11 16,1 4-33-16,-2 2-29 0,3 0-102 0,-1-1-311 15,1 1 139-15</inkml:trace>
  <inkml:trace contextRef="#ctx0" brushRef="#br0" timeOffset="-57407.754">8423 13179 104 0,'-1'-1'115'0,"-2"-1"-6"0,3 2-12 15,0 0-16-15,-5-4-7 0,5 4-6 16,0 0-8-16,0 0-4 0,-3 9 7 0,3 0 0 16,-2 2-1-16,1 6 2 0,1 2-5 0,0 2-1 15,0 1 2-15,-2 5-15 0,2-6 3 0,2 4 0 0,-4-6-11 16,4 0 0-16,-2-4-2 0,0-3 0 0,1 3-1 16,1-5 6-16,0-3-2 0,-2 0-5 15,1-2 1-15,0 0-3 0,0 1 4 0,-1-2-1 0,2 0 1 16,-2-4 2-16,-2 5 1 0,2-1 1 0,0-4-3 15,0 0 1-15,2 4 0 0,-2-4 4 0,0 0-2 16,0 0 0-16,0 0 2 0,0 0 1 0,0 0 0 16,0 0-8-16,0 0 0 0,0 0-1 0,1-12-5 15,-1 7-4-15,0 0-2 0,0-3-2 0,0 1-3 16,0 0 2-16,3 1-7 0,-3-1 2 0,0 0-5 16,0-1 4-16,0 2-5 0,0 2-2 0,1-3 2 15,-1 2-2-15,0 1 1 0,0-1-1 0,0 1 1 16,0 4-4-16,-1-5 1 0,1 5-2 0,1-7-7 15,-1 7-10-15,-1-4-11 0,-1 0-10 0,1 0-8 16,0 1-7-16,1 3-5 0,-3-7-4 0,1 2-4 16,2 0-1-16,-4 1-2 0,1-3-6 0,2 1 1 15,-2-1-2-15,1 0-10 0,-2-1-6 0,1 1-8 16,0-5 0-16,0 5-4 0,-1-3-7 0,-2 3-4 16,2 0-4-16,2-1-63 0,-6-1-194 0,5 1 85 15</inkml:trace>
  <inkml:trace contextRef="#ctx0" brushRef="#br0" timeOffset="-57281.762">8340 13123 11 0,'0'0'47'0,"0"0"-7"0,0 0-9 0,0 0-10 16,1-5-12-16,-1 5-22 0,3-2-12 0,-3 2-26 0,0 0 12 16</inkml:trace>
  <inkml:trace contextRef="#ctx0" brushRef="#br0" timeOffset="-56859.707">8511 13130 123 0,'0'5'142'0,"0"3"-2"15,0 1-4-15,3 3-3 0,0 0-8 0,0 3-1 16,-2 2-9-16,1 0-6 0,1 0-4 0,0 1-12 16,2 0-6-16,-1 1-8 0,-3-4-6 0,3 2-13 15,0 0-7-15,-3-5-3 0,3 0-7 16,-3-2-1-16,3-1-8 0,-1 3-5 0,-1-7 0 0,0 1-5 16,0-2 1-16,-1 1-5 0,-1-1 3 0,3-2-5 15,-3-2-2-15,0 3 5 0,0-3 2 0,1 5-5 16,-1-5-4-16,0 0 3 0,0 0-3 0,8-7-3 0,-7 1-1 15,2 0-2-15,1-4 5 0,-2 3-5 16,3-1 1-16,-2-1-2 0,-2 4-1 0,1 0 0 16,0 0-3-16,-1 1 0 0,3 2 0 0,-2-1-1 15,-2 3 1-15,0 0 0 0,9 5-4 0,-4 0 5 0,-1 2 2 16,1 0-4-16,2 0 3 0,-2 3-1 16,4-3 0-16,-3 3-4 0,-1 0 3 0,2-3 1 15,-1 0 0-15,-1 0-5 0,2-2-15 0,-4 2-21 16,-1-4-23-16,4 0-18 0,-5 1-16 0,-1-4-32 0,3 0-38 15,-3 0-122-15,0 0-308 0,0 0 136 16</inkml:trace>
  <inkml:trace contextRef="#ctx0" brushRef="#br0" timeOffset="-56689.744">8369 13288 65 0,'0'0'174'0,"0"0"-20"0,0 0-11 15,17-4-9-15,-7 5-16 0,3-2-11 0,5 0-9 16,3-2-13-16,7-2-6 0,3 1-8 0,1-3-7 16,3 3-28-16,-1-2-35 0,2-2-50 0,-3 1-23 15,-1 2-130-15,-5 1-218 0,-8 1 97 16</inkml:trace>
  <inkml:trace contextRef="#ctx0" brushRef="#br0" timeOffset="-56382.821">8940 13200 151 0,'-7'3'192'0,"7"-3"-17"0,-3 2-15 15,3-2-18-15,-7 5-12 0,5 0-9 0,-2 1-8 16,2 2-6-16,2 5-14 0,-3 4 2 0,3 2-6 15,-1 0-4-15,4 8-8 0,-2 3-7 0,1 0-7 16,1 2-7-16,0 2-7 0,-1-1-2 0,-2 1-7 16,5-1-2-16,-4 1-3 0,3 13-5 0,-4-16-2 15,2 4-5-15,0-2 0 0,-2 3-3 0,1-6-5 16,2 1 0-16,-2-1-14 0,-1-3-14 0,0 3-18 0,0-3-11 16,1-2-10-16,-1-4-24 0,0-4-18 15,-1-5-9-15,1 1-21 0,0-3-20 0,0 1-124 16,-1-4-289-16,-3 2 127 0</inkml:trace>
  <inkml:trace contextRef="#ctx0" brushRef="#br0" timeOffset="-55613.701">8861 13539 43 0,'2'-7'155'0,"-1"0"-18"0,5-1-1 0,-1 2-16 16,3 0-5-16,0 0-13 0,2 0-4 0,1 3-6 0,2-1-8 16,-1 1-10-16,0 2-4 0,9 0-4 0,-2 4-14 15,-3 1 2-15,1 1-10 0,2 1 1 16,-1 0-4-16,-6 1-4 0,3 1-1 0,-2 1-16 16,-2-1 11-16,-6 0-5 0,3 1 4 0,-5 1-6 15,-1 2 2-15,-2-3-5 0,0 3 2 0,-2 0 3 0,-3-3-4 16,-3 2-3-16,-2 0-10 0,2-3 9 0,-1 1-3 15,-2-3-1-15,-1 3 5 0,0-4-7 0,1 1 3 16,0-2 0-16,0-1-5 0,0-2 6 0,3 2-1 16,-1-2 12-16,2 0-6 0,-1-2-4 0,8 1 0 15,-12-3-1-15,7 0-3 0,0-2-3 0,4 1 1 16,-2-1 0-16,2 2 1 0,2-6-7 0,2 1 0 16,4-1 2-16,1-2 0 0,0-5 0 0,2 4-4 15,3-1-4-15,0-1 6 0,1 0-1 0,0-2-1 16,-2 0 6-16,1 4-6 0,-2-2-1 0,0 2 4 15,1-1-1-15,-5 4-2 0,2 0-2 0,0 0 3 16,-6 3-3-16,3 1-2 0,-5 0 2 0,3-1 3 16,1 2 2-16,-5 2-2 0,4 0 0 0,-4 2 2 15,0-5 5-15,0 5-4 0,0 0 2 0,0 0-5 16,0 0 4-16,0 0-4 0,0 12 2 0,-3-1-2 16,2-3-1-16,-1 7 4 0,-2-3-4 0,3 3-3 15,-2 1 2-15,3-1 3 0,-2 1-4 0,4-3-4 16,-2-1 6-16,3 2 0 0,2-2-1 0,-3-2 1 15,5 0-2-15,-1 0-1 0,-2-3-1 0,2 2-4 0,4-4 5 16,-2-2-4-16,4 0-2 0,-1-2 2 0,2-2 0 16,1-2-4-16,4-2 3 0,-2 2 0 15,0-6-3-15,-2-1 8 0,-4 3-5 0,-1-3-2 16,2 0 4-16,-3-2-3 0,-1 0 1 0,0-2-8 0,-2 1 0 16,0-1 1-16,-2 0 2 0,-2 4-2 0,-1-5-1 15,2 4 2-15,-5 1 3 0,3 2 3 0,-3-1 0 16,1 2 8-16,1-1-6 0,-1 3 2 15,1 3-3-15,1-1 3 0,-1-1 0 0,1 4-2 16,0 0-2-16,0 0 4 0,0 0 1 0,0 0 2 0,10 13-5 16,-5-3 3-16,-1 1 2 0,1-1-1 0,1 1-1 15,2-1-5-15,-1 4 7 0,0-3-3 16,3 1 2-16,-2-1-1 0,4 1 2 0,-6-3-3 0,7 0-1 16,-6-2 0-16,0 1-11 0,3-3-12 0,-4 0-5 15,1 0-4-15,-1-2-10 0,3 0-9 0,-2-3-21 16,2-3-13-16,0 0-20 0,1-4-27 0,-2 0-19 15,1-1-83-15,-1-1-256 0,-1-3 113 0</inkml:trace>
  <inkml:trace contextRef="#ctx0" brushRef="#br0" timeOffset="-54805.892">9610 13333 16 0,'-4'7'150'0,"-1"-1"1"0,-2 3-3 16,0 2-5-16,3 0-14 0,-1 1-12 0,2 4-5 15,0 0-11-15,-1 2-6 0,2-1-10 0,1-1-6 0,1 1-7 16,0-6-15-16,0 2 2 0,3-1-2 16,3 4-7-16,-2-3-2 0,1-4 3 0,-1 0-5 15,6 2-5-15,-1-1-2 0,0-6-1 0,1-1-5 16,3 1-2-16,4-1-6 0,-6-1 0 0,10-4-7 0,-6-1-4 16,4-1 0-16,-3-3-8 0,1-3-5 15,-3 0-5-15,4 0-2 0,-6-3-3 0,3 0-10 16,-2-2 2-16,-4-2-11 0,1 1-2 0,-2-1-2 15,-3-3 9-15,-1 1 3 0,0 2 2 0,-2 2-1 16,-2-2 0-16,0 8 14 0,0 0 11 0,-2 1 16 0,2 3 5 16,-3 0-12-16,3 0 11 0,0 5-5 15,-4-3-1-15,4 3-4 0,0 0 2 0,-14 10-6 0,8-2 6 16,-2 4 0-16,0 2 1 0,3 1 1 0,0 0 0 16,-1 1 0-16,2 4-2 0,1-1-6 0,0 0 3 15,3-2-4-15,0 0 1 0,1 0-1 16,-1-1-1-16,2 0-1 0,5-4 0 0,-5-1-1 0,7-3-2 15,-1 2-1-15,-2-4-1 0,6 0-3 0,-2-4-6 16,5-1-6-16,-3-2-16 0,6-7-9 0,-2 2-16 16,3-5-1-16,-2 2-15 0,4-11 2 0,-7 7 0 15,6-7-4-15,-10 4 6 0,7-8 3 0,-7-1 1 16,-1 1 8-16,-1-1 4 0,1 0 5 0,-9 5 4 16,0 3 12-16,0 0 27 0,0 5 6 0,0 4 36 15,0-1 12-15,0 4 5 0,0 0-9 0,0 0-2 16,0 5-3-16,0 0-6 0,0 0 3 0,-3 20 6 15,2-3 3-15,-2 2-2 0,1 5-3 0,2 0-6 16,2-2-3-16,1 2-5 0,-6-2-4 0,7-3-2 16,-4 0-2-16,3 1-3 0,2-6-3 0,-1-2 0 15,-2-2-14-15,3-1-6 0,-1-3-2 0,0-1-2 16,-1 1-2-16,2-5-1 0,-1 1 1 0,-4-2-8 16,11-5-12-16,-7 0-4 0,2-2-24 0,-2 0 11 15,3-3-18-15,-5-2-11 0,4-5-9 0,-2 3-22 16,-1-5-4-16,-2 1 9 0,2 0 4 0,-3 5 11 15,1 4 17-15,0-1 9 0,-1 4 13 0,1 0-1 16,-1 1 3-16,1 2 8 0,-1 3 7 0,0 0 8 16,0 0 1-16,0 0 1 0,0 0 15 0,0 0-3 15,0 0 4-15,0 0 6 0,-4 12-1 0,4-12 7 16,0 0 2-16,0 5 6 0,0-5-1 0,2 3-1 0,-2-3-4 16,0 6 12-16,0-6 1 0,0 5 3 15,1-2-1-15,-1-3 9 0,4 8 7 0,-1-4-6 16,3 4 9-16,-1-2-4 0,2 2 9 0,-1 1-7 15,3-1-4-15,1 1-2 0,-3 0 2 0,2 0-5 0,-1-1 2 16,4 0-10-16,-3 1 0 0,1-4-13 0,-1 2 2 16,0-3-11-16,-1 1-8 0,1-4-19 0,1-2-32 15,1-2-25-15,2-1-27 0,1-5-119 0,2 0-244 16,-2-3 107-16</inkml:trace>
  <inkml:trace contextRef="#ctx0" brushRef="#br0" timeOffset="-54174.73">10503 13051 134 0,'0'28'192'0,"0"1"-6"0,0-2-13 0,0 0-9 15,4 4-8-15,-3-2-7 0,3 3-14 0,0-3-10 16,1 2-14-16,0-2-9 0,-1-1-11 0,5-2-10 15,-4-2-6-15,0-3-8 0,2-2-9 0,-2-3-2 16,4-2-9-16,-7-4-13 0,6 0-8 0,-4-4-9 16,1-1-9-16,0-2-2 0,1-1-14 0,1-2-9 15,-7 0-11-15,13-5-9 0,-3-2-7 0,-3-1-8 16,0-3-7-16,3-4 4 0,-2-1-3 0,-1 1-5 16,1-9-7-16,-3 3 5 0,-5 3 2 0,5 3 22 15,-4 0 8-15,-1 4 22 0,3 1 4 0,-3 3 9 16,0 2-3-16,1 3-1 0,-1 2 9 0,0 0 14 15,0 0 11-15,5 14 6 0,-1-4-2 0,-1 2-2 16,2 5-1-16,0-3-1 0,0 3-6 0,0-1 1 16,3 1-1-16,0-5-4 0,-2-1-4 0,1 1-7 15,0-4 11-15,2 0-10 0,1-2-7 0,-3-2 1 16,5-1-3-16,-3-3-4 0,3-2-16 0,-2-3-11 16,4 0-10-16,0-4-7 0,1 1 1 0,-2-4-11 15,10-7-7-15,-11 2 6 0,3-4-4 0,-1-1-7 16,-5-1 9-16,3-5 9 0,-6 2-6 0,0 0 8 15,0-5 2-15,-2-1 3 0,-2-1 5 0,0-1 1 0,-4 2 10 16,-3 1 3-16,1-1 15 0,4 6 17 0,-3 6 13 16,2 8 17-16,-3 0-3 0,3 3 16 15,1 1-7-15,-4 3-3 0,4 3 2 0,0 2 14 16,0 0 11-16,-4 19-1 0,3 1 6 0,-3 6 0 0,-1 3 6 16,5 5-4-16,0 0 2 0,-2-1-3 0,-1 4-8 15,3-2 1-15,5 1-4 0,-5-3-4 0,4 1-1 16,-3-4-5-16,-1-2-5 0,4-3-8 0,0 1-2 15,0-7-3-15,0-2-7 0,2-9 2 0,-2 4-9 16,1-3-2-16,0-4-7 0,1-2-2 0,2 1-10 16,0-4-16-16,-1-2-16 0,2-3-19 15,2-2-25-15,-1-2-21 0,3-6-32 0,-1-2-25 16,-5 0-22-16,-1-1-138 0,-3-9-339 0,-1-1 151 0</inkml:trace>
  <inkml:trace contextRef="#ctx0" brushRef="#br0" timeOffset="-54001.73">10867 13127 65 0,'0'0'135'16,"0"0"-12"-16,0 0-13 0,0 0-5 0,0 0-17 16,0 0-41-16,0 0-39 0,4-14-49 0,-4 10-66 15,-5-4-116-15,0 3 52 0</inkml:trace>
  <inkml:trace contextRef="#ctx0" brushRef="#br0" timeOffset="-53842.007">9955 13068 213 0,'-1'4'198'0,"3"0"-19"16,6-2-12-16,3 0-17 0,11-2-13 0,10-1-15 15,5-6-11-15,19-5-25 0,6 0-32 0,-1-4-56 0,28-9-57 16,-32 11-167-16,-4 1-246 0,-4-3 109 0</inkml:trace>
  <inkml:trace contextRef="#ctx0" brushRef="#br0" timeOffset="-52659.102">11262 13508 16 0,'10'-9'117'16,"-1"1"-11"-16,0-1-2 0,5-4-13 0,-1 3-5 15,-1-2-14-15,-1-2-3 0,-2 2-5 0,0 1-5 16,-4-2-5-16,3-1-13 0,-7 3-2 0,4-4 3 16,-2 2-6-16,-2 1-7 0,-1 2-1 0,-1 0 0 15,-3 2 12-15,3 1-4 0,-3 2 0 0,0 1-4 16,0-1 0-16,-4 5-6 0,8 0-6 0,-11 0 8 15,2 5-2-15,1 2-1 0,-2 2-5 0,-1 2 1 16,2 3 6-16,0 0-1 0,4 0-9 0,0-3 6 16,1 5-2-16,1-4-9 0,4 1 6 0,3 3 0 15,0-7-10-15,4 2 6 0,4 1-15 0,5-5-1 16,1 0-7-16,6-4-24 0,8-3-36 0,1-2-38 16,1-3-124-16,0-6-251 0,2-1 111 0</inkml:trace>
  <inkml:trace contextRef="#ctx0" brushRef="#br0" timeOffset="-49957.649">11469 6033 34 0,'0'0'64'0,"7"-2"-6"0,-4-1-5 0,-3 3-19 15,5-2 12-15,-5 2-3 0,6-1-13 0,-6 1 2 16,4-1-7-16,-4 1 3 0,1-3-2 0,-1 3 2 16,0 0 5-16,0 0 4 0,8-2 3 0,-8 2-1 15,0 0 0-15,0 0 11 0,0 0-4 0,0 0 0 16,0 0-10-16,0 0 7 0,0 0-13 0,0 0 3 15,2-3-5-15,-2 3 6 0,0 0-7 0,0 0-5 0,0 0 0 16,0 0-5-16,0 0 4 0,0 0-1 16,0 0-1-16,0 0-3 0,0 0 0 0,0 0-1 15,0 0 3-15,0 0 3 0,0 0-4 0,0 0-1 16,0 0 3-16,0 0 1 0,0 0 0 0,0 0-10 0,0 0 3 16,0 0-5-16,0 0 4 0,0 0-6 0,0 0 0 15,0 0 4-15,0 0-7 0,10 8 2 0,-9-1-3 16,2 0 5-16,2 4-1 0,-1 0 2 0,1 6 4 15,0 2 5-15,0-1-1 0,-1 10 2 0,0-1-8 16,-4-3-3-16,1 3-1 0,-1-1 1 0,0 1 2 16,0-8 0-16,0 0 2 0,0-1-8 0,-1-2 7 15,-2-3-9-15,3-1 5 0,0-3-4 16,0 1-7-16,0-4 2 0,0-1 3 0,-1 0 0 0,1 0 4 16,0-2-2-16,0-3 0 0,0 0 1 0,0 0 0 15,0 0 3-15,0 0-6 0,5-18 2 0,-3 10 0 16,-1-3 2-16,4-2 1 0,-4-1-1 0,3-2-2 15,-4 0 3-15,6-1-1 0,-2-1-4 0,-1 0 12 16,-2 0-13-16,3 1 4 0,-3 5-1 0,3-1 2 16,0 4 7-16,-3 0-5 0,1 2-7 0,4 2 3 15,-5 0 0-15,3 3-3 0,4 1 7 0,-8 1-6 16,11 3-3-16,-2 2 9 0,0 2-6 0,1 4 3 16,-1 0 9-16,0 2 0 0,-1 0-2 0,3 4 6 15,-3-2-6-15,0 1-1 0,1-2-5 16,-1 2 1-16,0-6 3 0,-4 2-3 0,5 0-1 0,-3-3-9 15,-2 1-16-15,-1 0-20 0,1-3-15 0,-1 0-18 16,1-3-13-16,1 2-14 0,3-4-23 0,-3-1-89 16,-5-1-231-16,9-3 102 0</inkml:trace>
  <inkml:trace contextRef="#ctx0" brushRef="#br0" timeOffset="-49785.06">11937 6137 101 0,'0'0'130'0,"0"0"-10"0,10 4-15 16,-6-3-11-16,1 2-6 0,5-3-23 15,-1 3 7-15,0-2-15 0,5 0-25 0,-1 3-16 16,0-4-38-16,-3 3-28 0,-1-1-85 0,1-1-146 16,-5-1 65-16</inkml:trace>
  <inkml:trace contextRef="#ctx0" brushRef="#br0" timeOffset="-49612.671">12012 6260 3 0,'0'0'147'0,"0"0"-7"0,8 3-10 0,-2-2-10 0,1 1-6 16,3-2-13-16,3 0-9 0,5-2-11 15,1 1-6-15,2-1-18 0,6-6-33 0,0 1-19 0,0-1-34 16,4-1-41-16,-6 2-95 0,-7 0-179 0,-1-4 79 15</inkml:trace>
  <inkml:trace contextRef="#ctx0" brushRef="#br0" timeOffset="-49252.817">12439 5892 77 0,'0'0'193'0,"0"-4"-16"0,0 4-21 0,0-4-14 0,0 4-15 15,0 0-11-15,0 0-14 0,0 0-8 0,0 0-8 16,-1 16-5-16,-2-7-8 0,2 6-6 0,-4-1-1 16,2 7 0-16,-1 2-8 0,-2 4 0 0,1-3-3 15,-1 1-4-15,-1-1-9 0,3 4-8 16,-1-2 7-16,-2-1-8 0,3-4 0 0,3-3-6 0,-1 7-2 16,2-6-2-16,-2-2 0 0,4 0-5 15,1-2-3-15,-1-4-5 0,5 1-6 0,-2-4-4 0,1 1-5 16,3-4 2-16,0-1-6 0,4-1 1 0,-3-2-6 15,4-2-6-15,0-3 1 0,4-1-11 0,-4-2 6 16,0-1-6-16,0-1-1 0,-2 1 3 0,-5-1-5 16,0 1 4-16,-2-1 4 0,-1-3 4 0,0 5-1 15,-3-5-1-15,1 3 6 0,-2 3 3 0,-3 1-3 16,-1 0 3-16,-3 3 4 0,1-1-1 0,-4 3-1 16,-4 3 5-16,2-2-4 0,-7 5 0 0,5 1-20 15,-4 1-10-15,4-3-34 0,1 2-17 0,3 0-27 16,-4 0-101-16,5 0-238 0,0-1 105 0</inkml:trace>
  <inkml:trace contextRef="#ctx0" brushRef="#br0" timeOffset="-48875.227">12807 5961 150 0,'0'-2'218'0,"0"-1"-29"16,0 3-11-16,0-7-20 0,0 7-15 0,0 0-17 16,-4 12-10-16,1-3-13 0,1 1-9 0,0 5-14 15,-1 4-7-15,0-2-5 0,3 2-4 0,-1 1-6 16,1-2-5-16,0 2-8 0,0-3-6 0,1 3 1 16,3-5-3-16,2 2-9 0,-1-6-1 0,-2 1 0 15,6-2-4-15,-5 0-3 0,1-3-5 0,3 0 0 16,-3-2-6-16,5-1 2 0,1-1-7 0,-1-3 2 0,1-3 4 15,-2-2-2-15,0 1-3 0,3-5-1 16,-2 0 0-16,-1-4-1 0,2-2 3 0,-2 1-2 16,-1 1-2-16,-2-6 1 0,-1 2-1 0,-3-9 1 15,1 4 0-15,-6-5-3 0,0 10 0 0,-4-2-1 0,-3-4-2 16,0 7 0-16,-1 1-2 0,-1 1 4 16,-2 0-2-16,-5 8-3 0,4 0 0 0,-5 0-10 15,0 5-11-15,-10 5-22 0,4 6-22 0,-2-1-27 16,-2 2-40-16,1 5-171 0,2-1-333 0,0-1 149 15</inkml:trace>
  <inkml:trace contextRef="#ctx0" brushRef="#br0" timeOffset="-32165.606">5489 14013 81 0,'0'-5'90'0,"0"5"-6"0,0-7-8 0,1 3-2 0,2 2-6 15,-2-2 3-15,-1 0-6 0,0 4-2 16,5-5-8-16,-5 5 3 0,1-4-1 0,1 1-5 0,-2 3 5 16,0 0 4-16,0 0 1 0,0 0-3 15,0-5-1-15,0 5 4 0,0 0 2 0,0 0-7 0,0 0-1 16,0 0 2-16,0 0-4 0,0 0-6 0,0 0-4 15,0 0-9-15,0 0-2 0,-4 10-3 0,0-3-5 16,-1 3-9-16,1 2 7 0,-1 5-2 0,0 4 3 16,-6 5-9-16,4 3 1 0,-1 3 4 0,3 2-1 15,-3-2-1-15,0 4-12 0,1 8 13 0,1-11 7 16,1 1-10-16,1-2 1 0,-2-3-6 0,2 2-4 16,-1 0 0-16,2-4-1 0,2-1 3 0,-2 1-1 15,1-9 3-15,2-3-4 0,0-3 0 0,-2 1-5 16,2-5-3-16,0-3 2 0,2 3 0 0,-2-4 5 15,0 1-4-15,0 0 1 0,-2-1 5 0,2-4-2 16,2 4 8-16,-2-4 0 0,0 0 4 0,0 0-5 16,0 0-1-16,0 0-2 0,0 0-6 0,-3-15 7 15,3 4 0-15,0-2-5 0,0 1-4 0,0-6-3 16,1-9-5-16,1 8-1 0,-4-5-4 0,4-5 2 16,-1 3-1-16,-1-6 1 0,1 5-3 0,0-3 2 15,1-3 1-15,0 2 2 0,-2 2 7 0,2 2-9 16,-2 0 4-16,5 1 1 0,-3 9-1 0,0 5-9 15,-1 0 19-15,-1 2-5 0,2 0-3 0,-4 3 0 16,7 0-3-16,-4 4 3 0,-1-2 1 0,3 1-1 16,-1 1-1-16,1 3 2 0,-3 0 1 0,8 0 1 15,-8 0-4-15,8 3 1 0,0 1 4 0,1 4 6 16,-2 1-2-16,5 4 5 0,-3 2 5 0,0 1 1 16,0 0 2-16,1 9 6 0,3-3-5 0,-3 3 1 15,-2 1 2-15,-1 0-2 0,0 1-5 0,3-3 5 16,-1 1-1-16,-2 0-5 0,-2 1 2 0,-1-9-3 15,2 9 3-15,-2-9 0 0,0 1-8 0,-1 2 3 16,0-3-3-16,2 1-3 0,-4-5-3 0,1-2-13 16,2 1-10-16,-4-3-13 0,3-1-11 0,-2-1-24 15,1-2-6-15,-2 0-7 0,1-1-5 0,-1-1-3 16,0-3-18-16,0 0-18 0,0 0-11 0,0 0-118 16,0 0-275-16,-13-8 121 0</inkml:trace>
  <inkml:trace contextRef="#ctx0" brushRef="#br0" timeOffset="-31991.671">5412 14466 71 0,'0'0'145'0,"0"0"-18"0,-6-2-9 0,6 2-20 16,0 0-1-16,0 0-10 0,0 0-3 0,0 0-8 16,0 0 6-16,0 0-17 0,18 0-8 0,-18 0-1 15,14 0-16-15,-4-1-2 0,3-1-6 0,-3 0-20 0,3 0-25 16,3-4-37-16,1 0-45 0,1 1-94 15,-4-1-203-15,5-1 91 0</inkml:trace>
  <inkml:trace contextRef="#ctx0" brushRef="#br0" timeOffset="-31424.148">6795 14461 152 0,'0'0'164'16,"0"0"-13"-16,0 0-1 0,10 2-7 0,-10-2-4 15,12-4-2-15,-2 2-8 0,5-1-11 0,3-1-16 0,4 3-1 16,5-6-12-16,1 1-6 0,2-1-10 16,-1 0-3-16,0 3-13 0,-1-1-21 0,-10 0-38 15,2 2-31-15,1 2-27 0,-3-1-44 0,0 1-38 16,-6 1-118-16,2 0-279 0,-2 0 123 0</inkml:trace>
  <inkml:trace contextRef="#ctx0" brushRef="#br0" timeOffset="-30730.85">8057 14257 67 0,'17'-19'161'16,"-7"2"-7"-16,2 2-11 0,-6 0-18 0,2-1 7 16,-2 2-8-16,-3 2-7 0,-2-4-6 0,-2 3-7 15,-2-2-8-15,-2-2-9 0,-1 4-5 0,-2 0-7 16,-1 1-10-16,0-3-3 0,-5 5-16 0,3 3 7 16,-6-2-9-16,2 4-3 0,-3 2-5 0,0 1 0 15,-1 2-6-15,-3 1-3 0,5 3-1 0,-2-2-1 16,9 1-6-16,-4 1-1 0,2 1-2 0,1-1-1 15,2 4 1-15,3-1-4 0,2 3-5 0,1-3 0 16,3 5-1-16,3-1-3 0,3 1-1 0,1 4-6 16,5-2 2-16,10 3-5 0,-3-2 0 0,7 2-1 15,-3-2 0-15,2 2-1 0,-2-3-6 0,-5-4-3 16,-2 4 2-16,5 3-11 0,-8-3 13 0,-2-4 0 16,-4 0-5-16,-1 1 2 0,1 0-7 0,-5-1 4 0,1 2-4 15,-2-2 5-15,-5 2 3 0,-1-1 0 16,-5-1-4-16,2 3 6 0,-5 0-3 0,1-2 6 15,-4-1 4-15,1 3-3 0,-3-3-4 0,0-2 8 0,2 1 0 16,-1-3 1-16,-2-1 0 0,0 0 2 0,2-1-1 16,7-4 3-16,-3 1 13 0,1-2 1 15,5-2 1-15,-1 1-3 0,3-3-4 0,1-2 0 16,2-2 4-16,3-4-3 0,2 1-6 0,3-5 2 16,5 2 2-16,6-9-9 0,1 3 6 0,1-1-4 0,4 0-3 15,1-2-9-15,3 4-7 0,1-1-5 0,-1-1-11 16,0 0-17-16,1 4-30 0,-1 2-6 0,-1-1-12 15,-4 3-17-15,-5 5-102 0,0-1-237 16,-3 0 105-16</inkml:trace>
  <inkml:trace contextRef="#ctx0" brushRef="#br0" timeOffset="-30350.64">8390 14030 129 0,'0'0'131'0,"6"0"4"16,-6 0-2-16,0 0-17 0,0 0 2 0,0 0-3 15,0 0-4-15,0 0-5 0,0 0-2 0,0 0 1 16,0 0-8-16,-13-5-7 0,13 5-6 0,0 0-12 16,-7 8-3-16,3-4-7 0,-1 6-6 15,-2 5-5-15,-2 0 3 0,3 4 0 0,1 5-1 0,0-5-4 16,1 8 2-16,0-2-7 0,-1 1-3 0,5-2-3 16,-3 3-6-16,6-8-1 0,-2 1-5 0,3-3-1 15,1 1-3-15,-1-1-2 0,1-5-1 0,5 0-4 16,-1 1 3-16,-1-4-4 0,1-1-2 0,1-2 3 15,0-2-2-15,4-2-5 0,-2 0-5 0,1-1 2 16,2-6 3-16,-3 2 1 0,3-2-3 0,0-3-1 16,-1-2-1-16,0-1 0 0,-1-2 1 0,-3-1-2 15,-2-2 3-15,0 1-3 0,-2-4-1 0,-5 1 3 16,-1-1-7-16,-1-6 6 0,-3 4-2 0,-2 4 0 16,-2-1 1-16,3 0 2 0,-8 3-2 0,3 1 1 15,1 2-1-15,0 3 1 0,-4 1-3 0,2 1-7 16,-2 4-12-16,1-1-23 0,0 1-21 0,0 1-31 15,1 4-32-15,1-2-31 0,4 3-38 0,-1 1-130 16,2-4-350-16,2 5 155 0</inkml:trace>
  <inkml:trace contextRef="#ctx0" brushRef="#br0" timeOffset="-29868.731">8668 13938 220 0,'0'0'209'0,"0"0"-19"16,0 0-21-16,-6 17-12 0,4-7-16 0,1 2-8 15,0 1-12-15,0 3-12 0,2 2-14 0,0 0-11 16,2-1-8-16,-2 3-4 0,2-3-8 0,-1-1-7 16,1 0-6-16,-2-5-9 0,1-1-14 0,1-1-14 15,-1-3-15-15,0 0-15 0,-1-1-9 0,2 0-1 16,1-2 2-16,-4-3-4 0,0 0-4 0,11-8-4 15,-7 1-3-15,1-2 2 0,1-3-8 0,2-5 9 16,-1 0-7-16,0-7 12 0,-2 6-3 0,4-6 12 16,0-2-6-16,-5 9 16 0,1 3 9 0,-2 3 5 15,2 2 8-15,-4 2 0 0,2 1 1 0,-1 0-4 16,0 5 14-16,-2 1 14 0,0 0 12 0,7 7 5 16,-3-3-1-16,1 6 2 0,-1 1-5 0,1-1-3 15,-2 5-4-15,-1 2-8 0,2-6 2 0,0 5-1 16,-2-3-5-16,1-2-2 0,0 0-8 0,0-1 0 0,1-1 2 15,-1-3-2-15,-1 1-3 0,-1-3-4 16,2 1-7-16,0-2-9 0,-1 0 10 0,-2-3-7 16,7 1 6-16,-7-1-2 0,0 0 1 0,15-4-2 15,-10 4 0-15,0-2 0 0,0 1 0 0,-5 1-4 16,12 0 5-16,-6 0-3 0,1-2-1 0,-1 5 2 16,-1-3 0-16,1 1 4 0,2 2-9 0,-3-2-6 15,0 2-20-15,1-2-18 0,1-1-24 0,-2 2-9 16,-5-2-27-16,8 0-24 0,-8 0-31 0,0 0-103 0,8-2-289 15,-8 2 128-15</inkml:trace>
  <inkml:trace contextRef="#ctx0" brushRef="#br0" timeOffset="-29695.035">8584 13992 132 0,'-1'-3'237'0,"2"-3"-23"0,3 1-23 0,2-3-14 0,3 0-22 15,1 1-16-15,7-2-14 0,0 2-10 0,10-3-11 16,3-1-12-16,-2 2-18 0,0 0-39 0,4 1-56 16,-1-1-51-16,-3 6-74 0,-6-4-113 0,6 2-280 15,-9 3 124-15</inkml:trace>
  <inkml:trace contextRef="#ctx0" brushRef="#br0" timeOffset="-29203.021">9209 13958 133 0,'5'-27'151'0,"-4"8"1"0,3 4-11 16,0 1-11-16,-1 2-9 0,-1 2-15 0,3 0-10 15,-3 6-10-15,0-1-11 0,-2 3-7 0,0 2 1 16,0 0 1-16,13 15 7 0,-8 2-14 0,1 11 2 16,-3 1 4-16,2 19-4 0,-3 4-8 0,1 4 6 15,-2 27-6-15,-3-25 0 0,-1 30-2 0,4-29 2 16,1 27-5-16,-8-5 0 0,3-24-7 0,-1 1 0 16,-2-1-7-16,0-3-5 0,4 1 0 0,1-3-4 15,-2-5-4-15,2-10-1 0,1-3-3 0,-4-2-1 16,4-1-3-16,0-2-5 0,0-3-2 0,-2-1-13 15,2-6-10-15,-1-3-14 0,-1-4-20 0,-2 0-15 16,2-1-19-16,0-3-25 0,1-1-15 0,-3-3-18 16,-1-1-24-16,0 0-134 0,-2-3-320 0,-4-4 141 15</inkml:trace>
  <inkml:trace contextRef="#ctx0" brushRef="#br0" timeOffset="-27241.239">9162 14376 81 0,'21'-14'132'0,"2"-1"-14"0,-5 5-2 0,3 1-7 15,-2-1-15-15,1 5 3 0,2 0-2 0,-2 1-15 16,-2 0-7-16,3 1-14 0,-1 2-4 0,-2 1-3 16,-4 3-3-16,-4-1-8 0,3 4-1 0,-2-1 1 15,-3 1-4-15,-1 2-2 0,0 1-6 0,-6 1 2 16,-1 0-8-16,-1 3-2 0,-2-2-1 0,-1-1 1 15,-3 2-4-15,-1-2 2 0,1-1-6 0,-7 1 5 16,1 2-6-16,0-4-2 0,-1 0-4 0,-4 0 1 16,8-3-2-16,-4 2-7 0,-3-5 11 0,5 3-6 15,1-2 0-15,2 1 3 0,2-1-1 0,-1-3-2 0,2 2-3 16,1 1-5-16,1-3-7 0,4 0-3 16,-5 1-1-16,5-1-3 0,0 0 2 0,0 0 6 15,0 0 2-15,0 0-3 0,14-6 5 0,-7 1 1 16,5-2-3-16,-1 2 8 0,5-4-4 0,-1-2 1 0,3 3-3 15,1-5 2-15,4-4-4 0,-5 5 0 0,0-5-1 16,-2 5-1-16,0-3 0 0,-2 2 3 0,-3 0 1 16,-4 4 0-16,2-2 3 0,-5 2 5 15,1 0 3-15,-3 3 9 0,0-1-2 0,-2 2 16 16,0 0-2-16,-2 1 12 0,0 1-17 0,2 3-1 0,-9 0-1 16,9 0-5-16,-9 5 7 0,4 0-5 0,0 2-7 15,-1 0 0-15,3-1-4 0,-3 2 2 0,5 0 8 16,-2 2-9-16,0-1 0 0,3 1-2 15,-1 0 1-15,2 1 5 0,2-3-8 0,1 3 4 0,-1-6-5 16,3 3 0-16,0-2-2 0,-1-3 4 0,5 3 1 16,0-2-3-16,2-2 6 0,2-1-5 0,-3-2-1 15,3-1 2-15,-1-2 3 0,1-1-5 0,-2 0-1 16,3-2-3-16,0-1 3 0,1-1-8 0,-5-2 12 16,3 1-2-16,-1-1 2 0,-5 1-6 0,-2 1 14 15,2-1 5-15,-2 0 5 0,2 3 16 0,-4 1-5 16,-1 1 3-16,1 1 0 0,-1 0-5 0,1 1-7 15,-4 3 2-15,5-6-3 0,-4 5-2 0,-1 1-2 16,0 0 1-16,0 0-2 0,10 1 2 0,-6 1-3 16,-1 2-3-16,0-1 0 0,1 1-4 0,3-1-1 15,0 2 1-15,-4-2-1 0,3 2-6 0,2 0-7 16,-2-1-11-16,-1 1-13 0,3-3-13 0,-3 1-14 16,3 0 4-16,-2-2-3 0,2 2-2 0,0-2-14 15,-2-2 7-15,-6 1-6 0,14-3-1 0,-9 1 4 16,2-3-3-16,3 3-3 0,-3-5 3 0,0 0 3 15,-1-1 2-15,3 1 2 0,-4-1-8 0,0-1 20 16,2 1 2-16,-3 0 12 0,0 0 1 0,2-2 15 16,-5 5 6-16,4-3 14 0,-2 2 3 0,-2 1 18 15,2-1 2-15,-2 2 14 0,0 2 7 0,2-3 8 16,-3 5 5-16,4-3 12 0,-4 3-1 0,0 0-10 16,0 0-12-16,0 0 12 0,0 0 1 0,-9 15 5 15,5-5 0-15,-1-2 7 0,1 5-8 0,-2-1 4 16,2-1-7-16,-2 5 0 0,4-4-3 0,0 1-2 15,1-2-7-15,1 1-7 0,1 0 1 0,2-2-4 16,0 1-3-16,1-1-2 0,-2-4 1 0,3 4-6 16,2-6 3-16,2 1-3 0,2 0-2 0,1-2-5 15,0-3-2-15,7-1-3 0,2-6 1 0,-2 0-5 16,4 0-3-16,0-4-10 0,3-2-4 0,-2 0-1 16,0-4-8-16,-1-1-9 0,-2 1-5 0,-1 0-10 15,-1-2 4-15,-3 0-10 0,-5 2 3 0,-2 1 3 0,-1-1 5 16,-4 7 2-16,-1 1 7 0,1-3 3 0,-3 7 10 15,1-2 5-15,-5 2 8 0,-1 0-2 16,1 2 6-16,-4 2 9 0,7 1-6 0,-11 5 12 16,-1 1 2-16,3 1 3 0,0 1 2 0,3 2-5 15,-7 2 0-15,4-1 0 0,5 2-1 0,-3 1 1 0,4 2-2 16,1 0-1-16,-1-5-4 0,3 7-2 16,1-4-2-16,3-1-1 0,-1-1-7 0,4-1 5 15,1-2 2-15,1 0 0 0,2-2-1 0,1-2-10 16,1-1 8-16,10-1-3 0,-3-3-8 0,-3 0-1 0,6-4-6 15,-1-2-15-15,-1 1 3 0,-1-2-10 0,1-3-6 16,3-2 2-16,-7 2 0 0,2-2-4 0,-6-2 4 16,1 2-10-16,0-3 2 0,-4-2 15 0,-1 0 0 15,-4 2-7-15,1 0 10 0,-4 3 16 0,1 1 10 16,-2 1 16-16,3 3 16 0,-3 1 8 0,-1 1 12 16,1 1 2-16,-1 0-10 0,0 4-2 15,0 0-10-15,0 0 0 0,0 0 2 0,0 0 4 16,0 19-2-16,-1-8 2 0,0 1-7 0,-3-1-4 0,4 5-2 15,0 2-6-15,0-1 0 0,0-2 1 0,0-5-4 16,0 1-2-16,4 1 0 0,-4-4-4 0,0 1-2 16,0-2 2-16,1-2-4 0,-1 0-4 0,2-2-4 15,1 1 3-15,-3-4 1 0,4 3-1 0,-4-3-3 16,0 0-2-16,13-10-3 0,-4 3-8 0,-3-2-9 16,0-2-3-16,0-1-6 0,1-2-5 0,0-3-1 15,-4 2 6-15,4-1 1 0,-5 4 8 0,4 4-1 16,-4-1 6-16,-2 4-5 0,5 0 14 15,-1 1-6-15,-3 1 6 0,-1 3 10 0,0 0 9 16,0 0 4-16,12 9 5 0,-11-2-6 0,4-1 3 0,-3 2 0 16,4 0-4-16,-4 0-3 0,5-1 8 0,-2 0-3 15,0 0-2-15,3-4-10 0,2 4 0 0,-3-4-2 16,3-2-7-16,4-1-11 0,-3-4-16 0,3 0-15 16,1-4-14-16,2 1-14 0,1-5-1 0,-1 0-9 15,-2-1-7-15,-1-3-12 0,-1-1-1 0,2-5 2 16,-5-3-2-16,2 1 5 0,-3 0 7 0,-3-3 5 15,-3 2 17-15,-3 0 25 0,2 4 32 0,1 3 22 16,-3 3 22-16,0 4 25 0,0 3 11 0,0 0-14 16,1 3 15-16,-1 4-11 0,0 1 5 0,0 0 14 15,0 0 7-15,-2 22 5 0,2-5-3 0,-4 2-5 16,4 1-1-16,0 6-10 0,-3-1 2 0,3-4-3 16,0 1-7-16,3 2-4 0,-2-5-5 0,2 0-3 15,1-3-2-15,4-2-8 0,-3 2-3 0,-1-4-3 16,3-3-2-16,-1 2-1 0,4-2-10 0,0-4-1 15,0 2-4-15,1-4-7 0,-2 0-6 0,1-2-6 16,3-2-4-16,-3 0-6 0,-1-2-12 0,2-2-7 16,-3-2-4-16,4 0-13 0,-2-4-7 0,-4 1 5 0,2-1 6 15,-4 1 3-15,1 0 14 0,0 2 6 16,0-1 19-16,-2 3 7 0,-1 2 10 0,1 0 9 16,-2 0-3-16,-1 4-3 0,3-4-3 0,-3 4 2 15,0 0 4-15,0 0 8 0,0 0 3 0,7 8-3 0,-4-4-4 16,-3 1 0-16,5 0 0 0,-3 2-7 0,1-2 4 15,2 2-8-15,-1-3-2 0,0 2-10 0,1-2 1 16,1-1-2-16,1-1 4 0,-1 0-7 16,4-4-4-16,0 0-13 0,1-2 0 0,-1-2-2 15,1-1-9-15,2-5 11 0,1 0-9 0,-1-1-8 0,0-1 2 16,1-1-14-16,-1-8 5 0,-2 0 10 16,-2 4-11-16,-1-7 8 0,1 0 5 0,-4-2 1 15,-2-1-2-15,-1 3 13 0,1-1 15 0,-3 9 8 16,-3 0 22-16,3 6 17 0,3 3-1 0,-3 3-4 0,0 1 2 15,1 1-3-15,-1 4 0 0,0 0 21 0,-4 12 16 16,4 0 8-16,0 8 0 0,0 6-4 0,0 3-3 16,0 0-5-16,3-1-9 0,-3 2 5 0,2 1-9 15,1-2-1-15,2-3-6 0,2 2-1 16,-1-2-6-16,0-2-5 0,-1-7 2 0,2-2-7 0,0 2-3 16,-2-8-12-16,0-1-6 0,1-3-5 0,-1-2-10 15,1 2-13-15,4-5-16 0,-1-5-29 0,0 1-45 16,3-5-10-16,-5-2-33 0,2-3-27 0,-5-2-122 15,1-4-330-15,-5 3 146 0</inkml:trace>
  <inkml:trace contextRef="#ctx0" brushRef="#br0" timeOffset="-27094.589">11317 13873 74 0,'0'0'90'0,"14"-1"-16"0,-10 0-28 0,2-2-37 16,2 3-59-16,-4-2-52 0,-4 2 24 0</inkml:trace>
  <inkml:trace contextRef="#ctx0" brushRef="#br0" timeOffset="-26916.589">10461 13900 121 0,'23'2'178'0,"-6"-4"-23"0,12-2-11 15,11-4-19-15,10-2-15 0,4-2-24 0,9 0-36 16,0-2-45-16,3-1-51 0,-7 2-109 0,-2 2-168 16,-6 0 75-16</inkml:trace>
  <inkml:trace contextRef="#ctx0" brushRef="#br0" timeOffset="-25612.627">5587 15040 5 0,'-2'-3'144'0,"2"3"-7"0,-1-6-11 16,1 6-5-16,0-5-9 0,0 5-3 0,-3-3-10 16,3 3-9-16,0 0-2 0,0 0-7 0,0 0-5 15,-4-3-5-15,4 3 4 0,-1 11 1 0,2-1 1 16,-2 3-4-16,1 2-5 0,-1 3-4 0,-2-2-8 15,2 5-7-15,-2 3 15 0,2-4-14 0,0 5-14 16,-3-6-4-16,4 1-1 0,0-4-6 0,0 3-2 16,0 0 0-16,0-1-4 0,0-3-2 0,4 2 0 15,-3-5-8-15,0-3-7 0,-1-4-4 0,0 3-6 16,1-3-4-16,-1-1 5 0,0 0-8 0,0-4-6 16,3 4-3-16,-3-4 12 0,0 0-11 0,0 0 2 15,0 0 0-15,0 0 4 0,0-12 3 0,0 6-3 16,0-3 3-16,0-6 4 0,3-1 0 0,-2-5-1 15,3-3 4-15,1-5 13 0,0 3-16 0,0-4 4 16,1-3-1-16,5 1-1 0,0 0 1 0,-2-1 7 16,10 1 14-16,-5 0-17 0,4 3 7 0,0 6 0 15,4 0 4-15,-2 8-1 0,-4 2 4 0,0 3-4 16,-2 4-6-16,0-3 2 0,-1 7 8 0,-6 0-8 16,3 4 9-16,-4 2 4 0,-2 1-2 0,1 1 2 15,-2 5-2-15,-3 1 4 0,-2 4-2 0,-4 2-4 16,-2-2 0-16,-4 9 1 0,2-8-4 0,-6 5 2 15,-2-2-4-15,7-2 1 0,-1-4-2 0,-1 0-2 16,2 0 4-16,2-2-6 0,1-2 3 0,-1-2-5 16,4-1 3-16,0-1-3 0,2 2 1 0,2-4-2 15,1 2-1-15,0 1-7 0,1-5-2 0,2 4 2 16,2 1-3-16,0-3-2 0,5 4 4 0,1-2-1 16,-1-1 4-16,5 3-7 0,1 1 6 0,-1 1-4 15,-5-3 0-15,3 0 14 0,1 4-11 0,-6-2-3 16,2 0 1-16,-1 1-3 0,-1 1 6 0,-2-1-6 0,-2 1 3 15,-1 0 8-15,-1 0-5 0,-2 2-3 16,0-3 9-16,-2 0-6 0,-1 0 2 0,-4 0-1 16,2-2 6-16,-5 0-2 0,2 1 0 0,-4-5-1 15,2 3 4-15,-1-2-4 0,-2 1 3 0,2 1 2 16,-6-2 2-16,3-1 2 0,-1-2 1 0,2-1 1 16,-1 2 0-16,1-3 0 0,0 0 9 0,1-1-1 15,1-1-13-15,0 1-2 0,2 0-5 0,3-2-3 16,-1 1-14-16,3-2-32 0,-1 0-34 0,3-2-41 15,2 2-141-15,0 4-292 0,2-15 130 0</inkml:trace>
  <inkml:trace contextRef="#ctx0" brushRef="#br0" timeOffset="-25336.589">6643 15248 69 0,'7'2'196'16,"-7"-2"-21"-16,9 0-16 0,0 0-12 0,4 0-12 15,0-2-7-15,7-3-8 0,0 2-9 0,9-4-8 16,-2 4-6-16,0-2-15 0,1-1-7 0,2 3-7 0,-3-2 7 15,1 3-10-15,-5 0-12 0,-3-1-32 0,-3 6-40 16,-4-3-51-16,5-3-58 0,-9 6-149 16,-1-3-301-16,-3 1 133 0</inkml:trace>
  <inkml:trace contextRef="#ctx0" brushRef="#br0" timeOffset="-24588.779">7969 14886 36 0,'0'0'180'0,"-2"-3"1"0,2 3-8 0,0 0-11 16,-5-3-10-16,5 3-9 0,0 0-13 0,0 0-9 0,0 0-11 15,0 0-9-15,0 0-7 0,0 0-6 0,0 0-10 16,-2-3-8-16,2 3 0 0,0 0-10 0,0 0-3 16,11-4-1-16,-5 4-4 0,5-4-1 15,2-3-1-15,5 0-3 0,3 4-5 0,0-6-4 16,6 0-5-16,1 1-5 0,-2 0 1 0,2 2-5 0,-2 1-1 16,-7 1-3-16,2 1 1 0,-5-2-3 15,0 3 0-15,-3 2-6 0,1-2-1 0,-6 1 0 0,3 1-3 16,-2 0 9-16,0 0-9 0,-9 0-4 15,12 0 0-15,-12 0 2 0,7 2-2 0,-3 1 1 0,-4-1 4 16,3 5-2-16,-3-2 6 0,2 5 2 0,-2 7-1 16,2 0 6-16,-2 2-3 0,0 0-2 0,-2 6 1 15,0 1-1-15,-1-6-3 0,3 9-1 0,0-1 3 16,-2-5-6-16,2 4 3 0,-2-8-5 16,2 0 2-16,-1 0 1 0,1-2-5 0,0-1 0 0,1 2 1 15,-1-2-2-15,0-5 0 0,2 1-2 0,0-3-13 16,1 2-13-16,-6-4-19 0,6 0-18 0,-2-2-16 15,-2-1-17-15,2 0-16 0,0 0-17 0,-1-4-18 16,-1 5-25-16,1-5-20 0,0 0-114 0,-9-1-328 16,9 1 146-16</inkml:trace>
  <inkml:trace contextRef="#ctx0" brushRef="#br0" timeOffset="-24092.889">8125 15083 57 0,'0'0'191'0,"-1"-1"-26"0,1 1-18 0,0 0-16 16,1-6-9-16,2 3-13 0,1 0-12 0,3 2-7 16,2-2-8-16,4-2-4 0,6 2-10 0,0-3-6 15,2 1-11-15,6-2-6 0,3-1 0 0,-2-1-3 16,3 0-2-16,1 0-7 0,-1-1-1 0,-3 0-2 16,0 1-2-16,1-1-3 0,-2 2-5 0,-9 0-6 15,9-4 0-15,-9 4-2 0,1 1 1 0,-9 0 0 16,1 2 0-16,1 1-4 0,-4-1 2 0,-2 2-2 15,-2-2 6-15,1 2 3 0,1 2 9 0,-2-2 5 16,-4 3 7-16,5-3-4 0,-1 2 1 0,-4 1 3 16,0 0-4-16,0 0-5 0,0 0-4 0,4 9 2 15,-5 1-5-15,-2 3 0 0,1 2 1 0,0 0-1 16,-2 3 2-16,2 1 3 0,-1 0-1 0,-2 0 2 16,3 1 2-16,1 6-2 0,-2-6-4 15,3-1-3-15,3 0-1 0,-6-2-1 0,7 0-4 0,1 0 0 16,-4-5-4-16,4-2 3 0,-1 1-2 0,3-3-2 15,0 1-1-15,1-2-1 0,-2-3 1 0,3-2 1 16,0 1-5-16,5-3 2 0,-5-3 1 0,4 1-6 16,-3-4 7-16,3 0-7 0,2-6 2 0,-2 2-5 15,1-2 1-15,-2-2-1 0,-2 1-4 0,-1-2-1 16,-2 1-1-16,-4-4 1 0,0 2-3 0,-3-4-1 16,0 2-1-16,-6-2-2 0,1-3 0 0,-4 2-1 15,0 3-1-15,-5-4-2 0,2 7-1 0,-4 2-7 16,2 2-7-16,0 1-6 0,-4 3-8 0,4 1-12 15,0 2-16-15,1 4-25 0,2 0-25 0,-1 4-29 16,2-1-25-16,1 2-128 0,2-2-331 0,1 2 147 16</inkml:trace>
  <inkml:trace contextRef="#ctx0" brushRef="#br0" timeOffset="-23627.72">8975 14739 154 0,'0'0'234'0,"0"0"-23"16,0 0-14-16,4 11-19 0,-8-4-14 0,4 2-2 15,0 5-27-15,-3-2-10 0,3 5-7 0,3-1-15 16,-3 2-14-16,0-2-4 0,4 2-13 0,-3-3-8 16,2 4-7-16,-1-2-7 0,-2-5-16 0,4-2-20 15,-3-1-14-15,2-1-18 0,-3 0-15 0,1-4-13 16,-1 1-4-16,0-1-1 0,1-1 2 0,-1-3 8 15,0 0 2-15,0 0 3 0,8-7 4 0,-4-1-9 16,1-2 5-16,-2-1 7 0,3-4 1 0,-1-4 9 16,-1 2 4-16,0-3-10 0,0 3 4 0,3-2 10 15,-3 7 7-15,-2 2 9 0,0 1-3 0,0 4-1 16,-1 0 3-16,-1 5 10 0,4-4 16 0,-4 4 8 16,0 0 7-16,10 14 1 0,-9-6 6 0,3 1 0 15,-1 2-2-15,0-1-5 0,-2 4-2 0,2-3-1 16,-2 0-7-16,3 0-2 0,0-1-2 0,-4-1-7 15,4 0 8-15,-2-1-12 0,1-1-4 0,-1-2-7 16,0-2-5-16,1 2-5 0,-3-4-4 0,3 3-1 16,0-2-2-16,-3-2 2 0,7 1 2 0,-4 0 0 15,-3-1-8-15,9 0 9 0,-9 0-2 0,11 0-1 16,-11 0 4-16,10 3 0 0,-4-1-2 0,1 1 0 16,2 1 1-16,-4-3-3 0,3 2-12 15,-3-2-10-15,5 1-28 0,-2 0-24 0,-3 1-29 0,-5-3-39 16,16-3-149-16,-16 3-320 0,10-3 143 0</inkml:trace>
  <inkml:trace contextRef="#ctx0" brushRef="#br0" timeOffset="-23424.685">8847 14791 233 0,'8'-5'222'0,"7"-2"-24"15,2-1-20-15,8-2-18 0,6 0-17 0,1-1-13 16,4 1-12-16,1 0-12 0,13-5-7 0,-13 7-14 16,2 0-41-16,-7 1-39 0,-1 4-57 0,-2-4-53 15,-11 7-156-15,-5-1-283 0,0-2 125 0</inkml:trace>
  <inkml:trace contextRef="#ctx0" brushRef="#br0" timeOffset="-22034.596">5949 15705 142 0,'0'-3'173'0,"4"-1"-6"0,-8 0-8 0,4 4-12 16,0-7-10-16,0 1-4 0,0 6-2 0,-1-7-9 15,-2 2-5-15,1 2-1 0,2 3-7 0,-3-4-9 16,-1 2-4-16,0 1-8 0,4 1-12 0,-10 0-8 16,1 2-4-16,-1 3-9 0,-4 2-8 0,-2 3-2 15,-6 10-6-15,2 6 0 0,1 1-4 0,0 4-5 16,-1 11-3-16,3-9-3 0,-2 11-2 0,10-9-5 15,1 0 1-15,-1-1-5 0,3-6-1 0,2 6 8 16,4-4-10-16,4-1-1 0,2-5-5 0,3 2 3 16,3-9 2-16,3-3-3 0,8 1 2 0,-4-5-2 15,9-4 1-15,8-1-3 0,0-5-1 0,5-5-14 16,-3 3-26-16,17-6-33 0,-4-5-52 0,-1 1-54 16,-17 3-199-16,1-2-405 0,-5 2 180 0</inkml:trace>
  <inkml:trace contextRef="#ctx0" brushRef="#br0" timeOffset="-21689.77">7158 16037 56 0,'20'-4'179'0,"3"0"-20"0,-6 2-49 0,3-3-48 0,3 0-51 15,4 0-108-15,-10 3-103 0,3-5 46 0</inkml:trace>
  <inkml:trace contextRef="#ctx0" brushRef="#br0" timeOffset="-20987.634">8777 15553 39 0,'-8'-3'191'0,"3"-2"-5"15,1 3-11-15,-2 0-12 0,-1 1-12 0,7 1-13 16,-15 1-14-16,10 3-11 0,-3 1-8 0,-7 7-7 16,5 3-4-16,1 3-10 0,-4 7-3 0,0 3-21 15,-2 3 2-15,5-1-3 0,-1 2 1 0,0 0-7 16,2 0-4-16,3-1-6 0,-2 2-5 0,4-4 0 16,3-2-4-16,0 0-3 0,-2-1-3 0,6-6-8 15,-1-3-3-15,2 1 5 0,4-2-4 0,-2-3-2 16,5 0-4-16,-1-4 4 0,2-2-6 0,0-1 1 15,0-3-4-15,5-3-6 0,0 0-2 0,-2-1-1 16,3-3-6-16,0 0-4 0,-4 0 1 0,-4 0-3 16,2-3 1-16,-3 1 4 0,-3-5-2 0,-1 2 0 15,-1 0-4-15,-4 2 3 0,-5-2 0 0,0-1 3 16,-3 2 2-16,-1-1-1 0,-2 2 2 0,-2-1 0 16,-5 4-3-16,3 2 4 0,-6-2-3 0,1 3 1 15,2 1 0-15,0 0-2 0,4 4 0 0,-3-1-28 16,7-1-18-16,0 0-38 0,2 1-29 0,3 1-36 15,-1 0-136-15,3 0-318 0,3-2 141 0</inkml:trace>
  <inkml:trace contextRef="#ctx0" brushRef="#br0" timeOffset="-20654.808">9063 15749 4 0,'-4'9'205'0,"0"3"-8"16,-2 2-10-16,1 2-13 0,1-1-4 0,-1 3-16 16,2-1-9-16,2 3-10 0,1-2-15 0,-1 2-9 15,2-2-10-15,0 0-10 0,1 0-7 0,2 1-11 16,-3-7-8-16,4 3-1 0,2-1-11 0,-2-4-8 16,1 1-10-16,-2-8-7 0,1 2-6 0,4 2-5 15,-3-7 0-15,0 4-7 0,2-3-5 0,-1-1 3 16,0-1-6-16,0-2 1 0,-2 0 1 0,1-3-7 15,2-3 5-15,-6 0-5 0,2-2 0 0,-4 0-7 16,3-1 1-16,-1-5 0 0,-7-1-5 0,-1 3 1 16,-1-3-5-16,0 1 6 0,-3 0-4 0,-1 2-1 15,-2-1-5-15,3 1-8 0,-4 3-2 0,0 1-4 16,3 0-11-16,2 5-12 0,0-2-22 0,2 3-35 16,0 1-30-16,3-2-127 0,-1 1-295 0,2-1 130 15</inkml:trace>
  <inkml:trace contextRef="#ctx0" brushRef="#br0" timeOffset="-20241.803">9251 15583 19 0,'0'0'231'0,"0"0"-24"0,5 5-18 16,-5 0-2-16,4 6-12 0,-3 0-9 0,3 4-14 15,-3 0-13-15,4 3-15 0,-3-1-10 0,-1 1-10 16,3-1-11-16,-3 0-3 0,2-2-14 0,-2-1-11 15,1-3-2-15,-1-2-11 0,2 0-2 0,0-4-9 16,-2 0-10-16,0-1-9 0,2 2-7 16,-3-4-1-16,2-1-7 0,-2-1-1 0,0 0 0 0,16-9 0 15,-10 2 2-15,0-3-7 0,2-5-3 0,1-1-1 16,-4 1-4-16,5-4-2 0,-4 1 1 0,0 0-1 16,-1 1 0-16,-1 8 2 0,2-2 2 0,-2 5-3 15,0-4 3-15,-4 7-3 0,3-1 3 0,-1 3 2 16,-2 1 7-16,5 7 3 0,-2-2 0 0,-3 1-2 15,6 3 2-15,-2 2-3 0,-4 2 1 0,5-3-1 16,-2 2 1-16,-1-2-3 0,2 1 2 0,0-1 1 16,-4-3-2-16,5-2-2 0,-5 1 0 0,4-2 2 15,-3 3 0-15,3-4-5 0,-2-1-1 0,1 0 5 16,2 0-5-16,-5-2 1 0,11 1 2 0,-11-1-8 16,11-1 5-16,-3 1-7 0,-2 0-10 0,3 0-8 15,-1 1-15-15,-2 1-13 0,2-2-23 0,0 0-21 16,3 0-23-16,-5 2-16 0,5-4-32 0,-5 4-104 15,-6-2-297-15,7-2 132 0</inkml:trace>
  <inkml:trace contextRef="#ctx0" brushRef="#br0" timeOffset="-20076.177">9223 15538 163 0,'28'-14'158'0,"4"2"-17"0,1-2-22 0,3 2-37 0,1-1-51 16,0 5-70-16,-6 1-71 0,2-2-118 0,-4 5 53 15</inkml:trace>
  <inkml:trace contextRef="#ctx0" brushRef="#br0" timeOffset="-19008.138">6161 16449 70 0,'0'0'151'16,"0"0"-9"-16,-5 20-6 0,5-3-10 0,0 2-5 16,-4 0-13-16,4 8-8 0,-5-7 0 15,5 7-8-15,-4-2-12 0,0 0-6 0,0-6-9 16,3 1-2-16,-1-3-13 0,-2 2-3 0,4-2-6 16,-4 0-15-16,4-5-18 0,0 0-20 0,0-2-27 0,0 2-19 15,0-4-28-15,0-1-19 0,0-2-112 16,0 0-235-16,-5-1 104 0</inkml:trace>
  <inkml:trace contextRef="#ctx0" brushRef="#br0" timeOffset="-18728.289">6079 16404 22 0,'20'1'158'0,"9"5"-5"0,3 4-7 15,1 2-14-15,3 3-9 0,-2 2-10 0,11 7-6 16,-3 7-14-16,-14-11-6 0,-3 2-4 0,0 2-5 16,-1-2-9-16,-2 6-1 0,-5-3-7 0,-2-2 0 15,-3 0 1-15,-6-2-4 0,-2 3-2 0,-8-4-4 16,0 6-3-16,-10-1-3 0,3 1-2 0,-5-3-10 16,-8 3-1-16,2-2-8 0,-2-2 24 0,-7 0-13 15,3-1-14-15,-4-4-8 0,-3 0-19 0,0 1-16 16,1-1-16-16,3-3-26 0,-1 3-22 0,1-5-24 15,3 0-25-15,9-5-20 0,-3 0-101 0,5 2-276 16,6-6 124-16</inkml:trace>
  <inkml:trace contextRef="#ctx0" brushRef="#br0" timeOffset="-18400.597">7544 16806 26 0,'6'0'118'0,"9"-1"-16"16,5-3-8-16,9 1-6 0,3-4-11 0,5 2-12 16,0-2-28-16,12-3-53 0,-11 3-83 0,-4 1-106 15,1 0 46-15</inkml:trace>
  <inkml:trace contextRef="#ctx0" brushRef="#br0" timeOffset="-17923.749">8772 16573 73 0,'0'-3'147'0,"0"3"-15"0,0-6-3 0,0 6-14 16,0-4-10-16,0 4-10 0,0 0-3 0,0 0 0 15,0 0 1-15,0 0 2 0,-3 21-9 0,1-12-6 16,-5 1 1-16,2 5-12 0,5-6-4 0,-1 4-6 16,-6 3-10-16,5-4-3 0,2 3-2 15,0-3-8-15,2 0 0 0,2 0-7 0,4-2 1 16,0 0-7-16,3 2 3 0,2-2-2 0,1 1-3 16,6 1-2-16,0-4 0 0,8 2-3 0,-8-3-7 15,4 2 3-15,-2-6-2 0,-3 2 1 16,-6-1-4-16,6-1 1 0,-7-1-2 0,-2 0-4 0,-1-1 0 0,-4 1 2 15,3-2-1-15,-4 1 3 0,-3 3-1 16,-1 0 5-16,-4 1-5 0,-1-1-8 0,-3 0 3 16,-6 1 5-16,0 2-22 0,-8-1-2 0,-5 3-21 15,2-2-13-15,-4-2-24 0,2 3-27 0,6-4-17 0,0 1-25 16,-1-2-113-16,-9-3-280 0,13 0 124 0</inkml:trace>
  <inkml:trace contextRef="#ctx0" brushRef="#br0" timeOffset="-17494.637">9015 16534 167 0,'28'-14'211'0,"0"0"-6"16,0 3-14-16,-1 2-17 0,-7 0-11 0,7-1-16 15,-8 5-15-15,3-2-13 0,-4 5-10 0,1 1-14 16,-1 1-7-16,-4 3-7 0,0 2-8 0,0 1-9 15,-1 1-3-15,-2 7-5 0,-6-5-6 0,1 8-1 16,0 2-9-16,-4 0 2 0,0 6-5 0,-5 1-4 16,-1-1-2-16,1 1-3 0,1-7-3 0,0 6-2 15,-3-1-3-15,3-7-4 0,0 3 2 0,-2-4-5 16,4 1 1-16,-2 0-6 0,1-1 3 0,2-3-4 16,1-4-11-16,2-1-5 0,0 0-6 0,1 1-4 15,5-4 1-15,0-3 1 0,-5 1-6 0,8-1-1 16,1-6-8-16,-4 2 2 0,8-3 0 0,-1-1 0 15,1-5-1-15,-2 1 6 0,0-2-5 0,0-1 10 16,-4-1-3-16,-3-1 2 0,1-2-9 0,-3-1 4 16,-2 0 5-16,-2-1-7 0,-1-1 9 0,-2 1-5 15,-5-8 5-15,0 3 2 0,-1 5 2 0,-4-5-1 16,1 9 8-16,-3 0-4 0,-2 3 8 16,2 3-6-16,-2 3 4 0,-2 1 1 0,-3 1 3 0,5 4-5 15,0 0-9-15,-3 5-14 0,3-2-22 0,1 2-27 16,2-1-38-16,0 1-27 0,0 2-106 0,1-1-269 15,2 1 120-15</inkml:trace>
  <inkml:trace contextRef="#ctx0" brushRef="#br0" timeOffset="-16970.057">9768 16290 104 0,'0'0'132'15,"16"10"-3"-15,-14-4 1 0,1 0-15 0,-3 1-10 16,5 3-1-16,-2 0-14 0,-2 0 3 0,4-1-9 15,-4 1-10-15,2 1-7 0,-1 0-8 0,-2-1-9 16,4-1 2-16,-4-2-8 0,0 0-4 0,1-2-3 16,2 0-2-16,-6 2-9 0,3-2 3 0,0-1-4 15,0-4-3-15,0 6-3 0,3-4-6 0,-3-2 4 16,0 5-6-16,0-5-1 0,0 0-5 0,1 3 2 16,-1-3-8-16,0 0-8 0,0 0 2 0,0 0-9 15,4-15-1-15,-4 10 8 0,5 1-2 0,-2-1 3 16,-1 2-4-16,-2 3 4 0,5-5-1 0,-3 3-5 15,-2 2 4-15,5-2 5 0,-5 2 2 0,0 0 1 16,9 4 5-16,-9-4 2 0,4 5-1 0,-2-2 0 16,1 0 5-16,-3 1-5 0,1 1-1 0,2-4 2 15,-1 2-1-15,-1 1 2 0,-1-4-2 0,4 4-1 16,-1-2 3-16,2 1-7 0,-5-3 2 0,5 0-3 16,-5 0-6-16,15 0-3 0,-15 0-2 0,11 0-3 15,-11 0-2-15,14 0 2 0,-6 0 2 0,-8 0 2 16,15 0-4-16,-8 2-4 0,2 0-14 0,0-1 3 15,0 3-20-15,3-1-21 0,-1 2-12 0,-2-4-33 16,1 3-69-16,-5-4-201 0,-5 0 89 0</inkml:trace>
  <inkml:trace contextRef="#ctx0" brushRef="#br0" timeOffset="-16801.691">10129 16367 47 0,'-5'-4'101'0,"5"4"-43"0,-4-4-40 0,4 4-56 16,0 0-40-16,0 0 18 0</inkml:trace>
  <inkml:trace contextRef="#ctx0" brushRef="#br0" timeOffset="-15788.66">6646 17309 62 0,'0'0'170'0,"2"-10"-8"16,-2 7-5-16,0 3-14 0,0-6-8 0,2 6-16 16,-2 0-7-16,0 0-9 0,0 0-6 0,0-6-9 15,0 6-3-15,0 0 5 0,0 0 8 0,2 18-5 16,-1-1 1-16,-4 0-5 0,1 2-2 0,-3 0-6 16,5 10-6-16,-4-9-2 0,0 8-3 0,5-1-8 15,-3-3-4-15,1 1-7 0,1 4-2 0,0-11-5 16,0 0-5-16,3 3-6 0,0-4 0 0,2 0-8 15,4 1 1-15,-1-4-4 0,-1 1 1 0,1-7-4 16,0 1 0-16,2 0-4 0,-1-2-2 0,2-1-28 16,2 1 3-16,1-3-2 0,-1-4-1 0,-1 1-15 15,5-2-8-15,-1 1-18 0,-2-4-30 16,-4 1-26-16,3-4-28 0,-7 1-38 0,4-3-175 16,-2 2-383-16,-3 1 169 0</inkml:trace>
  <inkml:trace contextRef="#ctx0" brushRef="#br0" timeOffset="-15609.225">6774 17541 92 0,'17'-2'116'0,"-9"-1"-6"15,-1 1-5-15,4-3-19 0,-1 3-11 0,3-2-7 16,-2-1-19-16,0 2-34 0,-3 1-27 0,1-1-38 15,-2 0-59-15,-6 1-119 0,-1 2 53 0</inkml:trace>
  <inkml:trace contextRef="#ctx0" brushRef="#br0" timeOffset="-15443.66">6614 17330 82 0,'1'-7'132'0,"0"3"-16"0,8-3-11 0,-1 2-8 15,3-3-8-15,6 0-8 0,3 2-9 0,-1-1-15 16,9 2-2-16,1-5 5 0,1 8-15 16,2-3-30-16,-1 5-28 0,0 0-42 0,2 2-102 15,-1 1-169-15,1-1 75 0</inkml:trace>
  <inkml:trace contextRef="#ctx0" brushRef="#br0" timeOffset="-15199.592">7565 17658 60 0,'4'3'210'0,"-4"-3"-10"0,13 4-6 0,-3-6-3 15,3 2-8-15,6 0-11 0,0-2-14 0,11-3-15 16,1 0-14-16,-1 1-15 0,2-1-9 0,0 2-12 15,0 0-10-15,-4 3-8 0,-5-2-24 0,-4 1-21 16,-2-1-36-16,-3 2-31 0,-4-1-36 0,0 1-43 16,1 0-49-16,-4 1-134 0,-7-1-325 0,8 2 144 15</inkml:trace>
  <inkml:trace contextRef="#ctx0" brushRef="#br0" timeOffset="-14636.786">8920 17262 110 0,'0'-4'148'0,"0"4"-17"0,0 0-12 0,-3 12 1 0,1-3-12 16,-2 4-7-16,0 6-1 0,-4 4-18 15,-2 3-3-15,4-2 0 0,-2 0-9 0,4-7-2 0,0 10-5 16,1-7-1-16,0 5-5 0,2-7-3 0,1 2-9 16,3-4 2-16,1 1 2 0,4-3-11 0,0 1 2 15,0-3-7-15,6-2 0 0,1 2-2 0,0-2-6 16,5-3 0-16,0-2-2 0,8 0-4 16,0-2-16-16,3-3-14 0,-2-1-27 0,-1-1-28 15,-1-3-41-15,1 0-32 0,-10 2-129 0,1-3-288 16,-7 0 128-16</inkml:trace>
  <inkml:trace contextRef="#ctx0" brushRef="#br0" timeOffset="-14435.725">9137 17480 36 0,'-5'6'148'0,"-1"3"-8"16,3 3 3-16,-5 5-13 0,3-2-1 0,2 4-9 15,-1 0-12-15,1 8-5 0,2-7-16 0,2 4-4 16,-1-3-6-16,-1 4-8 0,0 0-8 0,1-7-8 15,0 3 0-15,0-1-7 0,-2 0-4 0,2-3-7 16,2 2 0-16,-5-4-8 0,2 4-14 0,-1-4-18 16,2-2-22-16,-1 0-23 0,-4-2-35 0,5 0-29 15,0-4-24-15,0 0-83 0,-1-1-237 0,2 0 106 16</inkml:trace>
  <inkml:trace contextRef="#ctx0" brushRef="#br0" timeOffset="-14089.617">9386 17379 18 0,'0'0'205'0,"-19"22"-7"0,15-12-4 0,0 3-10 16,-1 3-16-16,-1-2-12 0,2 4-10 0,2 0-16 15,-3 2-12-15,3-3-8 0,2 0-10 0,0 0-9 16,0 0-10-16,2 0-7 0,0 1-10 0,1-1-6 15,1-5-4-15,-1 2-8 0,2-2-6 0,-2-3-7 0,5 0-10 16,-2-4-9-16,3 1-8 0,0-5-11 16,-1 2-9-16,2-5-9 0,4-1-14 0,-1-2-2 15,3-6-9-15,0 1 3 0,4-7 5 0,-1-3-9 16,-6 4 9-16,0 1-3 0,1-7 1 0,-3 0 3 16,-5 4 4-16,0-7 2 0,-6 7 2 0,0-1 3 15,-3-1 6-15,-2 4-1 0,-1-1-7 0,-2 4 22 16,0 5-13-16,0-1 15 0,-3 4-11 0,2 2 8 15,-5 3 3-15,14 0-7 0,-26 4-21 0,13 1-34 16,0 5-42-16,0-3-23 0,4 3-71 0,4 1-220 16,0-3 98-16</inkml:trace>
  <inkml:trace contextRef="#ctx0" brushRef="#br0" timeOffset="-13595.057">9742 17176 104 0,'0'0'132'0,"0"0"10"16,6 17-2-16,-5-10-12 0,2 4-10 0,-2-2-5 16,2 2-14-16,-3 2-6 0,0-1-13 0,1-5 1 15,0 5-19-15,-1-2 1 0,0-3-12 16,0 0-2-16,0-1-5 0,1 0-9 0,-1-6-5 0,2 6-9 15,-1-2-13-15,-1-4 6 0,1 5-3 0,-1-5-2 16,0 0 4-16,0 0-5 0,14-10-7 16,-7 3-3-16,-2 0 0 0,4-1-5 0,0-2-4 15,-2 0 5-15,1-2-4 0,1 4-2 0,-5-2-1 0,2 3 5 16,-2 1 2-16,0 2-1 0,1-1 6 16,-5 5-8-16,5-5 5 0,-5 5-1 0,10-2 7 15,-10 2-6-15,0 0 1 0,13 7 5 0,-6-2-8 16,-7-5 4-16,13 7-2 0,-7-4 0 0,0 1 0 15,2-1-27-15,-1-2-34 0,-7-1-36 0,14 4-27 16,-8-1-72-16,-6-3-217 0,11 2 97 0</inkml:trace>
  <inkml:trace contextRef="#ctx0" brushRef="#br0" timeOffset="-13434.135">9809 17205 90 0,'0'0'216'0,"0"0"-28"0,0 0-16 0,0 0-16 16,10-8-17-16,1 2-33 0,0 3-38 0,2-1-62 15,6 0-74-15,-7 0-112 0,2 1-193 16,-1-1 87-16</inkml:trace>
  <inkml:trace contextRef="#ctx0" brushRef="#br0" timeOffset="-11075.608">9092 17913 12 0,'-2'2'100'0,"2"-2"-12"0,0 0 4 16,0 0-12-16,0 0-1 0,0 0 4 15,2 6 1-15,-2-6-6 0,0 0 3 0,0 5-4 16,0-5 5-16,0 0-2 0,0 0-2 0,0 0 5 15,-3 4 2-15,3-4-9 0,0 0 10 0,0 0-10 16,-3 3 3-16,3-3-3 0,0 0-4 0,0 0-6 16,0 0-1-16,0 0-7 0,0 0-1 0,0 0-3 15,0 0-6-15,-4 3-1 0,4-3-6 0,0 0 0 16,0 0-7-16,0 0-3 0,0 0-2 0,0 0-2 0,0 0 0 16,0 0-3-16,0 0-1 0,0 0-1 15,0 0 3-15,0 0-3 0,0 0 0 0,0 0 0 16,0 0 4-16,14-7 3 0,-3 2-4 0,5-4 4 15,10-2-8-15,7-2 5 0,13-8-5 0,-13 4-2 16,18-7 1-16,2-2-6 0,-1 1 3 0,5-4-5 16,-4 4 2-16,3-3 0 0,-1 4-1 0,-1 0-2 15,2-1 0-15,-6-1-4 0,1 3 3 0,-6 1 1 16,-10 6-5-16,-9 2 2 0,6 2-3 0,-3 2 1 16,1-2-2-16,-14 5 5 0,2 1-4 0,-10 3-1 15,0 0-2-15,-2 1 1 0,-1 1 0 0,-5 1-4 16,11-3 4-16,-11 3 0 0,6-4-1 0,-6 4-2 15,0 0-11-15,6-1-9 0,-6 1-16 0,0 0-25 16,0 0-31-16,0 0-28 0,0 0-40 0,0 0-33 16,0 0-22-16,0 0-121 0,-18-6-364 15,18 6 161-15</inkml:trace>
  <inkml:trace contextRef="#ctx0" brushRef="#br0" timeOffset="-10669.579">9156 18054 127 0,'-5'2'143'0,"0"0"-14"0,5-2-10 15,-4 3-1-15,4-3-11 0,-9 0-4 0,9 0-12 16,0 0-7-16,0 0-7 0,-5 2 2 15,5-2-3-15,0 0 0 0,0 0 0 0,0 0 2 0,23-5-3 16,-12 1-2-16,10-1 2 0,7-3-3 0,7-2 4 16,-1-2-5-16,15-4 1 0,0-5-6 0,0 4 3 15,6-1-1-15,-3-3-3 0,6-1-1 0,0-2-3 16,-2 5-4-16,-1-3-2 0,-3 1 5 0,-2 1-8 16,2 3-6-16,2 3 3 0,-3-1-2 0,-2 0-5 15,-12 1 1-15,-4-1-4 0,0 4-1 0,-2 3-3 16,-5-1-1-16,-6 1-2 0,-4 3-2 0,1-2-3 15,-4 0 3-15,-3 4-3 0,-1 1-3 16,-3 1 0-16,1-3 2 0,-7 4-4 0,9-4 1 0,-9 4 2 16,5-1-4-16,-5 1 0 0,0 0-15 0,4-7-22 15,-3 6-30-15,-1 1-33 0,0 0-45 0,-6-9-50 16,2 4-52-16,-1 1-218 0,-3-1-480 0,-1 2 213 16</inkml:trace>
  <inkml:trace contextRef="#ctx0" brushRef="#br0" timeOffset="-5737.638">5115 4466 18 0,'0'0'35'16,"0"0"-7"-16,0 0 5 0,0 0-3 0,0 0-5 16,0 0 0-16,0 0-7 0,0 0 0 0,0 0-3 15,0 0 1-15,0 0-2 0,0 0-3 0,0 0-2 16,0 0 1-16,0 0-1 0,0 0-1 0,0 0 2 15,0 0 2-15,-3 14 7 0,3-11-5 0,0 2 6 16,0 3-5-16,0-3 0 0,0 3-7 0,-2 0-3 16,2 1 8-16,0 3-4 0,-2-2-3 0,2 6 4 15,0-5-1-15,0 3 2 0,0 0-6 0,-1 3-2 16,2 1 1-16,-3 1 1 0,2-1 0 0,0 2 1 16,1 5-10-16,0 0 5 0,-1 0 0 0,0 0 3 15,2 1-3-15,-2 0 4 0,2-1 1 0,-2 1 0 16,0 0 2-16,0-3-3 0,3-2 2 0,-6 4 2 15,6-3-4-15,-6 3 3 0,7 1-1 0,-4 0 6 16,1 3-4-16,0-5 0 0,-1 1 1 0,0 4 1 16,0-3-5-16,2 2-1 0,-2 0 1 0,4 0 2 15,-3 0 0-15,0 1-3 0,0-3 4 0,-1 1 0 16,3 0 2-16,1 1 3 0,-2-3-2 0,3 1-6 16,-1 2 13-16,-1-1-13 0,-1 1 5 0,1-1-5 15,0 1 3-15,0-3 2 0,2 2 3 0,-1-1 0 16,-1 0-6-16,-1 3-3 0,1-1 1 0,1 2 3 15,-2 2-6-15,0-3 0 0,-1 0 0 0,1 5 4 16,1 0 2-16,-3-1-2 0,0 1-5 0,4 0 2 16,-4 0 0-16,-4-2 1 0,4 1-1 0,0-1 2 15,0-3 4-15,0 1-1 0,-1-2 4 0,1 0-1 16,-2 0-1-16,1-1 1 0,0 0-1 0,0 1 1 16,-1-1 10-16,0-2-10 0,2-1 9 0,0 3-4 15,-2-1-3-15,1 2 4 0,0-4 0 0,-2 4-3 16,1-2-1-16,0 1-2 0,0 3 2 0,1 0 0 15,-2-1 5-15,3 3-9 0,-4-1 0 0,3-2 0 16,-1 2 3-16,0-2-4 0,1 1-4 0,0 1 0 16,-2-5 3-16,3 3 0 0,-1-2 5 0,1-1-4 15,0-2 1-15,1 0-4 0,-1-6 4 0,1 3-8 16,-1-3 5-16,3 1-3 0,-2-2-1 0,1 0 2 16,-1 0 3-16,1 0-3 0,-1-3 2 0,2 5-4 15,0-8-1-15,-1 2 1 0,-1 0 3 0,1-1-3 0,0 1-1 16,1 0 2-16,-2 2 3 0,2 0 2 15,-3 0 1-15,0-1 4 0,0-4-4 0,0 9 6 16,0-7-10-16,0 5 8 0,2 2-3 0,0-2-4 16,-1 0 1-16,-1 0-2 0,-1 0-3 0,-1-1 2 15,2 0 1-15,0 1-3 0,2 0 0 0,-2 0 3 0,0 1 3 16,1-1-7-16,0-2 7 0,-2 2-5 16,2-5-1-16,0 5-3 0,-1-2 2 0,0-1 2 15,2 3-4-15,-1-5 5 0,-1 1-2 0,4-1-3 16,-3-2 2-16,0 4 4 0,1-3-3 0,-1-1-2 0,1 1 3 15,1 0-6-15,0 0 8 0,-1-2-2 0,1 3 3 16,-3-4-5-16,2 3 1 0,0-1 0 0,0 1 3 16,-2-3 4-16,2 3 7 0,2-1-1 0,-2 1 3 15,0 0-5-15,-1 0 5 0,1 0-5 16,0 0-1-16,1-1-4 0,-2 1 1 0,3-1 1 0,0 3-5 16,-4-2 13-16,1 0-12 0,3 1 0 0,-4 0 2 15,5 0-4-15,-5-2 4 0,4 1-3 16,-3 0 0-16,-1-1 0 0,1 1 0 0,2-2 3 0,-3 0 4 15,1 1-2-15,-1 0 10 0,0-3-9 16,4-2 2-16,-4 2-5 0,0-2 0 0,2 4 1 0,0-4 0 16,-2-1 0-16,1 5 2 0,2-4-1 0,-2 2-2 15,-2 0-3-15,1-2 5 0,0 2 0 0,0 0-3 16,0 0 3-16,1-1 4 0,-1 1 0 16,0 0 0-16,0 2-4 0,0-1 2 0,0-3 0 0,0 4-3 15,0-1 3-15,0-4 2 0,-1 4-1 0,2-1-2 16,-1-2-3-16,-1 1 0 0,1-6-2 0,0 7 2 15,0-7-5-15,0 9 2 0,0-9-2 0,1 4 2 16,-1-4 1-16,0 0-6 0,0 5 1 0,0-5 2 16,0 0-2-16,0 5-1 0,0-5 2 0,0 0 0 15,0 0 0-15,0 7 3 0,0-7-2 16,0 0 5-16,0 0-3 0,0 0 2 0,0 0-2 0,0 0-1 16,0 0 0-16,4 3-4 0,-4-3 5 0,0 0-1 15,0 0-1-15,0 0-7 0,0 0-13 0,0 0-20 16,0 0-25-16,0 0-31 0,0 0-36 0,0 0-40 15,0 0-145-15,0 0-337 0,0 0 149 0</inkml:trace>
  <inkml:trace contextRef="#ctx0" brushRef="#br0" timeOffset="-4639.627">5291 8725 22 0,'0'-5'110'0,"-3"-2"-3"16,2 1-1-16,-2 2-8 0,1-3-5 0,-2 1-3 15,0 1-4-15,1 1 3 0,-3-1-6 0,2 2-4 16,-2-4-5-16,1 5-3 0,-4-1-7 0,1 3-5 16,-1-2-8-16,-2 1-8 0,1 4 0 0,-4 0-12 15,-2-1 5-15,-4 6-6 0,2-1-3 0,-1 2 0 16,-5 3-7-16,3-2 0 0,-1 3 0 0,3-3-6 0,-5 2 1 16,0 1-2-16,7-3-1 0,-1 2-2 15,5 0 5-15,-1-2-8 0,5 0 3 0,2-3-4 16,2 3-2-16,-2-3-2 0,5 0 2 0,-3 0 0 0,2-1-3 15,3 1 2-15,0 2-1 0,4-4 3 0,0 2-5 16,-2-2 1-16,7 3 1 0,-1-1 1 0,3-2-2 16,1-1 3-16,-1 0-5 0,2 2-1 0,0-3 2 15,1 1-5-15,-3-1 0 0,2-1-18 0,0 4-15 16,-1-2-7-16,-1-2-8 0,-1 1-7 0,-3 3-6 16,-1 0 1-16,-1-2 7 0,-5 3 2 0,0-1 5 15,-5 3 6-15,-1 1 1 0,2 0 5 0,-8 4 13 16,-2 0 4-16,1 1-1 0,-6 0 9 0,3-2 15 15,-7 3-4-15,5-6 3 0,-5 3 2 0,6-1 6 16,-2-2 4-16,5 0-3 0,-5-5 3 0,2 4-3 16,3-3 5-16,3-1-9 0,-1 2-3 0,1-5 9 15,0 1-9-15,4 0-7 0,-1-2 8 0,2 2-12 16,-2-2-4-16,-1-1 4 0,-1 2-5 0,1 0 3 16,-4-2 0-16,3 2 0 0,-4-1 6 0,1 1-5 15,0 1 5-15,-3 3 2 0,-2 0-3 0,-3 0 11 16,4 2 1-16,-2-1 6 0,0 0-1 0,-2 1-1 15,1 0-3-15,-6 3 4 0,-2-2-1 0,-2-2 3 16,2 4-5-16,-1 1 1 0,1-5 2 0,-4 4 5 16,0-2 7-16,0 0-2 0,1-1-4 0,-5-2-3 0,2 2 7 15,-1-1-1-15,-4-2-1 0,3 0 3 0,-1-1 2 16,-2 1 2-16,3-2-4 0,-3-3 10 16,6 3-2-16,-4-3-2 0,2-2 8 0,3 1 4 0,2-2-1 15,1-2 3-15,1 1-2 0,7-1-1 0,0-2-4 16,-3-6-2-16,6 8-1 0,0-2-1 15,3-3-4-15,2 5-7 0,3-2 3 0,0-2-1 0,0 4-2 16,1-2-1-16,3 4-1 0,1-1-5 0,0 3 4 16,0-3-6-16,1 1 1 0,4 3-1 0,-6-3-5 15,6 3-2-15,-4-2-5 0,4 2 1 0,0 0-2 16,-5-2 1-16,5 2-13 0,0 0-10 0,-4 9-14 16,0-4-26-16,2-3-16 0,-2 4-19 0,3 0-18 15,-3 0-19-15,1-1-100 0,-1 2-255 0,2-2 113 16</inkml:trace>
  <inkml:trace contextRef="#ctx0" brushRef="#br0" timeOffset="-3127.126">4303 9448 22 0,'-2'-3'158'0,"2"3"-8"0,-6-5-5 0,6 5-5 16,0 0-19-16,-6 0-11 0,6 0-17 0,0 0-10 16,0 0-12-16,0 0-4 0,-3 10-8 15,2-2-5-15,1 6-6 0,-1 2-4 0,1 2-4 0,-1 1-4 16,1 0-1-16,0 2-2 0,-3 4-7 0,6 0-2 15,-6-6 2-15,3 0-7 0,-1-2-2 0,1 0 6 16,0 1-5-16,-2-1 3 0,1-4-4 0,0-3-3 16,0 2 0-16,2 0 3 0,-2-3-8 0,0 2 3 15,1-4-2-15,0-2-2 0,-3 0 1 0,3 0-4 16,0 1-4-16,0-6-1 0,0 5 0 0,0-2 0 16,0-3 0-16,0 0 2 0,3 5-4 0,-3-5 3 15,0 0-3-15,0 0 3 0,0 0-1 0,0 0-6 16,-6-12 3-16,5 7 4 0,0-2-2 0,1-3 3 15,-1 0-2-15,1-7-2 0,-2 0-1 0,2-3 2 16,2 2-3-16,-1-9 1 0,1 0-5 0,-2 1-4 16,3-1-4-16,0 2 5 0,0-1-4 0,-2 7-5 15,2 0 8-15,1 1-10 0,-1 1-11 0,2 0 3 16,-4 4-5-16,1 3 0 0,0 0-12 0,3 0-4 16,-1 3-4-16,0 2 0 0,1-1-2 0,-2 2-5 15,3 0-2-15,-4 0 3 0,3 1-7 0,-1 1-10 16,-4 2-78-16,8-3-168 0,-8 3 75 0</inkml:trace>
  <inkml:trace contextRef="#ctx0" brushRef="#br0" timeOffset="-2900.065">4326 9555 37 0,'19'-6'162'15,"-2"-1"-10"-15,11-3-19 0,-4 1-6 16,6 1-18-16,-6-1-9 0,3 1-15 0,-8-1-10 0,7 1-28 16,-5-1-41-16,6 2-62 0,-13 0-108 0,-5 3-175 15,1 2 77-15</inkml:trace>
  <inkml:trace contextRef="#ctx0" brushRef="#br0" timeOffset="-301.31">7978 18481 127 0,'0'0'121'0,"0"0"-12"15,0 0-9-15,0 0-4 0,0 0-9 0,0 0-4 16,0 0-3-16,0 0-10 0,0 0 0 0,0 0-6 16,0 0-5-16,0 0-10 0,0 0 4 0,0 0-5 15,0 0-3-15,0 0-3 0,0 0-1 0,0 0-5 16,0 0 5-16,0 0-12 0,0 0-4 0,0 0-1 15,0 0-3-15,0 0 7 0,0 0-4 0,0 0-3 16,0 0 2-16,0 0-2 0,0 0 2 0,44 23-2 16,-25-20-2-16,-19-3-3 0,43 8-6 15,-15-7-2-15,4 5-16 0,-1-5-45 0,-3 0-64 16,2 2-143-16,0-4-280 0,-1 2 124 0</inkml:trace>
  <inkml:trace contextRef="#ctx0" brushRef="#br0" timeOffset="508.562">9412 18230 17 0,'0'0'130'0,"0"0"-9"16,0 0-9-16,0 0-12 0,0 0-2 15,-12-21-7-15,12 21-1 0,0 0-8 0,0 0 7 0,0 0 0 16,0 0-8-16,0 0-2 0,0 0-3 16,0 0-9-16,0 0-7 0,0 0 4 0,0 0-10 0,0 0-1 15,-5-15-3-15,5 15-6 0,0 0-6 0,0 0 0 16,0 0-8-16,0 0 0 0,0 0-9 0,0 0 2 16,0 0 0-16,0 0-8 0,0 0 9 15,4 56 1-15,-4-30-7 0,4-1 6 0,0-1 0 16,-4-4-3-16,0 7 2 0,6-1 0 0,-6-9-6 15,4 9 1-15,-4-6-2 0,5-1 0 0,-1-4-1 16,-3 4-1-16,-1-19-7 0,4 21 1 0,-4-21-1 16,4 18-1-16,-4-18 0 0,4 12 1 0,-4-12 0 15,0 0-5-15,0 0-6 0,1 19 6 0,-1-19-8 16,0 0-4-16,0 0-3 0,0 0-4 0,0 0 0 16,0 0-16-16,0 0-7 0,0 0-5 0,0 0-10 15,0 0-7-15,0 0-10 0,0 0-9 0,0 0-6 16,-6-51-23-16,6 51-9 0,-7-29-22 0,5 15-74 15,-6-6-230-15,4 2 101 0</inkml:trace>
  <inkml:trace contextRef="#ctx0" brushRef="#br0" timeOffset="943.428">9375 18076 74 0,'0'0'106'16,"0"0"-12"-16,0 0-12 0,0 0-5 0,0 0-4 16,0 0-5-16,0 0-10 0,0 0-9 0,0 0 6 15,0 0-12-15,0 0-3 0,0 0 10 0,0 0 3 16,0 0-13-16,0 0 0 0,0 0 5 0,0 0-2 15,0 0 4-15,0 0-2 0,0 0-5 0,0 0 10 16,0 0-6-16,0 0-6 0,0 0 6 0,0 0-3 16,-8-2-8-16,8 2 5 0,0 0-10 0,0 0 2 15,0 0 3-15,0 0-10 0,0 0 5 0,15 0 0 16,-8-1-2-16,-2-2-4 0,8-1-1 0,1 2-3 16,5 0 2-16,0-3 0 0,8-3 0 15,-5 3-3-15,4-2-1 0,2 3-5 0,-7 2 1 16,2-2-3-16,-1 4 4 0,-3-2-16 0,0 2 12 15,-1 0-8-15,-4 3 4 0,-2 0 7 0,-1-2-9 0,1 2-2 16,-5-1-7-16,1 2-8 0,-2-1-12 0,-2-2-16 16,0 3-10-16,1-4-32 0,-4 5-32 15,1-2-33-15,-2-3-92 0,0 0-261 0,-7 8 116 16</inkml:trace>
  <inkml:trace contextRef="#ctx0" brushRef="#br0" timeOffset="1250.201">9486 18352 81 0,'0'0'148'0,"0"0"-15"0,0 0 0 0,29 11-9 16,-29-11-7-16,0 0-4 0,36-4-5 0,-36 4-7 0,0 0-9 15,50-5-7-15,-50 5-8 0,33-5-8 0,-33 5-10 16,27-1-4-16,-27 1-6 0,26-4-5 16,-26 4-3-16,0 0-7 0,0 0-4 0,29-3 4 15,-29 3-10-15,0 0 6 0,0 0-5 0,0 0-4 16,0 0 9-16,0 0-8 0,0 0-1 0,0 0-7 16,0 0-14-16,0 0-19 0,0 0-23 0,0 0-25 15,0 0-22-15,0 0-41 0,0 0-132 0,0 0-282 16,0 0 125-16</inkml:trace>
  <inkml:trace contextRef="#ctx0" brushRef="#br0" timeOffset="1892.097">10098 18302 87 0,'0'0'110'16,"0"0"-1"-16,0 0-10 0,0 0-10 0,0 0-8 15,-15-26-6-15,15 26 1 0,-17-11-3 0,17 11-2 16,-19-7-2-16,19 7-9 0,-27-8 9 0,27 8-8 16,0 0 2-16,-45 7 1 0,45-7-12 0,-36 12 9 15,21-1-9-15,0-1 3 0,1 3-6 0,-2 0-11 16,3 4 1-16,0 4-6 0,1-5-1 0,2 1 1 15,5-2-8-15,1-2-5 0,0 2 0 0,4-15-4 16,-1 24 5-16,1-24-7 0,1 22-3 0,-1-22-3 16,4 11-2-16,-4-11-3 0,0 0 6 15,17 12-7-15,-17-12 7 0,0 0-5 0,0 0-1 16,0 0 1-16,0 0-4 0,56-22 0 0,-42 13 3 16,-14 9-3-16,20-16-3 0,-8 4 0 0,-4 2 1 0,-8 10 4 15,14-20-3-15,-8 11-1 0,-6 9 3 0,8-15-2 16,-8 15 0-16,0 0-5 0,6-14 8 0,-6 14-5 15,0 0 0-15,0 0 8 0,0 0-2 16,0 0 3-16,0 0-1 0,0 0-7 0,0 0 8 16,37 36 5-16,-31-29-11 0,6 5 8 0,-12-12-1 15,14 20-5-15,-14-20 0 0,10 16-1 0,-3-9 2 16,-7-7 3-16,16 17-3 0,-16-17-2 0,13 8-5 16,-13-8 3-16,0 0-16 0,19 9 2 0,-19-9-18 15,0 0 1-15,0 0-9 0,0 0-21 16,0 0-9-16,0 0-13 0,52-17-6 0,-52 17-6 15,15-14-9-15,-9 6-5 0,-6 8-84 0,14-23-211 0,-9 13 94 16</inkml:trace>
  <inkml:trace contextRef="#ctx0" brushRef="#br0" timeOffset="2279.296">10218 18391 516 0,'0'0'-12'0,"4"-25"31"0,-4 25 14 0,0 0 8 15,5-14 9-15,-5 14-2 0,0 0-5 0,0 0 4 16,0 0 12-16,0 0 10 0,0 0 0 0,0 0 2 16,0 0-5-16,0 0-2 0,0 0-3 0,23 43-12 15,-19-31 6-15,-4-12-7 0,10 19-6 0,-10-19-3 16,13 18-8-16,-8-10 1 0,-5-8-7 0,8 13-2 15,-8-13-9-15,15 11 1 0,-15-11-2 16,0 0-5-16,20 9 4 0,-20-9-12 0,0 0-3 16,0 0-8-16,0 0-7 0,43-17-13 0,-43 17 3 15,19-24 0-15,-13 12-11 0,2-3-1 0,-2-4-2 16,2 1 7-16,-3-10 1 0,-2 4 0 0,-1-2 2 16,-2 0-2-16,0-2 3 0,-4-4 2 0,2 6 4 15,-2-6 6-15,0 3 4 0,0 0 10 0,-2 7 21 16,3-4 12-16,0 9 18 0,1 7 8 0,0 0 1 15,2 3 0-15,0 0-12 0,0 2 1 0,0 5-4 16,0 0 9-16,0 0 8 0,5 20 3 0,-4-3-4 16,2 8 3-16,-2-2-3 0,4 6-3 15,0 3-6-15,3-4-2 0,-2 1-5 0,0 2-8 0,1-3 2 16,3-2-9-16,-5-1 3 0,3-6-5 0,-2 5-3 16,2-4-4-16,-3-1 1 0,0-7 0 0,-1 5-2 15,-4-17-3-15,5 22-2 0,-1-11-8 0,-4-11-8 16,0 0-7-16,3 20-10 0,-3-20-12 0,0 0-16 15,0 0-18-15,0 0-23 0,0 0-30 0,0 0-34 16,-8 14-128-16,8-14-308 0,0 0 136 0</inkml:trace>
  <inkml:trace contextRef="#ctx0" brushRef="#br0" timeOffset="2487.466">10043 18027 112 0,'0'0'169'16,"0"0"-28"-16,-5-4-33 0,5 4-35 0,0 0-65 15,0-7-66-15,0 7-35 0,0 0-99 0,9-8 44 16</inkml:trace>
  <inkml:trace contextRef="#ctx0" brushRef="#br0" timeOffset="2685.378">10848 18340 272 0,'0'0'280'16,"0"0"-38"-16,0 0-44 0,0 0-45 0,0 0-66 16,0 0-88-16,23 12-205 0,-23-12-222 0,0 0 99 15</inkml:trace>
  <inkml:trace contextRef="#ctx0" brushRef="#br0" timeOffset="11660.371">11511 16815 9 0,'0'0'79'16,"0"0"-8"-16,0 0-6 0,-2-4-6 0,2 4 1 15,0 0-6-15,0 0-1 0,0 0-5 0,0 0 0 16,0 0-1-16,0 0-1 0,0 0 0 0,0 0 0 16,0 0-4-16,-4 13-10 0,8 0 1 15,0 2-4-15,2 9-1 0,-1 1-10 0,0 1-1 0,-1 3 10 16,1 2-6-16,0 0-13 0,-1-1 12 0,-3 1 12 16,3 1-3-16,-1-2-4 0,-1 1 2 15,1-2-8-15,1-1 1 0,-3-1-4 0,-1 0-1 0,5-2-5 16,-4-5-7-16,3-3-3 0,-1 0-11 0,-2-2-1 15,-1-2-20-15,1-4 0 0,2 0-17 0,-3-1-6 16,1-1-8-16,-1-3-17 0,0-1-65 0,0 4-157 16,0-7 70-16</inkml:trace>
  <inkml:trace contextRef="#ctx0" brushRef="#br0" timeOffset="12268.302">11708 16953 69 0,'-2'3'95'15,"2"-3"-9"-15,-4 14-9 0,1-6-10 0,3 4-7 16,-1 3-12-16,1 4 3 0,0 0-2 0,1 0-12 15,-2 2-2-15,2-1-7 0,2 4 7 0,-2-5-5 16,2 1-9-16,1 0 6 0,1 4-13 0,1-7 6 16,-1 0-4-16,1 0 1 0,2 0-4 0,2-1-1 15,3 1 1-15,-3-3-7 0,4 0 5 0,-1-2-5 16,4-1 2-16,-8 0-5 0,7-3 0 0,-3-2 17 16,-2 1-21-16,2-5 6 0,-2 3-5 0,1-7-7 15,-1 2 0-15,0-4 18 0,1 0-10 16,-1-3-2-16,-4-3-1 0,5-2 15 0,-5-3-4 0,-1-2-17 15,-1-2 11-15,0-8-9 0,0 1 8 0,-6-3 2 16,1 2-4-16,-6-2 3 0,-1 3-4 0,2-1 3 16,-4-2 3-16,-3 5 0 0,-1 0 3 0,1 7 7 15,-2-5-12-15,3 9 7 0,-6 1 8 0,9 3-7 16,-7 1-5-16,4 2 3 0,-1 4-3 0,1-3 3 16,-2 5-6-16,2 1 8 0,0 3-6 0,-2 0-7 15,3 1 3-15,-3 2 0 0,-1 5-2 16,1-3-7-16,3 4-13 0,1-3-19 0,0 5-7 0,3-4-14 15,2 1-10-15,1 1-75 0,-1 1-157 0,2-2 69 16</inkml:trace>
  <inkml:trace contextRef="#ctx0" brushRef="#br0" timeOffset="12874.547">12210 16594 73 0,'0'0'63'16,"-10"1"-3"-16,10-1-14 0,0 0-5 0,-4 4-5 15,3 0 6-15,2 3-12 0,3 2-2 0,-4 1 0 16,5 7-1-16,-5-1-6 0,5 2-3 0,-1 3-3 16,0-3-4-16,-4 1 0 0,5 5-15 0,-1 8 0 15,-3-15-5-15,2 1-19 0,-2 0-7 0,-1-1-9 16,4-5-27-16,-3-2-78 0,-1 2 35 0</inkml:trace>
  <inkml:trace contextRef="#ctx0" brushRef="#br0" timeOffset="13195.049">12227 16667 35 0,'5'18'58'0,"1"-1"-5"0,2 0 2 16,-3-2-9-16,-1 1-2 0,4 0-4 0,-3-5-6 0,-1 6-3 15,-1-10-1-15,0 3-3 0,1-3 4 0,-1-1-20 16,-2-1-1-16,1-1 5 0,0 0-4 16,-2-4-1-16,0 0-4 0,0 0 4 0,11-12-4 15,-11 3 4-15,3-2-6 0,-3-3 1 0,3-3 2 16,-3 5 5-16,3 1-12 0,-3 1 1 0,1 2 3 15,2 3-4-15,1 0 1 0,-2 3-1 0,4 2-3 16,-6 0-2-16,11 6 2 0,-5 3-10 0,1-2-4 0,0 2 2 16,0 4-6-16,0 1 0 0,0 1 0 15,-1-1-6-15,3 3-7 0,-4-5-8 0,-1-3-23 16,-1-1-69-16,-1 2 31 0</inkml:trace>
  <inkml:trace contextRef="#ctx0" brushRef="#br0" timeOffset="14213.46">12627 16934 2 0,'0'0'98'0,"0"0"8"0,0 0-23 15,0 0-3-15,0 0-13 0,6 16 0 0,-2-5-12 16,-1 6-3-16,1 2-1 0,2 8-14 0,0 4 2 15,-2 3 1-15,5 15-3 0,4-1-10 16,-8 3-3-16,3 2 2 0,-1 0-2 0,-3-5-8 0,0 5-5 16,2-2 1-16,-3-2-12 0,2 1-7 0,-4-15-4 15,2-3-4-15,1 1 6 0,-2-3-19 0,2-2-9 16,-2-4-6-16,3-5-15 0,-3-3-16 0,2 0-38 16,0-4-122-16,-3-2 54 0</inkml:trace>
  <inkml:trace contextRef="#ctx0" brushRef="#br0" timeOffset="15047.212">12606 17106 49 0,'15'0'47'0,"-15"0"-3"0,16 5-6 15,-7-4-8-15,0 5 2 0,4-1 1 0,-4 1-8 16,0 2-3-16,2 1-5 0,-2 1 0 0,0 2-6 16,1 3-2-16,-3 0-9 0,-2-1-8 0,0 5 0 15,-4-4-7-15,-1 5-1 0,0-2-1 0,-4 0-2 16,2-3 1-16,-3 2 4 0,-8-3 4 15,7 0-6-15,-2-3 2 0,-1-5 8 0,0 5 4 16,-1-6-5-16,-2-1-1 0,2 1 11 0,1-3-5 16,0-2 2-16,-5 0 3 0,9-3-5 0,-5-2 6 0,0-2 4 15,3 5-2-15,2-6 11 0,1 1-14 0,0 2 12 16,2-1-16-16,0 1 4 0,1-1-3 16,2 2 6-16,1 1-5 0,2-1-2 0,-1 1 5 15,1-1-7-15,3 3 18 0,2-1-17 0,-2 0 0 16,6-1 1-16,1 2 3 0,-1-3-1 0,5 0-2 15,-3-2 4-15,2-1 0 0,2-3 0 0,-1 1 0 16,0-2-1-16,-3-2-3 0,9-4 6 0,-5-3-5 16,2 3-2-16,-5-2 0 0,-3 3 2 0,1 0 4 15,-5 1-7-15,2-2 6 0,-4 1-1 0,-2-1 8 16,-1 7 2-16,1-2-3 0,-2 3 8 0,-3-3 6 16,0 5 2-16,0 0 6 0,0 3 3 0,0-3 5 15,0 7 1-15,-1-9 12 0,1 9-6 0,-4-5-2 16,4 5-3-16,-7-2-2 0,7 2-15 0,0 0 2 15,-10 15-2-15,8-4-10 0,-2-1 2 0,1 3-10 16,2 4 4-16,-3 1 1 0,4-1-8 0,-1 2 7 16,1 0-5-16,0-3 1 0,1-4-3 0,3 0 5 15,-3 0-6-15,3 0 5 0,-1-4-7 0,-1 1-3 16,3-5-6-16,-1 1-2 0,-3-1 11 0,3-3-8 16,0 2 12-16,-4-3-5 0,0 0 2 15,9-7-5-15,-5 1 2 0,1-1 4 0,0-2-2 16,-1-4 7-16,0 1-6 0,-1-2 2 0,0-1-3 0,0 3 1 15,-2 0 4-15,2 0-6 0,-2 7 4 16,-1-4-5-16,2 4 0 0,-2 0 9 0,0 5 3 0,0-10 0 16,0 10 1-16,0-4-5 0,0 4-16 0,0 0 6 15,0 0 12-15,0 0 0 0,0 0-5 0,0 0-9 16,7 14 4-16,-4-9 3 0,-1 0-1 16,-1-4 1-16,3 4 0 0,-2-2-3 0,0 0-2 15,-2-3 1-15,5 2-1 0,-5-2 6 0,9 0-11 16,-9 0 6-16,9 0 4 0,-9 0-2 0,9-1 3 15,-3 0 6-15,2-2-9 0,-2 3-1 0,1-3 1 16,0 2-13-16,2-3-11 0,-3 3-12 0,4-4-19 16,1 0-20-16,-6-2-46 0,4-1-133 0,-1-6 59 15</inkml:trace>
  <inkml:trace contextRef="#ctx0" brushRef="#br0" timeOffset="20730.781">9096 6329 16 0,'0'-3'48'0,"2"-2"4"0,-1 1-7 0,-1 1 2 15,1-1-2-15,-1-2-3 0,0 6 1 0,1-5 1 0,-1 1-5 16,2 1 0-16,-2 3 5 0,0 0-5 0,-2-7-4 16,2 7-7-16,0 0-2 0,3-2 4 15,-3 2-3-15,0 0-5 0,0 0-4 0,0 0 4 16,0 0-16-16,0-5 11 0,0 5-3 0,0 0 0 15,0 0-7-15,0 0-11 0,0 0 4 0,0 0 1 16,0 0 5-16,0 0-1 0,0 0-3 0,-4 13-6 16,4-7 8-16,-1 4-4 0,0-1 12 0,-2 2-7 15,-1 4 7-15,2 5-7 0,-2-3 9 0,2 9-7 16,-1 1 5-16,-4 1-5 0,6 0 1 0,-3 1 5 0,2 3-1 16,-2-1-6-16,0 3 5 0,2 0 0 0,-3-3-9 15,3 5 3-15,1-1-1 0,-6 11 10 16,9 1-20-16,-4-13 8 0,-1 3 0 0,0-1 9 0,0 10-3 15,1 0-1-15,-2 2-2 0,0-13 3 16,3 13 0-16,-5 0 4 0,3-12-2 0,2 12 2 0,-2-13-9 16,0 2 5-16,-3 8 3 0,2 0 6 0,2-9-4 15,-2 13-3-15,0-14-1 0,2 11-4 0,-1-11 2 16,3 0 7-16,0-2 1 0,-5 2-8 16,5 0 7-16,0-1-3 0,0-1-4 0,4-2-6 0,-4-1 5 15,1-3 1-15,2 1 3 0,-1-9-5 0,2 8 7 16,-3-9-7-16,2 0-5 0,-1 1 0 0,2-2-1 15,0 0 0-15,0-1 6 0,0 1 3 0,-3-6-9 16,2 3 4-16,1-2-5 0,-1-3 4 0,0 2-8 16,-2-1 3-16,2-1 12 0,-2-2-8 0,0-1 3 15,-1 1-5-15,1-2-1 0,1 1 13 0,-2 0-9 16,0-6-2-16,0 6-3 0,0-6 10 0,1 6-8 16,-1-6-14-16,0 4-16 0,0-4-16 0,0 0-36 15,0 0-102-15,0 0-201 0,0 0 88 0</inkml:trace>
  <inkml:trace contextRef="#ctx0" brushRef="#br0" timeOffset="23176.745">9116 6648 26 0,'7'-5'38'0,"-4"0"-3"15,3 3-4-15,-2-2-5 0,2 0-1 0,-5 3 1 16,2-2-7-16,-3 3 11 0,0 0-4 0,5 0-1 16,-5 0-6-16,0 0 3 0,0 0-3 0,4 8-2 15,-4-8-4-15,-4 9 3 0,2-2 2 0,2 2-2 16,-3-1-10-16,0 1 11 0,0 6-7 15,-2 1 5-15,0 1 0 0,-6 6-2 0,2 3 4 0,-2 3-3 16,-2 3-5-16,0-3 6 0,0 5-15 0,2-2 5 16,-3-1 3-16,1 0-2 0,-2-2-1 0,3 0-2 15,2-5 2-15,0-5-4 0,7-2 4 0,-2 0-5 16,4-5-2-16,-2-2 4 0,3-3-1 0,0 1-1 16,4-3-1-16,0-1-4 0,4-2 5 0,-2-1 1 15,3-1-17-15,0-3 14 0,6-4-1 0,2-2-1 16,1-1-2-16,4-5 0 0,1-1 2 0,0-1-1 15,-9 3 0-15,11-4 0 0,-3-1-2 0,-2 2 0 16,2 0 3-16,-9 2-7 0,2 3 10 0,-1 0-1 16,-6 5 1-16,0-1 2 0,-1 1-4 0,-2 2 4 15,0 1 8-15,-2-1 0 0,-2 2 2 0,2 1-1 16,-3 2-3-16,0 0 3 0,0 0-3 0,0 0 1 16,-17 7-2-16,8 0 0 0,0 1 3 0,-6 4-1 15,4 2 2-15,-8 6-6 0,-1-1-1 0,5 3 8 16,-6 2-5-16,3-2-2 0,-2 3 5 0,2-2 0 15,-2 2-6-15,1 1 3 0,3-1-4 0,-2 1 2 16,3-5-1-16,4-3-1 0,1-1-4 0,3-2 6 16,-2 0-7-16,3-6 7 0,3 0-3 0,-2-2-5 0,5-2-5 15,0 0 9-15,5-1-5 0,-1 1-1 16,5-5 5-16,-9 0-1 0,15-6-2 0,-2 0 5 16,1-2-9-16,2-3-3 0,1 0 8 0,1 0 0 15,-1-2 2-15,4-2-2 0,-3 3 5 0,-1-1-2 0,-3 1-2 16,-1 0-4-16,3 0 5 0,-3 3-5 0,-4 0 3 15,2 4 0-15,-4-1 1 0,-3 1 4 16,2 3-2-16,2-1 1 0,-4 2-6 0,-4 1 7 16,0 0 1-16,6 6 2 0,-7-1-3 0,-2 2 9 15,-2 2-5-15,-1 2 0 0,-3 3 0 0,0 0-6 0,-4 3 4 16,4-1-2-16,-4 3-2 0,-3 1-2 16,3 3 4-16,-5 0-3 0,0-2 11 0,0-2-8 15,2 2 2-15,-1 0-6 0,-1 0 7 0,5-6-5 16,-4 5-4-16,4-5 2 0,0 0 0 0,0-2 6 0,7-4-7 15,-3 0 6-15,0-2-6 0,6-2-1 16,2-2 0-16,-3 1 1 0,4-4-5 0,0 0 5 0,0 0-3 16,0 0-3-16,23-9 4 0,-14 2-1 0,4-5 0 15,1-1-1-15,8-4 1 0,-7 5-3 16,4-7 3-16,0 3-2 0,3-1 2 0,-3-2 0 0,1-1 1 16,1 2 7-16,2-3-4 0,-5 4-5 0,4 0 6 15,-1-1-2-15,-5 6 2 0,-2 1-6 16,-3 3 3-16,2 1 4 0,-4 2 0 0,0-1 1 0,-2 3 2 15,-1 0 2-15,-1 3 6 0,-5 0 5 0,6 4 0 16,-6 3 3-16,0 2 0 0,-4 3-7 0,-1 5-9 16,-7 6 3-16,-3 0 11 0,-2 3-6 0,-4-1-7 15,1 3 8-15,-3-2-13 0,0 2 9 0,-4 4 3 16,0 7-4-16,4-10-6 0,0-1 4 16,-2 1 8-16,2-3-3 0,1 4-4 0,0-4 0 0,3-1-1 15,1-3 0-15,7-8-3 0,-1 0 0 0,4-4-3 16,3-1 0-16,-1-1-9 0,2-3-2 15,0-1 2-15,4-1 2 0,0 0-4 0,0-3 3 0,0 0 4 16,18-6-4-16,-8-3 2 0,7 0-5 0,-3-6-2 16,9-3 8-16,1 0-3 0,-2-4-2 0,4 1-2 15,-1-4-2-15,1-2 6 0,-1 2-2 0,3 0 5 16,-2-2 1-16,0 5-6 0,-2-2 4 0,0 6 0 16,0-1 1-16,-10 7-1 0,3 1 3 0,-7 4 2 15,1 3 1-15,-3 2 5 0,-4 2 3 0,-4 0 0 16,4 9-8-16,-8-1 7 0,-1 9-4 0,-9 8 8 15,-3-2-9-15,-2 6 5 0,-14 10 3 0,1 0-5 16,-3-3 0-16,5 0 4 0,4-9-2 0,-7 9 1 16,10-8-5-16,-11 8 7 0,9-10-2 0,2 1 1 15,0-1-3-15,-1-1 1 0,5-2-3 0,-1 1 6 16,4-4-6-16,2-6 0 0,9-3 2 0,-3-2 2 16,3-2-21-16,3-2 13 0,2 0-1 0,0-5 4 15,3 1-3-15,-3-1-3 0,0 0-1 0,25-10-5 16,-10 0 2-16,8-4 0 0,0-4 1 0,1-1 1 15,-1-3-7-15,2 0 5 0,1-2 2 0,1 0-5 16,5-13 6-16,3 3-1 0,2 0 3 0,-12 9-2 16,9-9 4-16,-8 10-2 0,1-5 3 0,0 9 3 15,-3 3-6-15,-3 0 6 0,-1 6 3 0,-10 4-4 16,3 3-4-16,-6 2 13 0,-2 3-1 0,-1 4-1 16,-3 3 2-16,-5 5-2 0,-2 5-3 0,-6 10 8 15,-6 2-7-15,-6 12-2 0,-3-6 0 0,-3 7 3 16,-2-4-6-16,-3-2 5 0,8-9-4 0,-3 6 5 15,4-5-3-15,4-3-2 0,-1 2 6 0,0-6 4 16,2 1-5-16,3-3-2 0,4-6-7 0,3-1 2 16,5-5-1-16,-1-2 3 0,4-3-2 0,-1 1 7 15,4-1-5-15,0-3-5 0,0 0 8 0,0 0-7 16,18-12 1-16,-2 0-3 0,0 0-1 0,5-6 2 16,1-3 3-16,1 0 2 0,0-1-8 0,5-1 1 0,-4 2-1 15,-3-3-7-15,6 1 10 0,-2 1 3 16,-2 0-3-16,-1 4-2 0,0 2 5 0,-6 3-7 15,-4 6 8-15,-1 2-6 0,0 1 5 0,-6 3-1 0,0 2 9 16,-1 3-5-16,-3 3 5 0,-2 3-1 16,-3 5-1-16,-4 1-6 0,-2 7 2 0,-4 0 3 0,0-1 0 15,0 2 5-15,-4-2-4 0,5-2-6 16,0-5 8-16,1 2-1 0,1-2 1 0,0-3-4 16,2-3-2-16,1 0 2 0,1-2-2 0,3 0-5 0,0-2 8 15,0-3-14-15,3 1 15 0,1-3-4 0,0 0 0 16,0 0 2-16,15-7-1 0,-5 0-4 15,6-5-3-15,-2-1-4 0,8-4 8 0,-2 2-11 16,3-4 7-16,0 2 3 0,0-1 2 0,-1-2-2 16,0 3 3-16,0 0-4 0,-4 4-2 0,-1 4 4 0,-1 2-3 15,-4 2-1-15,-1 1-1 0,1 3 4 0,-7 4-4 16,-1 0 4-16,1 6 1 0,-3 1 3 16,-2 3-1-16,-2 5 5 0,-3-1-3 0,-1 3-1 15,-1 4 14-15,-2-2-11 0,-1-3 5 0,3-2-1 0,-1 0-4 16,2-5 10-16,2-1-11 0,0 0-8 0,1-4 8 15,1 0 4-15,-1-3-1 0,2 2-9 0,1-2 17 16,0-4-12-16,0 0 3 0,5 1 1 0,-5-1-15 16,10-8 10-16,-1 0 4 0,1 0-8 15,-1-2 5-15,5-3-3 0,-4-1 0 0,3 2-9 0,-3-3-2 16,2 3-7-16,-1 0 13 0,-3 2-1 0,-3 3 0 16,3-2 4-16,-2 3-6 0,-2 2 3 0,0 2-4 15,-3 0 9-15,-1 2-8 0,0 0 3 0,0 0 3 16,8 11-5-16,-9-4 7 0,-2 1 0 0,3 1 2 15,-2 1-2-15,0 0 2 0,1 0-6 0,0-2 0 16,-2 3 3-16,6-5-1 0,-2 0-7 0,-1-1 10 16,1 1 1-16,-1-2-2 0,2 0 4 0,0-1 0 15,-2-3-12-15,6 1 8 0,-6-1-3 0,0 0 1 16,18-7 3-16,-11 5-5 0,-1-3 9 0,4-2-4 16,-3 5 0-16,2-3-5 0,-4 3 5 0,1-1-2 15,2 1-4-15,-3 2 3 0,-5 0-8 0,10 5 13 16,-5-5-7-16,0 2 3 0,-1 3 3 0,1-3-4 15,-2 5 4-15,2-2-3 0,-2-1-3 0,0 0 7 16,0 1-7-16,3-1 8 0,-2-2-13 0,0 1-20 16,-2-1-10-16,-2-2-39 0,8 0-60 0,-8 0-147 15,8-5 65-15</inkml:trace>
  <inkml:trace contextRef="#ctx0" brushRef="#br0" timeOffset="63261.151">5287 15895 8 0,'-5'-4'37'0,"4"1"-1"0,1 3-2 16,-8-2-3-16,4-1 0 0,4 3-11 16,-5-1 2-16,5 1-2 0,-9-1-5 0,9 1 4 15,-14 5-4-15,10-3 1 0,-4 5-7 0,-1 1-4 16,1 1-2-16,-3 4 2 0,0 2 1 0,-3 6 2 16,1 1-8-16,-3 3-4 0,-1 0 5 0,4 4-6 15,-1-1-2-15,-4 1 2 0,2 2-9 0,0-2 0 16,-2 4-2-16,3-1 1 0,1 1-7 0,1 2-2 15,0-3-13-15,1 1-38 0,3 0 17 0</inkml:trace>
  <inkml:trace contextRef="#ctx0" brushRef="#br0" timeOffset="96745.239">21849 5002 1 0,'-2'-4'146'0,"2"4"-19"16,0 0-8-16,-3-3-11 0,3 3-11 0,0 0-9 15,0 0-11-15,0 0-11 0,0 0-1 0,0 0-4 16,0 0-9-16,0 0-4 0,0 0 11 0,0 0-16 15,-5 9 4-15,2 0 7 0,-2 1-3 0,-1 8 2 16,-2 0-5-16,-3 6 9 0,-1 2-10 0,2 6 1 16,1-6-4-16,-2 3-6 0,1 0-2 0,0-1-2 15,0-1-3-15,1 1 0 0,-1-2-4 0,3-3-2 16,0-5-1-16,4 2-5 0,-3-6 2 0,3-2-6 16,-1 1-2-16,2-4 1 0,-1 2-5 0,1-6 4 15,0 0-4-15,-1 1 0 0,2-2 2 0,1-4 10 16,-2 3 0-16,2-3-1 0,-5 0-4 0,5 0 2 15,0 0-5-15,-10-10 1 0,10 2-5 0,-5-3-1 16,3 1 1-16,1-7-1 0,-2 0-1 0,3-9-2 16,3 1-6-16,1 1 3 0,0-5-3 0,2 0-3 15,2 3-1-15,3-3 5 0,0 2-5 0,-2-2-3 16,-1 5 1-16,-1 6 2 0,3 0 9 0,-3 3 6 0,1 4-7 16,-4 1 1-16,0 4-1 0,-3 0-2 15,3 2 0-15,0 0 1 0,1 1 1 0,-2 3 1 16,-3 0 4-16,15 4-7 0,-10 1 1 0,4 2 1 15,1 2-1-15,1 4 3 0,-1 4-2 0,1 0 0 16,2 11 0-16,0-4 3 0,-2 2-1 0,-2 2 1 16,1 2 3-16,-2-1 3 0,-2 2-3 0,2-4-1 15,-6 3 6-15,4-4-7 0,0 1 0 0,-5-8 0 16,3 1-9-16,-1-1-8 0,2-2-12 0,-5-1-17 16,1-5-15-16,-2 0-14 0,2-1-11 0,-1-4-16 0,2-1-3 15,-2-1-16-15,-2-2-18 0,2-2-18 0,0 0-86 16,0 0-254-16,-11-5 112 0</inkml:trace>
  <inkml:trace contextRef="#ctx0" brushRef="#br0" timeOffset="96905.506">21723 5250 64 0,'9'-3'87'0,"4"1"-10"15,6-1-11-15,-2-1-10 0,5-1-15 0,-3 1-21 16,8-1-37-16,-7 1-49 0,0-2-71 0,-4-1 31 16</inkml:trace>
  <inkml:trace contextRef="#ctx0" brushRef="#br0" timeOffset="98945.261">21249 5100 22 0,'0'0'63'0,"0"0"-8"0,0 0-2 0,0 0-8 0,0 0 2 15,0 0-6-15,0 0 3 0,0 0 1 0,0 0-4 16,0 0 16-16,0 0-7 0,0 0 13 0,0 0-1 16,0 0 15-16,23-1-9 0,-6-3 7 0,6 0 1 15,9-5-3-15,4 0 1 0,14-7-14 0,6 1 8 16,4-2-2-16,4-1 2 0,24-5 0 0,-28 8-10 15,2-3-4-15,-1 3-4 0,-1 0-3 0,0 3-8 16,-2 3-1-16,-6 1-9 0,-14 3 0 0,-6 2-4 16,0 0-14-16,-10 2-19 0,-3 1-22 0,-7 0-23 15,-3-3-18-15,-3 1-28 0,-2 2-33 0,-4 0-110 16,0 0-261-16,0 0 115 0</inkml:trace>
  <inkml:trace contextRef="#ctx0" brushRef="#br0" timeOffset="99848.401">21644 4993 27 0,'-2'16'134'0,"2"2"-3"0,0 7-8 0,2 2 2 15,1 5-11-15,-2-1-6 0,2 4-9 0,1 13-3 16,-2-14-10-16,2 14-6 0,-1-15-8 0,-2 0-5 16,3 1-7-16,0-3-6 0,1 1-9 0,-1-3 0 15,-2-3-4-15,3 1-5 0,-2-8-8 0,-1-4-17 16,2 2-11-16,-1-6-20 0,-2 1-12 0,5-4-9 16,-4-1-11-16,0-2-6 0,1-2 7 0,-1 0-7 15,4-3 7-15,-6 0-13 0,11-6 5 0,-5 1 1 16,2-5-7-16,-2 1 9 0,2-5 6 0,2-3 0 15,-2 0 1-15,2-7 0 0,0-2 8 0,-2 9 2 16,1-9 4-16,-2 9 5 0,-1-2 5 0,0 0 8 16,-1 4 14-16,-1 4 8 0,0 1 15 0,0 1 1 15,-3 3 4-15,3 1-1 0,-2 1-3 0,0-1 2 16,-1 0-2-16,-1 5 12 0,0 0 8 0,0 0 9 16,5 10 0-16,-5-1 10 0,1 1-6 0,-1 0-7 15,-1 6 0-15,2-1 7 0,-1 0-11 0,2-1 2 16,-2 3-8-16,-2-2-3 0,5 1-2 0,-3-3-3 15,1-1-3-15,1 0 0 0,-1-3-4 0,3 1-3 16,-2-3 0-16,1-2-3 0,2 3 7 0,-1-1-7 16,1-2-5-16,1-4-3 0,-1 0 0 0,1-1-2 15,-6 0 4-15,12-2 0 0,-7-3-3 0,-2 0-8 16,2-2-5-16,0-2-5 0,0-2-15 0,-5-2-2 16,-2-3-8-16,-1-2-7 0,-2 1 1 0,-3-1 4 15,-3-6 3-15,-2 7 0 0,0 2 6 0,-5-5 9 16,3 9 14-16,-1-1 12 0,0 5 5 0,-2-2 5 15,-1 4 5-15,2 2 0 0,4 0-9 0,2 1 3 16,0 2 6-16,3 2-12 0,-1-2-2 0,5 2 3 16,0-1 1-16,2 7-3 0,-1-2-1 0,3 0-2 15,3-1 0-15,3 1-1 0,1 1 0 0,5-2-9 16,2 2 2-16,8-3-4 0,-4-3-10 0,5 2 0 16,8-3 1-16,-3-3-3 0,2-3-3 0,0-1-5 15,3-2 3-15,-6-2-1 0,0 3 2 0,-3-6 4 16,3 0-1-16,-5-1 0 0,-3 5 0 0,-3-3 3 15,-3 2 4-15,-1-4 4 0,-1 1 3 0,-2-1 1 16,-2 1-8-16,-1-3 12 0,0 2 1 0,-4-2 9 16,0 5 11-16,-1 0 6 0,-1-1 10 0,0 5 1 15,-1-1 4-15,-1 5 6 0,2-4-1 0,-2 2-2 16,2 6-2-16,0-7-6 0,-1 4-1 0,1 3-9 16,0 0-6-16,0 0 5 0,0 0-5 0,-11 17-1 15,5-2 0-15,3 6 0 0,-4 5 7 0,3 4 3 16,-1 5 6-16,2 12 2 0,-3-1 1 0,1 6-1 0,1 0-1 15,4 3 3-15,-4-3-5 0,-1-1-2 16,-2 1-4-16,3-2-2 0,3-14-2 0,-1 1-1 16,2-4-5-16,0 1 1 0,-1-1-3 0,-1-4 0 15,0-3-2-15,1-8 1 0,0-1-3 0,1 0-24 16,-3-4-19-16,3-2-22 0,0-1-30 0,0 2-30 0,-3-7-30 16,1 2-30-16,-2-2-90 0,0-3-284 15,4-2 126-15</inkml:trace>
  <inkml:trace contextRef="#ctx0" brushRef="#br0" timeOffset="100102.734">22047 5411 109 0,'15'-11'106'15,"2"6"-8"-15,0 0-14 0,2 0-4 0,1 0-5 0,1 0-11 16,0 3 1-16,1 2-12 0,-4 0-1 15,5 1-1-15,-4 0 2 0,-1 2-7 0,1 1-5 16,-8-1-5-16,2-1 4 0,-6 3 2 0,-2-2-4 16,2 2-2-16,-4-1 2 0,-3 1-1 0,0 3-4 15,-5 0-2-15,-2 1-2 0,-5-1-1 0,-2 5-11 0,-2-3-17 16,-1 2-8-16,-1-4-17 0,-3 0-12 16,5-2-14-16,0 1-25 0,-1-2-20 0,4-2-86 15,-4 1-197-15,8-4 88 0</inkml:trace>
  <inkml:trace contextRef="#ctx0" brushRef="#br0" timeOffset="100370.504">22545 5349 81 0,'0'0'234'0,"11"-1"-23"0,-6-1-11 0,0 0-10 16,5-5-17-16,1 5-15 0,1-1-16 0,7-2-15 15,1 3-10-15,0-1-13 0,-2 1-11 0,2-4-9 0,-2 2-11 16,-6 2-8-16,3 1-18 0,-4-3-18 16,0 1-18-16,-1 0-13 0,-2 1-19 0,-1-2-20 15,-3 4-33-15,4-8-30 0,-6 3-29 0,3 1-30 16,-1-3-105-16,-4 2-288 0,1 0 128 0</inkml:trace>
  <inkml:trace contextRef="#ctx0" brushRef="#br0" timeOffset="101819.201">22960 5232 70 0,'7'-7'90'0,"-2"0"-2"0,4 0-18 0,-3-1-6 0,0 1 15 16,-2 0-9-16,-1-1-11 0,1 3 1 15,-2-3 13-15,-2 2-11 0,0 2-4 0,0-2 1 0,1 0-5 16,-4 2-8-16,-2 3-1 0,0-2-14 16,-3 0 9-16,-2 3-8 0,0 1-8 0,-3-1 1 0,0 2 2 15,2 1-12-15,-3 2-2 0,2 1 0 0,2-1-4 16,-3 0 5-16,7 1-15 0,-2 2 13 16,-1-2-2-16,4 2 2 0,1-2-6 0,0 2 3 15,3 1-1-15,1 1-5 0,1-1-1 0,3 0 7 0,0 3 3 16,4 2-7-16,-2-5-1 0,6 6-1 0,-3-2 0 15,4 0-2-15,2-1 9 0,-1 2-11 0,1-1 3 16,-1-3 2-16,-4-1-7 0,1-1-13 16,-3 1-4-16,2 2 1 0,-3-5-3 0,-5 1 1 0,1-2-3 15,2 3-7-15,-5-1 0 0,0-2 5 0,-4 1 0 16,2 1 0-16,-6-1-5 0,1 1 8 0,-4-2-2 16,1 0 10-16,-2-3-7 0,-1 3 16 0,1-3-2 15,2-1 2-15,-1 2 13 0,0-4-5 0,2-1 6 16,-1 0 3-16,5 1 4 0,-4-6-5 0,5 4 3 15,0-4-4-15,2-3-3 0,2-1 1 0,5-1-7 16,-3-3 2-16,6-5 1 0,5-4-9 0,5 2 6 16,-5 3-10-16,6-3 2 0,-1 1-5 0,0 4 7 15,-2 2-2-15,0 2 3 0,1 2 2 0,-4 0-3 16,2 3 2-16,-3 0 9 0,-2 2-5 0,-5 3 5 16,0 0 4-16,2 1-12 0,-2-1 8 0,0 3 6 15,-5 0 1-15,6 3 20 0,-2 1-5 0,-1 1 4 16,-1 1 0-16,0 3 15 0,-1 2 3 0,-1 0 6 15,0 2-8-15,1 3 3 0,-1 1-6 0,0-5 4 16,0 7-9-16,0-4-4 0,0-1-2 0,0-1-3 16,4 1-6-16,-1-4 1 0,-1-1-4 0,0 3-1 15,1-4-2-15,2 1-6 0,-2-4 5 0,3 2 0 16,-2-2 0-16,1-2-5 0,4-3 2 0,-1 0-3 16,0 0-9-16,2-3 4 0,0-2-5 0,2-2 3 15,-3 0-6-15,3-8-4 0,-3 3-3 0,-1-2-2 16,1-1 3-16,-3 0-7 0,-5-2-12 0,3-2 10 0,-4 2-1 15,-1 0-3-15,-3 1 3 0,-1 0 5 16,2 6-1-16,-4-1-5 0,2 2 9 0,-2 1 1 16,-1 2-7-16,2 3-6 0,1 2-15 0,-4-1-19 15,9 2-23-15,-10 2-11 0,5 1-30 0,-3 2-89 0,3 0-226 16,1 0 100-16</inkml:trace>
  <inkml:trace contextRef="#ctx0" brushRef="#br0" timeOffset="102139.495">23400 5267 140 0,'-11'4'132'0,"11"-4"-7"0,-4 5-8 0,4-5-18 16,-1 9-12-16,-1-6-8 0,2 2-2 15,0-1-13-15,2 1-7 0,-2-2-6 0,2 1-4 16,0-1-4-16,-2-3-8 0,3 6-2 0,-2-2-12 0,-1-4 3 16,5 2 2-16,-5-2-11 0,0 0 4 0,0 0-7 15,10-7 2-15,-8 4-2 0,1-2 1 16,-1 3 0-16,-2-5-2 0,2-1-6 0,-2 4 6 0,0-3-1 16,-2 2 0-16,0 0-2 0,0 1 1 0,1-2 0 15,-5 2-4-15,2-1-2 0,-1 2-19 0,0-1 1 16,0 1-14-16,-2 1-14 0,1 0-19 0,1 1-29 15,5 1-106-15,-10 1-214 0,10-1 96 0</inkml:trace>
  <inkml:trace contextRef="#ctx0" brushRef="#br0" timeOffset="102476.373">23607 5017 39 0,'-1'-3'174'0,"1"3"-22"0,0 0-14 0,0 0-11 0,0 0-16 15,0 0-6-15,-4 10-4 0,2 0-4 0,-1 4-5 16,-2 4-1-16,-3 1 0 0,1 8-4 0,-1 2-2 16,-2-2 1-16,-3 19-3 0,0-11-4 0,-1 8-1 15,-3 2-2-15,-3 0-6 0,5-3-7 0,-4 4-4 16,-2-3-4-16,6-11-2 0,-2 2-6 0,-8 8-4 15,7-10-2-15,1-2-3 0,3-4-5 0,-1 3-1 16,-1-4-5-16,2-2-2 0,4 1-2 0,2-7-4 16,-2-1-6-16,3-5-11 0,1 1-15 0,1-3-17 15,1 0-11-15,0-2-20 0,0-2-12 0,1-1-12 16,2-1-4-16,0-1 1 0,1-2-16 0,0 0-16 16,0 0-15-16,17-14-13 0,-4-1-110 0,2 0-280 15,2-5 124-15</inkml:trace>
  <inkml:trace contextRef="#ctx0" brushRef="#br0" timeOffset="102750.352">23536 5477 45 0,'0'0'128'15,"0"0"0"-15,9 8 10 0,-7-3-13 0,1 1 1 16,-2 4-4-16,2 0-8 0,-2-1-7 0,3 3-13 16,-4 0-5-16,2 0-10 0,0 1-6 0,-2-4-12 15,2 3-5-15,1-2-3 0,-1-2-6 0,2 1-2 16,-1-2-9-16,1-2-3 0,-1-2-9 0,4 1 1 15,-2-3-5-15,2-2-3 0,1-3-4 0,2-1-5 16,1 0-2-16,-2-5 0 0,2 3-3 16,-3-3 0-16,-2 1 0 0,3-7-2 0,-3 2 1 0,-4 2-2 15,0-4 3-15,-2 4 1 0,-2 2 8 0,0-2 8 16,-4 0 3-16,0 4 2 0,-1 1-4 0,-3 0-2 16,-1 2-4-16,-1 3 0 0,-3 2-5 0,-6 4-3 15,0 2-17-15,-4 3-30 0,-3 3-33 0,4-2-43 0,-1 4-59 16,1-2-90-16,0 1-288 0,0 1 128 0</inkml:trace>
  <inkml:trace contextRef="#ctx0" brushRef="#br0" timeOffset="109351.62">20114 5477 19 0,'0'0'93'0,"0"0"-3"0,0 0-16 16,0 0-7-16,0 0 1 0,0 0-11 0,-2-3-5 15,2 3-2-15,0 0-7 0,0 0-3 0,0 0-2 16,0 0-2-16,0 0 0 0,0 0-7 0,0 0 7 16,0 0 0-16,0 0-5 0,0 0-2 0,0 0-2 15,0 0 5-15,0 0 1 0,0 0-7 0,0 0 8 16,0 0-7-16,0 0-8 0,0 0-7 0,0 0 5 16,0 0 3-16,0 0-4 0,0 0 0 0,0 0 1 15,0 0-4-15,0 0-5 0,0 0-5 0,0 0 1 16,0 0 6-16,0 0 4 0,0 0-1 0,-3 10 3 15,3-10-15-15,2 8 12 0,-1-1 4 0,1 1-3 16,0 3 1-16,0 1 5 0,-1 5-3 0,-1-1 6 0,0 2 2 16,4 9-7-16,-4-8 3 0,1 10-7 15,0-2 7-15,2 1-10 0,-2-1 6 0,2 2 8 16,-3 0 1-16,1-4-9 0,-1 2 2 0,0-1 0 16,-1-1-1-16,1 2-4 0,0-7 2 0,0 5 2 0,-3 1-3 15,3-2 3-15,-1-4 0 0,-2-2 1 0,2 2-8 16,0-2 4-16,-3 1 0 0,4-2-2 15,-1 3 2-15,-1-4 1 0,1-3-5 0,0-3 3 0,-1 2-10 16,2 1 3-16,-3-3-2 0,3-3 4 0,0 5 0 16,-2-7-3-16,2 2-3 0,-1-4 3 0,1 2-3 15,0 0 0-15,-1-1 7 0,1-4-4 0,0 7-7 16,-2-4 2-16,2-3-9 0,0 6-13 0,0-2-21 16,0-4-42-16,0 0-30 0,-2 2-170 0,2-2-308 15,0 0 137-15</inkml:trace>
  <inkml:trace contextRef="#ctx0" brushRef="#br0" timeOffset="110734.784">20184 5407 107 0,'0'0'135'16,"0"0"-14"-16,0 0-16 0,0 0-8 0,0 0-11 15,0 0-3-15,0 0-9 0,-5-15-7 0,5 10-4 16,3 1-7-16,-3 4-13 0,0-9 1 15,1 3-3-15,1-4-6 0,0 4 0 0,3-3-8 0,-4 0 1 16,3-1 0-16,-2-2-9 0,2 2-10 0,1-1 13 16,4-5-2-16,-2 7-3 0,-4 0 0 0,3 1-6 15,0-1 9-15,-1 1-2 0,1 1-4 0,-2 2 2 16,0-1-2-16,1 1-3 0,-1 0-2 0,4 2 0 16,-3 0 3-16,1 1-8 0,1-3-1 0,-1 3 7 15,2 0-7-15,1 4 3 0,-2-1-7 0,1 0 4 16,3 4-3-16,1-2-1 0,0 4-1 0,-1 0 4 15,-1 0-1-15,5 2-5 0,-2 4 10 0,0-2 3 16,1 0-4-16,-1 3 0 0,-2 0 1 0,2 1-1 16,-4-5-6-16,4 5 8 0,0-1-1 0,-2-3-5 15,1 3 1-15,-3-2 4 0,1 0-2 0,-3-4-2 16,1 0 0-16,1 1 0 0,0-4-1 0,-1 3 4 16,1-3 6-16,0-1-12 0,-3 0 3 0,4 0 3 15,-3-4-6-15,5 4 10 0,-4-5-8 0,1-2 4 16,2-1-1-16,1 0-4 0,-2 0 4 0,2-6-6 15,-1 3 0-15,-3-2 6 0,6-1-4 0,-5 0-5 16,-2 4 3-16,1-5 6 0,-1 2-9 0,-4 0 6 16,3 1 4-16,-2-1-4 0,-3 3-1 0,0-1-5 15,2 0 1-15,-3 4 3 0,2-5 5 0,-1 4 1 16,-1-3 7-16,2 5 9 0,-2 2-7 0,0-5 3 16,0 5-4-16,0 0-5 0,-2-5 4 0,2 5-2 15,2-5 2-15,-2 5-6 0,0 0 1 0,0 0-7 16,0 0 3-16,0 0-1 0,-3 17 4 0,3-8-6 15,1-3 4-15,-1 1 3 0,0 0-4 0,2 2 0 16,0 1 0-16,-1-4 0 0,2 0-3 0,1 0 1 16,-2 0 4-16,1-1 0 0,0 1-8 0,0 0 1 15,1-1 4-15,1-1-3 0,-2-1-3 0,3 1 6 16,-3-3-2-16,1 2 4 0,0-1-5 0,-2 0 3 16,4-1-3-16,-6-1 3 0,8 2 1 0,-8-2 0 0,3 2-1 15,-3-2-13-15,0 0 8 0,0 0 2 0,6 3-1 16,-6-3 5-16,0 0-3 0,3 2 1 0,-1-2 2 15,2 3-2-15,1 1 1 0,-2-2 0 16,0 4-3-16,1-1 2 0,5 0-3 0,-1 2 9 16,1 0-15-16,1 3 8 0,4 1-1 0,-1 2-1 0,1 0-3 15,1 1 9-15,-1 0-7 0,6 5 4 0,-5-6-4 16,3 6 5-16,2-1-2 0,0 0 4 0,-4-5-4 16,-2 1 3-16,9 6 0 0,0-3-4 15,-9-4 1-15,1-1 1 0,7 3-3 0,-1 1 1 0,-4-4 2 16,0-1 0-16,2 1-1 0,-5-3-5 0,4 1 3 15,-4-2 1-15,-5 1 1 0,3-2 0 0,-3 1 0 16,0-1 0-16,-4-1 4 0,1 0-5 0,-2 0 0 16,1 0 3-16,-4 0 3 0,-1 3-7 0,-3 0 7 15,-4-1-5-15,1 4 3 0,-8-2-5 0,-3 4 0 16,-1-2-6-16,-8 4 0 0,-3-7-3 0,4 5-9 16,-3-2-10-16,-3-3-13 0,0 2-14 0,3-2-19 15,-4-4-33-15,1 3-136 0,-4-6-265 0,4 0 118 16</inkml:trace>
  <inkml:trace contextRef="#ctx0" brushRef="#br0" timeOffset="115509.511">15834 4157 30 0,'0'0'63'0,"0"0"-1"15,0 0-2-15,-6-4-4 0,6 4-6 0,-3-4-3 16,-1 1-1-16,4 3 1 0,-3-4-4 16,-3 2-4-16,4 0 3 0,0-2-4 0,-4-1 7 0,2 0-17 15,-2 1 7-15,1-3 2 0,-1 0-8 0,-3 0-3 16,2-1-2-16,-1 0 0 0,0-1 5 0,0 1 3 16,-1-1 6-16,4 1-8 0,-4-3-3 0,1 5 2 15,3-1-1-15,0-2 3 0,1 5 3 0,-1-3 0 16,0 1-4-16,1 3-1 0,3-2-4 0,-3 3 3 15,4 2-6-15,-5-5-5 0,5 2 3 0,0 3-5 16,-1-3-2-16,1 3-3 0,0 0-3 0,0 0-1 16,0 0 2-16,0 0 3 0,0 0 0 0,-3 18 0 15,3-6-5-15,0 5 1 0,1 3-3 0,1 3 1 16,-1 7-2-16,5 0 3 0,-2 5-2 0,0-1 2 16,6 14-1-16,-2 2 1 0,0 1 1 0,1 3 3 15,1 3 0-15,-4 4 0 0,3 20-2 0,-2-21 3 16,-3 27-3-16,-2-2 5 0,-2-3-1 0,-6 0 0 15,-1 1 5-15,5-23-1 0,-10 34 4 0,-2-2-2 16,6-3 1-16,-1 0-1 0,-2-5-2 0,3-26-1 16,-2 24-1-16,2-26-3 0,2 3 0 0,-2-7 0 15,0 2 1-15,2-1 0 0,-1-4-1 0,3-14 10 16,0 1-10-16,0-2-1 0,0-2 0 0,2-1-2 16,-1-5-3-16,2-3 3 0,-1-2-4 0,0-5 4 15,0 0-2-15,2-7-1 0,-2 1-4 0,2 0-18 16,-1-3-36-16,0 0-49 0,-1-3-64 0,0 0-98 15,2-4-285-15,0 0 127 0</inkml:trace>
  <inkml:trace contextRef="#ctx0" brushRef="#br0" timeOffset="116219.491">16448 6447 48 0,'0'0'144'0,"0"0"-12"0,0 0-16 0,0 0 0 16,4 2-5-16,-4-2-13 0,0 0-8 0,0 0-5 16,0 0-10-16,0 0-5 0,0 0-5 0,0 0-8 0,-12 3-4 15,7-1-7-15,1 0 0 0,4-2-5 0,-14 1 0 16,6 1 3-16,-2-1-8 0,-5 0-1 15,3 3-11-15,-6-3 6 0,0 2-3 0,-1-1-7 0,-4 1-6 16,-5 1 8-16,-1-1-8 0,-5-1 6 0,0 1 2 16,2-1-9-16,-4 1 5 0,-2 0 1 0,2-2-7 15,1-1 4-15,0 1-1 0,-1 2 0 16,2-4-1-16,0 2 2 0,1 0 2 0,2-2 4 16,2 0-1-16,1 2 0 0,6-1-2 0,6-1 9 0,-4 2 4 15,5-2-4-15,2 1-3 0,2 0 1 0,-1 0-7 16,5 0-2-16,-1 0 2 0,8 0-7 0,-11 0 5 15,11 0-7-15,-9-2-1 0,9 2 3 0,-7 2-5 16,7-2-2-16,0 0 4 0,0 0-3 0,-10 0 4 16,10 0-6-16,0 0 0 0,0 0-1 0,0 0 3 15,-5 0-3-15,5 0-5 0,0 0-8 0,0 0-14 16,0 0-23-16,0 0-38 0,-5 1-12 0,5-1-30 16,0 0-29-16,0 0-135 0,-7-4-315 0,6 0 139 15</inkml:trace>
  <inkml:trace contextRef="#ctx0" brushRef="#br0" timeOffset="116673.311">15811 6375 76 0,'-15'-5'160'0,"15"5"-5"0,0 0-11 16,0 0-15-16,0 0-10 0,0 0-18 0,-11 2-8 16,11-2-6-16,0 0-10 0,-7 0-7 0,7 0-14 15,-6 4 1-15,3-3-9 0,-2 4-5 0,0-1-3 16,-1-1-11-16,-3 3 4 0,1-1-4 0,-5 0 0 16,2 3-5-16,-1-5-1 0,-4 6-1 0,0-2-5 15,-2-1-2-15,4 1 6 0,-4 0-7 0,1 0 0 0,2 0-3 16,4-2 4-16,-3 2-7 0,2-2 2 15,1 0-5-15,-1 2 3 0,2-2 5 0,-1 2-6 0,0-1 8 16,6-2-8-16,-5 0 5 0,5 0-3 16,1 0 1-16,-1-1-2 0,1-1 0 0,0 3-4 15,0-1 8-15,1-2 3 0,3-2 0 0,0 9-3 0,0-5 4 16,0 1 3-16,0-3-7 0,6 3 5 0,-5-2-1 16,1 2-4-16,0-2-1 0,3-1 4 15,-1 3-6-15,-3-3 1 0,6 3 1 0,-5-2 1 16,7 1-4-16,-4 1 1 0,2-1 0 0,-1 1-1 0,3 0-1 15,-1 2 0-15,1 1 1 0,2 1-5 0,2 1 5 16,0 2-7-16,2-3-29 0,-2 1-32 16,3 0-43-16,3 2-47 0,-2-2-153 0,1 0-328 15,0-4 145-15</inkml:trace>
  <inkml:trace contextRef="#ctx0" brushRef="#br0" timeOffset="119065.878">14771 6585 7 0,'7'13'97'0,"-5"-8"4"0,-1 2-19 16,3 2-10-16,1 1-3 0,-4 1-13 0,3-1-3 15,2 2-6-15,-3 0-4 0,5-2-2 0,-2 0-11 16,-2 0-3-16,0 1 3 0,0-3-8 0,0 0 4 16,-2 0-4-16,2-2 3 0,-1-2-5 0,2 1-6 15,-4-2 4-15,-1 1-1 0,5-1 4 0,-5-3-1 16,7 3-4-16,-7-3 4 0,6 0-1 0,-6 0-5 16,12-6 7-16,-2-1-7 0,-1 1 0 0,2-2-2 15,4-1-2-15,0-2-5 0,1-3-10 0,1 2 16 16,-2 0 1-16,2-3-12 0,-2 5 3 0,4-2 4 15,-6 1-6-15,5 3 7 0,-5 3-7 0,-2 0 11 16,2 1-7-16,0 2 2 0,-1 2 19 0,0 1-9 16,-1 2 3-16,6 2-3 0,-4 0 0 0,2 2 5 15,0-2 1-15,1 3-6 0,0 1 0 0,-3-4 0 16,0 2 3-16,-3-2-6 0,3 1-5 0,-3 0-9 16,2-2 16-16,-3-1-7 0,3 1-1 0,-3-1-2 15,0 0 2-15,3-3-4 0,-2 3 5 0,-1-5-3 16,2 1-1-16,-2 1-4 0,-1-3 0 0,0 0 0 15,-1 1-6-15,1-1-6 0,1-1 4 0,0-1 0 16,0 2-2-16,-4 1 1 0,4-1 1 0,-3 2 4 16,0 1-10-16,-6 0 2 0,10 2 9 0,-4 0-17 0,2 2 12 15,-3 0 4-15,1 0-2 0,1 2 0 16,-1-2-8-16,2 2 12 0,-2 0 3 0,1-3-13 16,-1 1 8-16,3-2 3 0,-3-1-3 0,2 1 3 15,0-2-1-15,3-3 3 0,-1 1 4 0,-1-2-8 16,3 1 5-16,-1-3 0 0,-2-1 1 0,1 1-5 15,-1-1-3-15,3-4 11 0,-6 2-9 0,2 0 8 16,-3-1-2-16,0-1-5 0,-1-2 2 0,-1 1 5 16,-1-5-3-16,-2 0-1 0,-2 2-11 0,2-2-26 0,-7 1-19 15,2 2-31-15,-4-1-112 0,-5 5-213 0,0 0 95 16</inkml:trace>
  <inkml:trace contextRef="#ctx0" brushRef="#br0" timeOffset="119641.041">15120 6517 3 0,'0'0'106'0,"2"-5"-11"0,-2 5 1 16,3-3 5-16,-3 3 4 0,0 0-9 0,3-2-3 15,-3 2 3-15,0 0-4 0,0 0-10 0,0 0 3 16,3-3-1-16,-3 3-4 0,0 0-3 0,0 0-3 16,0 0-2-16,0 0-12 0,0 0-7 0,-7 13-2 15,2-3-5-15,-5 1-6 0,0 5 2 0,0 1 2 16,-6 5 4-16,-1 0 3 0,0 1 2 0,1 0-2 15,-1 2 3-15,-2-1-5 0,1 1-3 0,-2 2 2 16,-2 2-8-16,3-3-1 0,-5 0-1 0,1 4-6 16,0-4-1-16,-2 2-5 0,3-2-1 0,2-2 0 15,-1-1-3-15,-1-1-4 0,4-4-5 0,2-2 4 16,4-1-2-16,0-3-3 0,-2 1 1 0,5-3-5 16,3-1-1-16,-1 0-2 0,0-5-8 0,3 0-9 15,0 2-5-15,0-3-9 0,3 1-14 0,-3-3-14 16,1 2-13-16,3-3-20 0,0 0-24 0,0 0-27 15,-10-5-30-15,7 0-138 0,0 2-332 0,-1-1 147 16</inkml:trace>
  <inkml:trace contextRef="#ctx0" brushRef="#br0" timeOffset="120040.679">14515 6965 137 0,'6'5'150'0,"0"4"-10"0,1-1-9 0,1 1-11 16,5 1-5-16,-1 1-14 0,0 0-9 0,1 1-9 16,1 0-11-16,0 1-3 0,3-4-4 15,-3 1-14-15,1-1-4 0,-1 1-4 0,2-1 2 0,-5-1-13 16,0-3-6-16,-1 2-8 0,-3-3-19 0,1 1-5 15,-1-1-3-15,1 0-9 0,-5-4-16 0,3 4 1 16,-2-3-1-16,-4-1-14 0,5 1-5 0,-5-1 4 16,9-1-11-16,-9 1 8 0,6-5-2 0,-2 1-3 15,-1-2-10-15,2-1 13 0,-1 2 7 0,1-5 5 16,1 4 2-16,-1-2 11 0,2 0 7 0,-3 3 10 16,-2-1 11-16,2 3 0 0,0-1 9 0,0-1 7 15,-3 3 7-15,3-3 1 0,-4 5 3 0,5-3 10 16,-5 3 5-16,0 0 8 0,0 0 9 0,0 9-5 15,-1-1 0-15,-3 4-5 0,-1 3-14 0,-8 0 2 16,0 6-39-16,-1-4-26 0,-4 5-44 16,-1-1-113-16,-5-2-200 0,5 0 88 0</inkml:trace>
  <inkml:trace contextRef="#ctx0" brushRef="#br0" timeOffset="121290.273">14282 7107 12 0,'-6'8'204'0,"1"6"-23"0,-2 3-19 15,-1 8-10-15,2-1-13 0,-1 2-12 0,1 3-6 16,2 0-12-16,-1-2-13 0,3 0-4 0,-1 0-13 16,-1 3-8-16,4-3-4 0,-1 1-8 0,1-5 0 15,-3 4-11-15,3-9-5 0,3 2-4 0,-6 0-7 16,3-1-13-16,3-1-20 0,-3-1-11 0,1-2-25 0,-1-4-11 15,0 1-21-15,3-4-18 0,-1-1-17 16,0-2-6-16,0 1-4 0,2-3-18 0,0-3-68 16,-1 3-216-16,-3-3 96 0</inkml:trace>
  <inkml:trace contextRef="#ctx0" brushRef="#br0" timeOffset="121605.192">14395 7456 9 0,'-1'12'161'0,"-4"1"-3"0,1 3-8 0,3 3-9 16,-2-2-10-16,2 0-13 0,2 0-7 16,-1 1-7-16,0-3-12 0,3 1-8 0,1-3-11 15,-1-2-6-15,1 2-7 0,3-2-5 0,-1-1-3 0,-2-3-4 16,0 1-9-16,1-3 1 0,-1 1-9 0,2-3-4 16,-2 0 3-16,1-3-9 0,-5 0 1 0,12-3-5 15,-7-2 2-15,0 0-5 0,0-2-1 0,1-2-2 16,0-3 1-16,-5 3 3 0,1-7-4 0,-2 4-1 15,0-5-2-15,0 0 0 0,-6-2-1 0,1 0-1 16,-3 2-4-16,0-1 6 0,-1 3-5 0,-2-1 2 16,2 4 0-16,-5 0 3 0,5 4 1 0,0 0 1 15,0 3-3-15,4 0 4 0,-4 2-5 0,1 1-3 16,0 0-9-16,8 2-22 0,-13 6-11 0,6-1-21 16,0 0-18-16,0 4-19 0,4 0-20 0,1 2-24 15,-3-1-107-15,2-2-269 0,3 2 120 0</inkml:trace>
  <inkml:trace contextRef="#ctx0" brushRef="#br0" timeOffset="121907.483">14587 7495 158 0,'-2'5'186'0,"0"-1"-15"16,2-1-16-16,0 1-11 0,0-4-12 15,0 8-18-15,0-6-10 0,2 1-12 0,0 1-11 16,-2-1-2-16,4 1-13 0,-4-4-5 0,5 4-8 16,-1-4-4-16,-4 0-7 0,10 0-3 0,-10 0-6 0,9-3-2 15,-4-2-6-15,-2 1 1 0,4-2-3 0,-3 4-5 16,-4-6 1-16,4 3 1 0,-3-2-4 0,-2-2-2 16,1 3 0-16,-1-4-4 0,-2 2 0 15,-1 3-5-15,1-3 2 0,-4 1-2 0,2 1 3 0,1-1 0 16,-1 3-6-16,0 0-12 0,-3 3-12 0,3 0-15 15,5 1-20-15,-5-1-24 0,5 1-26 0,-8 3-20 16,5 0-30-16,1 1-80 0,-3-1-257 0,3 2 113 16</inkml:trace>
  <inkml:trace contextRef="#ctx0" brushRef="#br0" timeOffset="122179.074">14835 7221 26 0,'0'0'220'0,"0"-6"-9"0,0 6-10 15,-1-4-14-15,1 4-21 0,0 0-18 0,0 0-13 16,0 0-14-16,0 0-11 0,-7 21-11 0,3-3-7 16,-1 7-4-16,-3 4-3 0,-1 3-6 0,-4 14-7 15,-3-1-4-15,4 3-3 0,-5 1-3 0,4 2-5 16,-2-1-3-16,-2 2-2 0,-1-1-12 0,-2 0-6 15,3-1-1-15,-2-1-13 0,5-3-14 0,-4-1-17 16,4 0-17-16,0-12-22 0,5 1-20 0,-4-1-14 0,-2 0-28 16,5-5-16-16,0 0-34 0,0-2-153 0,2-9-341 15,-1 0 152-15</inkml:trace>
  <inkml:trace contextRef="#ctx0" brushRef="#br0" timeOffset="122543.468">14849 7510 29 0,'-9'0'191'0,"9"0"-20"0,-6 0-15 0,6 0-14 15,-8 0-10-15,8 0-16 0,0 0-12 0,0 0-11 16,-8 0-10-16,8 0-8 0,0 0-11 0,0 0-21 15,0 0-5-15,0 0-19 0,-1 4-6 0,1-4 1 16,0 0-11-16,0 0-1 0,0 0-5 0,0 0-6 16,0 0-1-16,0 0-13 0,0 0 5 0,0 0 5 15,13-7 3-15,-13 7 4 0,1-3-8 0,-1 3 7 16,0-5 0-16,0 1-4 0,0 4 4 0,-4-6 2 16,3 3-4-16,1 3 7 0,-4-4-7 0,4 4-12 15,-4-3 15-15,4 3-6 0,0-4-11 0,0 4-7 16,-6-2-8-16,6 2-8 0,0 0-5 0,-4-2-7 15,4 2 10-15,0 0-7 0,0 0 13 0,0 0-6 16,0 0 6-16,-11 1-3 0,11-1-1 0,0 0-6 16,0 0-59-16,-7-1-120 0,7 1 55 0</inkml:trace>
  <inkml:trace contextRef="#ctx0" brushRef="#br0" timeOffset="123576.642">14610 7440 45 0,'0'0'117'0,"0"0"-9"0,0 0-17 16,-9-3-11-16,9 3-7 0,0 0-2 0,0 0-13 0,0 0 0 15,0 0-10-15,0 0-10 0,0 0 11 0,0 0-15 16,0 0-1-16,0 0-8 0,0 0-1 0,0 0 1 15,0 0-2-15,0 0-1 0,0 0 0 0,0 0-6 16,0 0-4-16,0 0 4 0,0 0 8 0,0 0 3 16,0 0 2-16,0 0-5 0,0 0-3 0,0 0-1 15,0 0 2-15,0-5-5 0,0 5 6 0,5-4 0 16,-1 0-5-16,1 2-2 0,-1-3-6 0,0 0-3 16,0 1-1-16,3 2 6 0,-3-2-9 0,3 1 3 15,-2-2 3-15,1 1-4 0,3 3 6 0,0-3-1 16,1 1-10-16,2-1 9 0,-1 3-11 0,1 1-1 15,2 0 6-15,-3 0-1 0,3 0-2 0,-5 1 1 16,2 4 3-16,1-2-6 0,-4 1 7 0,2-1 3 16,-5 2 1-16,5 0-7 0,-3 0 2 0,-2 4-2 15,-2-2 6-15,-1-2-3 0,-2 6 4 0,0-1-7 16,-2 3 3-16,-1-4-3 0,-5 3 6 0,-1 0-4 16,-1 2-5-16,-1-2 6 0,-1 2 1 0,-1 0 0 15,2-4-5-15,-3 3 1 0,1-3 0 0,2-2-2 16,0 0 11-16,0-4-6 0,-1 1-2 0,3-2-2 15,3 1 15-15,0-2-18 0,-3 1 4 0,4-2-3 16,-2 0-1-16,3 0 6 0,4-1-1 0,-9 2 5 0,9-2-19 16,-7 0 11-16,7 0-6 0,0 0 8 15,0 0-1-15,0 0-3 0,0 0-5 0,0 0 7 16,0 0-1-16,0 0 4 0,11-9-8 0,-7 8 3 16,1-1 3-16,-1 0-5 0,2 2 6 0,3-3-4 0,0-1 2 15,-1 2 1-15,-2 0 1 0,6 1-4 0,-2-4 4 16,-1 1-5-16,1 0 0 0,0 0 3 0,0 1 2 15,-2-1-1-15,-3 1 2 0,3 1-6 16,-3-3 3-16,0-2 3 0,0 5-6 0,-1-2-2 0,0 0-5 16,-1-1-2-16,-2 1-12 0,-1 1-16 0,3-4-7 15,-3 2-6-15,0 1-11 0,-3-2-13 0,2 2-19 16,-2-2-92-16,-1 2-204 0,0-1 91 16</inkml:trace>
  <inkml:trace contextRef="#ctx0" brushRef="#br0" timeOffset="123953.461">14571 7306 73 0,'-2'-3'155'16,"0"-1"-6"-16,2 4-13 0,0-5-12 0,0 5-14 16,0 0-10-16,0-6-15 0,0 6-8 0,0 0-11 15,0 0-8-15,0-3-9 0,0 3-1 0,0 0-4 16,0 0 5-16,0 0 2 0,0 18-2 0,0-8 6 16,0 1-2-16,0 5-4 0,0 4 4 0,0-2-5 15,2 10 2-15,-2-2 6 0,0 3-2 0,-2 0-1 16,2 2 1-16,0 4-3 0,0-2-3 0,2 1-2 15,-2 3-9-15,2-2-5 0,-2 2 1 0,3-4-6 16,-3 2 3-16,0-3-14 0,0 1 4 0,0 1-1 0,0-4-6 16,0 1-16-16,2-5-17 0,-4-1-12 15,2 1-23-15,0-6-21 0,0-4-44 0,0-4-8 16,0-1-36-16,0 0-123 0,-3-5-312 0,3-1 139 16</inkml:trace>
  <inkml:trace contextRef="#ctx0" brushRef="#br0" timeOffset="124605.434">14858 7585 15 0,'0'0'145'0,"3"-3"-13"0,-3 3-19 16,-4079-8-2-16,8160 4-19 0,-4077-1-7 0,0-2-10 0,-3 5-3 15,4-6-11-15,-1 0-9 0,0 4-2 0,0-5-8 16,1 1-5-16,-3-4 2 0,4 4-4 0,-4-5-9 16,2 2 4-16,-3-1-6 0,2 1-6 15,-1 0-3-15,-1-1 2 0,-1 5 1 0,2 0-1 0,-1-1 1 16,-2 4 1-16,1-3-8 0,0 1-8 0,-2 5 15 15,2 1 2-15,-1-6-6 0,1 6 1 0,0 0-2 16,0 0-1-16,-11 10 7 0,6 0-11 0,2 0 4 16,-1 1 0-16,-1 0 2 0,1 4 7 0,1-2-9 15,1 2 9-15,1-3-2 0,-3 0 0 0,3 2-5 16,0-3-5-16,1 1 6 0,0-2-3 0,2-1-11 16,2 3 16-16,-3-4-9 0,4-1 4 0,-2-1-10 15,1-1 7-15,0-2 5 0,1 1-3 0,1 0-2 16,2-4-1-16,-2-1-5 0,3-3 1 0,2-3 0 15,-2-1-5-15,4-1-6 0,1-2-3 0,-3 0-5 16,-4-1-3-16,5-3-7 0,-1 0 2 16,-3 1-13-16,-2-2 14 0,2 2 0 0,-6 2-1 0,2-4 5 15,-1 3-3-15,-2 1 2 0,-1 2 3 0,2 1 0 16,-2 1 12-16,0 4-2 0,0-4 9 0,2 4 0 16,-2 1-5-16,0 3 7 0,-2-3-7 0,2 3-1 15,0 0 6-15,0 0-1 0,0 0-4 0,3 15 2 0,1-9 0 16,0-1 3-16,0 4-5 0,1 3-2 0,-1-2 5 15,1 2 0-15,0-3 2 0,1 3 4 16,-2 0-6-16,2-1-8 0,1-2-4 0,-1 0 15 0,2-1 2 16,-2 3-1-16,1-5 2 0,-1-1-10 15,1 2 8-15,-1-3-14 0,-1 1-4 0,0-1-5 0,-1-1-6 16,1-3-11-16,4 0-20 0,-9 0-11 0,12-4-6 16,-7-1-15-16,-1 1-100 0,1 0-200 0,2-4 89 15</inkml:trace>
  <inkml:trace contextRef="#ctx0" brushRef="#br0" timeOffset="125132.435">15253 7353 115 0,'1'-2'138'0,"-1"2"-14"15,0-5-5-15,0 5-3 0,0 0-3 0,0 0-5 16,-4 15 3-16,0-4-5 0,3 2-3 0,-5-4-1 16,6 4-9-16,-4 0-10 0,4 2-2 0,0-4-4 15,0 4-9-15,-3-4-1 0,6 0-9 0,-3 1-3 16,0-3-6-16,0 3-7 0,1-7-8 0,2 3 0 15,-3 2-6-15,0-5 2 0,6 3-1 0,-5-4-6 16,3-2 1-16,0 3-6 0,1-3 0 0,-1-2 3 16,-4 0-7-16,13 0-4 0,-9-4 0 0,2 1-2 15,3-3-7-15,0-3-13 0,-1 2-2 0,-2-2-5 16,1 2-10-16,-4-6 7 0,2 3 0 0,-2 2-2 16,-1-2 0-16,0 3 5 0,-2 1 1 0,0-2 4 15,0 4 4-15,0-1 8 0,0 2 0 0,0 3 7 16,-3-5-2-16,3 5-7 0,0 0 3 0,0 0-3 15,-7 9 8-15,5-3-1 0,1 1 3 0,0-2-5 16,1 2-1-16,-1 3 2 0,2 0-3 0,0-2 2 0,0 2 0 16,1-2 0-16,3-1 4 0,-4 1-4 15,0-5-2-15,2 2 2 0,1 0-4 0,-1-1-1 16,0-1-3-16,2-1 5 0,-5-2-5 0,9-1 1 16,-9 1 0-16,10-7 2 0,-5 2-7 0,2-1 4 0,0-5-11 15,-3 4 7-15,0-4-11 0,0 3-1 0,-2-4-13 16,1 3 3-16,-3-4-6 0,5 0-3 0,-5 3-4 15,0-2 11-15,0 3 5 0,0 2 2 16,0 1 3-16,2 1-9 0,-2-1 20 0,0 6-4 0,0 0 2 16,0 0 7-16,0 0 3 0,0 0 1 0,-4 17 0 15,1-10 7-15,3 2 1 0,0 3-2 0,-1-2-4 16,1 2-1-16,-3-1 2 0,2-3 0 0,0 2 1 16,-2 0 6-16,3-2-5 0,-1-1-6 0,-1-4-8 15,1 2-9-15,0 2-7 0,1-7-23 0,1 3-12 16,-1-3-11-16,0 0-26 0,0 0-82 0,0 0-198 15,0 0 87-15</inkml:trace>
  <inkml:trace contextRef="#ctx0" brushRef="#br0" timeOffset="143635.715">21209 11396 42 0,'0'0'59'0,"0"0"-10"0,0 0-3 15,0 0-9-15,0 0-1 0,0 0-2 16,4-6-6-16,-4 6-2 0,0 0-3 0,0 0 2 0,0 0 0 16,5-4-5-16,-5 4 4 0,0 0 4 0,0 0-5 15,0 0 1-15,3-1 1 0,-3 1-5 0,0 0 5 16,0 0 1-16,0 0-5 0,0 0-1 0,0 0 0 16,0 0 4-16,0 0-20 0,0 0 10 0,0-6 2 15,0 6 3-15,0 0-4 0,-2-4-5 0,2 4 7 16,0-7-5-16,0 7 5 0,0 0-1 0,-1-1 4 15,1 1-1-15,0 0-2 0,0 0 3 0,-1-6-6 16,1 6 1-16,0 0 3 0,0 0-6 0,0 0 5 16,0 0 0-16,0 0-3 0,0 0 3 0,-7-2-9 15,7 2 3-15,0 0 0 0,0 0 5 0,0 0-2 16,0 0-10-16,0 0-1 0,0 0-1 0,0 0 4 16,-7 8-5-16,6 0 2 0,-1-2 2 0,-2 6-2 15,-1 0 2-15,-1 5-7 0,0 1 8 0,-1 7 2 16,0 3 5-16,0 1-5 0,-1 2 4 0,0 1 5 0,3 1-1 15,-1 1-2-15,-3 1 3 0,0 0-7 16,-1 11-8-16,2-13 1 0,-1 2 5 0,1-3 1 0,-1-3-6 16,-1 0 3-16,3-1 2 0,-2-3-8 0,2-4 2 15,2-2 0-15,0 1-3 0,-1-5 2 0,2-1 0 16,0-2-6-16,1-4 7 0,0 1-3 16,1-3 3-16,0-1-4 0,1 1 4 0,1-1 1 0,-2-1-3 15,1-1 1-15,0 1-4 0,1-4-12 0,-2 6-13 16,2-6-22-16,-1 2-10 0,1-2-42 0,0 0-77 15,0 0-193-15,0 0 86 0</inkml:trace>
  <inkml:trace contextRef="#ctx0" brushRef="#br0" timeOffset="145560.546">21309 11613 32 0,'4'-4'62'0,"3"0"-2"0,-3 0 3 16,2 1-12-16,3-1-5 0,-4 0-6 0,4 3 2 16,-4-2-11-16,2 1-2 0,-2 0-5 0,-3 0 3 15,2-1-4-15,-4 3 4 0,8-2 1 0,-8 2 7 16,0 0 7-16,0 0-7 0,5 5 0 0,-5-5-5 0,-8 12 2 16,-1-3-11-16,-1 5 5 0,0 0 0 15,-4 0-11-15,-4 7-4 0,1-6 11 0,-2 2-14 16,5-3 8-16,-4 3-4 0,4-4 3 0,-1 1-6 15,1 0-4-15,1 0 5 0,-1 0-1 0,1-1-11 16,2-2 1-16,2-1-4 0,1-2-4 0,0 0 1 0,2 0 6 16,2-4-4-16,-1 2-1 0,4-1-4 15,1-2-2-15,1 2 1 0,-1 0-2 0,4-2-2 16,1-1 7-16,5 0-8 0,-1-4 3 0,0 0 6 0,8-1 1 16,1-2-14-16,1 0 9 0,-1-3-1 15,0 2 2-15,0-1-2 0,2-1 1 0,-3-1 3 16,-1 1 3-16,1 1-3 0,-6 2-1 0,1 0 4 0,-2 0 0 15,-4 2 0-15,2 0-2 0,-4 2 12 0,1-2 4 16,-1 1 2-16,-4 2 1 0,0 0 1 0,0 0-5 16,0 0 8-16,0 0-9 0,-9 12 4 0,4-4-4 15,-4-1 0-15,0 3-6 0,-8 0 2 0,6 3 1 16,-6-1 0-16,3 1 3 0,-4 1-3 0,6-2 2 16,-1 0-4-16,-1 1-1 0,0-3 3 0,1 0-4 15,0 1 1-15,4-2 5 0,-1-2-1 0,2 2 0 16,2-2 0-16,1-1 1 0,1 1-11 0,-4-6-7 15,6 4 6-15,2 0-2 0,-3-2 1 0,3-3 1 16,3 4-2-16,-3-4 4 0,10-1-1 0,-10 1 1 16,14-6-1-16,-4-1 8 0,6-1-4 0,0-1-1 15,1 1 1-15,1-4-3 0,7-2 4 0,-8 1 3 16,4-1 1-16,1-1 0 0,-5 4 3 0,-1-1 0 16,1 4 0-16,0-4 1 0,-3 4-1 0,-5-1 6 15,1 5-4-15,-5 0-4 0,1 0 4 0,1 1 5 16,-3 0 5-16,1 2 4 0,-2 1-1 0,-3 0 0 15,0 0-10-15,0 0 6 0,-8 11-5 0,0-3 3 16,-4 5-5-16,0-2 0 0,-3 2 2 0,-5 4-3 16,0-1 1-16,-1 1-8 0,6-4 4 0,-2 1 4 0,-4 3-5 15,4-6-6-15,-4 6 2 0,4-4 0 0,3-1-4 16,-4 0 8-16,5 0 0 0,-1-3 1 0,1 4-4 16,5-7 2-16,-2 0-8 0,4-2-4 15,2 0-10-15,0 1-2 0,0-1-1 0,4-2 5 0,-1 2 3 16,1-4 2-16,0 0 2 0,13-1 3 0,-9-3-3 15,10-1 0-15,-2 0 2 0,6-3 3 16,-2-1-4-16,4 1 5 0,4-6-1 0,-6 4-2 16,0 1-1-16,1-2 4 0,-1 2 0 0,1 0-1 0,-2-1 1 15,0 2 13-15,-6 1-14 0,1 3 5 0,-2 1-1 16,-4-2-5-16,1 3 5 0,-2-1 0 0,-5 3 2 16,6 5 9-16,-5 0-8 0,-3 0-2 0,-2 2-1 15,-4 3 2-15,2 3 1 0,-4-2 1 0,-3 4 0 16,-1 2 2-16,0-4-10 0,2 0 11 0,-2 0-7 15,3 0 3-15,-1 0 7 0,-2-1-3 0,1 1-9 16,3-7 5-16,3 5 1 0,2-7-1 0,-1 1-11 16,3 0 3-16,1-1-4 0,0-1 3 0,3 1 5 15,-1-4-6-15,2 2-6 0,-2-2 1 0,-4069 0 6 16,8149 0-1-16,-4060-7 5 0,-11 3-3 0,9-3 5 16,-5 2-3-16,3 0-8 0,4-5 4 0,-1 1 5 15,-1-1-1-15,-2 3 6 0,1-4-10 0,-2 4 3 16,-1 3-1-16,-2-4-1 0,-3 5 2 0,2-1 0 15,-2 1 1-15,-4 3 3 0,-1 0-2 0,-4 0 4 16,6 4-3-16,-5 1 6 0,-1 2-7 0,-1 0 2 0,1 2 0 16,-6 2 3-16,2-2 3 0,-1 0-4 0,0 1 1 15,1 0-3-15,-1 1 6 0,1-1-4 16,-1-2-7-16,3 2 6 0,0-1-3 0,-2-4 3 16,3 2-1-16,1-2 1 0,0-2-2 0,3 1 4 0,-1-3-12 15,2 2 5-15,4-2 1 0,-8-1-1 0,15-4-3 16,-5 3 1-16,3-3-3 0,-3-2-1 15,7-1-1-15,-7 3 3 0,9-4-7 0,-6 5-2 16,4-4 1-16,-3-3-6 0,1 1 7 0,-3 5-4 0,-3-5-9 16,1 4-2-16,-1-1-8 0,-2-1-6 0,0 3-5 15,-2 0-28-15,-1 0-81 0,0 1 37 0</inkml:trace>
  <inkml:trace contextRef="#ctx0" brushRef="#br0" timeOffset="155071.362">21187 12608 44 0,'-5'-5'124'0,"-1"1"-10"0,2-2-5 0,-1 4-12 0,1-1-11 15,-4 2-14-15,-1-2-8 0,3 5-3 16,6-2-13-16,-21 3-3 0,11-1-9 0,-4 3 1 0,5-1 3 15,-6 4-14-15,1 4 4 0,0-5-13 0,3 3 6 16,-1 0-3-16,-2 3-1 0,2-1-14 0,3-4 9 16,0 2-3-16,2 0-2 0,0-1 2 0,2 1 1 15,1-1-3-15,-1-1-1 0,-1-1 2 0,6-1-4 16,0 0 0-16,-3-1 0 0,3 1-1 0,3-2 5 16,-3-2-6-16,0 2-3 0,6-1 7 0,-6-3-8 15,5 4 6-15,2-3-5 0,-7-1 3 0,10-1-6 16,-4-2 1-16,2-1 7 0,0 0-3 0,-1 0 2 15,3-1 1-15,-1 0-1 0,-1-3-11 0,-2 2 8 16,3 0-3-16,-4 1 0 0,1 1 1 0,1-4 4 16,-4 4-5-16,2 1 0 0,1 1-2 0,-4-1 8 0,0-1-6 15,1 2-4-15,-3 2 1 0,2-3 5 16,-2 3-1-16,0 0 0 0,0 0-2 0,0 0 10 16,4 7-5-16,-4 0 2 0,0-2 5 0,0 6 2 15,0-2-5-15,-3 5 6 0,2 1-8 0,-1 4 4 16,-1-5-4-16,1 3 2 0,0-2 1 0,0-1-5 15,0 3-2-15,0-5 4 0,0 3-2 0,-1-3-2 0,3-3-5 16,-1 1 3-16,-1 2-11 0,1-4-12 0,1 0-6 16,0-2-16-16,0-1-10 0,1 2-3 0,1-3-10 15,-1-1-1-15,-1-3-4 0,7 1-13 0,-7-1-53 16,0 0-152-16,13-10 67 0</inkml:trace>
  <inkml:trace contextRef="#ctx0" brushRef="#br0" timeOffset="155411.332">21259 12750 70 0,'1'-4'115'16,"-1"1"3"-16,0 3-1 0,-1-5-5 0,1 5-13 15,0 0-12-15,-6-5-10 0,6 5-7 0,-10 0-2 16,10 0-8-16,0 0-7 0,-10 5-8 0,5-2-5 16,1 0-4-16,3 1-5 0,-3 1-2 0,0 0 2 15,2 0-4-15,0 2-3 0,1-2-3 0,2 3-5 16,1-2 10-16,-2 1-9 0,4 3-1 0,0-3 3 15,0 3-6-15,3-3 5 0,2 1-4 0,-3-2 8 16,4 0-10-16,-1 1 1 0,0 0-4 0,3-2 0 16,-1 2-2-16,3-2-1 0,-3 1-2 0,-1-2-2 15,1 1 6-15,-2-1-1 0,0 0-3 0,-1 0-1 0,1-1 3 16,-4-1-4-16,1 2 3 0,-2-1-2 0,1-1 5 16,-3 1-1-16,0 4-9 0,-4-5-1 15,-1 3 4-15,-1-1-3 0,-2 3 6 0,-2-1-6 16,-2-1-4-16,-2 2 0 0,-2-2-10 0,0 2-7 0,0-2-14 15,-6 2-3-15,1-2-12 0,-1 0-10 0,0-1-11 16,1-1-13-16,0-3-15 0,-2 3-83 0,1-3-198 16,-1-1 87-16</inkml:trace>
  <inkml:trace contextRef="#ctx0" brushRef="#br0" timeOffset="155603.403">21293 12620 157 0,'14'-12'155'0,"3"4"-17"0,2-1-11 16,-4 4-17-16,3-1-9 0,0 0-17 0,0 1-30 16,-3 0-37-16,1 3-53 0,-5 0-116 0,1 1-164 15,-4-1 73-15</inkml:trace>
  <inkml:trace contextRef="#ctx0" brushRef="#br0" timeOffset="156251.428">21732 12843 144 0,'0'0'127'0,"10"-1"-2"16,-3-1-20-16,-2 1-11 0,6 0-9 0,0 0-9 15,1-2-2-15,0 3-12 0,1-2-8 0,-2 0-7 16,1 2-4-16,0 0-9 0,-1 0-16 0,-4 0-14 16,3-2-9-16,-2 2-18 0,-1-1-14 0,-2 0-1 15,-5 1-6-15,0 0-1 0,12 0-11 0,-12 0-8 16,4-3-12-16,-4 3-42 0,0 0-127 0,0 0 57 15</inkml:trace>
  <inkml:trace contextRef="#ctx0" brushRef="#br0" timeOffset="156669.387">21852 12741 61 0,'0'0'108'0,"0"-5"-8"0,0 5 8 15,1-4-18-15,-1 4 3 0,0 0-8 0,0 0 2 0,1-3-7 16,-1 3 0-16,0 0 2 0,0 0 3 15,0 0-15-15,4-3-1 0,-4 3-4 0,0 0-11 16,0 0-3-16,0 0-6 0,0 0-3 0,0 0-3 0,0 0-11 16,5 10 3-16,-2-7-3 0,-3 2 1 0,2 1-4 15,1-1-4-15,-1 0 1 0,1 1-2 0,3 3 6 16,-3-4 7-16,6 4-5 0,-3-2 5 0,0 2-2 16,2-3 2-16,0 4-4 0,-2-3 2 0,2 0-2 15,2 1-2-15,-2-1-1 0,3 2-1 0,-3-4-3 16,-3 2-4-16,3 1 1 0,-2-3-2 15,-2 2-3-15,-4-2-5 0,4 3-2 0,-3-3-11 0,-6 4-16 16,1 2-28-16,-4 1-35 0,-2-4-40 0,-4 4-40 16,-4 0-123-16,-5 3-309 0,3-6 136 0</inkml:trace>
  <inkml:trace contextRef="#ctx0" brushRef="#br0" timeOffset="157327.36">22568 12625 118 0,'-2'-3'139'16,"-3"-2"-10"-16,0 0 3 0,-3 1-11 0,-2-3-3 16,1 2-5-16,-4 0-5 0,1 2-1 0,-1 1-5 15,0-1 3-15,-7 2-5 0,4 3-7 16,-2 2-7-16,0-1-11 0,0 2-5 0,5 2-7 0,-2-1-9 16,3 2-4-16,3-3-5 0,0 6-5 0,1-2-3 15,0-2-9-15,1 4 3 0,0-3-6 0,4 1-2 16,1-2-4-16,2-1-7 0,-1 1-1 0,2-2-9 15,0 0 4-15,2-1 0 0,2-1-6 0,0 0 2 16,3 0-1-16,-1-3 3 0,2 0-17 16,5-4 12-16,-3 3-3 0,0-3 1 0,1 0-9 0,-1-3 6 15,-1 2 1-15,3-2-1 0,-4-1-4 16,0 1 6-16,0 0-4 0,-3 0 1 0,1 2 3 0,-2-2 3 16,1 2-4-16,-3 0 3 0,1 2 2 0,-2 0-4 15,-2 3 4-15,5-2 0 0,-5 2-3 0,0 0-2 16,0 12 4-16,-2-2 2 0,-1 0 2 0,3 4-3 15,-2 1-3-15,-1 2 0 0,-1-2 1 0,3 4 4 16,-4-5-3-16,2 3 5 0,1-2-4 0,-1-4-3 16,-1 2 5-16,3-1-8 0,0-1-21 0,-2-1-21 15,2-4-22-15,1 3-21 0,0-4-22 0,0-2-17 16,0 1-28-16,0-4-80 0,0 5-259 0,0-5 115 0</inkml:trace>
  <inkml:trace contextRef="#ctx0" brushRef="#br0" timeOffset="157696.018">22595 12593 145 0,'4'-2'140'0,"-4"2"-9"0,9-3-7 0,1 1-11 16,-1-3-9-16,2 2-11 0,0-1-8 15,3 0-8-15,-2 0-5 0,-1 0-11 0,1-1-7 16,-2 2-3-16,0 2 2 0,-5-2-13 0,1 1 0 0,0 1-10 16,-1-1 12-16,-3 0 11 0,-2 2 4 0,5-3 8 15,-5 3 1-15,5-3 1 0,-5 3-5 0,4-1 1 16,-4 1-11-16,0 0-2 0,0 0-5 0,0 0-9 16,0 0 2-16,-4 11-2 0,1-5-8 0,1 5-3 15,-2 0-5-15,1 5 0 0,-2 2-1 0,-2 7-3 16,3 0-6-16,2-6-1 0,-3 6 5 0,1-6-3 15,0 5 2-15,3-4-5 0,-4-2-2 0,1 2 0 16,3-3-2-16,-2-1-1 0,-1 0-9 0,2-2-19 16,-1-2-12-16,-1 2-25 0,0-7-14 0,2 1-17 15,1 0-20-15,-2-3-19 0,2-1-12 0,-2 0-135 16,-1 0-301-16,-1-3 134 0</inkml:trace>
  <inkml:trace contextRef="#ctx0" brushRef="#br0" timeOffset="157874.591">22622 12711 118 0,'3'-2'144'16,"4"2"-13"-16,-1-2-12 0,5-1-8 0,3 1-16 16,4-3-8-16,0 2-11 0,10-5-6 0,0 2-13 15,-1-3-20-15,2-1-29 0,0-2-36 0,5 2-42 16,-5-4-90-16,1 2-172 0,-6-1 76 0</inkml:trace>
  <inkml:trace contextRef="#ctx0" brushRef="#br0" timeOffset="159539.407">21510 11312 111 0,'0'0'124'16,"-6"-4"-11"-16,2 3-7 0,4 1-6 0,-5-3-13 16,5 3 1-16,-8-1-4 0,5-1-8 0,3 2-9 15,0 0-1-15,-4-4-13 0,4 4-7 0,-3-5-2 0,3 2-4 16,0 3-5-16,3-10 0 0,-1 3-5 15,2-1-4-15,1-1-2 0,3 0 3 0,-3-2-8 16,5 2-4-16,-2-3 1 0,3-1-4 0,-2 2-2 16,4 0-1-16,-3 1 1 0,3-1-2 0,0 4-3 0,-3 0 1 15,2 2 0-15,0 1 5 0,-2-1-6 0,2 1 1 16,0 1-4-16,-2 3-1 0,-1 0 2 0,-2 3 3 16,0-1-4-16,2 5 2 0,2 0 2 0,-4 2-5 15,-1 2 0-15,1 6-4 0,3 5 6 0,-3 3 4 16,1 4-8-16,-3 2-2 0,4-5 5 0,-5 4-2 15,1-1-3-15,0 5 2 0,0-4 2 0,4 0-4 16,-4-2 4-16,3 0 3 0,-3-3-3 0,3 1-2 16,-2-8 0-16,2-1 0 0,-2-1 4 0,2-2-5 15,-1-4 4-15,1-2 1 0,0-1-3 0,1 0-6 16,1-3 3-16,0 2 6 0,-1-6 0 0,5 0-3 16,-6-3-4-16,2 0 4 0,0 0 3 0,0 0-2 15,0-2-3-15,-2-2 2 0,0 5 4 0,-4-4-4 16,1 3 1-16,-1-1 4 0,-3 0-5 0,-1 1-7 15,0 3 5-15,-1-5-10 0,1 5 5 0,0 0-1 0,0 0 2 16,-9-2 2-16,9 2-2 0,-12 7 4 16,6-3 2-16,2 2-5 0,-1 1 0 0,1 2 2 15,0 1-3-15,3 1 4 0,-1 1 1 0,0 1-7 0,4 1 6 16,0 4-1-16,-2-1-6 0,5 1 8 0,-1-1 0 16,1 1 0-16,-1-3-4 0,2 3 2 15,1 0 0-15,-2 1-3 0,3 0 1 0,-2-2-1 16,-1 0 2-16,0 0 3 0,-1 0 2 0,4 0-5 0,-4 0 4 15,7-1-2-15,-6 1-2 0,-1-5 6 16,4 3-6-16,1-1 0 0,-5-3 2 0,2-1-1 16,-1 1 2-16,0-1 4 0,0-1-5 0,1 4 4 0,-3-8-2 15,1 5 1-15,0-6-3 0,-2 3 2 0,2 1 3 16,-1-3-6-16,-3 0 3 0,1 1-2 0,2-1 4 16,0 0-3-16,-6 0-1 0,0-2-8 15,1 2 6-15,-1 0-12 0,-1-1 5 0,-1 0 6 0,0 0-5 16,-5 2-7-16,2-1-3 0,-3-1 3 0,2 2 5 15,-3-1-8-15,-1 1 9 0,-1-2-15 0,4-2-11 16,-8 1-13-16,5 2-7 0,-6-4-23 0,2 2-87 16,-2 0-181-16,3-3 81 0</inkml:trace>
  <inkml:trace contextRef="#ctx0" brushRef="#br0" timeOffset="160404.392">22538 11139 82 0,'0'0'134'0,"-3"-7"-7"0,2 5-2 16,1 2-16-16,-1-4-7 0,1 4-14 0,0 0-5 16,-4-4-13-16,4 4-6 0,0 0-10 0,0 0-6 15,0 0-8-15,-14 14 2 0,5 1 3 16,-5 6-2-16,-3 4 2 0,3 1-5 0,0 3-4 0,-1 1 8 16,-1 0-5-16,1 4-3 0,2-1-1 0,0 10-3 15,3-9-2-15,5-1-1 0,1-4-4 0,0 1-3 16,3-3 1-16,4-1-7 0,-1-9 2 0,0 0-7 15,1-2-1-15,1-3 2 0,1-3-1 0,3-1-12 16,0-2 10-16,-1-2-5 0,1-1 2 0,6-2 5 16,-4-2-5-16,3-3 5 0,1-3-8 0,0-1 1 15,2 2-10-15,-4-7 7 0,4 2 2 0,-5 0 7 16,1-3-8-16,-5 0 0 0,0 2-2 0,-3 0 0 0,2-3 5 16,-5 5 4-16,-1-2 5 0,-2 2 6 15,-3 0 7-15,-1 4-9 0,-3 0-1 0,-3 3 0 16,-1 2 0-16,-7 2-6 0,2 5 3 0,-4 1-14 15,-7 6-22-15,0 0-24 0,3 3-24 0,-2-3-39 0,4 4-49 16,-1-1-109-16,2 3-288 0,5-6 127 0</inkml:trace>
  <inkml:trace contextRef="#ctx0" brushRef="#br0" timeOffset="167015.887">3108 3255 58 0,'0'0'88'0,"0"0"-11"0,-5-1-1 0,5 1-3 15,0 0-9-15,0 0-4 0,0 0 1 0,0 0-7 0,0 0-4 16,0 0 5-16,0 0-14 0,-1-4-4 0,1 4-1 16,0 0-2-16,0 0-5 0,0 0 15 0,0 0-23 15,0 0 4-15,0 0-8 0,0 0 4 0,13-4-12 16,-8 4 5-16,10-2-8 0,2-1 5 16,4-7 3-16,1 8-3 0,6-3 0 0,4-3-11 15,4 3 4-15,-4 1-5 0,8-1 4 0,-3 0 1 16,2 0-6-16,1-2 2 0,-2 4 6 0,3-2 3 0,10-3 0 15,-12 3-8-15,0 0 3 0,-3 0-3 0,1-1 1 16,-1 2-2-16,-8-1-3 0,0 1 10 16,-7 1-7-16,0 1-1 0,-4-1 4 0,-2 1-2 15,-2 0 4-15,-3 1-3 0,-1 1 1 0,-4-1 0 16,-5 1-6-16,12-4 9 0,-6 4-1 0,-6 0 12 16,5-1 9-16,-5 1 2 0,9-2 0 0,-9 2-3 15,0 0 2-15,3-1-11 0,-3 1 3 0,0 0-7 16,0 0-4-16,0 0-17 0,0 0-23 0,1-4-33 15,-1 4-30-15,0 0-100 0,0 0-212 0,0 0 94 16</inkml:trace>
  <inkml:trace contextRef="#ctx0" brushRef="#br0" timeOffset="177840.091">1262 3050 95 0,'0'0'150'0,"0"0"-18"16,-4-5-21-16,4 5-8 0,0 0-5 0,14-4-14 0,-2 1-6 16,-1-1-9-16,7 0-7 0,0-5-7 0,1 3-6 15,1 0 5-15,1-2-6 0,8 1-9 16,-3-3 0-16,3 1 1 0,-1-2 2 0,3 1-8 0,-4 0-3 15,-2 3 0-15,2-5-13 0,-1 1 10 16,-3 6-1-16,1-5-13 0,-4 3 5 0,-3 2-3 16,1-2 0-16,-2 0 4 0,1 3-9 0,-4 0 0 0,0-1-4 15,-3 1-4-15,-5 2-6 0,4 0-22 0,-5 1-16 16,1-1-26-16,-5 2-19 0,5-1-22 16,-5 1-110-16,0 0-235 0,0 0 104 0</inkml:trace>
  <inkml:trace contextRef="#ctx0" brushRef="#br0" timeOffset="178084.56">1363 3202 18 0,'0'0'118'0,"0"0"-3"0,0 0-6 0,18-5-16 15,-5-1-6-15,-2-1-2 0,6 0-1 0,0-2-11 16,9-3-4-16,-2 0-9 0,3-2-4 0,1 1-13 16,-1 0-1-16,0-2 5 0,0 2-12 0,1 0-6 15,-1-2-18-15,-3 0-19 0,-1 3-18 0,-5 1-18 16,1-1-13-16,-4 1-19 0,2-1-85 0,0 0-174 16,-6-1 77-16</inkml:trace>
  <inkml:trace contextRef="#ctx0" brushRef="#br0" timeOffset="178457.723">1677 2653 136 0,'-5'-2'197'16,"-1"-1"-8"-16,2 3-24 0,-1-2-14 0,5 2-16 15,-5-2-15-15,5 2-13 0,-3-3-7 16,3 3-11-16,-3-4-11 0,3 4-8 0,0 0-5 0,0 0-8 15,8-6-2-15,-3 4-7 0,1-1-3 0,1-1-7 16,1 2 3-16,1-1-6 0,1 0 0 0,1-1-5 16,-2 1 1-16,4 1-1 0,-1-1-5 0,-1 1 0 15,3-3-6-15,-1 2 5 0,1 1 1 16,0 0-8-16,0 1-3 0,3-1 0 0,0-2-3 0,0 6 0 16,1-4 1-16,-4 2-5 0,-1 0 4 15,5 4-4-15,-3-2 1 0,-2-1-3 0,-1 3-1 0,5 3 2 16,-4-3-1-16,1 2 1 0,-2 2-3 0,-1-1 2 15,-2 0 1-15,-1 5 4 0,-2 4 5 0,-3 0-1 16,-6 10 4-16,-3 0-1 0,-3 4 3 0,-16 11-4 16,0 3-1-16,-8 2-1 0,-3 0-1 15,-2 0-19-15,-2 0-15 0,-2 2-26 0,-15 15-31 0,17-20-65 16,0 2-51-16,-2 2-136 0,1-2-358 16,-2 0 158-16</inkml:trace>
  <inkml:trace contextRef="#ctx0" brushRef="#br0" timeOffset="193048.466">567 11478 121 0,'0'0'160'0,"0"0"-9"16,4 2-13-16,-4-2-13 0,0 0-4 0,0 0-13 15,0 0 0-15,8-5-9 0,-4 3-1 0,0 0-4 16,-1-1-6-16,2 0-4 0,2-1-5 0,2-4-3 16,0 1-5-16,0-3-5 0,3-3-7 0,-1-2-4 15,-2-1 1-15,9-8-4 0,-4 3-6 0,3-4-3 16,-4-4-10-16,2-2 1 0,-1-2-4 0,5-13-1 16,-2 2-7-16,-1-2-2 0,-5 13 0 0,3-13 0 15,-9 10-7-15,1 4-1 0,-1-3 6 0,-1 1-8 16,-4 1-1-16,-1 3 1 0,0-1-4 0,-3 4 4 15,3 9-2-15,-5-8-3 0,-1 9 0 0,0 3 1 16,1 2 0-16,2 4 8 0,0 0 15 0,2 2-2 16,-2 2 4-16,3 0-1 0,-2-1-4 0,3 5-5 15,0 0 0-15,0 0-5 0,-4 14-3 0,4 3 2 0,0 3 1 16,0 10-2-16,3 4-3 0,1 14 1 0,-1 0-1 16,1 1-10-16,3 3 9 0,1-1-5 15,-2-1 1-15,-1 0 2 0,0-1-2 0,1-1 0 0,2-2-6 16,-7-13 3-16,4 1-1 0,-2-2 1 0,-1-4 3 15,4 5-2-15,-3-7 0 0,3-1-3 0,1-7 2 16,-4 0 0-16,-2 0-4 0,3-3 4 0,1-4 0 16,-4 0-1-16,3-5-10 0,-4 1-16 0,0-2-12 15,4-1-8-15,-4 0-5 0,1-3 1 0,-1-1 1 16,0 0-6-16,7-9 0 0,-5-3-12 0,2-6-3 16,0-1-6-16,-3-9-8 0,3-4 0 0,-1 0 5 15,-1-2 4-15,2-1 4 0,2-11 9 0,-2 11 3 16,0 0 6-16,1 1 2 0,3 5 15 0,-2 1-4 15,3 3 7-15,-4 7 0 0,2 1 14 0,3 2-3 16,-5 7 8-16,0-5 2 0,3 9 10 0,-3-4 8 16,0 5-7-16,1 0 1 0,-2 2 15 0,1 1-8 15,-5 0 9-15,0 0 10 0,11 5-4 0,-10 1-5 16,0 2 4-16,-2 3 0 0,-2 2-4 0,-2 1 4 16,-1 3-5-16,-2 0 0 0,-2 0 8 0,0 0-2 15,-3 4-1-15,0-3-3 0,4-4 0 0,0-1 1 16,-1 2-4-16,5-3 1 0,0-3-6 0,-2 0 0 15,2 0 2-15,4 2 1 0,0-3-5 0,1 1-2 16,0 0-5-16,1 0 1 0,3 1 3 0,1-2-2 16,0 2 2-16,3-2 3 0,3 4-1 0,-2-3 1 15,0 0 1-15,5 2-3 0,0-2 0 0,1 0 5 16,0-1-3-16,0 1 3 0,-4-4-3 0,1 1-1 16,3-2 0-16,-3-2 0 0,-1 1-7 0,2 0 2 15,1-1-1-15,-1-2-4 0,0 0-4 0,1-1-6 16,-4-1-3-16,1-3-9 0,0 1-8 0,-1-1-6 15,-1-3-11-15,0-1-7 0,-2-1-14 0,2-2-4 16,-2-4-13-16,-1-1 0 0,-2 0-14 0,0-1-4 16,-2-7-2-16,-2 7-9 0,-2-8-75 0,-1-2-206 0,-2 3 92 15</inkml:trace>
  <inkml:trace contextRef="#ctx0" brushRef="#br0" timeOffset="193584.504">1253 11015 164 0,'-3'-26'34'0,"1"1"7"0,-2 7-1 0,0-9 6 15,3 8 9-15,-3 2 7 0,-1 2 5 0,2 0 12 0,1 4 5 16,-2 3 7-16,1 0 2 0,2 0 13 0,-3 1 0 15,3 1 0-15,-1 2 0 0,-1-1-6 0,3-1-16 16,0 6 0-16,0 0-9 0,0 0-2 0,0 0 2 16,0 15 3-16,4 2 0 0,1 7-9 0,-1 7 2 15,0-2-1-15,-3 3-4 0,4-1-6 0,0 3-4 16,-1 0-10-16,2 2 2 0,-1-2-6 0,0-2-8 16,-2-6 2-16,1 3-6 0,-1-6-3 0,0-2-3 15,0-4-3-15,0-3-2 0,1-1-13 0,-1-3-15 16,-2-4-13-16,2 1-20 0,-2-4-10 0,-1 1 1 15,3-3-6-15,-3-1-5 0,0 0-18 0,5-18-13 16,-1 3-16-16,-2-3 1 0,1-9 16 0,-2 1-7 16,-1-4-2-16,-1-2 6 0,0-1 6 0,-6-1 4 15,6 0 2-15,-2-4 24 0,1 5-2 0,0 1 18 16,1 3 16-16,0 9 16 0,1 4 6 0,0 3 28 16,-1 3-9-16,1 4 11 0,-2 2 9 0,4 2 13 15,-2 2 10-15,0 0 12 0,9 8 4 0,-7 3-4 16,5 6-1-16,-1 1-4 0,0 4-4 0,-1 5-1 15,1-9-3-15,1 7-7 0,2 3-1 0,-8-2-4 16,3-8-3-16,1 6-3 0,-1-7-6 0,0-1-2 16,0-3-6-16,-3-4-2 0,4-1 1 0,-4 0-4 0,2-2 3 15,-2 0-4-15,1-3-3 0,0 0-1 16,1-2-4-16,-3-1 3 0,0 0-4 0,9-7 2 16,-4-3-3-16,1 0 3 0,-2 2-6 0,1 2-1 15,-1 0-1-15,5 0 0 0,-5 1 2 0,2-2-2 16,-3 4 1-16,6 3 3 0,-3 0-2 0,2 0 0 15,-2 5 2-15,3 0 4 0,0 0-8 0,0 0 3 16,-1 3-4-16,-2-1 2 0,0-1 1 0,3 2-2 16,-4-1-10-16,-1-2-10 0,1-1-16 0,-1 2-23 0,0-4-2 15,-1 1-7-15,-3 0-27 0,0-3-19 0,0 0-18 16,0 0-20-16,0 0-5 0,0 0-105 0,-14-6-280 16,3 4 125-16</inkml:trace>
  <inkml:trace contextRef="#ctx0" brushRef="#br0" timeOffset="193732.686">1263 11042 93 0,'-6'-7'182'0,"-3"4"-8"0,3 1-18 0,-1 1-7 16,5 0-21-16,-1-2-12 0,3 3-11 0,-3-3-10 15,3 3-13-15,0 0-4 0,0 0-9 0,12-4-10 16,-6 3-5-16,4-3-9 0,0 2-10 0,3-2-14 16,4-2-25-16,2 1-33 0,1-2-29 0,0-1-52 15,-1 1-118-15,-1 0-256 0,1 0 113 0</inkml:trace>
  <inkml:trace contextRef="#ctx0" brushRef="#br0" timeOffset="194165.207">1882 10926 115 0,'-9'-15'175'0,"1"4"-7"0,-1 3-6 16,3-2-8-16,2 6-7 0,0-2-9 0,-1-1-15 15,1 4-17-15,4 1-8 0,0 2-6 0,0 0-11 16,-6 8-5-16,3 9-11 0,2 2-3 0,1 7-1 16,-4 7-1-16,4 1-2 0,5 15-1 0,-1 2 2 0,4 3-2 15,-2-1-2-15,3 3-3 0,1 2 7 0,3 24-9 16,-3-25-5-16,0 0 1 0,-1 2-4 0,-1-2-5 16,5 0-5-16,-4-1 0 0,0-2-7 15,-3-4-4-15,2-3 2 0,-2-11-2 0,0-4-6 0,2-1-1 16,-1-2 0-16,-4 0-12 0,1-8-19 0,0-5-24 15,0 1-18-15,-4-5-25 0,0-3-18 16,4 1-29-16,-3-7-8 0,-1 1-20 0,-1 1-21 16,-3-3-119-16,4-2-321 0,-13-4 142 0</inkml:trace>
  <inkml:trace contextRef="#ctx0" brushRef="#br0" timeOffset="194909.106">1787 11392 5 0,'6'-11'170'0,"2"1"1"16,1 3-11-16,0-3-12 0,5 3-12 0,-2 1-13 15,5 1-9-15,-2-1-4 0,6 2-10 0,-1 2-13 16,-1 1-4-16,0 1-7 0,-2 3-7 0,2 0-8 16,-6 0-6-16,0 2-4 0,-1 2-5 0,-3-4-6 15,4 5-2-15,-4 1-8 0,-2-1 2 0,0 3-1 16,-5-1-3-16,-2 2-3 0,-1-2-4 0,0 4-4 15,-6-4 2-15,1 7-6 0,-2-8 1 0,-1 2 0 16,-2 4-7-16,-2-3 5 0,4-3-3 0,-5 0-3 16,1-1 2-16,1-3-3 0,1 0 0 0,2-1 4 15,-3 1-3-15,3-3-1 0,2 0-1 0,0 1 1 16,1 0-5-16,3-1 0 0,3-2-7 0,-7 0-7 16,7 0 3-16,0 0-3 0,0 0 2 0,0 0 0 15,0 0 5-15,0 0 3 0,14-17-1 0,-5 8-1 16,-1-3 3-16,6-1-6 0,-3 1 6 0,2-5-3 15,1 2 3-15,-1-2-1 0,1 3 1 0,-1-7-2 16,1 0-1-16,-5 5 4 0,0 0-2 0,-4-2 2 16,1 5-1-16,-2-1 1 0,0 4 2 0,-3-1-1 0,0 2 4 15,-1 1-2-15,-1 0-7 0,0 2 4 16,0 0 4-16,-2 2 9 0,3 1-2 0,-1-1 2 16,1 4 0-16,0 0 1 0,0 0-6 0,0 0-5 15,-14 9 6-15,11 1 1 0,1 2-8 0,-2 0 9 0,1 4-2 16,3-3-4-16,0 4-1 0,0-1-2 15,3 2 2-15,-3-1 1 0,6 2-4 0,-2-5 4 0,0 3-2 16,2-2-1-16,1-4-2 0,-2 0 4 0,1-1-2 16,1-3-3-16,-1-1-3 0,3-2 0 0,-1-2-2 15,3-2 4-15,-2-2 0 0,0-2-1 0,1-6-4 16,0 3 7-16,3-7-2 0,-3 3-2 0,-1-3 0 16,0 0 4-16,-1-2-2 0,-3 2-2 15,0-3 5-15,-1 2-5 0,-3-2-1 0,-2 0-3 0,1 5 9 16,-4-1-6-16,4 2 1 0,-5 1-3 0,5-2 2 15,-4 5 2-15,3 2 4 0,1 0 3 16,-3 0-2-16,1 1-3 0,2 4 2 0,-1-4 1 0,1 4-1 16,0 0 1-16,0 0 0 0,0 0 2 0,16 9-4 15,-8 0 4-15,-3-1 1 0,6 0-4 0,-3 2 2 16,1 5 3-16,5-3-5 0,-1 1 1 0,-2 1 1 16,3-1 1-16,-2 1-7 0,3-5 3 0,-5 0 5 15,3 2-10-15,-3-5 7 0,-1 0-5 0,0 0-8 16,1-1-10-16,-3-2-7 0,-1-2-13 0,2 1-1 15,-2-1-11-15,-6-1-21 0,12-4-6 0,-7-1-12 16,-1 0-19-16,2-4-26 0,2 2-73 0,-3-5-228 0,-1-1 101 16</inkml:trace>
  <inkml:trace contextRef="#ctx0" brushRef="#br0" timeOffset="195321.058">2503 11161 63 0,'0'-5'147'0,"0"5"0"0,0-5 0 16,0 5-4-16,1-6-11 0,-1 6-6 0,0 0-18 15,0 0-7-15,0 0-16 0,-5 12 0 0,2-4-5 16,1 6 1-16,-3-3 2 0,1 7-2 0,-1-1-3 0,2 0 0 16,3-2-5-16,-1 1-5 0,-2 4-6 0,6-3-6 15,-3-2-2-15,1 1-6 0,2-4-9 16,2 3-4-16,-1-2 3 0,2-2-5 0,-1-2-5 16,3 0-2-16,1-2-5 0,1-2-2 0,1-1-6 0,1-3-1 15,2-1-3-15,2-4-10 0,3-2-10 0,2-1-14 16,-4-1-12-16,7-5-13 0,-2-4-10 0,-5 5-11 15,-2-2 8-15,4-6-12 0,-6 5 4 0,-3-2 2 16,4-5-7-16,-6 3 9 0,1-5-1 0,-6 6-2 16,2-1 6-16,-3 2 4 0,-2 0 18 0,-3 5 16 15,-1 2 12-15,2 2 23 0,-2 2 14 0,0 1 11 16,2 1 9-16,-2 1 3 0,-1 3-6 0,5 0 4 16,-13 7 5-16,7 1 5 0,-1 2 2 0,-1 0 9 15,1 7-4-15,3 0-7 0,-1 1 0 0,5 2-3 16,0-2-6-16,0 2-4 0,4-2-4 0,-3-1-4 15,6 1-2-15,0 0-4 0,1-2-5 0,1-1 0 16,3-3-2-16,-3-2 0 0,5 1-8 0,2-4 2 16,2-3-8-16,-6-4-2 0,6-1-18 0,0-3-38 15,8-8-32-15,-3-4-45 0,5-2-52 0,-8-2-142 16,2-2-350-16,-3 0 156 0</inkml:trace>
  <inkml:trace contextRef="#ctx0" brushRef="#br0" timeOffset="196420.707">2988 11179 195 0,'-2'-5'221'16,"-2"2"-12"-16,1 0-16 0,2-1-20 0,1 4-7 0,0 0-21 15,0 0-4-15,0 0-5 0,1 19-2 16,2-5-6-16,1 6-13 0,0-2-11 0,3 9-8 15,-2-3-6-15,2 1-8 0,-4 0-8 0,1 0-7 16,0-7-7-16,0 0-7 0,0 2-2 0,-1-8-6 16,-2-2-5-16,3-1-1 0,-1 1-5 0,1-3-6 15,-3 1-8-15,1-2-2 0,-1-5-3 0,0 4-1 16,3-4-4-16,-4-1 2 0,0 0-3 0,5-10-1 0,-1 2-1 16,0-4-1-16,-3 0-7 0,5-5-2 0,-3 0-8 15,1 0 0-15,-1 0 1 0,-1 8 2 16,-2-4 4-16,1 5-3 0,-1-1-3 0,0 4 2 15,3 2-2-15,-2-1 1 0,-1 4 4 0,3-2 3 0,-3 2 5 16,11 6-1-16,-6-5 0 0,3 5 0 0,1 0 0 16,1 2 1-16,-2 1-1 0,1-1-1 0,1 0-1 15,-1-3 1-15,4 0-1 0,-2 6 5 0,2-7-7 16,-3 1-6-16,2-2-1 0,-1-1-8 0,1-2-8 16,-2 0-7-16,2-5-10 0,0 2-8 0,-1-3-9 15,0-1-6-15,-1-3-4 0,-2 0-8 0,-2 1-3 16,5-5-4-16,-4-3 0 0,-3 1 1 0,0-3-5 15,-5-6 6-15,1 2 3 0,-3-6 8 0,1-2 2 16,-5 1 12-16,-3 2 9 0,2-2 2 0,-1 4 12 16,-1 1 15-16,4 8 25 0,1 8 27 0,2 0 17 15,-1 2 0-15,0 1 0 0,4 2-2 0,0 4-6 16,0 0 7-16,0 0 15 0,0 26 1 0,1 0 2 16,3-2-3-16,4 2-4 0,-5 3-6 0,3 0 1 15,4 1-1-15,-2-1 0 0,-2 0-2 0,5 0-3 16,-2-3-2-16,-2-1-1 0,2-1-9 0,-1-4-3 15,-1-2-4-15,0-1-5 0,-2-5-3 0,2-1 0 16,-1-1-6-16,-1-2-10 0,0-3-5 0,-3 1-8 16,2-3-4-16,3 0-3 0,-2-5-3 0,-5 2-5 0,10-7-10 15,-2-2-16-15,0-1-16 0,-1-5-13 0,-1-4-7 16,0 2-3-16,-1-2 13 0,2-1 1 0,-3 4 10 16,-1 4 8-16,0 2 7 0,0 0 10 15,-2 2 1-15,3 3 17 0,0 0 13 0,0 2 18 0,2 2 13 16,-6 1 9-16,13 3 4 0,-4 3-1 0,0-1-3 15,-3 2 1-15,5-2-5 0,0 4 1 0,-2-2-6 16,0 2 1-16,0-3-5 0,2 1-2 16,-3 1-2-16,0-2-2 0,2-2-2 0,-2 1-13 0,-1-3-2 15,0 1-10-15,0-3-2 0,0 0-6 0,0-3-3 16,2-3-7-16,0 1-10 0,-2-3-4 0,0 1-4 16,-2-4-5-16,3 0-10 0,-3-8-15 0,-2 1-10 15,3-6 3-15,-5-2-6 0,-2-3 9 0,1 3 5 16,-6-3 5-16,-1-3 11 0,-3 2 8 0,1-3-1 15,0 4 22-15,-3 0 18 0,2 4 16 0,3 7 22 16,-1 2 18-16,3 5 23 0,1 0-2 0,0 3 4 16,2 5-2-16,1 0-3 0,1 3 4 0,0 0 11 15,1 15 3-15,0 2 3 0,6 5-2 0,0 5-7 16,1 3 0-16,1 0-4 0,1-1-3 0,0 3 0 16,0-2-5-16,-1-3-8 0,4 0-2 0,-3 3-9 15,1-5-2-15,0 3-5 0,-3-11-4 0,-3 1-1 16,4-3-3-16,-3-4 0 0,-3 0-10 0,6-2-9 15,-5-2-12-15,-2 1-11 0,1-5-6 0,2 2-9 0,-5-5-13 16,6-3-28-16,-6 3-40 0,7-10-40 16,-5 2-44-16,-2-3-137 0,-2-1-357 0,-5-4 158 15</inkml:trace>
  <inkml:trace contextRef="#ctx0" brushRef="#br0" timeOffset="196580.553">3480 11062 9 0,'0'0'176'0,"0"0"-19"0,0 0-15 16,4-11-14-16,0 7-16 0,2 0-7 0,3-6-14 15,0 2-12-15,-1-2-23 0,3-2-45 0,2-2-37 16,-5-3-44-16,-2 5-92 0,-2 2-175 0,-3-1 77 16</inkml:trace>
  <inkml:trace contextRef="#ctx0" brushRef="#br0" timeOffset="196752.357">2859 11119 194 0,'1'3'196'0,"-1"-3"-18"16,13 0-18-16,5-7-14 0,13-3-15 0,2-7-15 15,21-10-10-15,25-15-12 0,3 5-26 0,-2-2-83 16,-21 13-118-16,1-2-75 0,21-16-223 0,-33 21 99 15</inkml:trace>
  <inkml:trace contextRef="#ctx0" brushRef="#br0" timeOffset="197327.015">4003 11202 135 0,'4'-5'197'0,"1"2"-22"0,-4-5-17 0,7 1-16 15,-3-3-13-15,3 1-21 0,3-4-1 0,-3 2-12 16,-2 1-10-16,1-3-8 0,0 2-8 0,1-3-8 16,-7 2-3-16,2 0-11 0,-5-1-7 0,0 4-1 15,-2-3-12-15,-1 7 1 0,-3-3 0 0,2 4 9 16,-1 1 1-16,0 3 2 0,-3 3 5 0,-2 5 7 15,-1 4 6-15,-3 11 9 0,3 0 8 0,-1 1 3 16,6 3-3-16,-1-1-3 0,4 1-5 0,10 1-9 0,-4-4-7 16,7 1-6-16,5-9 3 0,2-3-11 0,8 1-7 15,9-9-15-15,5-5-38 0,19-11-66 16,29-23-95-16,-1-3-233 0,-2-10-450 0,-3-2 199 16</inkml:trace>
</inkml:ink>
</file>

<file path=ppt/ink/ink2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1-10-19T05:07:06.379"/>
    </inkml:context>
    <inkml:brush xml:id="br0">
      <inkml:brushProperty name="width" value="0.05292" units="cm"/>
      <inkml:brushProperty name="height" value="0.05292" units="cm"/>
      <inkml:brushProperty name="color" value="#FF0000"/>
    </inkml:brush>
  </inkml:definitions>
  <inkml:trace contextRef="#ctx0" brushRef="#br0">2751 1308 53 0,'-2'-5'48'15,"2"5"-2"-15,0 0 1 0,0 0 2 0,0 0-9 16,0 0 9-16,0 0-8 0,0 0-1 0,0 0-2 16,0 0 3-16,0 0-6 0,0 0-6 0,0 0 7 15,0 0-16-15,0 0 25 0,0 0-26 0,-5-2-3 16,5 2 2-16,0 0-2 0,0 0-5 0,0 0 14 16,0 0-18-16,0 0 8 0,0 18-3 0,-1-7-6 15,1 1-2-15,-4 5 8 0,4 0-14 0,-1 4 8 16,1-1 0-16,-2 11 2 0,2-1 3 0,0 1-8 15,0 2 1-15,3 2-2 0,-3 12 3 0,0-12 6 16,0-1-4-16,2 2-1 0,1-2 3 0,1 12 14 16,-1-15-20-16,-1-4 3 0,1 0 2 15,-1-1 6-15,1 2-8 0,0-12 1 0,0 4-7 16,0-3 9-16,-2-5-6 0,-1 1 3 0,4-1-3 16,-3-4-2-16,0 2 0 0,1-3 1 0,-1-2 4 15,0 0 1-15,-1-5-13 0,2 8-8 0,-2-8-14 16,1 5-9-16,-1-5-30 0,0 0-75 0,0 0-152 15,0 0 67-15</inkml:trace>
  <inkml:trace contextRef="#ctx0" brushRef="#br0" timeOffset="444.894">2693 1262 36 0,'13'-6'42'0,"-3"2"-4"0,2 3-1 0,1 1-2 15,0 1 6-15,3-1-6 0,0 4-2 0,2 3 3 16,-2-1-11-16,1 2 10 0,1 3-11 0,-2 2 4 16,0-1-10-16,0 2 5 0,-5-2-3 15,3 3-1-15,-2 2 0 0,-2 0-6 0,-2 0 2 16,-2 1 2-16,-2 0 6 0,-2 6 5 0,-2 3 2 0,-3-1 0 16,-5-2-10-16,-2 1-4 0,-7 4 2 0,3-8 2 15,-5 3-3-15,-3-3 11 0,0 0 15 0,-1-3 1 16,2-2 0-16,-5-2 9 0,2 1-9 0,4-8 3 15,-1 0 8-15,1 0 1 0,4-2-4 16,-3-2 9-16,5-1-11 0,3-2 5 0,0-2-12 16,2 2-12-16,9 0 4 0,-14-1-15 0,10-3-18 15,-1 1-19-15,5-4-30 0,0 2-22 0,0 5-34 16,8-12-117-16,-3 5-238 0,0 1 106 0</inkml:trace>
  <inkml:trace contextRef="#ctx0" brushRef="#br0" timeOffset="1632.434">3084 2097 11 0,'5'-23'88'0,"-2"13"-10"16,3 2-5-16,-2-2-8 0,0-2-7 0,-2-1-11 15,5-3-6-15,-2 1-4 0,0-2 0 0,1 0-5 16,-2-2-6-16,0 2 0 0,-4-2-5 0,0 3 0 15,3-2-4-15,-6 1 7 0,3 4-8 0,-1 2 3 16,-2-2 9-16,1 2 6 0,-1 1 9 0,-2 2 5 16,0-2 8-16,1 6 3 0,0-1-9 0,-1 3 4 15,5 2-2-15,-15 0-9 0,15 0-2 0,-13 10 0 16,5-3-11-16,-2 2 2 0,1 5-7 16,1 2 1-16,-2-1-5 0,3 2-7 0,0-1 11 15,2 5-13-15,1-4 0 0,2 2 4 0,-2-1-3 0,3-1-5 16,2 2 6-16,-1-1-3 0,5-1 4 0,-3 0-8 15,2-6-1-15,1 0 1 0,-1-3-3 16,2 2-1-16,2-3 1 0,-1 1-4 0,2-2 7 16,1 0-3-16,-3-2-1 0,3-4 5 0,2 0-3 15,1-3 2-15,5-3-3 0,1-1-3 0,-1-3 4 16,0-1 0-16,2-7-5 0,3-1 3 0,-1 1-5 16,-4-1-9-16,4-1-1 0,-4-2-4 0,-1-3-1 15,-4 3 1-15,1-3-8 0,-1 1-2 0,-6 9 0 16,-1-10 2-16,-2 8 5 0,-2 2-4 0,1-2-13 15,-3 6 19-15,0-5 7 0,0 7-13 0,-3 1 16 16,2 1 9-16,-3 2 7 0,-2 0 1 0,1 1-4 16,5 4 2-16,-13 0 3 0,13 0-4 0,-22 10 2 15,13-4 1-15,-5 7 5 0,0-2-4 0,0 3 6 16,0 1 0-16,6-1-4 0,-4 8 0 0,2-5-2 16,3 0-1-16,3-2 0 0,-1 0-2 0,3-1 4 15,2-2-4-15,0 0-1 0,2-2-6 0,-2 2 4 16,5-3 1-16,0 1 0 0,-1-4-1 0,1-1 6 15,4 2-6-15,-4-2 2 0,-5-5 1 0,12 2 1 16,-3-2 0-16,-9 0-2 0,0 0-3 16,24-5 6-16,-16-2-6 0,3 2 2 0,-2-3-2 15,0 1-4-15,0-1-2 0,-3 0 3 0,2 0 9 16,0 3-15-16,0-2 8 0,-5 2-7 0,5 3 2 16,-6-1 0-16,1-1 2 0,-3 4-1 0,0 0-1 15,9-1-1-15,-9 1 4 0,8 6-1 0,-8-6 1 16,6 7-1-16,-4-3 1 0,2 1-4 0,0 3 7 15,-1-2 0-15,2 1-4 0,0 1 4 0,0-2-4 16,-1 0-4-16,0-3 2 0,-2 0 1 0,2 3 2 16,-1-1 1-16,-3-5-3 0,6 3 4 0,-6-3 1 15,5 5 2-15,-5-5-9 0,0 0 0 0,0 0-2 16,13-12 7-16,-8 7 3 0,-2-1-4 0,1-2-1 16,-1-3 2-16,1 1-1 0,-1-1-3 0,-1-1 6 15,-1 0-3-15,-2-3 4 0,1 4-5 0,0-5 8 16,-4 6 4-16,3-1 7 0,-3-2-4 0,-3 6 13 15,4-2 11-15,-2 3-1 0,0 1 6 0,1 0-4 16,-2 2-1-16,2-1 6 0,-3 2-1 16,7 2-9-16,-7-3-2 0,7 3 0 0,0 0-4 15,-13 0-6-15,13 0 4 0,-6 5-6 0,6-5-11 16,-4 7 6-16,4-7-4 0,0 6-1 0,0-6-2 0,0 9-3 16,5-4 0-16,-1-2-3 0,-2 2-2 0,5-2 4 15,-1-1-5-15,0 3-2 0,1-4 1 16,4 0-7-16,2 4 3 0,-3-5 0 0,3 0-7 0,-3 2 6 15,4-2-3-15,2-2 4 0,-5 2-1 16,5 0-6-16,-5 0 1 0,3 2-5 0,-1-1-3 16,0 1-1-16,-2 1-2 0,1 0 3 0,-1-2-3 15,-1 3 2-15,0 0 3 0,-2 1 1 0,-1-4 1 16,-1 7 4-16,-1-4-1 0,1 1 0 0,-2 0 7 16,0-2-4-16,0 1 4 0,-3 0-3 0,-1-4 1 15,5 5-3-15,-5-5 2 0,4 6 4 0,-4-6-8 16,4 5-24-16,-4-5-13 0,1 2-46 0,-1-2-71 15,0 0-104-15,0 0-293 0,0 0 129 0</inkml:trace>
  <inkml:trace contextRef="#ctx0" brushRef="#br0" timeOffset="2694.757">3447 1880 50 0,'5'-9'85'0,"-1"0"-6"16,0-1-13-16,-1 1-1 0,0 1-2 0,-2 1-1 15,1-4-2-15,-1 5 4 0,-2-4 5 0,-1 4-9 16,1 0 7-16,-2 1 4 0,-1 2-3 0,-3-3 0 15,2 4-4-15,5 2-1 0,-18-1-5 0,8 4-2 16,0 3-5-16,-7 2-3 0,2 4-4 0,-2 1-1 16,-2 6-3-16,1-1-1 0,-2 0 3 0,4 3-10 15,1 2-2-15,5-2-2 0,-2-4 1 0,3 2-4 16,3-2-2-16,1-1-4 0,0 0 1 0,-2 3-9 16,7-6 3-16,0 3-1 0,0-6 0 15,4-1 1-15,-1 2-1 0,-1-2-7 0,-2-2 6 16,5 0 1-16,-2-4-7 0,3 4-1 0,1-2-1 0,-7-5 1 15,15 3 5-15,-15-3-6 0,19-3 2 16,-6-2 3-16,-3-2-4 0,8 2 0 0,-8-4-13 16,7-2 6-16,-4-2 4 0,-2 5 1 0,2-9-7 15,-1 5-1-15,-4-5 1 0,-1 3 0 0,-1-2-1 16,-3-1-2-16,2 1 0 0,-4-1-1 0,2-2-1 16,-2 7 6-16,-5-2-6 0,4 4 8 0,-1-1-10 15,1 6 13-15,-1-3-3 0,-1 3 3 0,0 1 5 16,2 4-1-16,0-8-3 0,0 8 6 0,0-5-10 15,0 5 6-15,0 0-6 0,0 0 2 0,0 0 2 16,0 0-3-16,-4 19 4 0,4-9-7 0,0-3 5 16,1 5 0-16,0-5-8 0,1 5 10 0,0-2-4 15,1 0 2-15,3 1 2 0,-2-3-2 0,2 2 0 16,0 0 2-16,1-5-1 0,2 4 2 0,1-3-2 16,-2-1-1-16,2-3-1 0,3 0 5 15,-4-2-8-15,5-3 6 0,3-2-5 0,-2-4 2 16,3-3 0-16,1-7-1 0,-1 6 1 0,-1-9-2 15,3 1 2-15,-5-3 1 0,3-1-12 0,-5 4 14 16,-3-1 0-16,-3-2-8 0,-1 6 7 0,-5-1-2 16,-1 5 1-16,-1-3-7 0,-2 5 8 0,0 3 14 15,0-2 7-15,-3 2 3 0,-2 3 10 0,2 2-9 0,-3 0 8 16,1 4 0-16,-5-3-12 0,3 6 4 0,-4 1-2 16,2 3-7-16,1-2 5 0,-7 2-8 15,9 0-3-15,-1 2 1 0,1-1-2 0,0 5 0 16,1-4-2-16,2 0-3 0,2 2 2 0,-1-2-2 15,5 0 1-15,-5 0 1 0,5-3-10 0,5 1 5 16,-5-1 8-16,5 0-13 0,-1 0 1 0,2-2-6 16,1 0 3-16,-1-1-2 0,1 1 2 0,3-2-3 15,0 0 1-15,-1 0-3 0,0-2-1 0,4 1 0 16,-4-2 1-16,2 0-2 0,1 1-1 16,-3 0-2-16,2 1 2 0,-1-3-2 0,1 3-3 0,1 0 0 15,-3-2 1-15,1 2 3 0,3 0 0 16,-3-1-8-16,2 3 9 0,-6-3 1 0,3 4-3 0,3-1 4 15,-7 1-5-15,4-1 6 0,-2 1-1 0,0 2-1 16,-1 0 4-16,1-1 3 0,-2 1 0 16,-1 0 0-16,-1-2-2 0,1 4 3 0,1 0 0 15,0-3-4-15,-1 2 8 0,0 2-4 0,0-4 4 16,0 4-2-16,-3-1-12 0,4-1 11 0,0-1 3 16,-1 1-3-16,-1 0 2 0,1 1 5 0,-1 0-8 15,1-3 4-15,1 3-3 0,-2-3-1 0,1-2 1 16,-4-3 1-16,9 6-3 0,-9-6 4 0,6 5 1 15,-6-5 1-15,9 0 6 0,-9 0-10 0,14-6 1 16,-8-2 4-16,3 0-5 0,-2 1 4 0,4-3-3 16,-2-1-2-16,-1-1-13 0,-2 4-19 0,1-2-19 15,-5 2-46-15,5-3-56 0,-6 5-129 0,-1 0-305 16,0-1 135-16</inkml:trace>
  <inkml:trace contextRef="#ctx0" brushRef="#br0" timeOffset="4328.782">4114 1760 46 0,'0'-7'113'0,"0"0"2"0,-1 2 3 0,1-1-3 16,0 1 2-16,-2 1 2 0,1-1 2 0,0 1-3 15,1 4-5-15,-5-4-1 0,2 0-11 0,3 4-5 16,-6-1-15-16,6 1-7 0,-12 4-9 0,5-2-8 16,-3 7-4-16,0-1-5 0,2 1 0 15,-4 2-8-15,2 2-3 0,2-3-5 0,2 1-8 0,-2 0 0 16,3 1-2-16,1 0 0 0,3-2-6 0,-3 2-2 16,4-2 0-16,0 2 0 0,5-1-9 0,-2-2-4 15,2 0-11-15,1-1 3 0,1 1-15 0,2-4 1 16,0 0-1-16,1-1-7 0,0 3 2 0,2-6-2 15,1 4 3-15,-1-3 2 0,1 0-3 0,-2 2 0 16,0-3 7-16,0 4-5 0,1-4 4 16,-6 1 1-16,1 0-1 0,1-1 1 0,-3 1 6 15,2 1 1-15,-6-2-1 0,2 2 3 0,3 0-7 0,-5-1 10 16,-1 3-2-16,0-1 5 0,0-4-1 0,-10 11-5 16,2-4 18-16,-2 0-8 0,-4 5 8 0,3-5-3 15,-3 3 7-15,-1 0 5 0,-2-2-1 16,1 3 5-16,2-1-6 0,0-1-1 0,0-2-6 15,6 2 6-15,-2-3 1 0,4-4-6 0,-2 4 0 16,6-3-4-16,-5 0-13 0,7-3-13 0,-5 2-11 16,5-2-5-16,0 0-11 0,0 0-7 0,0 0-2 15,13-14-1-15,-3 5-6 0,-1-1-10 0,4-3 5 16,2-1-2-16,-3 0 9 0,5-6 7 0,4 2-1 16,-10 2 15-16,1 2-6 0,1-2 12 0,-4 2-2 15,2-2 7-15,-2 1 9 0,0 4 1 0,-4 1 9 16,2 2 3-16,0 1 15 0,-3 1-3 0,1 3 21 15,-2-2-6-15,-2 2 4 0,0-1 1 0,3 2-5 16,-4 2 9-16,3-3-7 0,-3 3 7 0,0 0-2 16,0 0 12-16,1 9-4 0,2-4-3 0,-3 5 2 15,0-4 1-15,0 5 2 0,1-4-4 0,1 4-5 16,-2-1-10-16,3-2 8 0,-2 2-10 0,1 0 4 16,0 0-1-16,2-1-4 0,0-1 4 0,-4-2-3 15,5 1-6-15,-1-3 1 0,0 1 2 0,0 3 1 16,3-4 1-16,-1-3-4 0,2 2-4 0,1-3 4 15,-1-3-4-15,2-1-12 0,1-1 5 0,-2 0 2 16,4-7-1-16,-2 4 2 0,2-3-8 0,-1-4 5 16,-2 2 0-16,-1-1-3 0,-4 2-1 0,4 2-6 15,-5-1 10-15,-4 1-5 0,2 0-3 0,1 0 9 16,-6 1-6-16,1 2 4 0,2-3 6 16,-4 7-4-16,-1-3-7 0,-3 3 11 0,-1-2-9 15,0 4 7-15,-3 1 4 0,-1 0 2 0,-1 6 3 0,-3-3-1 16,-1 6 1-16,2-2 2 0,-2 0 7 0,6-1-7 15,1-1-6-15,-4 3-4 0,3 0 1 16,7-3 1-16,-3 1-9 0,3 0 12 0,1-4-2 16,-1 3-15-16,3 0-9 0,0-3-6 0,2-2 11 15,0 0-15-15,8 5 17 0,-8-5-8 0,0 0-2 16,15-8-1-16,-7 2 8 0,4-4 5 0,-2 3-6 16,6-2-1-16,-5 1 1 0,0 1 16 0,4-2-21 15,-2-1 10-15,0 3-1 0,0-3 6 0,-3 3-2 16,0 1 1-16,0 3 8 0,2-3-7 0,-2 5 14 15,0 1-17-15,3 0 20 0,-3 0-12 0,3 5 3 16,-3 0 2-16,3 3-1 0,-1-1-1 0,3 1 7 16,-2 4-12-16,1-3 10 0,-1 3-6 0,-3-4-6 15,-1 1 10-15,0-2-10 0,1 0 4 0,-3-2 6 16,-1 2 3-16,0-3-5 0,-5 0 2 0,2-2-1 16,2 2 0-16,0-1 1 0,-5-3-7 0,5 3 24 15,-5-3-5-15,0 0-6 0,5-6 4 0,-2 1-3 16,-1-1 2-16,1-5-9 0,1 3 3 0,-3-5-5 15,4 1 2-15,-2-2 1 0,3 1 5 0,-5 0-11 16,1 3 6-16,0-1-7 0,2 4 3 0,-4-2-1 16,3 3 5-16,-2 1-9 0,-1 2 6 0,0-1-8 15,0 4 1-15,0 0 5 0,0 0-5 0,0 0 9 16,14 8-3-16,-10-1 9 0,0 0-11 0,-3-1 1 16,4 3 4-16,3 1-4 0,1-1 6 15,-3 1-8-15,0-3 2 0,1 3-2 0,-1-5-2 16,-1 0 8-16,0-3 3 0,2 4-4 0,-1-2-1 15,2-2-4-15,-1-2 6 0,0-2-1 0,5-1-3 16,-2-4 2-16,1 2-2 0,-2-4-3 0,5-1 5 16,-1-2-3-16,1-1 1 0,-5 1-2 0,0-2 5 0,1 0-14 15,-2-3 4-15,-2 7 0 0,-2-2-1 16,0 2-2-16,2 0 8 0,-3 1 9 0,-2 2-10 16,-1-1-2-16,0 4-9 0,0-1 4 0,-1-2 7 15,-2 5 5-15,1-1-3 0,2 3 8 0,-8-6 3 16,7 6 2-16,-4-3-10 0,5 3 0 0,-9 1 5 15,2 4 0-15,1-4-9 0,-2 3 9 0,3-1 0 16,1 4-2-16,-1-3 4 0,0 2-7 0,0 3 5 16,2-3-7-16,2 3 7 0,1-1-7 0,4 1 6 15,0 3-6-15,-1-5-2 0,4 2 7 0,-2-1-3 16,7-1 5-16,-1 0-9 0,7 5 3 0,-4-5-8 16,5 1 0-16,-2-4 1 0,3 2 5 0,-3-1-3 15,1 1-2-15,-2-2-6 0,-3-2-2 0,0 2-10 16,-3 0 2-16,0-3-10 0,-2 2 3 0,-3-1 4 15,4 0-3-15,-9 1 18 0,5-1-13 0,-5-2 23 16,0 8-21-16,0-3-1 0,0-5 0 0,-14 9 12 16,8-2-8-16,-6-2 9 0,0 3 1 0,-3-1-2 15,-2 2 9-15,0 0-13 0,-2-6 0 0,-2 2-13 16,5 1-35-16,2-5-28 0,-7 4-58 0,-4-5-159 16,3-2 70-16</inkml:trace>
  <inkml:trace contextRef="#ctx0" brushRef="#br0" timeOffset="4568.962">4653 1414 135 0,'0'0'145'16,"0"0"-25"-16,0 0-7 0,8 17-4 0,-3-4-24 16,-1 5 0-16,1 5-10 0,-1 6-42 0,1-2-75 15,-6 1-101-15,-3 4-156 0,4-14 70 0</inkml:trace>
  <inkml:trace contextRef="#ctx0" brushRef="#br0" timeOffset="23208.922">8523 15371 33 0,'0'0'84'16,"0"0"7"-16,0 0-10 0,0 0-15 0,0 0 6 16,0 0-11-16,0 0 2 0,0 0 2 0,0 0-1 15,0 0 2-15,0 0-2 0,0 0 4 0,0 0-5 16,0 0 4-16,0 0-6 0,0 0-7 0,0 0 3 0,0 0-1 16,0 0 6-16,0 0-3 0,0 0 0 15,0 0-5-15,0 0-4 0,0 0-1 0,0 0 1 16,0 0-3-16,0 0-2 0,0 0-5 0,0 0 0 15,0 0-3-15,0 0 1 0,0 0-11 0,0 0-1 16,0 0-3-16,0 0 0 0,0 0-8 0,0 0-3 0,0 0 2 16,0 0-3-16,0 0 2 0,0 0-2 15,0 0-4-15,0 0 5 0,0 0-7 0,0 0-1 16,0 0 2-16,0 0 1 0,0 0-3 0,0 0 1 16,0 0 0-16,0 0-1 0,0 0 2 0,0 0-6 0,0 0 3 15,0 0-1-15,0 0 1 0,0 0 0 16,0 0-1-16,0 0 0 0,17 5 0 0,-10-6 0 15,-7 1 4-15,10-1-13 0,0 1 12 0,-3-3-1 16,2 1-6-16,1 2 6 0,0 0-5 0,0-3 1 0,3 2 6 16,-3-1-8-16,3 1 3 0,1 1 14 0,-4-1 0 15,2 2-6-15,-1-2 2 0,2 2-1 16,-1-2-2-16,-1 2-1 0,-1-1-1 0,3 0-2 0,-1 0 2 16,-2 0 0-16,0 1-4 0,-2-2 1 15,0 1 2-15,2-1-2 0,-1-1 0 0,-3 0 0 0,-1 2-1 16,3-3-1-16,-5 3 4 0,4-2-2 0,-3 0 3 15,-4 2-5-15,0 0 0 0,9-1 2 0,-9 1 1 16,6-1 5-16,-6 1-5 0,0 0-1 16,0 0 0-16,5-1 0 0,-5 1 8 0,0 0-11 0,0 0 3 15,0 0-1-15,0 0-8 0,0 0-16 16,0 0-25-16,0 0-36 0,0 0-32 0,-20 3-38 16,19 1-163-16,-5-4-342 0,6 0 151 0</inkml:trace>
  <inkml:trace contextRef="#ctx0" brushRef="#br0" timeOffset="125612.745">12123 16115 19 0,'0'0'26'16,"0"0"-6"-16,0 0 2 0,0 0-2 0,0 0-3 15,0 0-2-15,0 0-1 0,0 0-6 0,0 0 2 16,0 0 1-16,0 0-1 0,0 0 0 0,0 0-4 16,0 0 5-16,0 0-7 0,0 0 6 0,0 0 0 15,0 0-6-15,0 0-1 0,0 0 3 0,0 0 1 16,0 0-3-16,0 0 4 0,0 0-3 0,0 0 1 16,0 0 0-16,0 0-4 0,0 0-2 0,0 0 9 15,0 0-3-15,0 0-6 0,0 0 3 0,0 0-4 16,0 0 4-16,0 0 1 0,0 0-3 0,0 0 2 15,0 0-2-15,0 0-1 0,0 0-6 0,0 0 4 16,0 0-3-16,0 0 6 0,0 0-3 0,0 0 2 16,0 0 3-16,0 0-4 0,0 0 2 0,0 0-5 15,0 0 5-15,0 0 0 0,0 0-2 0,0 0 7 16,0 0-5-16,0 0 3 0,0 0-3 0,0 0 4 16,0 0 1-16,0 0 2 0,0 0-9 0,0 0 2 15,0 0 2-15,0 0-7 0,0 0 1 0,0 0 2 16,0 0 6-16,0 0-2 0,0 0 2 0,0 0 1 15,0 0-3-15,0 0-1 0,0 0-1 0,0 0-2 16,0 0 3-16,0 0-4 0,0 0 0 0,0 0 5 16,0 0 0-16,0 0-2 0,21 0 1 0,-21 0 2 15,0 0 6-15,0 0-7 0,6 1-4 0,-6-1 1 16,0 0 0-16,8-1 7 0,-8 1-5 0,8-2 4 16,-8 2-3-16,10-1 2 0,-3 1-6 0,1 0 2 15,-3 0 5-15,4 0-5 0,0 0 3 0,3 0 2 16,-1 0-7-16,2-3 3 0,-5 3 1 0,3-3-2 15,1 3 3-15,-2 1 4 0,0-1-7 16,-3 0 2-16,0 0-2 0,0-1 9 0,0 0-8 0,0 2-3 16,-7-1 2-16,9 0-5 0,-4 1 7 0,-5-1 0 15,0 0-3-15,8 0-1 0,-8 0 3 0,0 0-3 16,0 0 4-16,7 0-5 0,-7 0 4 0,0 0 1 16,0 0 2-16,0 0-3 0,6 2-3 0,-6-2 4 15,0 0-6-15,0 0 12 0,0 0 1 0,0 0-2 16,0 0-1-16,0 0 2 0,0 0 3 0,0 0-3 15,0 0-6-15,0 0 4 0,-23 1-3 0,18 1-3 16,0-2 1-16,5 0 4 0,-10 0-1 0,10 0-7 16,-12 1-4-16,7-1 3 0,5 0 0 0,-13-1-2 15,6 1 5-15,7 0-7 0,-13 0-3 0,4 0 2 16,3 0 1-16,-2-2-4 0,1 4-2 0,1-2 2 16,-4 1-2-16,5-1-5 0,5 0-6 0,-13 2 5 15,4-1-4-15,0 2-2 0,1-3 8 0,3 1 0 16,-1 0 3-16,1 0-1 0,-3 0 3 0,8-1 6 15,-9 0 5-15,9 0-9 0,-9 4 5 0,7-3-3 16,2-1-3-16,0 0 3 0,-9 0 6 0,9 0 2 16,0 0-4-16,0 0 0 0,-5 1 0 0,5-1 1 15,0 0 2-15,0 0 0 0,0 0-5 0,0 0 4 16,0 0 0-16,-3 2 2 0,3-2 1 0,0 0-1 16,0 0 0-16,0 0-4 0,0 0 3 0,0 0 1 15,0 0 2-15,0 0-3 0,0 0 2 0,18 0-3 16,-18 0 2-16,5 2 2 0,-5-2 1 0,4 0-5 15,-4 0 13-15,7 3-16 0,-7-3 7 0,9 2-2 16,-3-2 1-16,0 0 1 0,-6 0-4 0,13-2 4 16,-6 2 1-16,1 0-1 0,0-3 0 0,-8 3-4 15,13 0 6-15,-7 0-3 0,2 0-5 16,-2 0 6-16,1 0-4 0,-1 0 4 0,3 0-2 0,-9 0-1 16,10 0 2-16,-3 0 2 0,-7 0 3 0,7-2-7 15,-7 2 7-15,8 0-6 0,-8 0 0 0,6 0 1 16,-6 0 3-16,7 0-3 0,-7 0-1 0,0 0 0 15,5-3 4-15,-5 3-5 0,0 0 4 0,0 0 2 16,6 3-3-16,-6-3-4 0,0 0 1 16,0 0 3-16,0 0-1 0,0 0 3 0,0 0 4 0,0 0 8 15,0 0-3-15,7-3-8 0,-7 3 2 0,0 0 4 16,0 0-1-16,0 0 1 0,0 0-5 0,0 0-2 16,0 0 0-16,0 0 2 0,-20 3-6 0,20-3 2 15,-5 0-5-15,5 0-7 0,-6 2-13 0,2 1-32 16,4-3-57-16,0 0 26 0</inkml:trace>
</inkml:ink>
</file>

<file path=ppt/ink/ink2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1-10-19T05:09:53.324"/>
    </inkml:context>
    <inkml:brush xml:id="br0">
      <inkml:brushProperty name="width" value="0.05292" units="cm"/>
      <inkml:brushProperty name="height" value="0.05292" units="cm"/>
      <inkml:brushProperty name="color" value="#FF0000"/>
    </inkml:brush>
  </inkml:definitions>
  <inkml:trace contextRef="#ctx0" brushRef="#br0">4686 7033 11 0,'0'0'16'0,"0"0"1"16,0 0 0-16,3-5-8 0,-3 5 11 0,0 0-4 15,3-4 1-15,-3 4 0 0,3-2-8 0,-3 2 8 0,3-2-9 16,-3 2 9-16,4-3-6 0,-4 3 0 0,5-4 6 15,-5 4-3-15,2-3 0 0,-2 3-2 0,4-4 2 16,-4 4-4-16,3-2-4 0,-3 2 3 16,3-4 3-16,-1 3-2 0,-2 1-1 0,5-4 4 0,-5 4 0 15,4-4 0-15,-3 0-2 0,2 1 3 0,0 1-2 16,-3 2 0-16,2-4-4 0,2 1-2 0,-3-1 5 16,-1 4-6-16,4-4-6 0,-3 2 6 0,-1 2 1 15,4-4-4-15,-4 4 0 0,4-4-2 16,-3 1 5-16,-1 3-1 0,3-4-7 0,-1 3 8 0,-2 1-2 15,5-3 3-15,-5 3-6 0,4-5 6 0,-4 5-3 16,5-3 2-16,-5 3-2 0,1-4-2 16,-1 4 0-16,4-2 2 0,-4 2 0 0,4-3-6 15,-4 3 4-15,3-2 1 0,-3 2-1 0,0 0-1 0,6-6 2 16,-1 6-5-16,-4-4 10 0,-1 4-2 0,3-3-5 16,-3 3 1-16,5-4 1 0,-5 4-1 0,4-3-2 15,-4 3-2-15,5-3 3 0,-5 3 0 0,4-2 4 16,0-1 0-16,-4 3-4 0,6-2 2 0,-5 0-2 15,3-3 1-15,-4 5-1 0,8-2-3 0,-7-1 0 16,2 2 2-16,2-5 2 0,0 5-5 0,0-3 3 16,-1 1 4-16,-3-1-6 0,6-1 4 0,-5 3-2 15,2-2 5-15,4 2-8 0,-2-2 6 0,-1-2-6 16,2 4 9-16,-4-1-3 0,3-1-2 0,0 2-5 16,-1-1 4-16,-1-1 5 0,2 0-2 0,-2 3-6 15,1-4 5-15,1 2-3 0,0 1 2 0,-3-3-1 16,3 4 4-16,-1 0-8 0,-1-2 6 0,2 2-2 15,-6 1 6-15,7-5-2 0,-3 2-3 0,2 1-2 16,-3 1 0-16,3-1 5 0,1-1 0 0,-3-1 1 16,1 2-3-16,-1-1 0 0,1 0 0 0,0 1-1 15,0-1 0-15,3-2 2 0,-3 3-4 0,-2-1 5 16,6 1 5-16,-3 0-5 0,-1-2 6 0,3 1 4 16,-4-2-3-16,1 3-3 0,1 1 5 0,-1-2 0 15,2 0-6-15,-2 0 5 0,1-1-4 0,2 1 0 16,-5 0 4-16,4 0-7 0,-1 1 2 0,0-2 6 15,1 0-7-15,-2 1 4 0,0 0-6 0,2-1-2 16,-2 2 7-16,0-2 0 0,3 1 0 0,-3 1-2 0,1-3 0 16,-1 2-2-16,0 1 5 0,2-2-2 15,-2 1 6-15,1 1-10 0,-2-3 2 0,3 2 0 16,0-1 0-16,-2 0 3 0,3 0-2 0,-3 0 7 16,0 1-4-16,4-1 3 0,-5-1-5 0,2 2 1 15,2-2 0-15,-3 0-1 0,4 1-7 0,-4-1 4 0,2 1 6 16,-1-1-15-16,3 2 4 0,-2-3 4 15,0 0 2-15,-2 3 4 0,5-4-9 0,-5 1 8 16,2 3-8-16,-1 0 3 0,1-3-8 0,-1 2 5 16,0-1-4-16,1 1 5 0,-1-1 1 0,-1 2-4 0,3-2 4 15,-2 1-4-15,-2 0 10 0,1 0-5 0,0 2-1 16,1-2 7-16,1 0-9 0,-2 1 2 16,-1-1-4-16,1 2-1 0,-1-1 4 0,1 2 2 15,0-2-1-15,-5 3 5 0,5-5-7 0,-1 3 6 16,0 1-7-16,1-1-2 0,-1-1 9 0,-4 3-7 0,6-2 3 15,-2 0-3-15,-4 2 3 0,9-3 1 16,-5 1 3-16,1 0-3 0,-2-1 3 0,-3 3-7 16,8-3 3-16,-2 1-4 0,-4 0 10 0,2-1-7 15,0 1 3-15,1 0 0 0,-5 2-4 0,8-2 12 0,-5 1-10 16,1-1 6-16,-4 2 2 0,6-5-4 0,-1 3 2 16,-2 0-4-16,3-1-2 0,0 2 1 0,-2-3 1 15,0 3 11-15,1-1 0 0,0-2 0 0,0 3-4 16,1-3 3-16,-1 2-6 0,3-2-1 15,-3 0-4-15,0 1 6 0,2-1 2 0,-1 0-9 0,-1 3 4 16,0-4-4-16,0 0-4 0,4 3 16 0,-5-3-14 16,1 3 5-16,2-2 5 0,-2 0-3 15,-1 3-1-15,3-2-6 0,-3-1 7 0,1 2 3 16,2-1-11-16,-3 2 4 0,-2-2 0 0,6 1 1 0,-5-1 1 16,3 0-8-16,-1-1 7 0,0 2-2 0,1-1-5 15,2 1 6-15,-2-2-1 0,-1 1-4 0,1-2 2 16,4 0 9-16,0 1-13 0,-2 1 5 0,-1-2 3 15,5 1-8-15,-6 1 3 0,1 0 9 0,-1 0-5 16,-1-1-5-16,0 2 3 0,-1 0 0 0,5-1-3 16,-5 2 1-16,2-1 2 0,-2-2-3 15,-3 1 6-15,-1 3-7 0,8-2 5 0,-4 0-1 0,-3-1 2 16,-1 3-6-16,9-1 2 0,-4-1 3 0,-1-1 0 16,0 1 3-16,0-2-3 0,-2 2-4 0,5 1 5 15,-4-2-5-15,3-1 2 0,0 2 2 0,-2-1 7 16,1 0-12-16,0 1 1 0,0-2 1 0,0 3-5 15,1-3 1-15,0 1 5 0,0 2-1 0,-2-2 5 16,1 0-1-16,1 2 0 0,-2-3 0 0,1 3-4 16,0 0 3-16,1-2-3 0,-2-1 4 0,3 0-4 15,-1 3-2-15,0-2 6 0,-2 1-2 0,3-2-4 16,-2 1 1-16,1-1 7 0,4 0-7 0,-4 2-2 16,4-3-2-16,-1 0 0 0,0 0 6 0,0 0 3 15,4 1 7-15,-4-1-7 0,1-2-4 0,0 5 1 16,-1-2-1-16,0 0-2 0,1-3 0 0,0 2 4 15,-4081-1 1-15,8162-3-1 0,-4082 5-4 0,0-2-11 0,1 1 14 16,-5 1 9-16,5-2-13 0,-2 0 4 16,-2 1 7-16,-1 0-2 0,3 0-8 0,1-2 6 15,1 2 2-15,-1 1-2 0,0-1-2 0,4-3-1 16,-7 3 15-16,6-2-17 0,-1 1 0 0,-2 0 1 16,0 1 0-16,2-1 0 0,0 1-6 0,-1-1 12 0,1 1-9 15,0-1 8-15,-2 1-5 0,2-1 6 0,-2 0-7 16,-2 3-1-16,0 0 4 0,2-2 1 15,-3-2 0-15,1 5 2 0,-2-1-9 0,0-1 6 16,0-2 9-16,4 1-6 0,-1 1-9 0,-2-1 9 0,-1 1 8 16,4-1-7-16,-1 0 2 0,1-2 1 15,1 2-7-15,-1-2 2 0,4 1-1 0,-3-1 0 16,2 2 1-16,0-1-5 0,2-4 7 0,3 4-13 16,-4-3 19-16,-2 4-13 0,-1 0 7 0,2-2 1 0,2 0-3 15,-4 2-3-15,2-2 0 0,-1 2-10 0,1-1 14 16,-1 0-7-16,-2 1 5 0,1 2 3 0,0-4-6 15,0 3-2-15,-3-1 7 0,1 0-2 0,3 1-4 16,0-2 5-16,-3 0-7 0,3 1 9 0,0-3-2 16,3 3-7-16,-1-5 8 0,0 5 2 0,2-4-4 15,2 1-4-15,-2 1 3 0,4 0-7 0,-2-3 5 16,1 3-15-16,-3-1 18 0,3 2-2 0,-1-2 7 16,-1 1-3-16,0 2-1 0,-4 0-8 0,1-2 5 15,1 5 5-15,-4-3-2 0,2-1-3 0,-1 1 0 16,1 1 3-16,-3-1-5 0,1 1 7 0,-1 1-4 15,-2 1 1-15,0-2-8 0,-1 0 6 0,1 2-8 16,-1 0 4-16,0-2 2 0,0 3 6 0,-1-3 1 16,0 0-8-16,-2 3 5 0,2-2-5 0,0-1-2 15,1 0 4-15,-1 2-1 0,0 0 0 0,3-3 7 16,0 1 2-16,3-2-5 0,0 3-4 0,0-5 4 16,3 3-3-16,-4-1 4 0,7-1 0 0,-7 2-8 15,9-3 3-15,-2 2 2 0,-3 0-1 0,-3 0 0 16,0 3 3-16,-1-1 5 0,3 0-7 0,-3 0 0 15,-4 2-8-15,2-1 9 0,-3 1 5 0,2-1-15 16,-1 0 12-16,-1-1 1 0,0 2-2 0,0-1-3 16,-1 1 3-16,-1-1 1 0,2-1-8 0,-3 1-1 15,3 1 11-15,-1-1-2 0,1-2-3 0,0 1-3 16,2 1 0-16,-1-1 16 0,2-1-16 0,-3 2 3 16,5-4-1-16,3 2-2 0,-3 0 9 0,3-2-2 15,4 0-8-15,-1 0 8 0,1-1-6 0,1 1 2 16,-1 1-5-16,1 0 2 0,0 0 12 0,-4 2-7 0,4-4-10 15,-1 2 8-15,-6 3-1 0,2-4 0 16,-1 4 0-16,-1-1 1 0,-2 0-6 0,3 0 6 16,-1 0 6-16,-2 1-14 0,-1-1 6 0,1-1 3 15,-3 1-7-15,0 3 6 0,3-4-2 0,-2 2 6 16,-1 1-7-16,-1-2 3 0,2 1-7 0,-2 0 8 16,6 1 2-16,-7-2-4 0,5 1 5 0,-3-4-5 15,5 2-3-15,-1 2 2 0,3-4 0 0,-2 3 7 16,5-4-4-16,0 2-22 0,2-1 24 0,-2 0-6 0,2 0 3 15,-2-1 4-15,4 2 1 0,-4-2-5 0,1 1 0 16,-1 2-3-16,2 0 2 0,1 1 2 16,-5-4 1-16,1 4-8 0,-3 1 8 0,2-2-2 15,-4 3-4-15,2-2 4 0,-5 1 3 0,3 0-6 16,-3-1 8-16,-1 2-7 0,2-1 1 0,-1 1 1 0,-1 0-1 16,0 0-7-16,-1-2 7 0,0 0 0 0,0 1 3 15,0 0-1-15,3 0-6 0,-3-3 1 16,1 3 3-16,2-2 0 0,1 2-3 0,0-4 4 15,4 4 1-15,-3-3 8 0,8-1-10 0,-6 2-2 0,2-3 6 16,1 1-1-16,2-1-3 0,1 2-4 16,-1-2 10-16,0 1-4 0,2 1 0 0,-3-2 9 15,0 1-8-15,2 2 6 0,-4-2-6 0,4 0 1 0,-1 1 0 16,-4 1 1-16,3-2-2 0,-1 0-4 0,-1 1 5 16,-2 2-3-16,-1-1 1 0,0-1 3 0,0 2-4 15,-3-1-2-15,1-1 7 0,1 3-2 0,-5 0-4 16,5-1 5-16,-5-1-1 0,0 3-6 0,2-1 8 15,-1-1-2-15,-1-1 0 0,2 2-1 0,-2-1-7 16,0 0 4-16,4 0 5 0,-4 2-7 0,0-2 2 16,4-1 2-16,-2 1 0 0,3 0-1 0,-4 0-1 15,1 0-1-15,-1 0 1 0,1 1 2 0,0 1-5 16,2-3 3-16,-1 1 2 0,0 1-3 0,0-3 4 16,4 3-2-16,-2-2-2 0,0 2-1 0,-1-1 3 15,1 0 2-15,-1 1-4 0,2-1 5 0,0-2-4 16,-5 3-1-16,6 1 2 0,-2-1-3 0,-1 0 2 15,-4-1 1-15,2-1 1 0,-3 2 2 0,4 3-3 16,-1-4-3-16,-2 1 9 0,1 0 0 0,-2-2-7 16,4 3-3-16,-3-2 5 0,0-2-1 0,0 2-2 15,0 1 0-15,0 0-1 0,2 1-1 0,-2-2 3 16,0 1 0-16,0-1 9 0,0 1-9 0,3 1-2 16,-3-1 7-16,1-2-7 0,-1 4 0 0,-1-3-2 15,1 1 9-15,2 2 11 0,-1-2-14 0,-1 1 0 16,-1-1-2-16,1 1 6 0,1-1-4 0,1-1-2 15,-2 1-2-15,0 0 3 0,-1 0-2 0,5-1 4 16,-7 2-4-16,5-2-4 0,-1 2 3 0,-2-3 0 16,4 2-5-16,-2 0 22 0,2-3-16 0,-4 2 2 15,2 2-1-15,-2-3 4 0,5 1-6 0,-5 0 0 16,3 0 0-16,-2 1-1 0,2-2 4 0,2-1-1 16,-3 3-3-16,2 0 6 0,-3-2-3 0,2-1 1 15,2 3 10-15,-1-1-14 0,-2 0 1 0,3-3 5 16,0 2-4-16,0 1 1 0,-1-2 2 0,4-2-2 0,-5 1 2 15,2 2-1-15,4 0 0 0,-5-2-6 16,1 2 7-16,1 0 1 0,-2-2-6 0,0 2 4 16,4-3-1-16,-3 3 2 0,0 1-4 0,-1-2-1 15,2 0 11-15,-4 0-9 0,2 0 0 0,2 1-2 16,-1-1 4-16,-1 0-2 0,-1 0 8 0,5 1-8 16,-5 0 3-16,0-2-2 0,4 2 3 0,-2 1 0 15,0-3-4-15,-1 1 3 0,2 2-2 0,-2-1 3 16,1-2-1-16,-2 5-6 0,1-5 7 0,1 3-1 15,0-2-4-15,0 3 1 0,0-3 0 0,-1 1-2 0,0 0 5 16,1 0-3-16,-1 0 7 0,0-2-3 16,2 3-5-16,-2-3 2 0,-1 0 7 0,3 2-8 15,-2-1 3-15,1-2-7 0,0 0 3 0,1 3 5 16,-2-2-3-16,-2 1 1 0,3 1 0 0,3-3-4 16,-3 1 5-16,2 0 5 0,-2 0-10 0,4-1 5 0,-3 1 1 15,2 0-7-15,-2 0 2 0,3-1 3 16,-3 1-4-16,0 0 2 0,2 0 0 0,2-3 2 15,-4 3-5-15,-1 1 10 0,1-2-7 0,-2 2-1 16,3-1-1-16,-2-1 5 0,0 2-2 0,1 1 2 16,-2-2-2-16,1-1 5 0,1 5-5 0,2-6 5 15,-3 3-3-15,2 0-2 0,-3-2-7 0,3 2 9 16,1 1-4-16,-2-2-4 0,0 1 7 0,0-2 3 16,1 2-4-16,-1-2-1 0,1 0 6 0,2 2-4 15,-3-1-5-15,1 2 9 0,0-3-6 0,1 2 2 16,-2 0-2-16,-1 0 2 0,1 1 0 0,-1-3 0 0,0 4 5 15,-4 1-2-15,5-5-7 0,-2 3 2 0,0 1-3 16,-3-2 1-16,5 0 2 0,-2 2 2 16,-1-2 0-16,0 2 0 0,-1-2 7 0,0 3-9 15,1-2 8-15,1 1 0 0,-1-3-10 0,2 3 3 16,-3 1-4-16,2-2 3 0,0-1 2 0,-1 0 0 0,-1 1-2 16,1 1-1-16,2 1 0 0,-4-1 3 0,3 1 0 15,-3-3-5-15,2 2 5 0,0 1-1 0,-2-2-1 16,2 1-4-16,-2 1 3 0,0-1 0 15,0 2 6-15,4-3-4 0,-4 2 5 0,-1 3-2 16,1-5-1-16,0 1 17 0,1 0-21 0,1 0 8 0,-3 3-8 16,2-3-8-16,-2 0 12 0,1-1 2 15,1 2-2-15,-1 1 0 0,1-4-5 0,-1 2 3 16,-1 0-4-16,3 0 8 0,-3 1 9 0,4-1-17 16,-2 2 0-16,-1-2 5 0,4 1-1 0,-4-1-5 15,0 0 10-15,3 1-6 0,-4-2-1 0,3 3 4 0,1-2-3 16,-3-1-4-16,3 2 3 0,2-1 0 0,-5 1 3 15,2 1-3-15,-1-2 0 0,-2 1 2 16,1 1 3-16,3-1 4 0,-3 0 3 0,0 1-16 16,1 0 4-16,-3 0-2 0,1-1 4 0,1 3 5 15,-5 0-8-15,6-3 6 0,-3 1 1 0,-3 2-3 0,6-3 4 16,-6 3-4-16,4-2-3 0,-4 2 13 0,9-4-13 16,-9 4 1-16,4-3 5 0,-4 3-5 0,5-1 6 15,-5 1-6-15,8-4-3 0,-6 1 7 16,-2 3-7-16,7-5 3 0,-2 3 1 0,-2 0-1 15,1 1 0-15,0-1 3 0,0 0 9 0,1 0-14 0,0 0-4 16,3-1 9-16,-2-1 2 0,3 2-5 0,-4 1 8 16,3-2-18-16,1-1 7 0,-4 1-6 15,4 0 3-15,-3 1 7 0,3-1-10 0,-1-1 9 16,-4 1-2-16,6 0 4 0,0 0-2 0,-3 0 2 16,2-2-8-16,-3 1 4 0,-1 2 2 0,1-2 9 0,0 2-6 15,-1-1-7-15,1 1 3 0,-2-1-1 0,0 0 0 16,1 1 13-16,-1-1-7 0,1 2-5 0,-1-2-14 15,1 2 14-15,-3-3 5 0,-2 4-3 0,7-5-8 16,-3 2 15-16,-2 2-3 0,2-2-9 0,-4 3 1 16,6-5 13-16,-1 3-3 0,-1 0-9 0,-1-3 7 15,1 2-2-15,-1-1 0 0,1 2-5 0,2-1-3 16,0-1 12-16,-2 1-3 0,2 0-4 0,-1-1 1 16,-1 1-4-16,1 2 6 0,-1-1 6 0,1 0-12 15,-5 2 5-15,5-3 11 0,-5 3-15 0,5-4 0 16,-2 2 1-16,-3 2 7 0,5-3-11 0,-1 1 5 15,-4 2 2-15,5-3 6 0,-1-1-15 0,-2 1 6 16,1 2 10-16,-2-3-6 0,4 2-6 0,-1-1 2 16,-4 3-2-16,9-5 0 0,-3 2 0 0,-1 1-1 15,2-1 3-15,-3 0 13 0,1 0-19 16,1-1 15-16,-1 1-10 0,-1 0 7 0,1 0-5 16,0-1 5-16,-1 2 0 0,1-2-1 0,2 1-7 15,-4 0 5-15,3 0-3 0,-2-1 0 0,-1 1 3 0,1 1 3 16,0-1-11-16,1 1 10 0,0-1-4 0,-5 3-5 15,4-4 13-15,-4 4-6 0,5-3 1 0,-5 3-1 16,5-2-1-16,-1 2-3 0,-4 0 3 16,0 0 1-16,5-3 4 0,-5 3-2 0,0 0 4 15,0 0-2-15,0 0-3 0,0 0-4 0,1-4 6 16,-1 4-3-16,0 0 9 0,0 0-8 0,0 0 0 0,0 0-7 16,0 0 9-16,0 0 0 0,0 0-6 0,0 0-3 15,0 0 10-15,0 0-9 0,0 0 12 0,0 0-10 16,0 0-1-16,0 0 3 0,0 0 1 15,0 0 7-15,0 0 17 0,0 0-31 0,0 0 6 16,4-2 0-16,-4 2-8 0,0 0 16 0,0 0-12 16,0 0 4-16,0 0-1 0,0 0 1 0,0 0 1 15,0 0 2-15,0 0-1 0,0 0 5 0,0 0-3 16,0 0-2-16,0 0 7 0,0 0 1 0,0 0 5 16,0 0 3-16,0 0-8 0,0 0 6 0,0 0 1 15,0 0-5-15,0 0 4 0,0 0-4 0,0 0 7 16,0 0-8-16,0 0 7 0,0 0-6 0,0 0-2 0,0 0 11 15,0 0-8-15,0 0-5 0,0 0-1 16,0 0 8-16,0 0-5 0,0 0-1 0,0 0-3 16,0 0 4-16,0 0-9 0,0 0 0 0,0 0 7 15,0 0-5-15,0 0 4 0,0 0-3 0,0 0-5 16,0 0 1-16,0 0 2 0,0 0 3 0,0 0-2 16,0 0 4-16,0 0-7 0,0 0 2 0,0 0 1 0,0 0-7 15,0 0 9-15,4-3-2 0,-4 3-2 16,5-1-2-16,-2-3 3 0,-3 4 1 0,6-3-8 15,-6 3 8-15,4 0-2 0,-4 0 6 0,9-2-12 16,-9 2 11-16,4-4-4 0,-4 4-1 0,0 0-1 16,5-3-1-16,-5 3 5 0,4-3-3 0,-4 3 11 15,1-2-8-15,-1 2-9 0,5-3 4 0,0 1-1 16,-1-1 6-16,0-1-3 0,1 1 0 0,4-2-3 16,-1 3-1-16,-2-1 1 0,-1-2-16 0,-1 2 19 15,2 0-3-15,4 0 2 0,-4-4 3 0,-1 6 14 16,1-3-19-16,-1 2 1 0,-1-3 2 0,1 2-4 15,1 1-1-15,-2 0 3 0,-4 2 1 0,6-4 4 16,-2 2-3-16,-2 0 0 0,2-1-5 0,-4 3 2 16,0 0 0-16,5-6-10 0,-3 5 19 0,-2 1-10 15,3-4 2-15,2 1-6 0,-5 3 3 0,4-2 2 16,1 0-3-16,-5 2-1 0,1-4-4 0,2 2 12 16,-3 2-2-16,0 0-4 0,6-2 3 0,-6 2 2 15,0 0-6-15,4-2 5 0,-4 2 3 0,0 0-6 16,0 0 6-16,0 0-8 0,0 0 7 0,0 0-1 15,0 0-3-15,0 0 2 0,0 0-2 0,0 0 8 16,3-3-9-16,-3 3 26 0,0 0-24 0,0 0 3 16,0 0-2-16,0 0 8 0,0 0-5 0,0 0 13 15,0 0-12-15,0 0 5 0,0 0-11 0,0 0 5 16,0 0 1-16,0 0-3 0,0 0 11 0,0 0-9 16,0 0 4-16,0 0 8 0,0 0-13 0,0 0 1 15,0 0-3-15,0 0 1 0,0 0 0 0,0 0 1 16,0 0 7-16,0 0 2 0,0 0 2 0,0 0 13 15,0 0-2-15,0 0-5 0,0 0 1 0,0 0 0 16,0 0 0-16,0 0-5 0,0 0 0 0,0 0-1 16,0 0 3-16,0 0-5 0,0 0-2 0,-11-5 2 15,11 5 1-15,-8-2-39 0,1 1-30 0,-3 1-44 16,-3 3-151-16,-6 1-273 0,-9-3 121 0</inkml:trace>
  <inkml:trace contextRef="#ctx0" brushRef="#br0" timeOffset="11080.147">9186 1042 30 0,'0'0'63'0,"0"0"-8"15,0 0 8-15,0 0-1 0,0 0 0 0,0 0 11 16,0 0 4-16,0 0 2 0,0 0-9 16,0 0-2-16,0 0 0 0,0 0-5 0,0 0 2 15,0 0-3-15,0 0-8 0,0 0-2 0,0 0-15 16,0 0 6-16,0 0-10 0,0 0-2 0,0 0-10 15,0 0 9-15,0 0-9 0,2 12-3 0,2-5 0 16,-1 1-7-16,-2 4 5 0,4 0 0 0,0 6 5 16,-5-1-7-16,5 0 0 0,3 8-2 0,-5-6-1 15,-1 0 4-15,6-1-17 0,-3 6 7 0,3-7 3 16,-7 2 4-16,3 0-8 0,0-4-1 0,-3 6 5 16,4-4 6-16,-4-2-8 0,-1-4-2 0,0 1 7 15,0-2-5-15,0-2-6 0,3 1 9 0,-3-1-8 16,-3-1-7-16,7 0-5 0,-4-4-12 0,0-3-7 15,-1 9-16-15,1-9-17 0,-3 6-17 0,3-6-20 16,0 4-97-16,0-4-212 0,-10 1 94 16</inkml:trace>
  <inkml:trace contextRef="#ctx0" brushRef="#br0" timeOffset="11352.374">9064 1339 49 0,'0'0'61'16,"7"-6"3"-16,-3 5-2 0,4-1-3 0,-1 0-5 15,2 1 8-15,4-2 2 0,-2-1-7 0,1 2-2 16,5-1 1-16,4 1-13 0,-2-1-1 0,8-2-2 15,-4 3-9-15,5-3 5 0,-1 0-11 0,-8 0-4 16,4 1 5-16,5 1-3 0,-6 0-14 0,-4-1-17 16,5-1-22-16,-5 3-31 0,-3-2-79 0,-1 0-152 15,-2 1 67-15</inkml:trace>
  <inkml:trace contextRef="#ctx0" brushRef="#br0" timeOffset="12075.106">9517 1148 2 0,'0'0'124'0,"-4"-3"-20"15,4 3-14-15,0 0-5 0,0 0-10 0,0 0-1 16,0 0-13-16,5 15-4 0,-2-9-3 0,-1 3-2 15,1 3-6-15,1-3 0 0,0 8-3 0,0-4-5 16,3 4 4-16,-1 2-10 0,-2-3-4 0,3 4 1 16,-1-5-5-16,1 2-1 0,1 0 2 0,-4 2-6 15,1-5-4-15,1-3 0 0,-2 0 2 0,-2-1-6 16,4-1 1-16,-2 0 1 0,-3-5-5 0,0 3 6 16,-1-7-11-16,7 7 4 0,-7-7 1 0,2 5 0 15,-2-5 0-15,0 0-2 0,0 0 0 0,0 0 1 16,0 0-4-16,0 0 3 0,0 0-3 0,17-19-1 15,-16 7-7-15,2 2-6 0,1-6 9 0,-3 5 2 16,4-6-2-16,-1 7 0 0,0-4-6 16,0 0 3-16,-2 2 10 0,3 2-11 0,-2 0 6 15,3 1-9-15,-1 1 4 0,-1 1 2 0,1 0-14 16,-2 0 15-16,1 2-4 0,-2 0 9 0,3 1 2 0,-1 0-5 16,-4 4-2-16,8-4 0 0,-4 1 2 0,-4 3-7 15,10-4 7-15,-10 4 1 0,14-1-2 16,-14 1-4-16,10 1 1 0,-10-1 6 0,12 0 2 15,-12 0-9-15,12 3 7 0,-12-3-10 0,9 0 8 16,-9 0 5-16,9 4-9 0,-9-4 7 0,9-3-3 16,-9 3-5-16,0 0 8 0,9-4 0 0,-5 1 0 15,0-1 4-15,-2-2-6 0,3 1 2 0,-1 1-4 16,0-4-2-16,0 1 10 0,-4-2-2 0,4 1-18 16,-3-2 10-16,2 1 3 0,-2-1 0 0,0 5-2 15,-1-3 0-15,0 4 4 0,0-4-3 0,3 4 14 16,-3 4-19-16,-3-7-5 0,3 7 18 0,0 0-10 15,0-7 10-15,0 7-5 0,0 0-2 0,0 0 2 16,0 0-2-16,0 0 6 0,0 0-2 0,-22 10-3 16,16-4 0-16,2 1-3 0,-1-1 1 0,1 4 16 15,0 2-12-15,-1-3 3 0,5 3 0 0,-2 0-1 16,-1 5 5-16,3 0-2 0,3-5 5 0,-1 4-6 16,2 0-3-16,1 1-2 0,-1-3 9 0,5 1-7 15,-5-4 4-15,10-1-3 0,-5 0 5 0,6-2 1 16,1 1-5-16,3-8-2 0,1-1-3 15,6-3-15-15,6-4-30 0,-3-3-56 0,3-2-111 16,-1-4-226-16,-3 0 100 0</inkml:trace>
  <inkml:trace contextRef="#ctx0" brushRef="#br0" timeOffset="13845.304">10576 1056 126 0,'0'0'152'0,"-4"-5"-4"0,4 5-12 0,0 0-7 15,-4-4-10-15,4 4-10 0,0 0-6 0,0 0-10 16,0 0-15-16,0 0-8 0,-11 17-4 0,5-8-6 16,2 3-10-16,-3 4 3 0,3 0-6 0,-2 1-4 15,2 0 1-15,2-1-12 0,-2 6 2 16,1-3-6-16,3-4 2 0,0 1-4 0,0 2-3 0,3-6-9 15,-2 7 9-15,3-9-9 0,0 2-4 16,0-3 3-16,3-1-5 0,0-1-2 0,-1 3-3 16,2-7-15-16,1 0 0 0,1 1-5 0,-1-4-9 15,-9 0-4-15,22-7-10 0,-12 4 0 0,1-4-6 16,-1-2-4-16,-2 0 10 0,2 3 6 0,-1-5 3 16,-4 4-2-16,3-2 4 0,-2 1 9 0,-2 4-2 15,0-1 8-15,-4 5-3 0,5-5 3 0,-5 5-2 16,8-4-5-16,-8 4 18 0,0 0 6 0,0 0 5 15,14 9-2-15,-10-4-1 0,1 5 4 0,-1 0-3 16,2-3-1-16,-2 4 0 0,5-3 0 0,-4 2 1 16,1 1 1-16,7 0-3 0,-9-2 2 0,4-2-3 15,-2 1 3-15,1-1-8 0,-4-2 9 0,2-2 0 16,-5-3-10-16,11 2 14 0,-11-2-5 0,0 0-2 16,16-5 1-16,-16 5-8 0,4-9 10 0,1 3-4 15,-2 0-4-15,-1-5 10 0,2 1-8 16,-4-3-7-16,0 0 12 0,-2 3-3 0,-1-7-4 15,-1 0-9-15,-2 1 5 0,-2-2 6 0,0 2 2 16,1 1-8-16,-5 1 14 0,6 6 2 0,-3-1-3 16,0 2 15-16,0-1 11 0,1 5 2 0,2-1-11 15,-2 3 4-15,-2 0-7 0,10 1 2 0,-15 7-4 16,6 0-1-16,0 3-3 0,1-1 1 0,-1 2 1 16,-1 1-6-16,6 0-3 0,0 3 1 0,2-3-3 15,-1-1-1-15,3 0-4 0,2 1 4 0,-1-1 2 16,1 0 1-16,2-5-6 0,0-1-3 0,2 1-1 15,2-3 1-15,-8-3-7 0,23-2 6 0,-10 0-2 16,-3-6-10-16,10 1-1 0,-2-5 0 0,3-3-1 16,1-2 0-16,-3-2-2 0,3 0 1 0,-3-3 4 15,-2 1 5-15,0 1-8 0,-1-2 7 0,-6 7 15 16,-4-2-10-16,-2 1-7 0,1 4 0 0,-1 0 0 16,0 4 4-16,-3-2 12 0,2 3-2 0,-2 0 11 15,0 1-5-15,-1 6 6 0,0-6 1 16,0 6-2-16,3-5-3 0,-3 5 2 0,0 0-5 15,0 0-5-15,0 0 13 0,0 0-12 0,0 0 1 16,-8 17 6-16,8-17-8 0,-1 12-4 0,1-6 7 0,0 1-1 16,0 0-1-16,1 2-3 0,3-2-6 0,0 3 4 15,2-3-8-15,-2 0 7 0,3 1-11 16,0 1-7-16,-1-4 10 0,0 4-6 0,4-3-1 16,-3 0 2-16,0 4 1 0,-1-5-3 0,2 5 5 15,-3-5 3-15,3 4-1 0,-3-3 3 0,1 5-4 16,-2-3-2-16,2 0 21 0,-3 1-17 0,1 0 2 15,0-1 0-15,-2-3 0 0,1 4-3 0,1 0 5 16,-2-3 0-16,-1 0 10 0,3-1-14 0,-4 1 10 16,0-6-6-16,6 7 4 0,-3 0 4 0,-3-7-16 15,4 4 3-15,-4-4-5 0,0 0 4 0,1 6 6 16,-1-6-2-16,0 0 3 0,0 0 1 0,0 0-4 16,0 0 3-16,0 0-3 0,0 0 2 0,0 0 5 15,12-15 1-15,-10 6-8 0,3-2-1 16,-2 3 4-16,-1-7-5 0,4 3-6 0,0-5 13 0,-2 0-4 15,1 1 12-15,0-2 0 0,3 2-4 0,-2 1 12 16,-1-1-6-16,-1 7 9 0,-1-5 2 0,-3 4 6 16,1 0 3-16,-1 3 3 0,0 1 11 15,0 0 2-15,0 6 0 0,-1-10-3 0,-1 7-8 16,2 3 2-16,-6-6 4 0,6 6-7 0,-9-2-7 16,9 2-2-16,-14 3 0 0,14-3-8 0,-9 6 1 15,1-1-4-15,3 0-3 0,1 0 4 0,-1 0-7 16,4 2 0-16,-3-2-5 0,3 2-1 0,-2-2-7 15,2 0-2-15,1-5-7 0,4 9-7 0,0-2 3 16,-2-4-1-16,6 2 3 0,-2-5 0 0,2 2-2 16,1 2 2-16,6-1 5 0,-2-3 1 0,1 1 1 15,-2 0 0-15,3-1-12 0,-2 1 17 0,1 1-2 16,-3-2 1-16,2 3 3 0,1-1-4 16,-3 2 8-16,2-1-2 0,-5 0-7 0,-2-1 6 0,3 5-2 15,0-4-4-15,-1 2 5 0,-3-3 1 0,0 5 4 16,-1-2 0-16,4-2-7 0,-6 4 4 0,2-1 2 15,0-2-2-15,0 1 7 0,-3 2-12 0,3-2 2 16,-1-1 2-16,-1 0-1 0,2 0 4 0,-2 1-1 16,-2-5 3-16,3 7 2 0,-3-7-3 0,3 5-5 15,-1-2 4-15,-2-3-6 0,0 0 5 16,5 4-1-16,-5-4-3 0,0 0 0 0,0 0 5 16,0 0 3-16,0 0-3 0,19-10-1 0,-15 5 2 15,1 1 4-15,-1-2-9 0,0-1 0 0,1-2 5 16,1 0-9-16,-2-2-1 0,-2 0 2 0,3-4-2 15,-1 0 0-15,-3-1 0 0,-1 1-15 0,4 0 7 16,-2 1 1-16,-4 4 3 0,0-1 4 0,0 0-9 16,1 2 17-16,-2 3-2 0,0 0 9 0,0 3 5 15,3 3 0-15,-7-4-5 0,7 4 7 0,0 0-11 16,-16 9 10-16,9-1-5 0,2 1-1 0,-1 4 2 16,1 3-1-16,-1 1 0 0,0 0 1 0,4 2-4 15,2 0 1-15,2 1 0 0,-2-3 1 0,5 0-1 16,2-3-2-16,0-2-3 0,2 3 4 0,1-1-3 15,1-7-10-15,4 3 6 0,-3-6-3 0,5 1 3 16,2-5-14-16,-1-5-27 0,4-1-56 0,5-2-61 16,-10-2-96-16,6-4-276 0,1 0 122 15</inkml:trace>
  <inkml:trace contextRef="#ctx0" brushRef="#br0" timeOffset="14438.317">11684 817 25 0,'0'0'47'16,"0"0"-1"-16,0 0-10 0,0 0-8 0,0 0 1 16,0 0-10-16,0 0 8 0,0 0-9 0,0 0 2 15,0 0 5-15,0 0 9 0,0 0 0 0,0 0 3 16,0 0 1-16,0 0 0 0,0 0 13 0,0 0 4 16,0 0 3-16,0 0 6 0,0 0-2 15,0 0 12-15,0 0-7 0,0 0 1 0,0 0-6 0,0 0-4 16,0 0 3-16,0 0-6 0,0 0-3 15,0 0-12-15,0 0 2 0,0 0 4 0,0 0-13 16,0 0 9-16,0 0-17 0,0 0 2 0,0 0-1 0,0 0-2 16,0 0 4-16,9 27 0 0,-12-9 3 15,3 8 9-15,-1 4 5 0,1 2-2 0,1 2 6 0,-2 0-9 16,1 3-5-16,1-2 6 0,-2 1-9 16,2 0 1-16,2-4-5 0,-1-2-5 0,-2-2-1 15,4-3-2-15,-1-7-1 0,-1 1-21 0,4-1-35 16,-3-6-19-16,4-2-22 0,-6-1-44 0,3-1-33 15,0-3-129-15,-1-1-306 0,-3-4 135 0</inkml:trace>
  <inkml:trace contextRef="#ctx0" brushRef="#br0" timeOffset="15043.11">11959 1117 162 0,'-2'-6'209'16,"2"6"-9"-16,-1-5-11 0,-3 1-9 0,2 3-5 0,2 1-21 16,0 0-9-16,-7-3-13 0,7 3-18 15,-7 4-7-15,3 1-9 0,-3 0-15 0,1 4-6 16,-3 1-9-16,3 0-7 0,-2 0-1 0,2 2-11 16,-5 2-1-16,4 0-7 0,0-5-3 0,1 2 1 15,1-1-12-15,0-2 3 0,0 1-4 0,0-4-7 16,-2 4 3-16,1-1-6 0,6-1-1 0,-3-3-1 15,2 2 0-15,1-6-13 0,1 7-6 0,2-5-5 16,-3-2-9-16,6 4 7 0,-6-4-8 0,10 0 3 16,-10 0-3-16,13-1-3 0,-13 1-2 0,13-4-2 15,-6 3 7-15,0-2-4 0,-2 1 2 0,2 0 4 16,0-1 1-16,-2 1 2 0,2-1-1 0,-1 1 5 16,-6 2 0-16,13-3-4 0,-13 3 3 0,11 0 4 15,-11 0-1-15,8-1 1 0,-8 1 3 0,9-1 2 16,-2-1 0-16,-7 2-1 0,16-5 3 0,-12 1-7 15,7-2-8-15,1-1-16 0,-3 0-11 0,2 0-10 16,2-3-17-16,-3 2-4 0,-1 1 7 0,-1-3-6 16,-1 1 10-16,0-4 5 0,-1 4-2 15,-2-4 14-15,0 2-1 0,-3-6 9 0,2 1 11 16,-3-2-3-16,0-2 4 0,-3 1 4 0,-1-7 3 16,0 9 17-16,1 0 14 0,-4 2 23 0,3 6 11 15,2-1 10-15,-2 3 15 0,2 2 6 0,-1 0 1 16,2 0-6-16,-2 0-12 0,3 5-12 0,0 0 1 15,0 0-2-15,-4 11 1 0,2-1-6 0,-1 7 0 16,1 7-9-16,4-3 3 0,-2 6 0 0,3 3-2 16,-3-1-2-16,1 1 2 0,0-4-5 0,3 4-6 15,0-3 2-15,-1-2-5 0,-1-5 1 0,1-1-3 16,-1-4 0-16,2 3-1 0,1-4-9 0,-2-2-15 16,-3-6-26-16,3 4-18 0,-3-5-19 0,2 0-23 15,-2-5-20-15,1 5-38 0,-1-5-34 0,0 0-116 16,0 0-326-16,0 0 145 0</inkml:trace>
  <inkml:trace contextRef="#ctx0" brushRef="#br0" timeOffset="15815.227">12016 1162 19 0,'4'-2'87'0,"-4"2"3"0,10-4-10 16,-5 1-7-16,3 2-2 0,2-2-1 0,2 0-6 15,-2 2 5-15,1 0-12 0,-2 1 1 0,3 0-1 16,-2 1-1-16,0 2 2 0,0 0-6 0,1 3 6 16,-4 0-2-16,2 1-20 0,5 3 16 0,-6-1-12 15,-2 1 5-15,2 0-10 0,0-1-5 0,-2 2 2 16,-2-1-11-16,4-1 7 0,-3 0-5 0,1 1-9 16,-2-4 11-16,0 2-9 0,-1-4-2 0,3 1-8 15,-5 1-6-15,2-4-10 0,-3-2-2 0,14 3-16 16,-14-3-6-16,0 0-17 0,15-7-6 0,-6-1-15 15,-1 1-2-15,-1-1-8 0,0-1 9 0,-1-1 2 16,2 0 11-16,-2-1 12 0,-1 3 8 0,-1-2 24 16,0 5 7-16,-1-2 25 0,0 2 11 15,-1 0 5-15,1-1 1 0,0 1-1 0,-3 5 2 16,0 0 16-16,0 0 1 0,0 0 8 0,13 9 3 16,-7-4-9-16,-1 1-2 0,-2 3-3 0,3-4-10 15,-2 5 4-15,2-1-6 0,2-2-2 0,-2 3-11 0,1-4-1 16,2 2 4-16,-4 0-9 0,1-3 4 0,2-1-6 15,-3 0-10-15,0-3 3 0,-1 2-4 0,-4-3-9 16,0 0 4-16,18-5-12 0,-13 0 4 16,-1 2-15-16,0-2 9 0,-3-2-12 0,3 2-16 15,-4-4-6-15,-4-2-17 0,0 2-5 0,-1 0-4 16,0-2 0-16,-3-4 16 0,-2 3 2 0,4 4 24 16,-6-2 17-16,2 5 27 0,1-4 15 0,0 3 14 15,-4 4 7-15,3-3-10 0,1 3 3 0,0 2-4 16,2 0-2-16,-1 2 4 0,1 1-4 0,0-1-14 15,2 0 7-15,0 1-12 0,1 0 6 0,0 3-9 16,4-6 2-16,-3 5-3 0,3-5-5 0,-1 3 2 16,1-3-3-16,0 0-3 0,6 7 1 0,-6-7 1 15,0 0 3-15,15-5 3 0,-8 2-2 0,-1 2 3 16,4-4-2-16,0 0 2 0,-4 0-8 0,3 1 3 16,0 0 2-16,1-2 1 0,0 1 4 0,-2 2-10 15,2-1 0-15,-2 4 8 0,0-1-5 0,-8 1 5 16,16 5 3-16,-6-2 8 0,1 2 13 0,0 4 1 15,-1-3-2-15,3 5-2 0,0 1-7 16,-4-4 0-16,0 1-3 0,0 1-2 0,-2-3 2 16,1 1-5-16,-1-3-3 0,-2 0 2 0,0 0-6 15,-1-1-2-15,-1-2 6 0,3 2-6 0,-6-4-11 16,6 1 8-16,-6-1-6 0,0 0-11 0,11-7 3 16,-7 2-6-16,0 1-6 0,-4-3-14 0,4 0-7 15,0 1 0-15,-3-3 11 0,4 1-11 0,-1 1 9 0,-3 0-12 16,2-2-14-16,-2 3-8 0,0-1-21 15,2 0-19-15,-2-1-111 0,-1 3-235 0,-1-3 105 16</inkml:trace>
  <inkml:trace contextRef="#ctx0" brushRef="#br0" timeOffset="15975.933">12354 1031 70 0,'-6'3'246'0,"6"-3"-28"0,0 0-32 0,-3 1-34 16,3-1-62-16,0 0-105 0,0 0-144 0,0 0-170 15,0 0 75-15</inkml:trace>
  <inkml:trace contextRef="#ctx0" brushRef="#br0" timeOffset="18533.589">1064 11301 70 0,'0'0'129'0,"0"0"-3"0,0 0-26 0,0 0-5 16,0 0-5-16,0 0-11 0,0 0-12 0,0 0-4 15,0 0-7-15,0 0-5 0,0 0 5 0,0 0 1 16,0 0-1-16,0 0 0 0,0 0 4 0,0 0-1 16,0 0 2-16,0 0-6 0,0 0-3 0,0 0-4 15,0 0 3-15,0 0-7 0,0 0 0 0,0 0-3 16,0 0-4-16,0 0-6 0,0 0-3 0,0 0 0 15,0 0-5-15,0 0 0 0,0 0-1 0,0 0-10 16,0 0 4-16,0 0-6 0,10 0 1 0,-10 0-4 16,0 0 2-16,0 0 0 0,12 0-1 0,-12 0 5 15,14-3 0-15,-7 3 2 0,2-4 3 0,4 2 0 16,0-1 0-16,0 0 2 0,-1 1-6 0,1-1 2 16,4-1-5-16,-1 3 0 0,-4 1-2 0,1-1-2 15,2-2 2-15,-3 3-4 0,1 0 2 0,-1-3-5 16,-2 3 10-16,3 0-7 0,-3 0 1 0,-2 0-1 15,2 0 0-15,-5 0-6 0,3 0 4 0,-8 0-1 16,9 0 5-16,-9 0-2 0,10 0-3 0,-10 0 1 16,0 0-1-16,9 0 2 0,-9 0-2 0,0 0-1 15,5 0 5-15,-5 0 3 0,0 0-3 0,0 0-1 16,0 0 0-16,4-1-7 0,-4 1-17 0,0 0-20 0,0 0-24 16,0 0-19-16,0 0-25 0,-1-6-17 15,1 6-19-15,0 0-135 0,-3-9-299 0,3 7 133 16</inkml:trace>
  <inkml:trace contextRef="#ctx0" brushRef="#br0" timeOffset="18992.009">1675 10933 28 0,'0'0'157'15,"0"-4"-10"-15,0 4-15 0,0 0-14 0,0 0-10 16,0-6-11-16,0 6-9 0,0 0-9 0,0-4 1 16,0 4-5-16,0 0-8 0,0 0 1 15,0 0-4-15,0 0-7 0,0 0 5 0,0 0-6 0,0 0 0 16,0 0-4-16,0 0 7 0,1 12 0 0,0-4 1 15,2 1-1-15,-3 3-3 0,2 0-4 0,1 2-2 16,-1 6-2-16,4-1-1 0,-4 0-3 0,3 4-7 16,1 3 5-16,-2-1-5 0,2 0 0 0,-1-6-1 15,0 6 0-15,2 0-7 0,-3-6 1 0,0 1-9 16,1 5 7-16,0 0-6 0,-1-7-5 0,1-2-3 16,0-1 5-16,0 2-3 0,-1-5-2 0,-1-2-2 15,2 1 1-15,-4-3-4 0,3 1-2 0,-4-4 3 16,4 2 0-16,-2-2-6 0,1-3 5 0,-2 1-2 15,-1 1 1-15,0-4-2 0,4 5 3 0,-4-2 0 16,0-3 1-16,0 0-4 0,0 3-9 0,0-3-20 16,0 0-14-16,0 0-31 0,0 0-33 0,0 0-22 15,-19-7-43-15,14 3-34 0,-3 0-128 0,3-3-356 16,-2 2 158-16</inkml:trace>
  <inkml:trace contextRef="#ctx0" brushRef="#br0" timeOffset="19352.178">2538 10839 10 0,'-1'-4'154'15,"0"-2"-11"-15,0 4-3 0,1 2-13 0,-2-3-17 16,2 3 4-16,0 0-12 0,0 0-8 0,0 0-4 16,-3 15-6-16,2-3-5 0,0 8 3 0,0 0-10 15,0 7 0-15,-2 1-8 0,3 2-2 0,3 1-5 16,-2 3-2-16,1-3-11 0,-2 0-4 0,4-2-1 15,-2 1-7-15,3-3-1 0,-3 1-3 0,1-2-17 16,-2-7-22-16,1 0-28 0,-2-2-31 0,0-5-23 16,0 0-30-16,-2-4-32 0,-2 3-87 0,0-2-260 15,1-4 116-15</inkml:trace>
  <inkml:trace contextRef="#ctx0" brushRef="#br0" timeOffset="19794.098">2394 11226 128 0,'0'-4'230'0,"0"4"-21"0,0-5-22 0,0 5-14 15,0 0-19-15,1-3-17 0,2-1-11 0,3 0-12 16,2-5-12-16,1 5-10 0,0-4-15 0,6-2-1 16,-2 3-7-16,6-1-9 0,-5 1-4 0,3 0-10 15,-6 3-2-15,3 1-3 0,-2 0-3 0,2 1-7 0,-1 3-4 16,1 0-3-16,-3 2 2 0,2 0 1 15,-2 1-3-15,1 3 0 0,2 1 0 0,-1 3-3 16,-3 0 0-16,0 0 1 0,3 3-2 0,-4 0-4 16,4-1 2-16,-5 2-6 0,1-2 4 0,-2-3-4 0,1 3-6 15,-1-1 4-15,0 0 0 0,-1-3-4 16,1 1-10-16,-1-3-7 0,2 1-8 0,-1-2-12 16,-2-3-3-16,3-1-7 0,0-2-4 0,1-1-5 15,2-3-5-15,-2-2-13 0,1-2-2 0,3-3-9 0,-4 1-1 16,1-4-17-16,-1-2-4 0,0 0 9 0,4-7 3 15,-9 6 8-15,1-1-1 0,-4-1 13 0,3-8 6 16,-4 8 17-16,-1 1 16 0,-3 0 17 16,-1 6 45-16,1 0 4 0,-3 2 27 0,0 1 19 0,-1 2 9 15,2 3 1-15,-6-2 1 0,2 3-12 0,-5 6-8 16,-2 4-8-16,-10 3-8 0,8-1-3 0,-5 8-8 16,-3-3-7-16,4 4-7 0,4 0-28 0,-2 0-26 15,5 3-39-15,3-6-38 0,3 5-47 0,0-4-157 16,1 1-329-16,1-3 145 0</inkml:trace>
  <inkml:trace contextRef="#ctx0" brushRef="#br0" timeOffset="20113.94">3574 10896 43 0,'0'0'227'0,"0"-4"-19"0,0 4-18 16,0 0-22-16,0 0-16 0,0 0-16 0,0 0-13 16,0 0-10-16,2 20-13 0,1-8-12 0,-2 7-8 15,3-1-5-15,-3 7-8 0,1 2-10 0,0-1-1 0,2 2-4 16,-3-2-3-16,1-7-9 0,0 5-3 15,-1-4-2-15,-1-1-9 0,0 0-16 0,0-2-19 16,-1-2-34-16,-1-2-35 0,0-4-30 0,2 0-25 16,-4 2-161-16,-1-3-318 0,-1-2 141 0</inkml:trace>
  <inkml:trace contextRef="#ctx0" brushRef="#br0" timeOffset="20274.422">3443 11146 103 0,'0'-4'225'0,"0"4"-19"0,0 0-19 0,0 0-19 0,3-3-22 16,-3 3-12-16,6-3-14 0,-1 2-10 0,7-3-13 15,1-1-11-15,8-2-8 0,6-2-9 0,4 0-7 16,-2-2-25-16,0 4-28 0,1-3-44 0,-1-2-46 16,-2-2-44-16,1 4-141 0,-1 1-289 0,-9-2 128 15</inkml:trace>
  <inkml:trace contextRef="#ctx0" brushRef="#br0" timeOffset="20520.908">3993 10826 37 0,'0'0'246'0,"1"-4"-9"0,-1 4-17 0,0 0-19 16,0 0-24-16,0 0-11 0,0 0-22 0,4 10-11 15,-3 0-5-15,2 1-5 0,-2 4-9 0,0 2-2 16,4 4-5-16,-2 6-6 0,1 0-3 0,1 2-9 15,0-1-2-15,-1 2-8 0,2-4-8 0,2 3 1 16,-2-3-11-16,2-1-9 0,-4-6-4 0,2 1-1 16,0-2-8-16,-2 1-3 0,0-5-6 0,0-2 1 15,1 2-6-15,-1-2-1 0,-1-3 1 0,-1-1-12 16,-1-2-20-16,0 0-36 0,2-1-42 0,-3-1-53 16,1 0-82-16,-2-1-227 0,1-3-484 0,-13 3 214 15</inkml:trace>
  <inkml:trace contextRef="#ctx0" brushRef="#br0" timeOffset="43446.056">15142 3447 44 0,'0'0'37'0,"5"1"0"0,-5-1-5 15,0 0-4-15,0 0-1 0,0 0-2 0,0 0 1 16,0 0-8-16,0 0 7 0,0 0-4 0,0 0 2 16,0 0-9-16,0 0 11 0,0 0-4 0,0 0-3 15,0 0 6-15,0 0-2 0,0 0-8 0,0 0 9 16,0 0-4-16,0 0-1 0,0 0 1 0,0 0 5 15,0 0-3-15,0 0 1 0,0 0-7 0,0 0 2 0,0 0-2 16,0 0 6-16,0 0 2 0,0 0-4 16,0 0-2-16,0 0 0 0,0 0-8 0,0 0 10 15,0 0-9-15,0 0 6 0,0 0 0 0,0 0-14 16,0 0 13-16,0 0-3 0,0 0 8 0,0 0-5 16,0 0 18-16,0 0-9 0,0 0-4 0,0 0 2 15,0 0 3-15,0 0-1 0,0 0-6 0,0 0-3 0,0 0 2 16,0 0-1-16,0 0-4 0,0 0-4 15,0 0 7-15,0 0-1 0,0 0-4 0,0 0 1 16,0 0-4-16,0 0 4 0,0 0-4 0,0 0-3 16,0 0 3-16,0 0 3 0,0 0-4 0,0 0 4 15,0 0 2-15,0 0-3 0,0 0 8 0,0 0-12 0,0 0 0 16,0 0-1-16,0 0 2 0,0 0-4 16,0 0-1-16,0 0 1 0,0 0 6 0,0 0-3 15,0 0 3-15,0 0-9 0,0 0 7 0,0 0 1 16,0 0-3-16,0 0-3 0,0 0-1 0,0 0-1 15,0 0-1-15,0 0 6 0,0 0-5 0,0 0 6 16,0 0-2-16,0 0 2 0,0 0 4 0,0 0 5 16,0 0-6-16,3 3 3 0,-3-3-5 0,0 0 2 15,0 0 3-15,6 3 1 0,-6-3-5 0,0 0 20 16,2 2-13-16,-2-2 1 0,0 0-8 0,0 0 5 16,0 0 4-16,0 0-6 0,0 0 8 0,0 0-17 15,0 0 10-15,2 3-1 0,-2-3 0 0,0 0 1 16,0 0-3-16,0 0 1 0,0 0-1 0,0 0 1 15,0 0-2-15,0 0 0 0,3 4-1 0,-3-4-1 16,0 0 1-16,0 0-3 0,2 3 10 0,-2-3-7 16,4 1 3-16,-4-1-6 0,0 0 2 0,2 4-2 15,-2-4 5-15,4 2-2 0,-4-2 1 0,3 3 0 16,-3-3-1-16,0 0 8 0,2 4-9 0,-2-4 0 16,6 1 4-16,-6-1-3 0,0 0 3 0,4 3-4 15,-4-3 4-15,0 0-9 0,2 5 5 0,0-3-1 16,-2-2-3-16,5 2 0 0,-5-2 7 0,0 3-5 15,0-3 2-15,4 3 1 0,-4-3 0 0,3 1-3 16,1 2 4-16,-4-3-6 0,4 4 2 0,-2-1-1 16,0-1-2-16,-2-2 6 0,4 4-3 0,0 0 6 15,-4-4-6-15,4 6-1 0,-2-5-1 0,1 1 6 16,1 0-6-16,-4-2 0 0,6 6 1 0,-2-4 5 16,-4-2-10-16,5 6 2 0,-1-5 3 0,0 2 0 15,-3-1-3-15,3 2-5 0,-3 0 5 0,-1-4 2 16,5 4 1-16,-2-4 0 0,-3 0 0 0,2 7 0 15,2-5 0-15,-4-2 5 0,4 3-1 0,0-1-8 16,-4 3 6-16,5-3-10 0,-2 1 6 0,2-1 3 16,-3 1-3-16,1 1 6 0,1 0-6 0,-2 0 0 15,2-2-10-15,-2 2 11 0,4 0-2 0,-2-2 2 16,-1 3 2-16,1-1-1 0,-1-1 1 0,3 1-2 16,-2-1 2-16,1 1-3 0,0 0-1 0,1-1 2 15,0 1-2-15,-2 2 5 0,0-2-4 0,2-1 1 16,1 1 2-16,-3 2 1 0,0-2-6 0,1-1 6 15,-1 1 2-15,1 0-7 0,0 1 2 0,4-2 5 16,-4 1 0-16,-1 2-2 0,0-2 0 0,1-1-4 16,-2 1 4-16,4 2-2 0,-3-2 7 0,3 1-7 15,-1 1 0-15,-1-2 4 0,1 0 1 0,0 1-1 16,4 0 1-16,-5-1 1 0,0 4-5 0,5-2 1 16,-2 0 1-16,-3-1 2 0,3-1 1 0,-2 1-6 15,0-1 3-15,1 0 1 0,-2 1-3 0,0-1 0 16,4-1 0-16,-4 3 2 0,3-1-4 0,0 2 7 15,0-1-1-15,-3 1-8 0,4-3 5 0,-1 5-2 16,-2-4 4-16,3 2-5 0,-1 1-1 0,1-1 2 16,0 0 5-16,1 1-14 0,-1-2 6 0,1 2 6 15,-2-1-5-15,1 0 4 0,0 0-5 0,-1 2 4 16,-2-3 0-16,2 1 0 0,0 0 0 0,0 1 0 16,-1 0-1-16,2-1 1 0,-1 1-1 0,-2-4 0 15,1 2-1-15,0 2-1 0,2 0 3 0,-2 1-3 16,2-4 0-16,-1 5 3 0,1-4-2 0,-3 2-1 15,1 1 1-15,1-2 0 0,1 1 4 0,-1-2-3 16,0 0-1-16,3 4-1 0,-3-4 4 0,0 3-4 16,0-4 2-16,0 4-2 0,0-2 0 0,-3 1 4 15,4-1-4-15,2 0 3 0,-3 1-9 0,-1 1 9 16,2-4 0-16,-1 5-1 0,0-4-1 0,0 2 1 16,-2 0 3-16,4-1-1 0,-2 0 2 0,2 1-1 15,0-1-7-15,-2 2 8 0,1-3-2 0,-2 1 0 16,4 2-1-16,-2-1 0 0,-2 0 2 0,1-1-3 15,1 2 3-15,0 0 1 0,5 3-1 0,-5-4-2 16,-1 0-1-16,2 0 2 0,-1 1 4 0,0-1-5 16,2 1-1-16,-2-1 6 0,0-1-3 0,-1 3-4 15,4-3 2-15,-5 1 0 0,2-1 3 0,1-2-1 16,-2 2 1-16,2 0-2 0,0 1 5 0,-2-1-3 16,1 2 3-16,0-4-1 0,1 3 2 0,-1-2-3 15,0 4-1-15,1-3-3 0,-2 3 2 0,0-2 3 16,3 2 1-16,-2-3-3 0,0 0-5 15,3 0 4-15,-2 0 2 0,-1 3 2 0,5-3-4 0,-3 0-2 16,-2 0 1-16,3 2 1 0,-1 0 1 0,2-1 1 16,-2-2 0-16,1 2-7 0,-2-1 7 0,-2 2-2 15,5-1 4-15,-3-1-4 0,0 0-4 0,-1 1 3 16,3 1 0-16,-2-2 0 0,3-2 2 0,-2 2-1 16,3 3-5-16,1-2 5 0,-3-1-6 0,-2 0 6 15,2 0-1-15,1 0 1 0,-1 1-1 0,-1-1 0 16,0 0-1-16,2 1 2 0,1-1-1 0,-3-2 0 15,-2 2 1-15,4 0 0 0,-3 1-2 0,-1-4-4 16,0 3 4-16,3 0 1 0,-3-3-4 0,-2 4 0 16,5 0 2-16,-3-3 1 0,2 0 5 15,1 1 1-15,-5 0-1 0,6 1-2 0,-1-1 2 16,-3-1 1-16,2 1-2 0,-1 0 1 0,2 0 0 0,-3 2 0 16,6-1 2-16,-1 1-4 0,3-2 2 0,-2 3 4 15,-2-3-5-15,-3 4-3 0,7-3-1 0,-3 3 5 16,-4-3-5-16,9 0 0 0,-5 1 2 0,2 1 0 15,0-1 0-15,-6-2-1 0,1 1 3 16,4 1-5-16,-5-2 1 0,6 2 0 0,-6 0 0 16,3-3 0-16,-2 2-2 0,1 1 0 0,0-2 2 0,-1 1-3 15,0 1 6-15,2-2-4 0,-3 2-2 0,0-5 1 16,2 4 0-16,-1 0 3 0,4 2 2 0,-3-1-3 16,-3-1-1-16,2 1-1 0,1-1 0 15,0 0 0-15,0-1-1 0,3 5 0 0,-3-4 0 16,2 1 5-16,1 4-1 0,-2-2-2 0,0-1 2 0,1 1 1 15,1 4 1-15,-2-6-1 0,0 4 2 0,2-1-2 16,0-1 0-16,2 0 2 0,-1 2 0 0,-5-6 2 16,2 5-6-16,5 1 2 0,-5-4 2 0,3 2 0 15,-3 0-1-15,2-1-1 0,-1 0 0 16,0 1-1-16,-1-1 2 0,-1-4 1 0,3 3-4 16,-1 1 1-16,0 0 4 0,-1-1-5 0,2 0 4 0,-3-2-3 15,3 2 0-15,1 1 1 0,-3-1 3 0,3 2-5 16,-5-3 0-16,1 0 8 0,3 3 0 15,-1-3-7-15,-1 0-2 0,1 1 4 0,0 1-6 0,0 1 0 16,-2 0-1-16,4-3 2 0,-3 3-1 16,-2-3 2-16,6 4 0 0,-5-5 3 0,3 4 0 15,-5-4-8-15,3 0 6 0,0 4 0 0,0 0-3 0,-1-4 0 16,1 1 2-16,-1-2-1 0,-1 3 2 0,7 1 0 16,-4-1-1-16,1 1 4 0,2-1-5 0,-1 0 4 15,0 0 0-15,-2 0 0 0,4 1-2 0,-2 0 3 16,0-1-1-16,2 2-2 0,-3-3 3 15,4 2 0-15,-6 0 0 0,5-1-1 0,-8-3 3 16,7 1-6-16,-2 1 2 0,-5 0-1 0,2 0 0 0,-1 0-1 16,0 1 1-16,-1-3 2 0,1 2-5 0,0-1 4 15,1-1 1-15,-2 1-4 0,1 0 4 0,0 0-1 16,3 3-2-16,-3-4 0 0,1 2 1 16,2 3 0-16,0-3 0 0,2 0 2 0,-6-3 0 15,3 3-2-15,1 2-2 0,-2-3-2 0,0 1 5 16,0 0-1-16,3 2 1 0,-5-3-5 0,3 0 1 0,-3 1 0 15,5 3 2-15,-2 1-2 0,1-2 2 0,2 0 9 16,-5 0-15-16,3 1 9 0,0 0-5 0,-1-3 3 16,-3 3-6-16,2-1 2 0,2-1-4 15,1 2 7-15,-3-3-1 0,-3 0 4 0,0-1-6 16,2 1 3-16,-1 0 2 0,-1-2-3 0,1 2 2 0,-2-2-2 16,2 2-3-16,0 0 5 0,2-2 5 15,-2 2-6-15,0-2 0 0,2 2-2 0,-2-2-2 16,0 4 7-16,-2-5-2 0,5 3 0 0,-2 0 0 15,0-2 6-15,3 4-7 0,-4-4-1 0,1 0-2 16,2 2 3-16,-4-1 2 0,3-1-2 0,0 2 6 16,1-1-4-16,-3-1-4 0,1 1-1 0,0 0 2 0,0-1-2 15,1 2 1-15,-3-2 4 0,1 0 4 0,2 0 0 16,-3 1-6-16,1-2-4 0,0 1 2 16,-1-1 1-16,0 1-1 0,0 0 3 0,-4 0 0 15,5-3-4-15,0 5-1 0,-1-2 4 0,-2-2-5 16,4 2 3-16,0 0 3 0,-4-1 0 0,3-1 1 15,-2 1-2-15,0-1-1 0,1 3 0 0,1-2 1 0,-1 1-1 16,1 2-3-16,0-3 13 0,2 1-12 16,-3 0 2-16,1 0 1 0,0-2-2 0,1 2 0 15,0 1 1-15,1 0 0 0,-2 1-2 0,2-2 2 16,0 0 4-16,-1-1-5 0,0 3 2 0,0-2-1 16,-1 2 1-16,-1-2 2 0,4-1-2 0,-4 1 0 15,4 1-3-15,-4 1-1 0,2-2 6 0,1 0-5 16,-2 2 5-16,3-2-3 0,-4 2 0 0,3-2 4 15,-1 0-2-15,-2 2-3 0,3-2 5 0,-1 1 1 16,-1-2 0-16,3 3 2 0,-2-2-1 0,3 0-2 16,-5 2-4-16,4-2 1 0,2 4 0 0,-3-1 10 15,-1-3-10-15,2-1 3 0,1 5-3 0,-1-2 3 16,-3 2 0-16,3-3-1 0,1 2 0 0,0 2-2 16,-1-4-2-16,3 0 2 0,-1 3-1 0,-4-2 1 15,0-1-1-15,3 2 1 0,3 3-3 0,-4-3 2 16,2-2 1-16,-6 2-2 0,4-1 6 0,-3-2-6 15,2 2 5-15,-2 0-4 0,5 3 1 0,-3 1 1 16,-2-5-2-16,3 4 1 0,-4-3 0 0,3 2 2 0,-1-3-2 16,5 5-3-16,-5-3 2 0,5 1-3 15,-3 2 3-15,-3-2-3 0,-1-4 3 0,4 4 2 16,2 2-3-16,-1-2 4 0,-3-5-1 0,1 4-1 16,-2-3 0-16,0 3 3 0,1-1-2 0,-2-1 3 15,1 1-2-15,0-2-3 0,-1 3-1 0,-2-2 3 16,2-2 0-16,-3-2 0 0,2 8 1 0,-1-6 0 0,-1 1-1 15,2 1-2-15,-2 0 1 0,1 0 1 16,1-1 4-16,2 2-3 0,-1 0-3 0,-1 0 5 16,-1 0-3-16,2 0-3 0,0-1 1 0,-1 0 5 15,1 2-3-15,-1-3 5 0,-1 2-4 0,-1-1-2 16,3 0 0-16,-3-1-2 0,1 2 3 0,-3-3-1 16,0 0 1-16,4 0-2 0,-5 0 8 0,3 0-11 15,-1 2 0-15,-5-6 5 0,8 5-2 0,-2-2 0 16,-6-3 6-16,9 7-10 0,-5-2 2 0,-4-5-1 15,7 5 5-15,-3-1-4 0,-4-4 0 0,10 7 1 16,-10-7-1-16,9 4-2 0,-9-4 7 0,5 5-7 16,-5-5 0-16,0 0 2 0,6 4-1 0,-6-4 6 15,7 5-3-15,-7-5 0 0,0 0 1 0,4 4-3 16,-4-4 2-16,5 4-1 0,-5-4 0 0,0 0 2 16,5 6 0-16,-5-6 8 0,0 0-10 0,5 6-5 15,-5-6 5-15,0 0 0 0,7 2 0 0,-7-2 0 16,0 0-3-16,0 0 1 0,0 0 6 0,0 0-3 15,3 4 1-15,-3-4 4 0,0 0 5 0,0 0 4 16,0 0 5-16,0 0 0 0,0 0 3 0,0 0-2 16,0 0 1-16,0 0-2 0,0 0 0 0,0 0-1 15,0 0-3-15,0 0-2 0,0 0-5 0,0 0 8 16,0 0-5-16,0 0 6 0,7 4 3 0,-7-4 2 16,0 0 6-16,0 0-2 0,0 0 0 0,0 0 1 15,0 0-9-15,0 0-2 0,0 0 2 0,0 0-8 16,0 0 1-16,0 0-24 0,0 0-58 0,0 0-66 15,0 0-88-15,-17-18-91 0,11 9-244 0,-16-11-605 16,0 1 268-16</inkml:trace>
  <inkml:trace contextRef="#ctx0" brushRef="#br0" timeOffset="77925.692">17443 10390 108 0,'0'0'116'0,"-9"1"-2"16,9-1-25-16,-4082 0 0 0,8164 0-11 0,-4082 0-8 0,-8-1-1 15,8 1-8-15,0 0-5 0,0 0 7 0,0 0-13 16,0 0-7-16,0 0 1 0,0 0 3 16,-5 1 2-16,5-1 1 0,0 0-2 0,0 0-2 15,0 0-1-15,0 0-1 0,0 0-7 0,0 0-4 0,0 0 4 16,0 0-9-16,0 0 3 0,0 0-6 0,0 0-3 16,0 0-4-16,-1 4-1 0,1-4 5 0,0 0-10 15,0 0 2-15,0 0 0 0,0 0 1 16,0 0-4-16,0 0 0 0,19-1 4 0,-19 1 3 0,9 0 2 15,1 0-6-15,-1-1 0 0,2-1 6 0,0 1-1 16,1 0-1-16,0 1-4 0,4-4-1 0,-1 2 0 16,3 1-3-16,-1-2 4 0,-3 2-7 0,2 1 4 15,-3 0-1-15,5 1-4 0,0-1-3 0,-2 2 2 16,-1-2 1-16,0 2-1 0,3-2 1 0,0 1-2 16,2 4-2-16,-1-4 3 0,2 0-2 0,-2-1 0 15,2 2 1-15,1-2-5 0,-4 1 4 0,1-1-6 16,3 1 5-16,0-1 5 0,-2 1-4 0,1 1-4 15,1-1 4-15,5 1 2 0,0 1-1 0,-4-3-3 16,4 1 0-16,1 2 1 0,-1-1-1 0,-4-1-2 16,6 2 2-16,-5 1-3 0,1-4 0 0,3 3 2 15,0-2 1-15,-6-2-5 0,6 1 3 0,-8 1 4 16,9-2-7-16,-1 2 3 0,-8 0 2 0,8-1 3 16,-6 2-2-16,-3-2-3 0,3 3 5 0,-2-2-4 15,1 3-3-15,-2-2 4 0,3 2 1 0,-3-1-1 16,3 1 0-16,-1-1 2 0,-2 0-5 0,3 0 2 15,0-1 0-15,-3 2 3 0,-1-1-2 0,2-3-1 16,0 3 5-16,0-1 0 0,0 2-7 0,0-1 4 16,0-1-2-16,-2 1 0 0,1 1-4 0,0-1-5 15,2-1 6-15,-1 1 2 0,1-2-4 0,-3 2 10 16,3 0-3-16,0-1-1 0,-1-1-2 0,1 1 5 16,3-2-7-16,4 2 6 0,-5-2-3 0,4 3 0 15,-5-3-6-15,8 1 9 0,-8 0-1 0,7 1-4 16,-7-1-3-16,4 0 11 0,-6 1-7 0,2-1 3 15,-4-1-2-15,2 3 3 0,3-1-6 0,-6 0 3 16,4-1 4-16,1 3-4 0,-5-2 5 0,3 0-7 16,1 2 2-16,-1-1-1 0,2-2 2 0,-1 1 3 15,-1-1-3-15,1 1-3 0,2-2 1 0,0 0 1 16,4 0-3-16,-5 1 5 0,6 0-1 0,-6 0 2 0,-1 4 0 16,-1-4-5-16,3 0 4 0,-2-2-3 0,1 2-4 15,-1 1 8-15,0-1-3 0,1 0-4 0,-3 0 3 16,2 0 3-16,0 2-4 0,-1 0-2 15,0-3 5-15,0 0 2 0,1-2-5 0,3 1 7 0,-3-1-8 16,8 1-1-16,0-1 2 0,-3 1 7 0,-3 1-4 16,4-1-3-16,2-1 4 0,-8 1 0 0,0-1-10 15,0 2 11-15,0-4-5 0,-2 4 0 16,0 0 5-16,1 0-4 0,-7 0-3 0,6 0 4 0,-6 0 3 16,1-1 0-16,-1 1-2 0,2-1 0 0,4 0-3 15,0-1 2-15,-2 1 1 0,3-2 4 0,3 1-5 16,4-3-1-16,1 2 3 0,0-1-1 15,-1 0-5-15,0 2 4 0,1-1-1 0,0 2 3 0,2-3 0 16,-7 2-3-16,6 0-4 0,-1 2 7 0,0-3-2 16,0 1 3-16,-9 2-4 0,6-3 0 0,4 2-3 15,-2-2 5-15,3 0-1 0,-1 2 3 0,-1 0-2 16,1-2 2-16,-6 2-6 0,3-2 8 16,2 0-5-16,0 0 1 0,4 1-1 0,-2 0 0 0,0 0-1 15,-2-1 2-15,0 1-1 0,2 0-2 0,-2 2-2 16,3-3 0-16,-3 1 6 0,1 0-4 0,-2 1 1 15,2-2 1-15,-1 2 1 0,0-2-1 0,-3 1 2 16,5 1-2-16,-9-1 1 0,8 2-4 0,-1-1 2 16,-1-1 5-16,-4 0-3 0,4 0-3 0,-1 1 2 15,3 1 0-15,-2-2-2 0,1 0-2 0,-6 0 4 16,3-1 3-16,5 2-1 0,-4-1-1 0,-4-2 0 16,6 2-5-16,-5 1 3 0,4-4 1 0,1 3 0 15,-1-1 0-15,2 1-2 0,2-2 3 0,-4 0 0 16,-1-1 0-16,1 3 2 0,2 0-3 0,-1-4-1 15,5 3 0-15,-5-1 3 0,0 0-2 0,-1 2 3 16,-4-3-5-16,6 0 3 0,-2 3-4 0,-6-1 4 16,7-2-2-16,0 0 4 0,-8 2-4 0,0 3-7 15,0-4 9-15,8 3 4 0,-9-3-5 0,1 3 4 16,0-3-4-16,2 2 1 0,-2-3-3 0,-1 4 2 16,3-3 1-16,-3 0 1 0,12 1-2 0,-2-2 1 0,-2 0 3 15,3 3-5-15,-2 0 3 0,-5-1-1 0,-2 2 2 16,5 0-7-16,-4-3 2 0,-3 3 1 15,3 1 1-15,-4-2 0 0,0 2-3 0,-3 0 4 16,-3-3-2-16,1 2 1 0,1 1 0 0,-2-2-3 16,-1 2 1-16,3 0 4 0,-1-2 1 0,1-2-8 0,-1 3 6 15,0-1-1-15,1 0-2 0,2-1 0 0,-2-1 5 16,3 1-2-16,-3-1 0 0,3-1-2 16,3 1 3-16,-1 0-2 0,1 2 3 0,0-2-2 15,0-2-2-15,1 4-3 0,-1-1 2 0,1 1 4 0,-2-1-1 16,1 1-1-16,-7 1 1 0,6-1 0 0,-8-1-3 15,1 2 0-15,1 1 2 0,-3-3 2 0,0 3-3 16,-2-2 5-16,1 0-5 0,0 1 2 16,1-1 1-16,-1 0 7 0,3-1-7 0,-2 1 4 0,0-1-6 15,0 2 1-15,-1 0-4 0,2-2-1 0,-1 2 2 16,-1-2 7-16,-3 3-2 0,2-3-5 0,-1 1 1 16,-3 2-1-16,3-2 7 0,0 0-1 0,-2 1 2 15,-5 1 1-15,4-3 9 0,-4 3 2 0,0 0 1 16,7-1 7-16,-7 1 4 0,5-3-1 0,-5 3 0 15,0 0-5-15,0 0 0 0,0 0 3 0,0 0-2 16,0 0-3-16,4 0-3 0,-4 0 1 0,0 0-5 16,0 0 0-16,0 0 4 0,0 0 1 15,0 0-2-15,6-3 1 0,-6 3-2 0,0 0 2 0,0 0-5 16,0 0-5-16,0 0 4 0,0 0-2 0,0 0-8 16,0 0-14-16,0 0-22 0,0 0-15 0,0 0-23 15,0 0-22-15,-21 0-28 0,21 0-12 0,-12-1-15 16,5 1-18-16,1-1-132 0,-3 1-323 0,-2-3 144 15</inkml:trace>
  <inkml:trace contextRef="#ctx0" brushRef="#br0" timeOffset="78238.575">24085 10052 34 0,'0'0'164'0,"0"0"-4"0,0 0-14 0,0 0 6 16,1-5-20-16,-1 5-5 0,0 0-6 0,0 0-14 16,0 0-9-16,0 0-10 0,0 0-4 0,0 0-14 15,0 0-5-15,0 0-7 0,0 0-9 0,0 0-1 16,0 0-6-16,6 8 6 0,-6-8-9 0,2 7 9 16,0 0-1-16,-1-2-1 0,1 0 5 0,-2 3 1 15,2-1-2-15,1 3 0 0,1-2-2 0,-4 3 1 16,5-1-2-16,-3 1 1 0,0 1-6 0,1-1-1 15,-1 0-1-15,2 1-7 0,0 0-2 0,-3 0-3 16,6 2-1-16,-5-1-2 0,2-3 0 0,-3 1-5 16,3 4-3-16,-4-5-6 0,0 2-47 0,0 3-60 15,-2-3-63-15,0 5-245 0,-5-7-435 0,-5 4 192 16</inkml:trace>
  <inkml:trace contextRef="#ctx0" brushRef="#br0" timeOffset="79155.509">17554 10357 15 0,'0'-4'106'16,"0"4"-9"-16,0-6-6 0,-1 2-5 0,1 4 0 15,-4-5 1-15,4 1-3 0,0 4 2 0,-1-4 2 16,1 4 5-16,0 0 4 0,-3-4-6 0,3 4 4 16,0 0-3-16,0 0-1 0,0-5-5 0,0 5 0 15,0 0-13-15,0 0 0 0,0 0-5 0,-3-4-6 16,3 4-5-16,0 0-6 0,-6-1-5 0,6 1-3 15,0 0-2-15,0 0-3 0,-7-2-4 0,7 2-7 16,0 0-5-16,0 0 1 0,-8 7-2 0,5-2-6 16,-2 3 0-16,2 2 1 0,0 1-1 0,-2 6-2 15,2 2-3-15,-2 0 3 0,3 6-5 0,-1-6 1 0,2 5 0 16,-3-2-2-16,4-3-5 0,0 1-23 16,0 4-37-16,0-5-31 0,5 0-43 0,-1 1-52 15,-8-5-130-15,4-1-341 0,0-2 151 0</inkml:trace>
  <inkml:trace contextRef="#ctx0" brushRef="#br0" timeOffset="79683.583">17076 11093 134 0,'0'0'144'0,"0"0"-17"16,0 0-11-16,0 0-12 0,0 0-9 0,0 0-14 15,4 3-7-15,-4-3-3 0,0 0-7 0,7 1 1 16,-7-1-3-16,6 1-2 0,-2 1 1 0,-4-2 3 16,10 1-11-16,-2-1-4 0,-2 0-1 0,6 1 0 15,-2-1-3-15,2-1-3 0,0 0-4 0,7-2-1 16,-1 2-3-16,0-2-6 0,0 0 4 0,0 3-9 16,2-1 0-16,-3 0-2 0,1-1-3 0,-4 1-1 15,0-1-9-15,-1 0-10 0,1 2-33 16,-2-2-16-16,1-1-29 0,0 3-27 0,-3-5-25 0,-2 1-115 15,-3-2-267-15,1 2 118 0</inkml:trace>
  <inkml:trace contextRef="#ctx0" brushRef="#br0" timeOffset="80086.141">17494 10897 135 0,'0'-1'168'0,"0"1"-20"0,0 0-5 16,3-4-11-16,-3 4-8 0,0 0-12 0,0 0-7 15,0 0-9-15,0 0-1 0,0 0-7 0,0 0-7 16,0 0-5-16,0 0-10 0,0 0-1 0,0 0-5 16,0 0-5-16,0 0-7 0,0 0-7 0,0 0 0 15,0 0-4-15,0 0-5 0,0 0-4 0,0 0 3 16,6 7 3-16,-6-2-5 0,3 0-2 0,-2 3-3 15,0-2 0-15,3 2-1 0,-1 4-2 0,-1-2-3 16,2 2 1-16,0 5-1 0,0-2 3 0,0 2-5 16,-1-1 0-16,0 1 2 0,2 0-5 0,-1-1 0 15,0 1 2-15,-3 0-1 0,1-1 0 0,0-4-2 16,2 3 2-16,-3-3-5 0,1-1 0 0,0 1-5 16,-1-4 6-16,0 3-3 0,0-5-1 0,1 2 0 15,-2-3 1-15,1 0 0 0,-1 0-4 0,2-2 1 16,-2 1-3-16,1 0 6 0,2-2-2 0,-3-2-6 15,0 0-2-15,1 7-26 0,-1-7-23 0,-1 3-36 16,1-3-49-16,0 0-44 0,0 0-153 0,0 0-363 16,0 0 161-16</inkml:trace>
  <inkml:trace contextRef="#ctx0" brushRef="#br0" timeOffset="81523.619">24171 10695 8 0,'0'0'117'0,"0"0"-3"0,2-1-14 0,-2 1 3 16,0 0-3-16,0 0 4 0,0 0-6 0,4-2-6 15,-4 2 4-15,0 0-6 0,0 0 3 0,0 0-3 0,0-3-5 16,0 3-1-16,0 0 0 0,0 0-5 0,0 0-3 16,0 0 0-16,0 0-3 0,0 0-8 15,0 0-5-15,0 0-9 0,0 0-3 0,0 0-1 0,0 0-8 16,0 0-8-16,0 0 0 0,0 0-6 0,0 0-2 15,0 0-5-15,0 0 1 0,0 0 1 0,-4 10-5 16,6 1 2-16,-2-3-5 0,-2 4 3 0,2 1 1 16,0-1-2-16,2 5 0 0,-2-5 1 0,2 1-1 15,-2 1-3-15,0 2 3 0,3 0 0 0,-6-1-1 16,3 2 2-16,0-7 0 0,0 4-1 0,0-2-1 16,3-1-1-16,-3 0 1 0,0-1-3 15,-3 2-1-15,6 0-2 0,-2-3 4 0,-1-3-1 0,0 1-3 16,1 0 2-16,-1 0-3 0,0-4 2 0,0 3-4 15,0-3 3-15,0 3-2 0,0-2 1 0,0-4 0 16,0 5-2-16,0-5 5 0,0 5-3 0,0-5-3 16,0 0 4-16,0 0 2 0,0 7-4 0,0-7 3 15,0 0 1-15,-1 4-2 0,1-4 2 0,0 0-3 16,0 0 2-16,0 0-3 0,0 0-12 0,0 0-25 16,0 0-52-16,0 0-81 0,0 0-239 0,0 0-435 15,-4-14 192-15</inkml:trace>
  <inkml:trace contextRef="#ctx0" brushRef="#br0" timeOffset="83447.372">20998 10299 31 0,'-3'-3'168'0,"3"3"-20"0,0 0-13 0,-3-3-10 16,3 3-15-16,0 0-16 0,0 0-13 0,0 0-2 15,0 0-9-15,0 0-7 0,0 0-6 0,0 0-8 16,0 0 0-16,0 0-5 0,0 0-8 0,0 0-1 16,0 0-4-16,0 0 2 0,0 0-2 0,0 0 4 15,0 0 4-15,0 0 3 0,0 0-3 0,0 0 1 16,-2-4-4-16,2 4 2 0,0 0-5 0,0 0-6 16,0 0 0-16,-2 11 3 0,-1-2 7 0,1 0-1 15,0 1-5-15,0 5-3 0,-3 2 3 0,2 0-3 16,1 1-2-16,-1 0-4 0,1 2 1 0,-1 4-1 15,0-3-4-15,2-4 1 0,-3 4-4 0,4-3 1 16,0 8-5-16,0-7 3 0,-1-1 2 0,2-1-6 16,-1-1 1-16,0-3 2 0,0-1-2 0,0 0-1 15,3-1-2-15,-2 0-5 0,-2-2 4 0,1 0-3 0,0-3 4 16,0-1-4-16,0 1 1 0,0-2 3 16,0-2 7-16,0-2 7 0,1 5 3 0,-1-5 1 15,-1 4-3-15,1-4 0 0,0 0-1 0,1 5-5 16,-1-5 2-16,0 0-10 0,0 0-30 0,0 0-37 15,0 0-35-15,0 0-56 0,-8-14-49 0,1 12-141 16,7-2-367-16,-3-3 162 0</inkml:trace>
  <inkml:trace contextRef="#ctx0" brushRef="#br0" timeOffset="84131.137">21011 10908 101 0,'0'0'127'15,"-2"-8"-4"-15,2 8-12 0,-1-4-6 0,1 4 6 0,0-5-4 16,0 5-6-16,-2-6-4 0,2 6-5 0,-4-3-2 15,4 3-8-15,-4-3-6 0,4 3-4 0,-4 0-8 16,4 0-8-16,0 0-6 0,0 0-5 0,-10 1-4 16,6 4 1-16,-2 1-8 0,-2 0-4 0,4 2-1 15,-2-1-2-15,-1 3 1 0,0-1-5 0,-1 6 4 16,3-1-2-16,-3 2 0 0,4 1-1 0,-3 0-5 16,-1 2 3-16,4-1-6 0,-2-1 0 0,5 2 1 15,-1-1-3-15,-3 0 0 0,5-1 0 0,0 0-4 16,4-2 2-16,-3-3 5 0,2 1-6 0,2 0-2 15,0-2 2-15,0-2-3 0,5-1 2 0,-2 1-2 16,1-4 2-16,-1 2 2 0,3-2-1 0,2-3-4 16,0 0 2-16,-2-1 1 0,3-2-1 0,-1-1-3 0,-1 0 1 15,0-3-1-15,-3 1-2 0,0-1 1 16,-1-2 0-16,2-1-2 0,-4 2 5 0,2-2-4 16,-2-3 4-16,-2 1-2 0,2-1 0 0,-4-2 0 15,-2-1-3-15,0 0 1 0,-2-2 3 0,0 5-3 0,-3-5 3 16,-3 0 2-16,2 2 8 0,2 3 8 15,-5-2 10-15,3 3 3 0,-3 2 3 0,1 0 1 16,-1-1 0-16,-3 2-2 0,1 1 4 0,1 0-9 16,-3 2-1-16,2-1-5 0,-3 2 3 0,2 0-12 15,-4 3-6-15,4 0-16 0,-1 1-26 0,2 2-48 16,-4 1-45-16,3-1-65 0,1 0-222 0,0 0-441 16,3-1 195-16</inkml:trace>
  <inkml:trace contextRef="#ctx0" brushRef="#br0" timeOffset="87819.612">18442 10190 38 0,'0'0'40'0,"0"0"-7"16,0 0 1-16,0 0-6 0,0 0 9 0,0 0-6 16,0 0 1-16,0 0-2 0,0 0 3 0,0 0 0 15,0 0 6-15,0 0-8 0,0 0 3 0,0 0 8 16,0 0-11-16,0 0-2 0,0 0 2 0,0 0-4 15,0 0 1-15,0 0-5 0,0 0-6 0,0 0 0 16,0 0 2-16,0 0 0 0,0 0-9 0,0 0 6 16,0 0-4-16,0 0 4 0,0 0-7 0,0 0 0 15,0 0 4-15,0 0-6 0,0 0 5 0,0 0-5 16,0 0-12-16,0 0 8 0,0 0-2 0,0 0-4 16,0 0 7-16,8 3-3 0,-8 2 5 0,0 2-1 15,0-2-10-15,-1 2 12 0,2 3-6 0,0 2-4 16,-1 0 5-16,0-1 4 0,1 6-3 0,2 0 3 15,-3 1 0-15,0-2-3 0,3 1-4 0,-1 1 2 16,-1 0 6-16,1-1-6 0,0 1 1 0,2-1-5 16,-4-5 5-16,1 0-4 0,1-2 1 0,0 1 2 15,2-1 0-15,-4-2 3 0,1-1-8 0,2-1 10 16,-3 1-1-16,0-3-8 0,0 1-1 0,3 0 5 16,-3-2 3-16,2 2-3 0,-2-2-4 0,0-3 11 15,0 3-3-15,0-3-6 0,2 4 6 0,-2-4-2 16,0 0-3-16,0 0 8 0,3 5-2 0,-3-5-4 15,0 0-18-15,0 0-35 0,0 0-98 0,0 0-160 16,0 0 71-16</inkml:trace>
  <inkml:trace contextRef="#ctx0" brushRef="#br0" timeOffset="89610.121">23489 10086 91 0,'0'0'90'0,"0"0"-4"0,0-7-7 0,0 7-3 16,0 0 0-16,0 0-2 0,0 0-8 0,0 0 5 0,2-2-3 16,-2 2-9-16,0 0-8 0,0 0-4 15,0 0 1-15,0 0 4 0,-2-5 7 0,2 5-3 0,0 0-3 16,0 0 1-16,0 0-10 0,0 0 0 15,0 0-9-15,0 0 2 0,0 0-8 0,0 0 0 0,0 0-1 16,0 0-3-16,0 0-7 0,0 0-2 0,0 0-1 16,0 0-1-16,0 0 0 0,0 0-8 15,0 0 5-15,0 0 1 0,0 0-4 0,0 0-5 0,-3-3 3 16,3 3-5-16,0 0 2 0,0 0-1 0,0 0 2 16,0 12 0-16,0-7 1 0,1 0-6 0,-2 0 4 15,2 3-7-15,-1 0 7 0,0 1-3 0,0 3 2 16,0-1-2-16,0 1 3 0,2 5 0 0,0-1 4 15,-2 0-6-15,0 1-3 0,0-2 8 0,0 2 1 16,1 0-11-16,-1 0 17 0,0 0-1 0,0 0-4 16,0-1 2-16,0 1 1 0,3-3-4 0,-6 2-1 15,3-3 1-15,3-1 2 0,-3-1-3 0,0 0-5 16,2 1 7-16,-2-4-2 0,0 2-1 0,0-3 1 16,3 0-5-16,-2 0 2 0,-1 0-3 0,1-4 1 15,2 4 5-15,-2-2-7 0,2 0 4 0,-3 0 0 16,1-1-4-16,-1 1 2 0,1-2 0 0,-1 1-2 15,0-4 1-15,3 4 1 0,-3 0 0 0,0-4 1 16,1 3 4-16,-1-3-7 0,0 0-1 0,0 3 4 16,0-3-22-16,0 0-24 0,0 0-42 0,0 0-73 15,0 0-95-15,0 0-276 0,-5-10 123 0</inkml:trace>
  <inkml:trace contextRef="#ctx0" brushRef="#br0" timeOffset="90714.052">23130 9443 61 0,'0'0'88'0,"3"-5"4"0,-3 5 1 0,0 0-8 0,0 0-15 15,-3-3 19-15,3 3-9 0,0 0-6 0,0 0 8 16,-4-3-17-16,4 3-5 0,0 0 2 0,0 0-17 16,0 0 3-16,-11 5-7 0,6 1-5 0,-1 0 0 15,-3 2-11-15,1 4 2 0,-1 3-4 0,-1 1-2 16,1 2 2-16,-2 3-6 0,3-3-3 15,2 1-1-15,-1 5 2 0,-2-5-1 0,5-1-5 0,-1 1 2 16,3-3-3-16,1 0-6 0,-1 0 12 0,-2-1-10 16,4-2 4-16,4-1 9 0,-4-2-11 0,3 2 0 15,0-6-1-15,3 5 4 0,-4-5 5 0,3 1-8 16,-1-2 2-16,1-2-3 0,-1-1 4 0,4 1 2 16,-2-2-5-16,1-2 1 0,0 1 2 0,3-1-6 15,-3-3-3-15,2 0 3 0,0-1 8 0,-2-3-11 16,1 2 4-16,0-3-3 0,-2-3-3 0,-1 4 5 15,3-8 2-15,-4 2 1 0,-2 2 0 0,1-6 1 16,-2-1-6-16,-1 2 5 0,0-3-8 0,0 3 8 16,-1-3-5-16,0 2-3 0,-3 1 2 0,2 2 2 15,-1 3 12-15,-1-2-2 0,-2 4 10 0,0 0-2 16,4-1 1-16,-3 2 0 0,1-2 2 0,-3 8 2 16,5-2-5-16,-6-2 0 0,7 3 0 0,-4 1-1 15,2 0-3-15,-1-1-6 0,-1 1 0 0,5 3-1 16,-4-4-3-16,4 4 2 0,0 0-10 0,-15 4-13 15,13-1-14-15,0 3-20 0,-2-2-21 0,1 0 0 16,1 4-16-16,2-1-19 0,0-2-10 0,2 4-117 16,0-3-250-16,2 3 111 0</inkml:trace>
  <inkml:trace contextRef="#ctx0" brushRef="#br0" timeOffset="90992.033">23338 9682 167 0,'0'0'201'0,"0"0"-9"0,0 0-18 0,0 0-18 0,0 0-13 15,1 5-14-15,-1-5-16 0,0 0-10 0,0 0-8 16,0 0-8-16,0 0-10 0,0 0-17 0,0 0 3 15,0 0-5-15,0 0-6 0,0 0-9 16,0 0-2-16,0 0-8 0,0 0-7 0,0 0-27 0,0 0-9 16,0 0-24-16,0 0-26 0,2-12-24 0,-2 8-24 15,0 4-22-15,0-6-135 0,-1 2-286 0,1 4 127 16</inkml:trace>
  <inkml:trace contextRef="#ctx0" brushRef="#br0" timeOffset="91607.835">23506 9466 132 0,'4'-8'164'0,"-4"3"-8"0,4 1-14 16,-3-2-7-16,2-2-20 0,-2 5-7 0,-1-3-1 15,3 1-1-15,-3 0-1 0,0 3-3 0,0 2-3 16,2-8-1-16,-2 8-13 0,-2-7-7 0,-1 5-3 15,3 2-10-15,-4-4-7 0,4 4-1 0,-5-3-6 16,1 2-9-16,4 1-6 0,0 0-4 0,-15 1-1 16,10 2-2-16,-3 1-4 0,4-2-6 0,-1 1-1 15,-4 1 1-15,4 0-5 0,0 0 0 0,1 0-7 16,0 1 8-16,-3 0-6 0,4 2 1 0,1-2-3 16,-1 3-1-16,2-3-2 0,0 3 0 0,-2 0 2 15,3 0-2-15,3 1 0 0,-2-3-3 0,1 1 1 16,0-2-4-16,2 1-1 0,1 2 3 0,-3-3-1 15,3 3-2-15,0 0-2 0,3-3 0 0,-3 2 6 16,3-1-3-16,-2 1-3 0,2-2 1 0,1 2-2 16,1-1 1-16,0 0-2 0,-1 0 5 0,3 3 0 15,-2-5-3-15,7 5-2 0,-8-3-3 0,0 0 1 16,2 0-5-16,-2-1 0 0,0 0-2 0,-3 4-4 16,1-6 0-16,-2 1 8 0,0 1-6 0,-3-2 3 15,1 1 1-15,-2 1 5 0,1-1-6 0,-4 0 5 16,0 1 0-16,-2-1 0 0,0 1 7 0,-2-2-3 15,-1 1 1-15,1 1-1 0,-4-1 6 0,1 0-4 16,-3 1 0-16,2-3 1 0,0 0 0 0,-4 1 8 16,2-2-9-16,-2 2 3 0,5-2 1 0,-4-2-1 15,2 1 3-15,-1 0 0 0,2-4 8 0,1 1 0 16,2-1 9-16,1 1 1 0,1-3 1 0,2 1-2 0,1-4-3 16,2 0-1-16,2-3-1 0,4-3 0 0,0-1-3 15,7-1-1-15,2-5 2 0,2-1-6 16,2 2 1-16,0 2 2 0,2 0-2 0,1 0-1 15,-6 4-1-15,2-2-3 0,-3 5 2 0,-1-3-3 16,0 1 2-16,-3 1-10 0,-4 4-22 0,1-3-27 0,-2 3-23 16,-1-2-37-16,1 4-27 0,-5-3-27 0,-1 5-119 15,-1 1-311-15,-1 1 138 0</inkml:trace>
  <inkml:trace contextRef="#ctx0" brushRef="#br0" timeOffset="92855.16">23299 9132 26 0,'0'0'87'16,"0"0"-6"-16,0 0-5 0,0 0-6 0,12 10-13 15,-12-5-1-15,6 0 3 0,-1 3-14 0,2 1-5 16,-3 1-10-16,1 0 4 0,-2 0-2 0,3 0-3 16,-4 1-4-16,3-1-3 0,-1-1-3 0,0 1-2 15,0-2-3-15,-2 0-4 0,1 1 5 0,2-2-4 16,-4-3-4-16,2-1 8 0,-2 1-5 0,0-1 4 15,1 1 6-15,-2-4 18 0,2 4 2 0,-2-4-6 16,0 0-1-16,0 0-3 0,9-8-3 0,-6 3-1 16,2-3 4-16,0 2-13 0,-1-5-2 0,2 2 2 15,-2 0-3-15,4-3-3 0,1-2 2 0,-2 1-5 0,-1-3 4 16,1 5-3-16,-2-1-2 0,3 1 1 16,-2 3-1-16,2-2 2 0,-3 2-4 0,1-1-3 15,3 1 4-15,-4 2 0 0,3-2 3 0,-3 4-2 16,4-3 2-16,-4 2 0 0,6 0 0 0,-1 2-3 0,-3 1 3 15,1-1-4-15,2 2-3 0,-1 1 5 16,0 0-8-16,1 2 10 0,-2 2-9 0,1 1 5 16,0-1 2-16,2 3-3 0,-2-1-1 0,-2 2-1 0,-1 0 4 15,4 0-5-15,-5 1 0 0,1-1 0 0,1 2-2 16,-3-3 4-16,0 0 0 0,2 0 2 0,-2-3-2 16,4 2-5-16,-7-1 0 0,0 0 6 0,3-2-2 15,-4 1 3-15,0-4-12 0,4 5 8 0,-4-4 5 16,0-1-2-16,5 5 4 0,-5-5 17 0,0 0 8 15,0 0-10-15,0 0-5 0,0 0 6 0,5-8-6 16,-2 0-2-16,-2 3-5 0,2-3 3 0,-2 0 0 16,3-2-2-16,-3-2 1 0,2 0-5 0,-1 2 0 15,1-3 1-15,-3 4 1 0,1 0-5 0,-1 1 0 16,4 1-1-16,-3 3-2 0,-1-2 0 0,1 2-3 16,-1 1 3-16,0 3-6 0,3-4 5 0,-3 4-2 15,0 0 2-15,0 0-4 0,9 7 5 0,-6-4-5 16,-1 2 5-16,1 0 0 0,1-1 0 0,-2 0-3 15,6 1 2-15,-2 0-3 0,-1-1-1 0,0 2 2 16,1 0 1-16,-1-2 2 0,2-3-4 0,1 4 3 16,2-5 5-16,1 3-5 0,0-7 1 0,2 3 4 15,-1-2-5-15,6-1-3 0,-5 2 4 0,0-3-1 16,3-2-2-16,2 2 0 0,-2 0 3 0,1-1-5 16,-1 1 3-16,-2 2-10 0,-3 1 8 0,2-1-1 0,0 1 4 15,0 3-2-15,-1 0-6 0,-1 1 6 0,0 1-1 16,-1 0 8-16,3 1-9 0,-4-3 6 15,1 6-5-15,2-3 1 0,-3-2 1 0,2 2 3 16,-2 0-4-16,0 3 5 0,-1-6-4 0,-4 0-6 0,2 2-27 16,-2-1-18-16,-4-2-63 0,0 0-145 0,0 0-280 15,0 0 125-15</inkml:trace>
  <inkml:trace contextRef="#ctx0" brushRef="#br0" timeOffset="93593.387">23482 8521 84 0,'-2'-6'119'0,"0"5"-10"0,2 1-8 16,0-8-11-16,0 1-5 0,0 5-2 0,2-4-3 16,-2 0-2-16,2 1-4 0,-2-3-8 0,4 1 1 0,-3 3-1 15,-1-1-5-15,0 0 0 0,2 0-3 16,0 1 2-16,-2 1-2 0,0 3-3 0,0-7-1 15,0 7-4-15,-2-3-7 0,2 3-3 0,0 0-9 16,-7-3 4-16,7 3-9 0,-12 7-1 0,4-1 1 0,1-1-9 16,-2 4 2-16,0-2-3 0,-1-2-4 15,1 7 2-15,1-4-8 0,2 1 5 0,0 3-2 0,-2-3 2 16,3 2-3-16,1 0 2 0,0 5 0 16,3-5-6-16,-4 1-5 0,8 1-4 0,-3-3-6 0,4 1 1 15,0-1-3-15,3 0-6 0,-1-3-2 16,3 3-3-16,1-4 2 0,1 2 1 0,-1-4 0 15,3 4 1-15,-2-3-3 0,4-1 0 0,-3 1 3 16,-1-2 3-16,-2-1-2 0,-1 1 2 0,0-2 8 0,-1 0-4 16,0 2 6-16,-5 0-4 0,-2-3-14 0,8 1 22 15,-4 0-7-15,-4-1-1 0,4 2 6 0,-4-2-5 16,0 0 6-16,-3 8 1 0,-1-4 1 0,-1 1-1 16,-4-3 0-16,0 3-1 0,0 2-1 0,-1-3-5 15,-4 1 12-15,3-1-10 0,0 1 11 0,-8 0-6 16,1-1 0-16,0 1 0 0,-1 0 2 0,2-2-5 15,0 1 1-15,-1-1 8 0,5-2-5 0,0 0-1 16,2 1-25-16,2-2-29 0,2-2-31 0,0 0-37 16,0-2-70-16,6-2-209 0,-1-1 93 0</inkml:trace>
  <inkml:trace contextRef="#ctx0" brushRef="#br0" timeOffset="93824.161">23582 8361 59 0,'0'0'153'0,"4"0"-16"0,-4 0-6 0,0 0-17 15,5 12-17-15,-5-2-9 0,1 3 3 16,-1 3-11-16,0 1 0 0,-1 1-15 0,1 0-5 16,0 2-2-16,1-1-7 0,-1-2-8 0,0 2-5 15,0-2-4-15,1 0 2 0,-1-1-4 0,0-3-5 16,4-2-3-16,-3 2-2 0,-1-5-28 0,2 1-16 15,-2-6-28-15,0 3-22 0,0-2-28 0,0-4-112 16,0 0-230-16,0 0 103 0</inkml:trace>
  <inkml:trace contextRef="#ctx0" brushRef="#br0" timeOffset="97004.364">23359 8447 25 0,'0'0'132'0,"0"0"-13"16,0 0-10-16,0 4-7 0,0-4-16 0,0 0-5 15,0 0-7-15,4 5-6 0,-4-5 2 0,0 0-4 16,7 3 4-16,-1-2-2 0,-1-1 4 0,-5 0 0 16,13 1-2-16,-3 1-1 0,3-2 0 0,0 0 4 15,7-2-3-15,-1 2 1 0,1-1 2 0,1 0-4 16,1-5-2-16,6 4-4 0,-2-2 2 0,0 1-2 16,1 0 1-16,-4 1-8 0,5-4-2 0,0 2-3 15,-11-1-4-15,1 1-5 0,6 2-3 0,-11-1-6 16,1 3 0-16,-1 0-7 0,-3-2-2 0,-1 1-1 15,-4 1-3-15,0-1 3 0,-5 1-1 0,9-1-5 16,-9 1 1-16,0 0-4 0,4 2-4 0,-4-2-1 16,0 0 1-16,0 0-7 0,-9 6-3 0,1-4-16 15,3 2-14-15,-7-2-31 0,5 1-29 0,-1-1-36 16,2-2-46-16,-1 1-192 0,-1-2-393 0,8 1 174 16</inkml:trace>
  <inkml:trace contextRef="#ctx0" brushRef="#br0" timeOffset="97376.091">23578 8135 120 0,'0'0'126'0,"-4"-3"-17"0,4 3-11 0,0 0-7 16,0 0-16-16,0 0 4 0,0 0 2 0,4 16-2 15,-3-8 0-15,2-3 1 0,-1 4-10 0,0 2-3 16,0 2-10-16,-2 4 7 0,0-2-11 0,0 4-8 16,-2-1-1-16,2 11-5 0,-2-1 4 0,0 1-10 15,-1 4-8-15,-2-2-36 0,3 0-33 0,-2 0-41 16,-1 1-152-16,1-3-255 0,-1-2 113 0</inkml:trace>
  <inkml:trace contextRef="#ctx0" brushRef="#br0" timeOffset="99261.411">23685 8431 60 0,'0'0'156'15,"0"0"-14"-15,0 0-14 0,5-4-15 0,-5 4-12 16,9 3-7-16,-9-3-8 0,9 3-10 0,4 0-5 16,-4 3-7-16,-4-2-1 0,5 1-13 0,-2 3 4 15,1-2-7-15,1 3-4 0,-2-1-1 0,0 2-2 16,-3-1-5-16,3 1-3 0,-2-1-3 0,-1 0 5 15,-4 2-7-15,5-4 0 0,-2 3-8 0,-4-4 2 16,4 0-1-16,-2 0 3 0,0 0-9 0,-1-1 1 16,0-2-7-16,-1 0 6 0,0 1 0 0,0-4-5 15,3 5 1-15,-3-5 4 0,0 2 8 0,0-2 5 16,3 3-5-16,-3-3 0 0,0 0-3 0,0 0-2 16,0 0 1-16,0 0-6 0,0 0-2 0,-5-15-1 15,5 10 2-15,2 0-5 0,-2 1 3 0,0 1-6 16,3-4 4-16,-2 0-3 0,-1 1-1 0,4-5 2 15,2 3 0-15,-1-2-6 0,4 0 3 0,-1 2 1 16,-2-2-2-16,3 0 3 0,1 1-7 0,3-5-1 16,-4 1 3-16,6-2 4 0,-2 4 0 0,1-1-4 15,-5 6 2-15,0-3-1 0,1 3-1 0,-1-1-2 0,-3 4 1 16,1-1 0-16,-2 1 0 0,0 2-3 0,0-2 5 16,-5 3-1-16,0 0 2 0,8 5 5 0,-4-2 0 15,-1 5 3-15,-3-2 4 0,1 1 4 0,-1 4-3 16,2 0 1-16,-4-1 0 0,4 4 0 0,-1 0 1 15,2 3-3-15,-3-7-2 0,0 2-3 0,3 2 2 16,-2-2-5-16,-1 0-3 0,2-2 0 0,0 0 4 16,0-3-3-16,0 1-3 0,0-1 0 0,0-2 0 15,1 0 0-15,1-2 2 0,0 2 2 0,0-1-4 16,-2-2 2-16,-2-2 2 0,7 0 1 0,-7 0-2 16,8-5 1-16,-3 1-4 0,-1 0 7 0,2-1-7 15,-4-3 1-15,2-1-4 0,-3-2-3 0,1-1-7 16,0-2-1-16,-2 1-6 0,-2-4-3 0,2 1 4 15,-2-4 2-15,-3 4-3 0,0 2 5 0,-4-2 5 16,4 7 3-16,-3 0 11 0,3 1 3 0,-6 2-3 16,-1 1 4-16,2 1 1 0,-1 0-2 0,0 1-6 15,4 3 1-15,-2 0 1 0,3 0 3 0,0 3-4 16,1-1 0-16,1 1 3 0,2 0-8 0,-1 2-1 16,3-2-7-16,0 3-8 0,4 0-3 0,1-1 4 15,3 1-4-15,0-1-5 0,3-3 3 0,2 2-2 16,6-4 0-16,-2 2 2 0,2-1-5 0,2 1-1 15,-3-5 6-15,4 2-3 0,-3-2 6 0,2 0-2 16,-2-2 2-16,1 1 4 0,0-2 1 0,5-3-3 16,-6 4 1-16,-1-3 0 0,1 2-1 0,-5-1 5 15,-1 2 9-15,1-1-4 0,-4 4 0 0,-1-3 6 0,-2 1 8 16,-2 3 0-16,-1-3 13 0,1 2 3 16,-3-1 3-16,-2 3-1 0,0 0-4 0,4-5 4 15,-4 5-3-15,0 0-5 0,0 0 5 0,0 0-1 16,-11-4-4-16,11 4 7 0,0 0-4 0,-4-1 1 15,4 1 2-15,0 0 0 0,-5-3-3 0,5 3-3 0,0 0-1 16,0 0 1-16,0 0-1 0,0 0 0 16,0 0-2-16,0 0 4 0,-3-2 1 0,3 2 8 15,0 0 0-15,0 0-2 0,0 0 5 0,0 0 6 0,0 0-3 16,0 0 1-16,0 0-5 0,0 0-4 0,0 0-1 16,0 0-3-16,0 0-4 0,0 0-1 0,0 0-3 15,0 0-1-15,0 0 2 0,-4 10 0 16,3-1-4-16,-2-3 2 0,2 4-3 0,0 2-1 0,-2 0 3 15,2 2-2-15,-4 2-3 0,1 0 1 0,-1 0-4 16,5 0 3-16,-4-3-1 0,3 0-3 0,-3-1 1 16,4-1-1-16,-4-1 4 0,2-2-1 0,0-3 0 15,2 2 0-15,-3-2-4 0,3-2 2 0,0 1 2 16,0-4 1-16,-2 7-4 0,2-7-1 0,0 0-3 16,0 0-4-16,0 0 3 0,0 0-1 0,5-14 0 15,-3 8 2-15,1-3-5 0,0-3 1 0,4 2-9 16,0-5 2-16,-2-1 0 0,4 1 1 15,-4 4-1-15,3 1 3 0,-3-2-1 0,4 3 2 0,-4-1 6 16,0 6-8-16,-1-2 5 0,1 3-2 0,0-4-2 16,2 7 5-16,-3-1-1 0,-4 1 3 0,10 3-1 15,-5 0-2-15,-1 1 3 0,5 0-2 0,-7 2 3 16,5-1 1-16,0 2-1 0,0 1 4 0,0 1-1 16,2-1-1-16,0-1-4 0,1 1 6 0,-1-2 0 15,-1-1-1-15,3 2-3 0,-2-4-3 0,4-1-4 16,0 1-3-16,-3-3-10 0,1-3 0 0,0-1-1 15,1 1 1-15,0-2-12 0,0 0 10 0,1-1 3 16,3-4 0-16,-3 0 1 0,-2 1 5 0,-2-3 1 16,0 2 0-16,-3-1 3 0,1 2-1 0,-2-1-2 15,0 0-8-15,-1 0 21 0,-2 3 6 0,0 1 6 16,-2 0 7-16,0 2 12 0,0 0-2 0,-2 1 1 16,2 3-3-16,-8-3-2 0,8 3-5 0,-13 3 0 15,0-1-3-15,1 0-2 0,-1 5-2 0,-4 0-2 16,6-2-1-16,-4 2 2 0,5 0-1 0,0 1-3 15,4-3 3-15,-2 0 3 0,3 2-10 0,-3-4 3 16,6 1-1-16,-1 1-6 0,-1-2 7 0,3 2-2 16,1-2-3-16,0-3 1 0,1 4 3 0,-1-4-1 15,8 1-1-15,-8-1 1 0,13-6-1 0,-7 5-2 16,1-3 1-16,-2 4 5 0,2-3-7 0,2-1 5 16,-4 4-1-16,2 0-8 0,-7 0 7 0,9-3 2 0,-6 2-1 15,-3 1 0-15,0 0 2 0,9 1 2 0,-6 6-1 16,0-3 7-16,-1 6 1 0,-1 1 5 15,2 1-1-15,-3 0 2 0,0 5-5 0,0 0 0 16,0 2-3-16,-3 0-2 0,2 1 1 0,-4 4 0 0,2 1 0 16,1 1 0-16,1-1 1 0,-3-6-3 0,1 7 1 15,-4-1-1-15,3 1-3 0,-1-2-1 0,-1-4 6 16,0 6 2-16,0-6-9 0,1-3-1 16,-2 2 2-16,2 0 1 0,0-4-4 0,0-1 5 0,-3-4 1 15,6 0-7-15,-1-2 3 0,-2-2 2 0,1 1 2 16,3-2 7-16,-2-1 18 0,3 0 9 0,0-4 16 15,-1 6 15-15,1-6 12 0,-3 3-8 16,3-3-10-16,0 0-4 0,0 0-7 0,-10-10-6 0,7 7-7 16,-3-1 0-16,-1-5-5 0,-3 1-6 0,0-1-2 15,0 1-9-15,-4-4-10 0,0 5-26 0,-1 0-36 16,-3-1-44-16,-1 3-64 0,1-2-59 0,-4 1-233 16,4 5-489-16,0-2 217 0</inkml:trace>
  <inkml:trace contextRef="#ctx0" brushRef="#br0" timeOffset="101029.67">18175 9382 38 0,'0'0'68'0,"0"0"-3"0,0 0-3 15,0 0 3-15,0 0-10 0,0 0-1 0,0 0-6 16,0 0 1-16,0 0-3 0,0 0-5 16,0 0-7-16,0 0 13 0,0 0-4 0,0 0 1 0,0 0 2 15,0 0-2-15,0 0-6 0,0 0-1 0,0 0-13 16,0 0 19-16,0 0-4 0,0 0 0 0,0 0-2 16,0 0 5-16,0 0-2 0,0 0-2 0,0 0-4 15,0 0 6-15,0 0-11 0,0 0 1 0,0 0 1 16,0 0-8-16,0 0 2 0,0 0-8 0,0 0 3 15,0 0-2-15,0 0-8 0,0 0 2 0,0 0 1 16,0 0 2-16,0 0-10 0,0 0 1 0,0 0 5 16,0 0-2-16,0 0-1 0,0 0 5 0,10 0-4 15,-6-1 8-15,-4 1 0 0,9-1 0 0,-2-1-4 16,-1 0 3-16,4-1 0 0,-1 1-4 0,2 1 2 16,0-4 5-16,4 5-2 0,-1-2-3 0,4-1-4 15,-1 2 1-15,-3 0 2 0,-2-1-5 0,1 2 1 16,0 0-3-16,-3 0 2 0,1 0 0 0,-4-2-5 15,1 1 7-15,-2 2-6 0,-6-1 5 0,11-1-4 16,-7 2 6-16,-4-1 11 0,8-1 2 0,-8 1 14 16,7 0-3-16,-7 0 4 0,0 0-2 0,0 0-1 15,0 0-4-15,0 0-4 0,0 0-6 0,0 0-10 16,0 0-13-16,0 0-23 0,0 0-11 0,0 0-21 16,0 0-25-16,-4-9-20 0,4 9-17 0,-1-5-21 15,1 5-139-15,0-3-299 0,0 3 133 0</inkml:trace>
  <inkml:trace contextRef="#ctx0" brushRef="#br0" timeOffset="101639.138">18643 9135 47 0,'-3'-4'125'0,"3"4"-10"0,-3-3-18 0,3 3 2 16,-2-5-11-16,2 5 2 0,0 0-3 0,-3-3-2 0,3 3-1 15,0 0-5-15,0 0-11 0,0 0 2 0,0 0-18 16,-9 0-1-16,9 0-6 0,-10 8-1 0,4-5 0 16,1 2-7-16,0 4 3 0,-3-1 5 0,2 4-1 15,0-2-5-15,-1 1 5 0,-2 6-4 0,4-5 3 16,-4 5-3-16,3 0-2 0,-2 0-2 0,4 2-1 16,0-4-6-16,0 2-3 0,-2-1 2 15,5 2-3-15,-2-4-5 0,3 1 0 0,0-5-3 0,3 6 2 16,-2-4-6-16,4-2 0 0,-2 0-2 0,3 0 3 15,-2-3-1-15,1 0-2 0,3 0 2 0,-2-4-5 16,2 1-3-16,0-3 4 0,-1 1-5 0,5-4 2 16,-6 1 0-16,6-3 1 0,-1 1-2 0,-1-4-5 15,1 0 2-15,-1 0-1 0,-1-1 5 0,-3-1-6 16,1-3 0-16,1 2 4 0,-2-5-5 0,-3-2-3 16,1 3 8-16,-1 1-4 0,-3-4 0 0,0-2 2 15,0-1-1-15,0 2-2 0,-5 1-1 0,2-3 4 16,-1 4 3-16,0 1-2 0,1 3-3 0,-2-4 1 15,-2 8 0-15,3-2 2 0,-1 3 1 0,3 2 3 16,-4 0 1-16,1-2-4 0,0 4 1 0,2 0-3 16,-3 2 5-16,2-2-7 0,4 3 3 0,-9-3-15 0,3 3-9 15,6 0-7-15,-9-1-21 0,9 1-12 0,0 0-12 16,-9 1-12-16,3 2-33 0,6-3-14 16,0 0-146-16,-6 3-299 0,6-3 133 0</inkml:trace>
  <inkml:trace contextRef="#ctx0" brushRef="#br0" timeOffset="101860.171">18841 9235 39 0,'-4'-7'246'0,"4"7"-13"15,-1-5-19-15,1 5-19 0,-3-3-22 0,3 3-17 16,0 0-16-16,-1-5-24 0,1 5-29 0,0 0-36 16,0 0-40-16,-3-2-47 0,3 2-35 0,0 0-48 15,-1-7-121-15,1 7-259 0,0 0 116 0</inkml:trace>
  <inkml:trace contextRef="#ctx0" brushRef="#br0" timeOffset="102441.507">18952 9072 54 0,'0'-4'167'0,"0"-1"-15"16,1 0-16-16,3 0-10 0,-4-2-20 0,4 0-7 15,-1 4-13-15,-3-4-2 0,2 2-10 0,-2 0-9 16,3-1-5-16,-2 1-2 0,-1 0 7 0,0 2 0 15,0 3-3-15,0-6-6 0,0 6-5 0,-4-4-3 16,4 4-5-16,-9 0-9 0,9 0 2 0,-9 4-3 16,-1-1-5-16,2 0-7 0,-1 2 3 0,2 0-3 15,-1 1-5-15,-4 0 3 0,6 1-1 0,-3 0-7 16,4 3-4-16,-5-2 5 0,6 1-1 0,-2-1 0 16,2 3-6-16,-2-1 3 0,4-1-5 0,0-1 4 15,0-1 0-15,4 5-11 0,-2-2 2 0,2 2 4 16,0-2 3-16,2-4-2 0,2 2 3 0,-1 1-1 15,0-3-2-15,3-1-1 0,-2 0 1 0,4-1 0 16,1 1-2-16,-2 0-2 0,1 0 2 0,1-3-1 0,0 1 2 16,1 0-2-16,0-1-2 0,-1 1 1 15,-2-2 0-15,3 2-4 0,-6-2 0 0,3 2 5 0,-1 0 3 16,-3-1-8-16,1 3 10 0,3 0-11 0,-4 1 3 16,0-1 1-16,0 0 0 0,1 3-5 0,-3-1-4 15,1 0-2-15,-1 1-7 0,-2-3 4 16,0 4-3-16,-1-2 0 0,-1-1-4 0,-2 3-6 0,-2-1 10 15,3 1 5-15,-3-3 3 0,0 0-10 0,-1 0 6 16,-1 0 2-16,-2-1 5 0,0 2 1 0,0-2 4 16,-1-2 6-16,1-1 7 0,-3 1 2 15,6-3 9-15,-4 0 3 0,3-3 0 0,-2 3 5 0,3-5 0 16,-2 1 0-16,3-4-2 0,-3-1-2 0,2-1 1 16,5-2-8-16,-2-7 0 0,7-10 1 0,1 7-4 15,4-10-3-15,4 1-1 0,9-11-7 16,3 1-11-16,3-1-27 0,3 2-14 0,2-1-31 0,1 0-36 15,1 5-40-15,-10 11-119 0,-1 3-298 0,-5-1 132 16</inkml:trace>
  <inkml:trace contextRef="#ctx0" brushRef="#br0" timeOffset="105203.112">17443 9039 42 0,'0'0'101'15,"0"0"-11"-15,0 0-11 0,0 0-4 0,0-3-3 16,0 3 1-16,0 0-6 0,0 0-13 0,0 0-2 16,0 0 4-16,0 0-6 0,0 0-2 0,0 0-8 15,0 0-3-15,0 0-4 0,0 0-5 0,0 0 8 16,0 0-13-16,0 0-9 0,0 0 11 0,0 0-8 16,0 0 1-16,0 13-1 0,0-13-8 0,4 4 0 15,-4-4 3-15,1 5-4 0,2-2 3 0,-2 0-5 16,-1-3 2-16,3 5-3 0,0-3 1 0,0 0 1 15,-2 2-2-15,4-1 6 0,-1-2-9 0,-1 3-1 0,1-4 8 16,-4 0-5-16,6 4 0 0,-6-4 1 16,9 0 1-16,-5 1-4 0,-4-1 7 0,7-1-3 15,-7 1 5-15,8-4 0 0,-2 0 12 0,-2-1-8 16,3 1-5-16,-2-4 7 0,1 0 1 0,2-1 2 0,-2 0-5 16,1 0-9-16,1-6 11 0,-1 4-3 15,1 1-2-15,-1-5-2 0,1 1 1 0,2-1 2 16,-1 1 7-16,-2 2-10 0,0 3-4 0,-2-1 2 15,4 2 1-15,-1 0-2 0,-3 1 0 0,0 2-2 0,4 1-2 16,-4 1 2-16,3-1-4 0,2 3 6 0,-1 2-1 16,1 1 2-16,1 2-4 0,0-1 3 0,-1 0 1 15,-1 4-4-15,1-1 1 0,-1 1-3 16,0-1 6-16,1 1 1 0,-2-2-5 0,0 2 5 0,0-1-4 16,-1-2 2-16,-4 0-5 0,-1 0-3 0,3-1 8 15,-1 1-1-15,-3-4-4 0,-1 0 3 0,7 2 1 16,-7-2 2-16,1 3 10 0,-1-3-2 0,0 0 2 15,0 0-1-15,12-5 2 0,-9 1-10 0,1-2 9 16,3 1-6-16,-2 0 1 0,0-2-1 0,1 1-4 16,2 0-2-16,-4-1 2 0,1 3 1 0,-2 0-7 15,3 1 2-15,-2-1 3 0,0 4-7 0,2-2-3 16,-6 2 0-16,9 2 8 0,-3 1-6 0,0 1 4 16,3 1-1-16,1 1-1 0,0 0-3 0,0 2 3 15,4 2-4-15,0-2 2 0,-2 0 1 0,4 0 6 16,-3 1-5-16,5-5-6 0,-4 1 6 0,5-2 2 15,-4-1-3-15,1-2 5 0,4 0-2 0,-3-4 0 16,1 2-1-16,-3-2 0 0,4-3 0 0,-2 1-3 16,-1-2-3-16,2 0 0 0,-4 0 6 0,3-1-2 15,1-1 2-15,-3 0 4 0,1 2-4 0,-1 1-4 0,-4-1-3 16,1 3 2-16,-2-1-1 0,-2 4-3 16,0-1 3-16,2 3-4 0,-3-2 3 0,0 4-1 15,-1-2 4-15,0 4-8 0,2-3 6 0,-3 3-3 16,0-1-7-16,3 1 2 0,-2 0-11 0,2 0-14 15,-1 0-18-15,4-1-14 0,-1 0-22 0,2 0-29 0,-6-2-124 16,4-1-262-16,-4 0 116 0</inkml:trace>
  <inkml:trace contextRef="#ctx0" brushRef="#br0" timeOffset="105931.09">17898 8490 80 0,'1'-5'119'0,"2"1"-3"16,-2 0-1-16,-1-3 3 0,3 2 0 0,-3 1-1 16,1-1 1-16,-5 2-6 0,4-2-2 0,-1 1-12 15,-3-1-7-15,0 2-7 0,-1 2-11 0,-4 1-6 16,9 0-6-16,-17 4-7 0,7-1-3 0,-4 2-7 15,3-1-5-15,-1 4-5 0,1-2-4 0,2-1 0 16,-1 5-5-16,1 0-4 0,1-3-1 0,-1 3-1 16,4-2-2-16,2 1-2 0,1 0-4 0,-1 1-4 15,1-1 2-15,0 0 1 0,4 1-2 0,0-1 1 16,2 0-2-16,0-1-2 0,3-2-5 0,4 4-1 16,-2-3-3-16,5 1-3 0,-3-4 3 0,1 1-7 15,3 2-3-15,-1-4 3 0,-2-1-3 0,-2 2-3 16,5 1 1-16,-6-2-2 0,0 1-3 0,-2-3 3 15,0 2 0-15,1-1 0 0,-4 1 3 0,1-2 1 16,-5-1 3-16,5 3 0 0,-5-3-2 0,0 5 1 16,-1-1 4-16,-2-1 2 0,-2 2 6 0,1 0-3 0,-5 0-2 15,-1 1 5-15,0 0-4 0,-2-1 0 16,-3-1 0-16,2 4 0 0,-5-2-1 0,5-2-1 16,-3 1 5-16,4-1 2 0,0 1-1 0,-1-3-1 0,2 2 2 15,-1-3-5-15,5 2-6 0,-3-3-18 0,1-3-35 16,4 1-39-16,0-5-29 0,1 2-104 15,0 0-254-15,2-5 112 0</inkml:trace>
  <inkml:trace contextRef="#ctx0" brushRef="#br0" timeOffset="106172.151">18005 8378 89 0,'0'0'128'0,"0"0"-11"0,0 0-14 0,0 0 11 16,0 0-31-16,9 8-7 0,-7-4-2 0,0 2 2 16,-1 0-4-16,3 4 1 0,-2 0-11 0,0 0-4 15,-2 1-6-15,0 2 1 0,0 1-12 0,0-2 0 16,0 3-4-16,0-1-5 0,1-2 2 0,-2 3-10 16,1-3-2-16,0-1-2 0,1 0-10 0,-2-1-7 15,1 0-33-15,0-3-24 0,0 0-30 0,-2-2-33 16,0 2-85-16,-3-2-219 0,1 0 98 0</inkml:trace>
  <inkml:trace contextRef="#ctx0" brushRef="#br0" timeOffset="107710.175">17910 8558 25 0,'7'-4'139'0,"-4"0"-5"0,1 0-16 15,2 3-13-15,0-6-10 0,2 2 1 0,1 1-4 16,0 0 1-16,2 2-9 0,0-1-5 0,-1-1-5 16,2 3-6-16,0-1-1 0,0 0-7 0,2 2-5 0,-3 0-5 15,3 3-4-15,-2-2 0 0,3 0-7 0,-5 4-3 16,2-2-4-16,-2 1-3 0,0-1-3 16,-1 2-7-16,-1-3 3 0,-1 2-3 0,-1-1-1 15,0-2 0-15,-2 1-6 0,-1 2 0 0,3-2 3 16,-4-1-2-16,-2-1-1 0,5 3-3 0,-5-3 2 15,6 2 0-15,-6-2-1 0,0 0 3 0,0 0-1 16,0 0-3-16,0 0-2 0,6-7 1 0,-6 2 0 16,1 2-6-16,-1-2 1 0,2 0 0 0,-1-2-1 0,0 3 2 15,-1-2 1-15,0-1-4 0,0 2 5 0,3-2-7 16,-3 3 3-16,3-4-6 0,-1 6 4 0,0-3-1 16,1 3 5-16,-1-2-8 0,2-2 1 0,-1 3-9 15,1 2-20-15,-4 1-6 0,6-1-10 0,-6 1-2 16,9 1-4-16,-9-1-5 0,10 0 3 0,-10 0-3 15,9 0 0-15,-3 1 15 0,-2 2-5 0,-4-3 6 16,9 2 10-16,-7 0 4 0,1 0-4 0,-3-2-1 16,4 4 11-16,-4-4 3 0,5 0 10 0,-5 0 9 15,0 0 8-15,4 4 8 0,-4-4-3 0,0 0 9 16,0 0 0-16,0 0-4 0,0 0-6 0,0 0 1 16,0 0-4-16,0 0 6 0,4-7 3 0,-4 2-8 15,0 5 2-15,4-5 11 0,-4 5 1 0,0-6-1 16,0 3 1-16,0 3-3 0,0 0-1 0,1-3-1 15,-1 3 5-15,1-5 4 0,-1 5-1 0,0 0-4 16,0 0 6-16,0 0 6 0,0 0 1 0,0 0-3 16,0-5-4-16,0 5 2 0,0 0-3 0,0 0-1 15,0 0 3-15,0 0-5 0,0 0-1 0,0 0-7 16,0 0-1-16,0 0 1 0,0 0 3 0,0 0-6 16,0 0-1-16,-1 16 0 0,1-12-4 0,-1 1-4 15,-3 4 4-15,4-4-3 0,0 7 2 0,0-5 1 0,-3 3-5 16,3 0 1-16,0 0-1 0,0-1 1 15,0 1-5-15,0-3 8 0,0 0-6 0,3 0 1 16,-3-2 5-16,0 1-4 0,0-2-5 0,4 0 1 16,-3-1 2-16,3 1 2 0,-3-2-3 0,-1-2 8 0,9 0-8 15,-9 0 2-15,13-3-6 0,-7-2 0 0,1 0-3 16,1 1-5-16,-1-2-4 0,2-1-1 16,-3 0-8-16,1-1 7 0,-1-1-5 0,-2 4 6 0,-2-4 0 15,-2 3 3-15,2-1-4 0,-2 3 1 0,-2-3 4 16,-1 1-2-16,0 2-2 0,-5-2 5 15,1 1 2-15,-3 4-5 0,2 1 9 0,-7-3 4 16,4 3 1-16,-4 3-1 0,1-2 4 0,1 3-1 0,0-3 3 16,3 3-1-16,-3-2-3 0,6 0-9 0,0 0 10 15,1-4 1-15,2 5-6 0,-1-1 3 0,5-2 0 16,-8 3 2-16,8-3-4 0,0 0 8 0,0 0-6 16,0 0 2-16,0 0-2 0,0 0 0 0,23-10 1 15,-14 7-2-15,2-1 4 0,1-4-5 0,5 4 4 16,-3-2-1-16,-1 2-3 0,-3 0-1 0,5 0 6 15,-3 3-4-15,2 1 2 0,0 0-4 0,-4 0 0 16,0 1-6-16,-1 2 16 0,1-1-4 0,-1 1 0 16,0 3 1-16,-1 0-1 0,2-1-4 0,-6 2 7 15,3-2-5-15,-1 0 3 0,1 4-4 0,-3-5 1 16,0 2 1-16,1-1 5 0,-1-2-10 0,-2 1 0 16,0 1 7-16,-1-3-2 0,3 1 1 0,-4-3 2 15,4 2 5-15,-4-2 2 0,0 0 0 0,0 0-2 16,4-7-4-16,1 4 1 0,-4-1-3 0,3-2 0 15,0-3 5-15,-3 4-5 0,6-5 2 0,-5 3 0 16,3-2-1-16,-2 2-3 0,-2-1 3 0,2 3-3 16,-2 1-1-16,0-1 5 0,1 2 1 0,0 1 0 15,-2 2-6-15,3-4 0 0,-3 4 3 0,0 0-1 16,0 0 2-16,9 6-2 0,-6 0 0 0,0-2-3 16,2 1 6-16,-2-1-4 0,2 2 0 0,0-2-2 0,1 4 2 15,2-3-1-15,0-1 4 0,-1 1-10 0,0-1 7 16,4-4 1-16,1 3-7 0,2-3 3 15,-2 0-17-15,4 0 11 0,-1-4-5 0,2-2 1 16,-1 2-6-16,-3-2 2 0,0 0-1 0,1-2 0 0,-4 1-1 16,3 0-7-16,-5-3 11 0,0 3-5 0,-1 0 12 15,-3 0-5-15,0-1-3 0,-2 1 11 0,0 0-3 16,-1 1 2-16,-2 2 2 0,-1-1 8 16,0 3-8-16,-2-1 3 0,-3 3 6 0,7 0-4 0,-17 6 9 15,5 0 4-15,-3 4-3 0,0 0 5 0,-1-2-9 16,8 1 3-16,-1 0-1 0,0-1 2 15,-1 1-2-15,1 0-3 0,5-2 6 0,-1-1-3 16,0 2-5-16,1-4-2 0,2 3 1 0,1-2 3 0,2-2 1 16,1-1-5-16,2 2 0 0,-4-4 1 0,10 0 4 15,-2-4-3-15,1 1 4 0,-1-2-1 0,-1 3 1 16,1-7-10-16,-4 7 9 0,7-7 0 0,-3 3 2 16,-4 0 2-16,0 0 1 0,1 2 2 0,-1 0 2 15,-1 0-6-15,-1 1 1 0,1 1 1 0,-3 2-6 16,3-3 2-16,-3 3 0 0,3-2-4 0,-3 2-2 15,0 0 1-15,0 0 0 0,1 15-3 0,-1-8-1 16,0 3 8-16,0 7-5 0,-4-1 0 0,4 1 1 16,-1 9 1-16,-1-3 3 0,-1 3-6 0,3 3 3 15,-2-2-1-15,-1 1 0 0,0-2-1 0,6 1 4 16,-3-2-4-16,0-5 0 0,0 1-1 0,0-1 5 0,1-3-6 16,-5-2-1-16,7 1 4 0,-6-4-2 15,6-1-1-15,-2-5-1 0,1 1 2 0,-4-2 2 16,4 0-10-16,-4 1 5 0,4-4 2 0,-2 2-10 15,0-4-13-15,0 0-17 0,0 0-21 0,0 0-16 16,0 0-25-16,0 0-27 0,-6-17-155 0,3 8-306 16,2-3 135-16</inkml:trace>
  <inkml:trace contextRef="#ctx0" brushRef="#br0" timeOffset="108032.234">18953 8486 132 0,'0'0'155'15,"0"0"-14"-15,0 0-16 0,0 0-3 0,0 0-6 16,0 0-4-16,0 0-3 0,17 4-4 0,-9-7-12 16,-2 3-6-16,2 3-10 0,-2-3-9 0,-6 0-3 15,13-4-9-15,-9 4-6 0,-4 0-4 0,9 0-17 16,-9 0-14-16,6 1-19 0,-6-1-20 0,5 3-13 16,-5-3-30-16,5-5-19 0,-5 5-19 0,4-3-19 15,-4 3-86-15,0 0-227 0,0-4 101 0</inkml:trace>
  <inkml:trace contextRef="#ctx0" brushRef="#br0" timeOffset="108581.015">19090 8415 78 0,'0'0'178'0,"2"-3"-18"0,-2 3-17 0,0 0-10 16,0 0-8-16,0 0-10 0,8 7-1 0,-4-1 0 15,-1 0-13-15,3 2 1 0,-2 2-9 0,1 1-9 16,0 1-7-16,0-2-9 0,0 3-5 0,1-2-9 15,0-2-3-15,-2 2-3 0,2-1-2 0,-1-1-10 16,0-1-1-16,-1-4-5 0,0 2-2 0,-1-1-5 16,-1 1-2-16,1-4-2 0,-3 2-5 0,5 0 6 15,-5-4-3-15,0 0-7 0,0 0-3 0,0 0-3 16,0 0-8-16,6-9 1 0,-6 6-6 0,3-4-9 16,-3 2-2-16,0-2-8 0,0-3-1 0,1-2-1 0,-1 2-5 15,0-3 12-15,0 2-2 0,0 1 4 0,4 1 5 16,-4 3-4-16,1-1 4 0,-1 2-1 0,0-2 6 15,4 5 0-15,-1-1 2 0,-1-2-1 16,3 4 9-16,-1 0 1 0,0-1-3 0,-4 2 1 0,11 0 7 16,-5 2-5-16,2-2-2 0,0 0 0 0,1 0 3 15,2 0-2-15,0-2-1 0,0 2 6 16,3 0 1-16,-1-3-2 0,4 0-1 0,-4 2 1 16,3-2-2-16,1-1 3 0,-6-1-6 0,2 0 3 0,-1 0 3 15,-1-1 0-15,-5 3-4 0,3-2-3 0,-1 1-1 16,-4 0 5-16,0 1-2 0,0-1 0 0,-3 1 6 15,0-1 0-15,-1-1 6 0,0 1 7 16,0 4-5-16,-1-7 5 0,1 7-3 0,-4-2-1 0,4 2-1 16,-8 1 4-16,8-1-4 0,0 0 3 0,-15 4 1 15,10-1-3-15,1 3-2 0,-4 0 1 0,2 4-1 16,1 1 1-16,0 0 7 0,2 1-4 0,-1 0 1 16,2 4-1-16,2-4 3 0,-3 0-4 0,3 3 2 15,3-3 2-15,-1 4-4 0,2-3 2 0,-1-3-1 16,1 0-2-16,1-1 3 0,1-1-2 0,2-1 2 15,-2-3-4-15,4 0-13 0,0-3-27 0,-2 0-46 16,5-2-68-16,-1-1-215 0,0-3-385 0,-3-1 171 16</inkml:trace>
  <inkml:trace contextRef="#ctx0" brushRef="#br0" timeOffset="110121.223">24955 8386 67 0,'0'-4'98'0,"2"1"-8"0,-1-1 0 16,-1 0-5-16,0 4 3 0,4-6-3 0,-2 4 12 15,-2 2-12-15,0 0 14 0,0-5-3 0,0 5-12 16,0 0-2-16,0 0-9 0,0 0-8 0,0 0-13 16,0 0-1-16,0 0-6 0,0 17-2 0,-2-5-2 15,2 5-5-15,0 1 1 0,-2 1-3 0,0 5-6 16,2 3-1-16,0-8-3 0,0-1-8 0,2 8 4 15,0-7-1-15,-4-1-3 0,4 1-5 0,0-2 1 16,-2 2-2-16,0-12 0 0,2 5-13 0,-2 0-3 16,2-3-9-16,-2-4-19 0,0-1-7 0,0 0-21 15,0-1-21-15,0-3-29 0,0 0-23 0,0 0-87 16,0 0-239-16,0 0 107 0</inkml:trace>
  <inkml:trace contextRef="#ctx0" brushRef="#br0" timeOffset="110678.537">24902 8506 104 0,'6'0'107'0,"3"-2"-10"16,4-1-12-16,-2 1-12 0,3 0 0 0,-1 0-3 15,6-3-6-15,-6 1-8 0,5 0-8 0,0 0-4 16,-4 1-6-16,-1-2 2 0,-3 3-5 0,5-3-15 15,-3 1 5-15,1-2-2 0,-2 0-3 0,-2 2-1 16,1-3-5-16,1 3 3 0,-5-3-1 0,-1 4-3 16,3-2-2-16,-3 0 3 0,1 1 1 0,-1 0 1 15,-1 0-5-15,2-1-3 0,-2 5 4 0,0-3-4 0,-3-1-6 16,-1 4 2-16,4-3 13 0,-4 3 0 16,0 0 0-16,0 0 14 0,9 5 0 0,-9-2 2 15,4 1 1-15,-3 1-4 0,-1 0 2 0,5 1-7 16,-5 0 2-16,3 1-6 0,-2-1 5 0,0 1-7 0,-1 0-6 15,3-2 0-15,-3 3 1 0,0-3-2 16,4-1 0-16,-3 0-4 0,-1-1-1 0,0-3 7 0,0 5-6 16,0-5-4-16,0 5 7 0,0-5 0 15,0 0-4-15,0 2 1 0,0-2-2 0,0 0 4 0,0 0-3 16,0 0-3-16,5-9-1 0,-5 3-7 0,4 2-1 16,-4-4 0-16,5 4-3 0,-1-5-1 0,-3 3 5 15,3-2-3-15,-2 1-6 0,1 1-5 16,0 1 18-16,1 0 1 0,-2 0-4 0,0 0-12 0,0 0 12 15,2 0 4-15,0 1 0 0,-3 0 2 0,2 0-11 16,-1 2 8-16,2-1 0 0,-1 0-1 0,-1-2 1 16,1 4-4-16,-3 1-2 0,5-3 7 0,-5 3 2 15,3-5-1-15,-3 5-5 0,3-3 1 0,-3 3 1 16,0 0 0-16,5-2 2 0,-5 2-7 0,0 0 9 16,8 7-3-16,-4-2-14 0,-2 0 18 0,2 0-8 15,1 0 2-15,3 4-10 0,-3-1-27 0,3-1-43 16,-2 2-49-16,-3-3-93 0,2-1-243 15,-1-1 107-15</inkml:trace>
  <inkml:trace contextRef="#ctx0" brushRef="#br0" timeOffset="114507.741">18613 11047 19 0,'0'0'62'0,"0"0"-3"16,0 0-2-16,0 0 0 0,0 0-2 0,0 0-1 15,0 0-3-15,0 0-6 0,0 0 8 0,0 0-8 16,0 0 0-16,0 0 0 0,0 0 0 0,0 0-6 16,0 0-7-16,-3 0-1 0,3 0-6 0,0 0 0 15,0 0-1-15,0 0 0 0,0 0-9 0,0 0 0 16,0 0 0-16,0 0-1 0,0 0-1 0,0 0 2 16,0 0-2-16,0 10-1 0,0-10-11 0,0 7 8 15,1-4 1-15,-2 5 1 0,1-2-3 0,1 1 0 16,-1 3-1-16,0 2 1 0,1 0 4 0,0 2 3 15,1 5 1-15,0-1-5 0,0 6 1 0,1 4 5 16,0-3 1-16,1 2-6 0,0 1 2 0,1 2 5 16,1-1-3-16,-1 0 0 0,4 3-2 0,-2 0-3 15,2-2 3-15,2 0-2 0,-3 1 0 0,7-2-4 16,-2-3 1-16,0-1-6 0,-2 0 4 0,6-2-4 16,-3-2 0-16,-4-5 4 0,4 0-3 0,0-2 1 15,0-1 0-15,-2-1-6 0,2 0 1 0,-4-6 5 16,0 2-2-16,4-1 5 0,-5-3-7 0,0 1-1 0,3 1 9 15,-3-3-7-15,2 0 4 0,-1 0 5 0,3-2-4 16,-4-1 2-16,4 0-1 0,-3 0-1 16,4 0 4-16,-2-1 2 0,2-1-3 0,0 1 0 0,2-1 0 15,2-2-4-15,1 0 1 0,3 0 1 0,-3-1-1 16,4 2-3-16,4-3 8 0,-3-2-6 0,5 4-2 16,-3-4-1-16,4 5-1 0,-1-3 6 0,-8 0-6 15,9 2 5-15,1 0-5 0,-3-1 1 0,5 2 0 16,1 3 4-16,-3-1-6 0,1 2-2 0,4 0 1 15,-4 2-1-15,1 1 0 0,0 3 3 0,-1 0 2 16,-2 2-3-16,0 2 6 0,1-2-7 0,0 1-3 16,-3 2 3-16,-1-2 0 0,1 1-1 0,-8-2 0 15,-1 0 3-15,2 1-2 0,-6-3-2 0,-2 0 6 16,0-2 0-16,-3 0-4 0,-5-2 0 0,4-2 2 16,-1 2 0-16,-2-1 2 0,-2-2 4 0,1 3 6 0,-5-3 9 15,4 3-4-15,-4-3 2 0,7 1-1 16,-7-1 2-16,4 2-3 0,-4-2-1 0,4 3 0 15,-4-3-3-15,0 0-3 0,0 0 2 0,0 0-5 16,0 0 0-16,0 0 3 0,0 0-4 0,0 0-1 16,0 0 0-16,0 0-5 0,0 0 1 0,-6-12 2 15,6 12 0-15,-3-1-2 0,3 1-1 0,0 0 2 16,0 0 2-16,-6-3-2 0,6 3-3 0,0 0-4 16,0 0 4-16,0 0-4 0,0 0 0 0,0 0 3 0,0 0-3 15,0 0 3-15,0 0-5 0,0 0 4 0,0 0 1 16,0 0 0-16,0 0-1 0,9 13 1 15,-8-9-1-15,0 3-2 0,-1-3 5 0,2 2-10 0,-1-1 13 16,-1-1-9-16,1 1 6 0,-1 0 1 0,0-2 1 16,0 1-6-16,0-4 1 0,2 6 2 0,-2-2 3 15,0-4-4-15,0 4 3 0,0-4 2 0,0 3-3 16,0-3 0-16,0 0-6 0,0 0 6 0,0 5 2 16,0-5-1-16,0 0-2 0,0 0-1 0,0 0-1 15,0 0 1-15,0 0-1 0,0 0 7 0,0 0-6 16,3 3 7-16,-3-3-3 0,0 0-2 15,0 0 2-15,0 0 1 0,9-11-1 0,-2 7-2 0,-2 0 1 16,4-2-3-16,0-1 3 0,2 1-2 0,3-2 0 16,3-2 0-16,-1 0 1 0,2 1-2 0,0-1-3 15,8-2 2-15,-2-2 0 0,-6 4 6 0,9-2-7 16,2-1 4-16,1-1-2 0,4-1 2 0,-2 3 2 16,1 0-3-16,3-3-2 0,0 4 4 0,14-6-3 15,-12 6 2-15,12-5-2 0,-3 2 0 0,-8 3 0 16,-1 5 2-16,0-2-1 0,13 1-2 0,-15 2 0 15,2 1 2-15,2 3 0 0,0 1-1 0,12 0 0 16,-11 3 0-16,-3-2 5 0,2 5-5 0,12 1-1 16,-17 1-1-16,4-2 6 0,-3 1-7 0,0 2 4 15,2 0 1-15,-6 0-4 0,2-1 3 0,-1 1-2 0,-1-1 0 16,-1-1 0-16,-1 1-3 0,-1 1 9 16,0-2-6-16,1 3-1 0,-2-6 0 0,3 1 2 15,0 4 0-15,-2-3 0 0,0-1-2 0,2 2 0 16,2-3-1-16,-1 1 3 0,5 1 0 0,-3-2 1 15,1 2-2-15,2-1-1 0,0-1 2 0,3-1-1 16,-2 2 0-16,-1-3 3 0,-1 5 2 0,2-3-4 0,-2 1 2 16,1-1 1-16,3 0-6 0,-1 1 3 0,0-1 5 15,1-1-5-15,-1 2 0 0,2-1-4 0,9 0 3 16,-13-2 2-16,1 1-2 0,-2-1 1 0,-3 0 3 16,3 0-3-16,-3-1-2 0,-1-1 0 0,-5-2 1 15,-5 1 1-15,-2-3-1 0,-1 1-1 0,-1-2 4 16,0-1 2-16,-4-2-2 0,0-2-1 0,2-1 3 15,-1-1-3-15,-2-1-1 0,-2-2 2 0,2-1-2 16,1-6 5-16,1 2-6 0,-2-2 2 0,1 0 1 16,-4-2-1-16,3 1 3 0,1 0-7 0,-5 5 2 15,4-4-1-15,-3-1 4 0,-2 6-5 0,-1-3 6 16,1 4-3-16,-3-2 2 0,-1 2-3 0,0-1 3 16,0 0 2-16,-3 6-5 0,0-2 0 0,2 3 3 15,-3-4 0-15,3 1-2 0,-3 4 7 0,0-3-2 16,0-1 2-16,2 3 6 0,-1-3-1 0,-2 1 3 15,1 3 8-15,0-2 3 0,0 2-8 0,-2-2-1 16,2 2 0-16,-3 0 9 0,3 2-7 0,-1 2 4 16,-2-2-1-16,2 3-2 0,0 0-1 0,-3 1-4 15,0 1-9-15,-1-1-22 0,5 3-25 0,-12 0-38 16,6 3-48-16,-2-1-64 0,-7 3-118 0,1 0-335 16,-4 2 148-16</inkml:trace>
  <inkml:trace contextRef="#ctx0" brushRef="#br0" timeOffset="115313.635">20932 11429 27 0,'0'0'71'0,"0"0"2"0,0 0 4 0,0 0-5 16,0 0-6-16,0 0-4 0,0 0-9 16,0 0-1-16,0 0-9 0,0 0 8 0,0 0 6 15,0 0 3-15,2 18 1 0,-2-9 0 0,0 3 2 16,0 5-2-16,0 2 4 0,3 10 3 0,-1-2-4 0,-2 2 1 15,3 7 0-15,1-1 1 0,-1 10-1 0,0 3-2 16,-2-15 1-16,3 3-6 0,0 0-3 16,0-3-4-16,-3-2-1 0,4 0-8 0,-1-1-4 0,0-3-1 15,1 0-6-15,-3-1 1 0,0-7 0 0,-1-3-5 16,0 1-4-16,-1-2-1 0,2-2-1 0,-2-1-4 16,-2 0 0-16,1-3-6 0,0 2 0 15,-1-2 1-15,1-2-7 0,-1-1-10 0,0-1-15 0,0-1-17 16,-3 0-32-16,0-1-25 0,2-1-27 0,-2-1-39 15,-3-1-121-15,8 0-303 0,-14-2 135 0</inkml:trace>
  <inkml:trace contextRef="#ctx0" brushRef="#br0" timeOffset="115703.584">20805 12176 129 0,'4'4'144'0,"2"1"-10"16,3 1-8-16,-1 0-14 0,2 0-6 0,2 2-8 15,2 2-8-15,-1-1-7 0,0 2-8 0,0-1-6 16,-3-3-6-16,2-1-6 0,-2 1-9 0,2 1-4 16,-2-1-3-16,0-4-2 0,2 4-8 0,-5-6-3 15,0 3-3-15,4-1-7 0,-4-2 3 0,0-1-6 0,1 0 0 16,1 0-3-16,-3 0-2 0,3-4-2 15,-1-1 3-15,3-4-8 0,-2 1 0 0,0-1 3 16,7-3-1-16,-4 1-8 0,1-3-6 0,-4 0-1 16,3-1-3-16,-2 2-2 0,-5 3-2 0,-1-1 3 0,1 1 1 15,-1 1 3-15,-3 1 4 0,0 2-5 0,1-1 11 16,-1 2 13-16,0 0 15 0,2 1 10 16,-3 2 9-16,0 2-1 0,0-7 5 0,0 7-4 15,0 0-7-15,0 0-6 0,0 0-2 0,0 0-1 0,-14 14-4 16,10-6-3-16,-3 4-1 0,-3 2-3 15,0 3-24-15,-2 0-37 0,-3 5-49 0,2 0-72 16,-6 0-130-16,0-1-317 0,-3 0 140 0</inkml:trace>
  <inkml:trace contextRef="#ctx0" brushRef="#br0" timeOffset="119497.635">20028 12737 147 0,'0'0'138'15,"-4"-5"-10"-15,4 5-13 0,0 0-6 0,8-2-20 16,-8 2-5-16,0 0-5 0,0 0-9 0,15 3-10 16,-8 0-6-16,-5-2-1 0,5 3-13 0,-5-1 6 15,2-1-15-15,2 2 8 0,-2 0 4 0,0-3-13 16,-4 3 4-16,3-1 3 0,-3-3 8 0,5 3 15 15,-5-3 3-15,1 2 9 0,-1-2 9 0,0 0 7 16,4 5-12-16,-4-5-3 0,0 0-8 0,0 0-5 16,0 0-7-16,-14-7-3 0,10 2-5 0,-1 0-4 15,-3 1-8-15,3-4 5 0,-4-1-8 0,0 1-2 16,0-1-5-16,3 3-4 0,-2-3 1 0,0 2-3 0,3 0-1 16,-1 1-2-16,2 1-4 0,-2 1 3 0,3 2-1 15,-1-1-7-15,4-2 0 0,0 5-2 0,-4-2 0 16,4 2-8-16,0 0 9 0,-1 11 0 0,1-1-2 15,0 5-3-15,3 2 3 0,-1 2 1 0,0 6-1 16,0 1 2-16,-1 0 1 0,3 2-5 0,0-4 4 16,0 5-5-16,2-3 1 0,-4-1-1 15,1-1 2-15,1 4 2 0,-4-2-2 0,0-7 1 0,0 0 3 16,-4 7-2-16,2-6 1 0,-1-3-1 0,-2-3-5 16,0 1 1-16,0-4 0 0,-1 0 3 0,0-4-4 15,0 1 4-15,0-1-1 0,1-3 1 0,0-1-1 16,-3 0 1-16,2-3-4 0,6 0 0 0,-12-6-1 15,7 1-2-15,-2-5-5 0,1-4-1 0,1-5 1 16,1-8-3-16,0-4-5 0,4 2 0 0,0-1 3 16,2-5-10-16,4-12-1 0,3 0 3 0,-1 12 1 15,-3 1-2-15,3-1 6 0,3 3 2 0,-2 3 1 16,1 5 4-16,0 9-3 0,-1-1 2 0,-5 5-1 16,3 3 2-16,1 3 3 0,0 3-1 0,-2 2 1 15,6 3-2-15,3 7 0 0,-2 1 6 0,6 7-1 16,0 3 5-16,-2 4-3 0,2 1 3 0,-1-1 0 15,4 3-2-15,-2-3-1 0,0 3-1 0,1-3 6 16,2-1-4-16,-5 0 2 0,4 0 4 0,-4-1-5 16,0-2 1-16,-2-2 0 0,-4-6-4 0,2 1 3 15,-4-4 0-15,-2-1-1 0,-3-1 3 0,2-3-1 16,-3-1-2-16,1 1 5 0,-1-1-2 0,-1-3 7 0,-3-1-3 16,0 0 2-16,11-10 0 0,-6 5-4 15,-3-7 1-15,0 3-4 0,2-5 3 0,-3-1-1 16,-1-3 1-16,0-1-1 0,-1-1 1 0,-3 2-3 15,4-2 3-15,-8-6-3 0,3 5 3 0,0-4-2 16,-2 7 1-16,-1 1 0 0,-2 1 2 0,5 6-5 0,1 0-4 16,-1-1-18-16,3 6-19 0,-2 2-27 15,2 1-31-15,2 2-17 0,0 0-20 0,-4 7-23 16,3 3-113-16,-4-3-296 0,5 5 131 0</inkml:trace>
  <inkml:trace contextRef="#ctx0" brushRef="#br0" timeOffset="119855.844">20550 12960 174 0,'0'-5'194'0,"0"5"-12"0,0-4-15 0,-2 0-16 15,2 4-23-15,0 0-7 0,0 0-14 0,0 0-11 16,0 0-9-16,0 14-12 0,2-4-4 15,-2-4-6-15,0 2-8 0,3 2-11 0,-2 1 1 16,2-2-4-16,-2 2-6 0,2-1-4 0,2 0-6 16,0-1-3-16,-1-1-12 0,4 0-14 0,-3-4-1 0,0 1-10 15,5-2-2-15,-3-2-13 0,4-1 4 0,-1-2-19 16,1-2 17-16,-2-2-2 0,3-1 3 0,-4 0-1 16,2-3 2-16,-4 1 0 0,1-1 5 0,-3 0 2 15,-3 0 9-15,0-2-7 0,-1 0 5 0,-1 0 1 16,0 0 1-16,-6 2 5 15,2 1 5-15,0-1 9 0,-5 3-5 0,2 2 5 0,-4-2 1 16,3 6 0-16,-2 0-7 0,-3 2-7 0,-4 4-7 0,3 3-23 16,-2-1-19-16,6 0-23 0,-5 3-37 0,4 1-115 15,-2 2-244-15,6-6 107 0</inkml:trace>
  <inkml:trace contextRef="#ctx0" brushRef="#br0" timeOffset="120567.904">21077 12894 8 0,'-6'-3'192'0,"-3"-1"-21"15,4 0-11-15,-2 2-18 0,2 0-13 0,-4 1-11 0,3-1-8 16,6 2-8-16,-14 3-11 0,6-3-5 0,-2 5-14 16,1 4-6-16,0-2-3 0,-1 4 0 15,0 0-5-15,-1 6-4 0,0-1 6 0,3 1-4 16,2 1-5-16,-1-1-1 0,1 0-10 0,2-2-2 0,4 1-3 16,-1-3-3-16,2-1-4 0,2 0-6 0,1 0-3 15,-1-5-7-15,5 3-3 0,1-5-8 16,-1-1-14-16,7-4-6 0,-2-3-21 0,1-1-14 15,-3-3-18-15,5 0-4 0,-2-8-4 0,2 4-1 16,-3-2 13-16,0-2 2 0,-3 3 10 0,-1-2 6 16,-3 4 2-16,5-4 1 0,-5 6 11 0,-2 0 15 0,1 3 10 15,-4-1-10-15,3 3 27 0,-4 0-8 0,3 2 10 16,-3 1-13-16,0 0 25 0,0 0 1 16,7 6-8-16,-3-1 7 0,0 3-8 0,1 2 6 0,2 2 3 15,0-1-8-15,1 4-6 0,1 0 11 0,-1-2-12 16,-2-4 2-16,2 0 5 0,-1 1-6 15,0-3-6-15,3 2 4 0,-1-5 0 0,-1 0 1 16,-2-1-3-16,2-6 2 0,4 3-10 0,-5-2 2 0,4-4-8 16,-2 0 3-16,1-5-1 0,0 2 0 0,-2 1-4 15,0-1-1-15,-4-3 5 0,-2 1-8 0,2 1 1 16,-4-2 5-16,0-1-6 0,-4 1 11 0,2 0-4 16,-2 0-4-16,-4-1 15 0,-1 3-1 0,-3-1 0 15,1 4-11-15,-3 0 18 0,1 4-9 0,-3 1 0 16,2 0-5-16,-3 2-21 0,1 4-2 15,-1-1-14-15,2 4-26 0,-2 0-122 0,3 0-208 0,0-2 92 16</inkml:trace>
  <inkml:trace contextRef="#ctx0" brushRef="#br0" timeOffset="120831.709">21398 12668 109 0,'0'-5'229'0,"0"5"-23"0,0-3-19 16,0 3-17-16,0-5-18 0,0 5-14 0,0 0-14 16,0 0-13-16,0 0-13 0,0 0-7 0,0 0-14 15,0 0-7-15,8 8-5 0,-8-8-6 0,0 0-10 0,2 3-2 16,-2-3-3-16,0 0-13 0,0 0-19 15,0 0-12-15,0 0-26 0,0 0-46 0,0 0-48 16,0 0-43-16,0 0-119 0,0 0-305 0,0 0 135 16</inkml:trace>
  <inkml:trace contextRef="#ctx0" brushRef="#br0" timeOffset="121186.683">21407 13023 22 0,'0'-3'114'0,"0"3"-13"0,1-9-13 0,2 3-17 0,-1-1-7 16,2 1-9-16,1-6-19 0,0 4 5 0,2-4-13 15,-2 1 2-15,-1-1-2 0,1-4-1 0,-3 3 4 16,1 3-1-16,-2-1 12 0,1 2 3 0,-4 1 8 16,2 2 6-16,-1 1-2 0,-2 1-2 0,-1-1-3 15,1 5 3-15,-3-3-14 0,-1 3-4 0,7 0-3 16,-13 3-4-16,7 0 1 0,-4 0-4 0,3 2 2 16,-3 1-9-16,7-1-9 0,-2 2-8 0,-1 0-20 15,2 0-11-15,3-2-22 0,-2 1-19 0,3-1-4 16,3 2-6-16,-2-2-11 0,5-1-10 0,-2 1-58 15,4-1-169-15,-3 1 76 0</inkml:trace>
  <inkml:trace contextRef="#ctx0" brushRef="#br0" timeOffset="121649.563">21518 13032 9 0,'6'11'69'0,"-2"-3"-7"0,1 3 6 0,-1-1-1 16,0 0-4-16,-1-1-5 0,-1-3 0 0,2 1 0 15,-4-2 1-15,1-1-13 0,3-1 6 0,-4 3-6 16,4-3-13-16,-4 0 10 0,1-1-2 0,-1-2 2 15,1 5 4-15,-1-5-7 0,0 0 2 0,0 0-6 16,8-14-4-16,-3 6-9 0,-1-1 5 0,5-8-13 16,-4 2-1-16,4-2 3 0,-2-1 0 0,0-2-2 15,-1 1 2-15,0 1-3 0,-1-7 1 0,-2 4-4 16,0 4-3-16,-3 0 4 0,2 1 6 0,-4 4 9 16,2 2 5-16,-1 1 9 0,-2 3 9 0,2-2 1 15,-1 3-13-15,-2 1 0 0,1 2-4 0,3 2 2 16,-9-1-11-16,9 1-1 0,0 0-5 0,-11 7-8 0,7-2-22 15,-1-1-17-15,2 1-3 0,3 2-19 16,-1-1-8-16,-2-1-4 0,3 0-7 0,3 3 4 16,-2-4-16-16,2 1 3 0,2 0 4 0,-1 0-4 15,2-3 3-15,2 3 0 0,-2-2 8 0,4 1 8 0,-2 0 4 16,1-2 7-16,-3 2 1 0,2-1 8 0,1-1 4 16,-1 3 9-16,-2-3 5 0,-1 3 6 15,0-2 10-15,3-2 3 0,-2 3 7 0,-3 0 4 16,3 1 14-16,-2 0 1 0,1 0 8 0,-1 5-2 0,2-1 2 15,-4 0-1-15,1-1 8 0,1 2-1 0,-4 2 5 16,2-4-8-16,0 3 3 0,-2-4-3 0,0 1 3 16,1-1-12-16,2 0 0 0,-3 0-4 0,1 1 11 15,-1-3-19-15,3-1 6 0,-2 0-4 0,-1-4-13 16,3 1 3-16,-3-1-15 0,12 0-13 0,-4-4-16 16,-3 1-14-16,5 0-22 0,-6-4-75 0,4 2-161 15,-3-3 72-15</inkml:trace>
  <inkml:trace contextRef="#ctx0" brushRef="#br0" timeOffset="122389.954">21939 12651 34 0,'0'0'216'0,"-3"-5"-9"16,3 5-22-16,0-4-17 0,0 4-21 0,0 0-13 16,-3-3-12-16,3 3-11 0,0 0-14 0,0 0-12 15,0 0-7-15,0 0-7 0,0 0-5 0,2 12-8 16,-1-3-2-16,-1 3 2 0,0 5-6 0,0 3 0 16,3 5 7-16,-3 0-2 0,2 5-2 0,-1-5 0 0,3 3-3 15,1-3-9-15,-4 2 0 0,3 1-8 16,0-1-2-16,-3-3-5 0,4 0-1 0,2-4-5 15,-4-1-3-15,4-5-11 0,-2-2-16 0,0-2-11 16,3 2-18-16,-3-2-19 0,5 1-4 0,2-5-16 0,-4 1-10 16,3-4-13-16,1-1 12 0,0 0-5 0,0-4-4 15,-2 1-3-15,3-3 2 0,-3-1 3 16,0-2 3-16,-1 0 10 0,0 0 4 0,0-2 6 16,1-4 13-16,-3 1 0 0,0-2 6 0,-1 3 11 0,-3 1 22 15,1 1 23-15,0 0 21 0,-4 1 31 0,0 3 12 16,1 0 25-16,-2 0 8 0,2 3 2 0,-1 2-6 15,0 0-7-15,-6-4-5 0,6 4-3 0,0 0-4 16,-13 9 4-16,9-5-7 0,-1 2-2 0,1-1-2 16,-4 4-5-16,2-3-7 0,1 1-7 0,1-1-4 15,1-2-6-15,0 2-4 0,2-1-3 0,-1-2-3 16,-1 1-7-16,1 0-2 0,2-4-4 0,-1 4-3 16,1-4-4-16,0 0 0 0,10 0-3 0,-10 0 1 15,0 0-5-15,12-4 3 0,-6 1-5 0,-2 0-2 16,4 1 0-16,-6 2-2 0,-2 0 2 0,10-3 0 15,-6 3-1-15,-4 0-3 0,8-4 2 0,-8 4 2 16,8 4-5-16,-5-3 0 0,1 1 2 0,-4-2 1 16,3 3-4-16,3-1-16 0,-6-2-20 0,4 4-18 15,2-4-13-15,-6 0-20 0,7 0-16 0,-1-2-14 16,2-5-13-16,-3 4-19 0,5-7 1 0,-2 3-16 16,-2-2-87-16,1 1-277 0,-1-4 123 0</inkml:trace>
  <inkml:trace contextRef="#ctx0" brushRef="#br0" timeOffset="122560.084">22312 12896 349 0,'0'-17'14'0,"0"2"14"15,0 3 14-15,-3 2 20 0,3 0 22 0,-2 3 21 0,0 0 3 16,2 3-6-16,0 1-10 0,0 3-6 16,0 0 12-16,0 0 10 0,-4 21-1 0,4-9 2 15,0 8-8-15,0-3-4 0,2 2-9 0,0 1-5 16,0-1-9-16,1 5-11 0,2-5-8 0,-2-3 0 0,2 2-9 16,-1-3-3-16,0-3-12 0,-2-1-15 0,4-2-24 15,-4-1-25-15,-1-4-24 0,4 1-10 0,-4-2-37 16,-1-3-18-16,0 0-27 0,0 0-136 15,0 0-308-15,0 0 137 0</inkml:trace>
  <inkml:trace contextRef="#ctx0" brushRef="#br0" timeOffset="125040.578">23510 10156 84 0,'0'0'84'15,"0"0"-20"-15,0 0-22 0,0 0-44 0,0 0-44 0,0 0-49 16,-8 5 22-16</inkml:trace>
  <inkml:trace contextRef="#ctx0" brushRef="#br0" timeOffset="126207.739">22339 10229 15 0,'0'0'58'16,"2"-2"-6"-16,-2 2 0 0,0 0-2 0,-1-5 2 16,1 5 4-16,0 0-4 0,0 0-3 0,-1-6 0 15,1 6 2-15,0 0-5 0,-2-4 0 0,2 4-7 16,0 0 7-16,0 0-6 0,-2-2 10 0,2 2-3 15,0 0-13-15,0 0 9 0,0 0 8 0,0 0-2 16,-3-5 0-16,3 5-5 0,0 0 13 0,-4-2-1 16,4 2-9-16,0 0 4 0,-1-4 0 0,1 4-4 15,0 0-6-15,0 0-1 0,0 0-5 0,0 0 2 0,0 0-3 16,0 0 4-16,0 0-6 0,0 0-1 0,0 0 0 16,0 0-5-16,0 0-1 0,0 0-4 15,0 0 6-15,0 0 4 0,0 11 2 0,3-5 0 0,-3 2 4 16,0 4-1-16,1-3 6 0,-1 2 2 0,0 1-2 15,0 1 6-15,0 3 0 0,0-2 1 0,-3 5 3 16,3-2-3-16,0 0 2 0,-2 2 3 0,-1 1-6 16,0-1 5-16,3-1-3 0,-2 1 2 0,-2-2-6 15,2-3-2-15,0 3-6 0,1-2-4 0,-1-4-1 16,2 1-4-16,0 4-1 0,0-6-2 0,-3-2-2 16,3 2-4-16,0-2 2 0,-1-3-7 0,2-1-1 15,-1 0-2-15,0 0 1 0,0-1-4 0,0-3 1 16,0 5-4-16,0-5 1 0,-1 4-2 0,1-4-11 15,0 5-20-15,0-5-19 0,0 0-41 0,0 0-53 16,0 0-62-16,0 0-238 0,-8-14-475 0,4 8 210 16</inkml:trace>
  <inkml:trace contextRef="#ctx0" brushRef="#br0" timeOffset="126837.228">22043 9649 59 0,'0'0'130'0,"4"-8"-1"15,-1 4-12-15,-6 1-4 0,6 0-6 0,-3-3-1 16,0 6 0-16,1-4 3 0,-1 4 4 0,1-5-3 16,-1 5-3-16,0-5-2 0,0 5-5 15,0 0-5-15,0 0-9 0,0 0-7 0,0 0-12 0,-16 14-3 16,9-3-5-16,-2 4-9 0,-1 1-4 0,0 2-3 15,2-1-4-15,-1 2-3 0,0 4-3 0,4-5 0 16,1 3-8-16,-1-3-2 0,1 2-1 0,0-1-2 16,3-2-3-16,-1 0 0 0,2-1-3 0,2 1 0 15,-2-3-2-15,1-2 0 0,3-2-3 0,-2 0-1 16,0 0-2-16,2-5 0 0,-2 2 1 0,1-1-5 16,2-2-2-16,-1-2 2 0,1 0-2 0,0-2 3 15,-5 0 1-15,16-2-2 0,-9 0-2 0,1-5 2 16,-1 1-1-16,0-1-5 0,2-4 2 0,0-4 4 15,-1 2-3-15,-3 1 2 0,0-3 0 0,2-3 0 16,-4 1 1-16,-2 0-4 0,3-3-1 0,-3-4 2 16,1-2 1-16,-4 6-2 0,1 0 4 0,1-6-4 15,-2 7 5-15,-1 0-2 0,0 2 0 0,1 0-1 16,-3 3 3-16,4 5 2 0,-3-2 0 0,0 1 0 0,0 5 6 16,1 0 3-16,0-2 0 0,-1 2 1 0,0 1-2 15,-2 1-2-15,6 3-2 0,-7-2-4 0,7 2 0 16,0 0-11-16,-13 8-12 0,8-4-8 0,-1 5-19 15,-3-1-17-15,5 2-18 0,0-2-24 0,-1 3-19 16,0 1-18-16,1 0-19 0,4 0-143 0,-4 0-328 16,4-1 145-16</inkml:trace>
  <inkml:trace contextRef="#ctx0" brushRef="#br0" timeOffset="127055.053">22339 9792 53 0,'6'0'245'0,"-6"0"-11"16,3 3-6-16,-3-3-17 0,0 0-22 0,0 0-19 16,0 0-32-16,0 0-32 0,0 0-39 0,0 0-32 15,0 0-36-15,0 0-36 0,0 0-30 0,-12-9-33 16,9 7-29-16,3 2-95 0,-7-3-243 0,4-4 108 15</inkml:trace>
  <inkml:trace contextRef="#ctx0" brushRef="#br0" timeOffset="127430.552">22345 9578 162 0,'0'-5'203'0,"0"5"-13"15,0-4-14-15,0 4-14 0,0 0-18 0,2-4-13 0,-2 4-15 16,0 0-18-16,0 0-2 0,0 0-9 16,0 0-8-16,-6 18-7 0,6-8-7 0,-2 1-7 15,-1 2 0-15,0 4-1 0,2 2 2 0,-1 0-6 0,0-1-2 16,1 1-3-16,-2-2-6 0,2 2-5 0,0 1-2 16,1-1-5-16,1-3-2 0,0 1-2 0,1-6-2 15,2 0-1-15,-1 0-6 0,3 0-3 0,2-3-3 16,-3 1-10-16,6-2-3 0,-2-3-6 0,2-3-5 15,3 2-2-15,0-2-2 0,-1-2-8 0,1-2-1 16,0 2 5-16,-1-3-3 0,0 0 4 0,-3-3 1 16,3-1 5-16,-4 2-2 0,-2-3 4 0,-1 2-2 15,0-2 0-15,-4 1 2 0,1 2 9 0,-3 0 8 16,0-5 3-16,-3 6 14 0,-1-3-3 0,-2 4 4 16,0 0-1-16,-2-2-4 0,-2 1-1 15,0 5-2-15,-3 0-1 0,0 0-18 0,-1 0-28 16,-5 5-49-16,2 1-52 0,-2 0-68 0,-1 0-114 0,-5 0-342 15,-4 3 151-15</inkml:trace>
  <inkml:trace contextRef="#ctx0" brushRef="#br0" timeOffset="128526.676">22281 9809 114 0,'0'0'111'15,"0"0"-1"-15,0 0-3 0,0 0 0 0,0 0 2 16,0 0-2-16,0 0 4 0,0 0 5 0,0 0 2 15,0 0 5-15,0 0-1 0,0 0 1 0,0 0 2 16,0 0 0-16,0 0 3 0,0 0 3 0,0 0-1 16,0 0-1-16,0 0 1 0,0 0-6 0,0 0-2 15,0 0 0-15,0 0-5 0,0 0 4 0,0 0-3 16,0 0 5-16,0 0 3 0,0 0-2 0,0 0-5 16,0 0 5-16,0 0-2 0,0 0 0 0,0 0-1 15,0 0 11-15,0 0-7 0,0 0-2 0,0 0 2 16,0 0-5-16,0 0-2 0,0 0 2 0,0 0 1 0,0 0-2 15,0 0 0-15,0 0-3 0,0 0-3 0,0 0-3 16,0 0-8-16,0 0-4 0,0 0-8 16,0 0-4-16,0 0-9 0,0 0-7 0,0 0-8 15,0 0-6-15,0 0-4 0,0 0-5 0,0 0-7 0,0 0-9 16,0 0-31-16,0 0-53 0,0 0-68 0,0 0-107 16,-14-5-124-16,11 1-113 0,-3 2-408 15,1-5-945-15,-3 2 418 0</inkml:trace>
  <inkml:trace contextRef="#ctx0" brushRef="#br0" timeOffset="130103.031">22258 10755 67 0,'-3'-4'163'0,"3"4"-13"0,0 0-14 0,2-4-11 16,-2 4-20-16,0 0-7 0,0 0-3 0,0 0-12 16,0 0-14-16,0 0-3 0,1-3-12 0,-1 3 1 15,0 0-5-15,0 0-3 0,0 0 9 0,1 13-6 16,2-6-1-16,-3 0-9 0,0 2 4 0,1 1-2 15,-1 0-10-15,0 0 1 0,1 2-4 0,-1-3-2 16,2 0-2-16,-1-1-2 0,-1 2-6 0,2-4-3 16,0 2-5-16,-1-1 1 0,0-3 2 0,2 4-3 15,-2-3-4-15,3-1 3 0,0 1 0 0,-2-1-2 16,2-3-4-16,1 1 3 0,0-2-6 0,-5 0 4 16,17-3 2-16,-7 0-3 0,-1-3-2 0,2 3-3 15,4-5-1-15,-3-1-8 0,5 4 3 0,-8-2-1 16,10-1 0-16,-6 1 3 0,2-2-4 0,-2 4 5 15,1 2 1-15,-2 1 0 0,0 0-1 0,1 4 2 16,1-4 3-16,0 5-3 0,-1-2 0 0,1 3 4 16,0 0-3-16,2 1 2 0,-5-1-1 0,4 1 0 15,-2-2 2-15,0 1 1 0,0-1 1 0,-3 1-7 0,0-1 5 16,-1 0-6-16,4-2 8 0,-4 0-7 0,-3-1 6 16,1 0-1-16,0 0 1 0,1-1-5 15,-2 0 9-15,2-3-3 0,1-3-4 0,1 2-1 0,-2 1 2 16,-1-3 0-16,4 1 0 0,-2 0 2 0,0 2-2 15,0-2 1-15,-2 4-1 0,-2-1 2 0,0 3 5 16,3 0-12-16,-8 0 9 0,14 4-6 0,-10 0 2 16,5 3 2-16,-4-1 2 0,4 0-5 0,-3 3 1 15,1-1-1-15,-3 3 6 0,2-5-5 0,2 1 0 16,-3-2 2-16,5 3 0 0,-3-3 1 0,3-1 3 16,-1 0-3-16,1 0-4 0,1-4 1 0,1 1 2 15,4 0 0-15,-3-3 0 0,0-1-4 0,4 2 1 16,0 0 1-16,-1-2-1 0,4 3-1 0,-2 0 6 15,-5 0 3-15,6 0-9 0,-5 3 0 0,-1-3 7 16,5 4-8-16,-5-1 8 0,4 3-4 0,-1-1-1 16,3 0 5-16,-4 1 0 0,3-2-3 0,-4 1-1 15,2-3 0-15,3 2 5 0,-3-4-6 0,4-1 0 16,-4-2-2-16,5 1 2 0,0-3 1 0,0-5 6 16,3-1-9-16,4-1 3 0,-5 0 1 0,1-3-2 0,-8 4 1 15,3-3 6-15,-4 2 2 0,1-1-1 0,-2 0 3 16,-2-2-1-16,1 1-1 0,-1 0-3 15,-3-3 2-15,1-1-2 0,-5 1 0 0,3 2-2 16,-2-1-1-16,-5 1-7 0,2 1-12 0,-3 2-17 0,0 3-27 16,-3 2-34-16,-1 2-28 0,-1 1-138 0,-3 2-281 15,1 2 124-15</inkml:trace>
  <inkml:trace contextRef="#ctx0" brushRef="#br0" timeOffset="130775.991">22965 10776 16 0,'-3'-3'173'0,"0"1"-7"15,3 2-9-15,-2-4-7 0,2 4-14 0,0 0-9 16,-4-3-9-16,4 3-15 0,0 0-11 16,-4-3-4-16,4 3-13 0,-3 8-7 0,1-1-6 15,1 6 2-15,0 3-11 0,-1 3-1 0,0 10 1 0,3 3-2 16,-1 2-3-16,3 12-1 0,-3-10-2 0,1 10 0 16,-1-10-2-16,4 11-1 0,-3-12-3 0,3 1-3 15,-2 1-1-15,2 11 1 0,3-4 1 0,-4-7-3 16,6 13 2-16,0-5 1 0,0 2 1 0,3 4-1 15,-1-4-2-15,-2 1-1 0,2 2-4 0,-3 2 2 16,3-2-6-16,-4 1-1 0,2 0 1 16,-1 0-3-16,1 2-1 0,-3-1-2 0,3-1-1 0,-1 0-1 15,-2-2 0-15,-1-1-3 0,1-2 0 0,-3 2 0 16,1-12 4-16,-3-4-7 0,-2 5-2 0,0-1-1 16,2 0 1-16,-2-2-3 0,-2 2-3 0,0-7 1 15,0 2 1-15,0-2-1 0,-2-6-1 0,4-4-2 16,-3-4 4-16,3-3-1 0,-2 0-4 0,-1-3 0 15,4-1-1-15,0-3-3 0,-2 2-4 0,-2-1 4 16,4-3-5-16,0 2-1 0,-1-1-2 0,1-4-3 16,-3 6-7-16,3-2-5 0,0-4-9 0,0 5-7 15,0-5-8-15,-1 3-9 0,1-3-1 0,0 0-9 16,0 0-3-16,0 0-12 0,0 0-13 0,0 0-11 16,0 0-13-16,0 0-17 0,0 0-11 0,-1-14-140 0,-3 10-313 15,1-3 139-15</inkml:trace>
  <inkml:trace contextRef="#ctx0" brushRef="#br0" timeOffset="131152.234">22946 12716 72 0,'0'0'141'0,"0"0"0"16,0 0 3-16,7 12-1 0,-3-7-13 0,2 1-4 15,3 1-17-15,1 0-7 0,1 0-8 0,-2 3-11 16,-1-3-9-16,2 3-3 0,2 0-11 0,-4-2-5 15,3-2-4-15,-3 1-8 0,1 1-4 0,1-2-3 16,-5-1-5-16,2 0-3 0,-1 0-2 0,2-2-2 16,-3-3-4-16,0 2-3 0,0-1 1 0,2-1-4 15,-7 0-6-15,12-3-3 0,-5-2-4 0,-2 2-5 16,3-4-6-16,-1 2-16 0,1-2-7 0,-2-2-4 16,1 1-7-16,-1 0-2 0,2-1-6 0,-3-3 5 15,0 5 3-15,-1-4 4 0,-2 5 7 0,2-3 1 16,-4 3 3-16,4 0 8 0,-3 2 3 0,0-3 6 15,1 3 3-15,0 1 10 0,-2-2-4 0,1 1-4 16,-1 4 9-16,2-7 1 0,-2 6-4 0,0 1 5 16,0 0-1-16,1-5 8 0,-1 5 0 15,0 0 11-15,0 0 10 0,0 0-1 0,1 11 5 0,1-3-6 0,-5 2-5 16,0 2-4-16,0 4-4 0,-5 7-11 16,1 2-40-16,-5 0-48 0,2 0-61 0,-4-1-83 15,-4 3-244-15,2 0 107 0</inkml:trace>
  <inkml:trace contextRef="#ctx0" brushRef="#br0" timeOffset="132973.022">22613 13434 19 0,'0'0'169'0,"-1"-1"-7"0,1 1-9 0,0 0-7 0,0 0-21 16,0 0-2-16,-4-3-7 0,4 3-14 0,0 0-5 16,0 12 6-16,0-4-1 0,0 1-5 0,-2 3-4 15,2-1-2-15,-2 1-1 0,0 4-4 0,-1-1-6 16,1 1-4-16,0-1 0 0,-2 1-6 0,2-4-8 16,-2 4-7-16,4-7-3 0,-4 4-4 0,0-3-6 15,2 1-4-15,-1-1-5 0,3-3 0 0,-4 0-8 16,2-2-2-16,1 0-2 0,1-2-6 0,-2 1-13 15,2-4-4-15,-1 6-8 0,0-2-8 0,1-4-11 16,0 0 1-16,0 3 3 0,0-3 1 0,0 0 0 16,0 0 5-16,5-13 1 0,-3 7-2 0,2 0 6 15,0 0 1-15,1 0 3 0,-1 1-2 0,2 0 6 16,0 1-5-16,1 1 4 0,1 1 0 0,3 2 2 16,2 2-2-16,-4 1 6 0,5 1-3 0,5 4 3 15,-2 0 1-15,1 1-1 0,0 0 0 0,0 1-3 16,-2 0-2-16,2-1 7 0,1 1-5 0,-3-3 2 15,0 1 3-15,-2-3-3 0,0-1-1 0,-6-1-6 16,5-3-7-16,-4 0-16 0,-4-3-1 0,0-1 0 16,0-2-6-16,0-1 0 0,-1 2-1 0,-1-2 8 15,0-3-1-15,-6-1 2 0,3 1 4 0,-3-2-1 16,2-1-1-16,-2-3-2 0,-2 5-2 0,1-5 0 16,-1 3 3-16,0-4 0 0,-1 8 8 0,2 0 0 15,-1 1 6-15,2 3 6 0,2-2-2 0,-3 3 4 16,4 1-10-16,0 3 22 0,0 0-4 0,0 0 9 15,0 0-2-15,0 0 3 0,9 10-2 0,-8-2-9 16,6-4 10-16,0 2-4 0,-1 2 2 0,1-5-7 16,1 7 2-16,3-6-2 0,-2 1 4 0,0 2-2 15,1-4-5-15,-2-1 7 0,0 0 4 0,1-1-11 16,-2-1-1-16,4-3 3 0,-4 1 3 0,-2 1-5 0,4-3 0 16,0-2 2-16,-2 2-7 0,-1-5 5 15,-2 4-1-15,0-1 3 0,-2-3-6 0,-1 4 6 0,2-3 0 16,-2 3-3-16,-2-6-1 0,1 5 7 15,-4 0-3-15,0 0 2 0,4 0-1 0,-6-1 1 0,4 4 1 16,0-2 3-16,0 1 9 0,0 1 6 0,2 3 4 16,-9 0 3-16,9 0-5 0,-9 5 3 15,5 2 1-15,-2-1 8 0,2 3-4 0,2 1 1 16,-2 1-2-16,-3-1-1 0,5 3-2 0,1-1-4 0,-2 0-4 16,3 0 2-16,-2 2-2 0,5 1-4 0,2-3-2 15,-2 2 0-15,4-3-9 0,-2 0 9 0,2-1 0 16,2-1-5-16,-4-1 3 0,4 0-4 0,-1-2-1 15,2-2 1-15,0 3-2 0,-1-6-4 0,5-1-7 16,-2 0-13-16,-1 0-33 0,2-4-27 0,1-4-28 16,3-1-38-16,-7 1-145 0,0 2-315 0,1-2 139 15</inkml:trace>
  <inkml:trace contextRef="#ctx0" brushRef="#br0" timeOffset="133898.079">23326 13539 44 0,'-4'-2'159'0,"-1"-1"-20"0,-1 1 0 0,2-1-15 16,0-1-8-16,0 0-24 0,-1-1 12 0,1 2-1 16,-3 0-3-16,0 1 7 0,2 1 0 0,0-1 9 15,5 2 2-15,-11-2-2 0,11 2-7 0,-12 5-6 16,3 2-5-16,3 3-2 0,-6 2-4 0,3 2 2 15,2 1-8-15,-2 2-7 0,1 0-7 0,0 0-3 16,2 4-15-16,2-6-4 0,-2 0-8 0,2 1 3 16,4-3-9-16,-1-1-4 0,1 0-4 0,0-3-6 15,1-1-9-15,0 0-7 0,1-4-7 0,0 2-1 16,3-3-4-16,-1-1 2 0,2-1-3 0,-6-1-5 16,12-8 3-16,-5 4 0 0,0-7-4 0,2 2-5 15,1-3-4-15,0-2-6 0,-1 1-1 0,0-1-5 16,-2 3 12-16,-1 0-2 0,-1 2 3 0,2 2-2 15,-5 2 2-15,3-2 2 0,-2 4 4 0,-1 1 5 16,3-2-3-16,-5 4 4 0,9 5 1 0,-2-1 2 0,-2 0 3 16,5 3-5-16,-1-1 5 0,-1 3 0 0,2-4 3 15,-2 3-3-15,-1-1-1 0,1-2 0 0,2 0-3 16,-2-4 6-16,0 2-8 0,-1-6-13 16,1 3-21-16,-1-1-18 0,0-3-9 0,1-2-15 0,-1-2-3 15,-2 0 1-15,1-3-2 0,-1-1-6 0,-2 0 8 16,4-4 5-16,-5-2 2 0,-1 1 17 0,1 0-1 15,-2-3 7-15,-3-4-2 0,-2-2 11 16,3 1 3-16,-1 5 11 0,-1-5 6 0,-1 6 7 16,1-1 8-16,-1 5 23 0,1 4 20 0,2 2 15 0,-1 1 14 15,3 2 7-15,-2 1-2 0,0 0-8 0,2 5 3 16,0 0 3-16,0 0 11 0,2 17 8 16,0-2 4-16,1 2-6 0,2 1-1 0,-1 8-6 0,3-2-9 15,-1 0-3-15,1 1-9 0,-1-7-3 0,0 0-6 16,0 1-4-16,-1-1 0 0,0-1-8 0,0-6 0 15,-2 3-4-15,-1-2-1 0,1-4-7 0,-2-1 0 16,-1-2-7-16,3 1-9 0,-2 0-12 0,-1-3-11 16,0 2-6-16,0-5-8 0,0 0-15 0,0 0-12 15,0 0-17-15,0 0-8 0,0-20-3 0,0 10 4 16,4 2 5-16,-3-3 22 0,2-4-4 16,-2 9-2-16,4-5 10 0,-1 1-1 0,0 3 19 15,-3 1-1-15,4 2 4 0,-2 0 3 0,-2 0 6 0,3 1 7 16,0 1 2-16,-3-1 20 0,-1 3 1 0,0 0 11 15,12 2 5-15,-12-2 6 0,7 6 8 0,-5-2 2 16,3 1 6-16,-1 2 5 0,-1 2 0 0,4 1-2 16,-5-1-3-16,5-2 3 0,2 3-4 0,-4-3-4 15,4 3-8-15,-3-4 9 0,2 3-11 0,-1-3 1 16,2 0 1-16,0-1 1 0,0-2-2 0,1-1 3 16,1 0-3-16,-1-1 3 0,1-2 1 0,-3 1-2 15,-2-1-2-15,2-2-1 0,5-2-2 0,-4 2-1 0,-3 0 4 16,2 0 0-16,-2 0 3 0,-1 1 1 15,1 1 8-15,-1-1 9 0,-3 0 11 0,-2 2 6 16,0 0 2-16,8-4 2 0,-8 4 0 0,4-1 0 16,-4 1-3-16,0 0-4 0,0 0-10 0,0 0-3 0,0 0-8 15,3-1 1-15,-3 1-13 0,0 0-15 16,0 0-23-16,0 0-32 0,0 0-41 0,0 0-46 16,-15 6-50-16,15-6-43 0,-6 1-245 0,6-1-502 15,-9 0 222-15</inkml:trace>
  <inkml:trace contextRef="#ctx0" brushRef="#br0" timeOffset="136097.563">19516 10246 29 0,'0'0'148'0,"-3"-5"-7"0,3 5-12 16,0 0-11-16,-4-1-4 0,4 1-4 0,0 0-3 15,0 0-8-15,0 0-6 0,0 0-7 0,0 0-10 16,-3-5-4-16,3 5-9 0,0 0-5 0,0 0-3 16,0 0-14-16,0 0 2 0,0 0-9 0,0 0 0 15,0 0-4-15,0 0-1 0,0 0-4 0,0 0 2 16,0 0 0-16,0 0 1 0,0 0-1 0,3 16 4 0,-4-4 3 16,-1 7 2-16,1 0-1 0,1 6 2 15,0-6-5-15,3 8 3 0,-2 0-4 0,2 2 3 0,0-2-3 16,-2-2-9-16,4 0 4 0,-4-6-3 0,3 8 1 15,-3-8-6-15,7 5-2 0,-2-6-2 0,-2-2-1 16,-1-1-19-16,0 2-21 0,1-8-34 0,0 1-46 16,-3-3-40-16,3 1-185 0,-2-4-359 0,-1-1 160 15</inkml:trace>
  <inkml:trace contextRef="#ctx0" brushRef="#br0" timeOffset="136980.102">19304 9798 105 0,'0'0'152'16,"0"0"-17"-16,0 0-13 0,0 0-14 0,0 0-12 15,0 0-9-15,0 0-8 0,0 0-4 0,0 0-7 16,16 0-9-16,-10 1-3 0,1-1 3 0,1 1-11 15,1-1-7-15,-3 0-3 0,4 1-9 0,3-1 2 16,-3 3-1-16,-3-1-10 0,3-2-22 0,-4 0-20 16,3 0-24-16,0 0-29 0,-4-2-29 0,3 1-95 15,-2-1-214-15,-3 0 95 0</inkml:trace>
  <inkml:trace contextRef="#ctx0" brushRef="#br0" timeOffset="137395.035">19573 9653 102 0,'-1'-5'199'0,"1"5"-12"0,0 0-21 0,0 0-21 16,0 0-7-16,0 0-14 0,0 0-18 16,0 0 5-16,0 0-5 0,0 0-6 0,0 15-5 15,0-6-7-15,-3 1-3 0,3 1-6 0,3 0-6 0,-3 4-5 16,0-3-8-16,1 4-5 0,-1-3-3 0,2-1-5 15,-2 2-5-15,1-2-3 0,-1-1-5 16,2-2-7-16,2 1 7 0,-3-1-12 0,2-2 2 16,-2 0-3-16,3-1-4 0,-3-2-4 0,3 1 0 0,0-2-6 15,-3 0-5-15,-1-3 0 0,8 2-1 0,-8-2-2 16,10-5 2-16,-6 0-2 0,4 0 1 0,-2-5 0 16,-1 1 4-16,0 1-6 0,-1-3 4 0,1-1 0 15,-1-5-4-15,0 7-1 0,-3-6 2 0,1-2-2 16,0 1-2-16,-2 0 3 0,-2 0 1 0,2 1-1 15,-7 0 0-15,6 5 3 0,-3-2-4 0,-1 4 4 16,1-2-3-16,-5 1 2 0,4 3-1 0,0 3 1 16,2-2-5-16,-4 2-3 0,0 2-1 0,5 1-6 15,-6 1-8-15,8 0-14 0,-13 3-8 0,2 1-18 16,4 2-17-16,2-2-24 0,-2 2-17 0,-1 3-15 16,2-3-25-16,-1 5-116 0,1-1-298 0,1 0 132 15</inkml:trace>
  <inkml:trace contextRef="#ctx0" brushRef="#br0" timeOffset="137586.155">19798 9711 153 0,'0'0'173'0,"0"-5"-17"15,0 5-19-15,-3-5-27 0,3 5-32 0,-1-4-38 16,1 0-49-16,0 4-59 0,0-8-61 0,0 8-139 0,0-7 62 16</inkml:trace>
  <inkml:trace contextRef="#ctx0" brushRef="#br0" timeOffset="137947.131">19913 9474 166 0,'-2'-2'209'0,"2"2"-19"0,0 0-18 0,0 0-16 0,-4 14-15 16,3-9-13-16,-2 7-15 0,2-4-9 0,-1 4-12 16,0 3-6-16,2 1-8 0,-2 0-7 0,4 1-6 15,-2 0-5-15,0 1-5 0,0-4-9 0,0 1-1 16,2 1-6-16,1-1-6 0,0-3 1 0,-2 1-8 15,0-4-7-15,4 1 3 0,0-1 4 0,-2-4-5 16,2-1-5-16,-3 4-3 0,4-6 2 0,-2 1-4 16,4 0-2-16,-1-3-1 0,0 0-1 0,1-3-2 15,3 0 0-15,-2-1 0 0,3-3-4 0,-3 0-1 16,-1-1 4-16,-1 2-5 0,1-2 0 0,-2 0 6 16,-2 1-1-16,1 1-5 0,-3-2 4 0,-2 3-2 15,0-2 3-15,0 2-3 0,-2-2 1 0,-3 4-1 16,1 1-18-16,-2 2-9 0,6 0-20 0,-18 3-25 15,4 1-34-15,-3 3-28 0,-2 1-48 0,-5 7-109 16,1-3-313-16,-1 1 139 0</inkml:trace>
  <inkml:trace contextRef="#ctx0" brushRef="#br0" timeOffset="138889.685">18489 9772 39 0,'-7'-1'138'0,"7"1"-9"0,0 0-14 0,-3-4-19 16,3 4-8-16,0 0-6 0,0 0-12 0,0 0-4 15,3 10-10-15,-3-5-3 0,0-1-8 0,0 1-2 16,3 0-4-16,-1-1 0 0,3-1-6 0,-5 2-4 16,4-3-6-16,-3 3 2 0,-1-2-6 0,0-3-5 15,4 5 2-15,-4-2-3 0,0-3 3 0,0 0-4 16,1 6-5-16,-1-6 0 0,0 0 2 0,0 0 2 16,0 0-2-16,9-11 0 0,-5 7-2 0,4-4-4 15,-3 2 8-15,0-5-6 0,0 3 2 0,-1-4 0 0,1 1-2 16,3 2-4-16,-3-3 6 0,1-4-8 15,-2 3 1-15,1 1 3 0,-2 1-2 0,2 0 1 16,0 2-3-16,-2-1 2 0,-1 5 1 0,2-2 3 0,-1 0-11 16,0 4 7-16,1-1-2 0,2 0-3 0,0 1 2 15,-6 3 1-15,13 0 6 0,-8 4-7 16,3-1 4-16,3-1 2 0,-1 1-2 0,1 1 4 0,-2-1-3 16,-2 2-3-16,4-1-6 0,-4-3 9 0,3 3-4 15,1-1-1-15,-7 1 5 0,1-2-1 0,2-1 2 16,-2-1 0-16,0 0-3 0,-5 0-5 0,10 0 7 15,-4-3-2-15,0-1-1 0,-4 1 1 0,2-1-4 16,2 0 2-16,-4-2 1 0,1 1 5 0,0 0-4 16,1-5 3-16,0 5-3 0,-3-3 2 0,0 1-3 15,2 1 0-15,0-2 2 0,-2 3 1 0,1 2-2 16,0-3 0-16,0 4-2 0,-2 2 2 0,4-2-1 16,-4 2 4-16,0 0-6 0,14 4 4 0,-11 1 2 15,3 0 1-15,0-1-6 0,1 5 7 0,0-4-5 16,1 1-1-16,2 3 3 0,-4-6-1 0,2 4-4 15,0-3 6-15,-3-1-2 0,1 0-3 0,0-3 9 16,0 2-8-16,-1-2 2 0,4-2 2 0,-4 0-1 16,0 1 0-16,4-6-1 0,0 0 0 0,-1 2-1 15,-2-2-2-15,2-1-6 0,-3-1-4 0,5 2-12 0,-3-1-13 16,-2-1-21-16,3 1-27 0,-2 3-44 0,-2 0-65 16,-2 1-207-16,1-1 92 0</inkml:trace>
  <inkml:trace contextRef="#ctx0" brushRef="#br0" timeOffset="142343.109">19780 10245 8 0,'0'0'73'0,"0"0"-3"0,0 0-3 0,0 0 3 16,0 0 0-16,0 0 3 0,0 0-8 0,0 0 2 0,0 0-3 16,0 0 7-16,0 0-5 0,0-4-3 0,0 4-6 15,0 0 0-15,0 0-3 0,0 0-10 16,0 0 2-16,0 0-3 0,0 0-3 0,0 0-6 15,0 0-4-15,-2-2-3 0,2 2-3 0,0 0-6 0,0-6 7 16,0 6-9-16,-2-4 0 0,2 4-1 0,0-5 0 16,0 5-2-16,-1-8-2 0,2 4-5 0,-1-1 2 15,2 1 2-15,0-1-3 0,0-3-6 0,0 3 5 16,3-2-3-16,0 1 2 0,-1 0-4 0,1-1 7 16,4-3-8-16,-4 0 3 0,5 1 1 0,-2 0-3 15,1-2-1-15,4 2-5 0,-4-1 11 0,5 0-4 16,-1 0-2-16,-2-1 4 0,3-1-7 0,-1 2 6 15,0 0 1-15,-2 1 2 0,0 1-9 0,1 2 3 16,-2-2 4-16,3-1-1 0,1-1-5 0,-5 0 2 16,5 5 3-16,-5-2-2 0,4 1-2 0,-4-1-1 15,1 3 2-15,2-2-2 0,0-1 3 0,-1 3-2 16,-1 1-2-16,1 1 1 0,0-3 8 0,-1 3-8 16,3-1 7-16,-3 2-7 0,3-1 3 0,-2 2-2 15,0 0 9-15,1 3-8 0,1 0 0 0,-2-2 9 16,2 3-12-16,0 3 2 0,1 0 5 0,4 3-11 0,-3 2 8 15,-1-1 1-15,2-1-2 0,-1 3-2 16,3-4 0-16,0 4 0 0,-3-5 7 0,2 3-8 16,-3-4 3-16,5 3 1 0,-5-3-2 0,0-1 3 15,-1-5-2-15,0 3-3 0,-2-1 1 0,5-3 7 0,-3 0 4 16,2 0-9-16,2-3-1 0,0-1 2 16,-4 2 1-16,4-4-1 0,-3 1 3 0,1-4-2 15,0 0-4-15,-1-3 0 0,3 3-1 0,-7-3 0 16,4 1 3-16,-5-1 0 0,1-2 2 0,-1-1 1 0,-4 6-3 15,0-2-3-15,-1-3 8 0,-1 4-3 0,1-2-2 16,-3 1-6-16,-1 1 7 0,3 0 2 16,-3-1 0-16,2 0-4 0,-4 2 2 0,2 1 4 15,0-1 0-15,0 2-8 0,0-3 6 0,0 3-11 0,0-3 5 16,0 5 1-16,0-2 1 0,2 1 3 0,-2-3-4 16,1 4 2-16,-1-3 3 0,0 2 3 0,2 2 3 15,-2-2 12-15,0 1 1 0,0 1 4 0,0 4 14 16,0-8 5-16,0 6 3 0,0 2-3 0,0-5 3 15,0 5-9-15,0 0-2 0,1-4-2 16,-1 4-6-16,0 0 0 0,1-3-5 0,-1 3-4 0,0 0-5 16,0 0 0-16,0 0 3 0,0 0-6 0,0 0 7 15,0 0-5-15,-1 14-2 0,2-7-1 0,-1-2 0 16,3 2 1-16,-3 3-6 0,0-2 3 0,2 0 1 16,0 2-1-16,0 1 0 0,1-4-2 0,-1 3 1 15,2-3-2-15,-2 4-3 0,1-5 2 0,3 5 1 16,-2-3 0-16,3 2-3 0,-1-1 1 0,-2 1-3 15,6 0 2-15,-1-3-1 0,0 0 0 0,1 3 4 16,-1-3-4-16,3 1-1 0,2-4-2 0,-4 0 5 16,4 2-2-16,0-4-1 0,-1 1 4 0,4-3-3 15,3 0-3-15,-2 0 2 0,2 0 0 0,1-1-1 16,-1-1 0-16,-1-3-1 0,3-2 0 0,-1 4-1 16,-2-2 2-16,8-1-3 0,-8 2 2 0,1-4-3 15,-1 3 3-15,-3-2-1 0,2 2 2 0,-2 0-3 16,0-2 3-16,0 2-3 0,-2 0 3 0,5-2-3 15,-7 4 2-15,3-6 1 0,-2 4-3 0,2-2-1 16,2 2 4-16,-3 2-2 0,4-1-1 0,-3-4 3 0,4 6 1 16,-5-1-1-16,3-1-4 0,2-1 4 0,-1 4 0 15,-1-1 0-15,-3 4-4 0,4-1 3 0,-2 0 0 16,0 2 1-16,1 0-1 0,0 2-2 16,2 1 5-16,-1-1-2 0,1 1-1 0,-3-1 1 0,4 2 1 15,-2 0-2-15,-6-2 0 0,7 0-1 16,-3 2 2-16,2-2-2 0,-1-1 4 0,1 2-2 15,-1 1-2-15,-1 1 2 0,-1-4 2 0,0 1-2 0,3 0 3 16,-1 2-6-16,-2-2 5 0,-3 1-1 0,1 0-1 16,-2 1 1-16,-2-2-2 0,1 1 2 0,-1 2-3 15,4 4 3-15,-4-6 0 0,-1 5 0 0,-1 1 1 16,0-1 0-16,0-2 0 0,-2 3 3 0,-1-2-4 16,0 2-3-16,-1 0 4 0,-1 0-2 0,2-2 3 15,-4-1-1-15,2 3-2 0,-1-4 2 0,0-1 2 16,2 0-2-16,0 0-1 0,-3-2 2 0,2 0-3 15,-2 0 3-15,2-3-5 0,-2 1 3 0,0-3-1 16,0 5-7-16,0-5-40 0,0 4-42 0,0-4-64 16,-2 3-180-16,-5-1-360 0,7-2 159 0</inkml:trace>
  <inkml:trace contextRef="#ctx0" brushRef="#br0" timeOffset="143524.003">20866 9506 8 0,'0'0'115'16,"4"2"-3"-16,-4-2-3 0,0 0 14 0,0 0-16 15,0 0-4-15,0 0 3 0,0 0-2 0,0 0 5 0,0 0-2 16,0 0-3-16,0 0 5 0,0 0-4 15,0 0-12-15,4-5-5 0,-4 5-12 0,0 0-6 16,-4-12-9-16,2 7-3 0,0-4-8 0,2 1-5 16,-1-3-7-16,-3 1-1 0,2-3-3 0,-3-2-5 0,2-3-4 15,-1 1 1-15,-1-8-4 0,1 1 4 16,2-4-8-16,-2 3-5 0,2 1-1 0,0-4 1 16,3 1-2-16,-2-2 0 0,1 3-9 0,-1 0 8 15,-2 0-1-15,0 10-3 0,6-1 1 0,-7 0 3 0,2 4 6 16,1 3 3-16,-1-1 3 0,1 5-1 0,0-1 0 15,-1 0 5-15,1 1-9 0,0 2 0 0,0 2-4 16,1 2 4-16,0-8-5 0,0 8 0 16,0-4 0-16,0 4-3 0,0 0 1 0,-2-4-8 0,2 4 7 15,0 0-1-15,0 0-4 0,-1-4 0 0,1 4-2 16,0 0 0-16,0 0 0 0,0 0 1 0,0 0-2 16,0 0 2-16,0 0-2 0,8 10 2 0,-8-10-1 15,1 5-3-15,0-3 3 0,-1-2-1 0,0 4 1 16,0-4 2-16,0 0-2 0,3 3-3 0,-3-3 2 15,0 0 1-15,0 0-1 0,0 0 2 0,0 0 1 16,2 3-3-16,-2-3-1 0,0 0 3 0,0 0-3 16,0 0 0-16,0 0 0 0,0 0-6 0,0 0 4 15,0 0-5-15,0 0 2 0,0 0-4 0,0 0 3 16,-3-13-1-16,3 7-2 0,0 2 1 16,-2-3 3-16,2 2 0 0,-1-1 1 0,1-2 0 0,-1 1 2 15,-1 1-1-15,2-2 0 0,-1 3-2 0,0-2 3 16,1 2 1-16,-1 0-5 0,1 0 9 0,-2 2-5 15,2 3 2-15,0-7 2 0,0 7 1 0,-1-5 6 16,1 5 2-16,-3-2 0 0,3 2-4 0,0 0 3 16,0 0 1-16,-12 15-6 0,3-8 0 0,0 3 2 15,-3-1 2-15,0 6-4 0,0-1 1 0,-3 0 2 16,3 1-2-16,1-3-3 0,0 2 3 0,1-1 1 16,0-3-4-16,-1 0-3 0,1 0 2 0,0 1 0 0,5-5 1 15,0 3-3-15,0-4 2 0,0 3 2 0,-1-4-5 16,4-2 1-16,0 4-2 0,-1-5 1 15,1 2-5-15,-1-1-1 0,3-2-2 0,-3 5-3 16,3-5-1-16,-2 3-5 0,2-3 4 0,0 0-2 0,0 0-1 16,0 0 3-16,0 0 2 0,11-13 3 0,-5 8-7 15,2-3-7-15,0-1 0 0,1 0-3 0,5-3 1 16,-5-3 6-16,1 3-2 0,3-5 0 16,-3 0 0-16,4 2 3 0,-2-3 2 0,-2 3 0 0,0-1 3 15,2 1-2-15,-6 5-2 0,2-5 8 0,-1 5-1 16,0 3 1-16,-3 0-1 0,4 2 1 0,-6 1 1 15,6 0 3-15,-3 1 5 0,1 1-7 16,1 3 5-16,0 0 1 0,-1 2 2 0,2 2 2 0,1 1-2 16,1 1 5-16,-1 0-2 0,0 1 2 0,4 2-1 15,-4-1 1-15,0 0 1 0,0-1-3 0,0 0-2 16,-3 1 4-16,2-2-3 0,-4 0-17 0,2-3-57 16,-1 1-58-16,-2 1-64 0,-2-2-111 0,-1-4-328 15,-1 5 145-15</inkml:trace>
  <inkml:trace contextRef="#ctx0" brushRef="#br0" timeOffset="184025.135">4348 1864 43 0,'0'0'63'0,"0"0"-9"0,0 0-1 0,0 0 2 15,0 0 9-15,0 0-16 0,0 0 14 0,0 0-7 16,0 0-1-16,0 0 0 0,0 0-4 0,0 0 1 15,0 0-14-15,0 0 8 0,0 0-7 0,0 0-10 16,0 0 1-16,0 0 0 0,5-12-2 0,-5 12-10 16,0 0 15-16,0 0-9 0,-4-2 8 0,4 2 5 15,0 0-2-15,-4-3-1 0,4 3 2 0,0 0-3 16,0 0-3-16,0 0 1 0,0 0-4 0,0 0-6 16,-5-2 3-16,5 2-8 0,0 0 0 0,0 0-3 15,0 0 7-15,0 0-13 0,0 0 3 0,0 0-5 16,0 0 12-16,0 0-5 0,0 0-5 0,0 0-9 15,0 0 7-15,0 0 0 0,0 0-8 0,0 0 14 16,0 0-16-16,3 10 15 0,-6-6-1 0,3 1-2 16,3 3-1-16,-3 4 1 0,0-2-1 15,0 2-6-15,-4 4 7 0,5 1-5 0,-1 1 7 0,-1 1-2 16,2 0 2-16,-2-1-2 0,1 5 3 0,1-4-6 16,2 0 4-16,-3-1-3 0,2-1 1 0,-2-2 4 15,0 4-2-15,3-4 3 0,-3-3-7 0,2 3 5 16,0-2 7-16,-1-2-8 0,-1-1 0 0,1 1-2 15,2-2 0-15,-3-4-2 0,0 3-5 0,2-6 2 16,0 3 7-16,-2-5-3 0,0 11-4 16,1-10 5-16,-1-1-2 0,1 8 2 0,-1-8 0 15,0 6 0-15,0-6-3 0,0 0 4 0,0 0 1 16,0 0-4-16,0 0 1 0,0 0-13 0,0 0-24 0,0 0-29 16,-6 3-45-16,6-3-35 0,0 0-82 15,0 0-242-15,0 0 108 0</inkml:trace>
  <inkml:trace contextRef="#ctx0" brushRef="#br0" timeOffset="184981.735">4574 1729 42 0,'0'0'54'0,"0"0"-5"0,0 0-13 0,0 0-4 16,-12 10-3-16,2-3 2 0,1-1-8 0,-1 5 13 15,-5-1-18-15,5-2 3 0,-2 0-6 0,1 2 4 16,-2 0-2-16,3-2-6 0,1-1-2 0,0 0 2 16,1 0 0-16,-1-2-4 0,4 0 1 0,1-1-7 15,0 1 12-15,3-2-9 0,-2 1-3 0,1-1 6 16,2-3-9-16,5 7 5 0,-1-5-2 0,0 1 7 15,1-2-5-15,4 0 0 0,1-2 1 0,-1 1 0 16,1-1-6-16,3 2 3 0,-4-2 6 0,3 1-6 16,-2 0 0-16,0 0-2 0,-3 1 2 0,0-1 2 15,-1 0 7-15,-2 1-9 0,1-1-3 0,0 4 2 16,-1-1-2-16,-1 0-5 0,-1 2 20 0,-2-3-13 16,0-2-6-16,-5 10 8 0,1-5 3 0,0 0-2 15,-1 1 1-15,0 0-8 0,-2-1 1 0,-1-1 6 16,3 1-4-16,-2-1 7 0,1-1-11 0,1 0 8 15,-3-1-3-15,2 1-2 0,2-3-7 16,4 0-9-16,-9 2 4 0,9-2-6 0,0 0-2 16,-11-5 1-16,8 1-6 0,1-2-1 0,2-1-4 15,0 2-30-15,0-2-66 0,0-3 30 0</inkml:trace>
  <inkml:trace contextRef="#ctx0" brushRef="#br0" timeOffset="185228.165">4616 1603 23 0,'3'-2'25'0,"-3"2"11"15,0 0-8-15,0 0 6 0,0 0 7 0,9 9 0 16,-9-4-5-16,2 3 3 0,2-1 0 0,-1 7 6 16,-2-4-5-16,4 3 11 0,-5-2-7 0,5 4 0 15,-2-1 1-15,-1 2-6 0,2 1-2 0,-4-1 1 16,3 0 0-16,-2-1-8 0,3 2-4 0,-4-1 13 15,1-3-22-15,1 1 3 0,0-2-4 0,-2-4-2 16,3 4-10-16,-2-6-16 0,-1 0-15 0,1 1-11 16,-1-4-15-16,0 2-17 0,0-5-52 0,-1 7-132 15,-3-6 59-15</inkml:trace>
  <inkml:trace contextRef="#ctx0" brushRef="#br0" timeOffset="185370.028">4660 1729 33 0,'15'-8'23'0,"2"1"-33"0,-2-2-10 0,-5 4 5 16</inkml:trace>
  <inkml:trace contextRef="#ctx0" brushRef="#br0" timeOffset="186409.135">4869 1954 22 0,'-2'-8'112'0,"-1"6"-12"15,2-3 9-15,-2 2-7 0,3 3-3 0,-6-2-7 16,6 2-11-16,-5-3-5 0,5 3-21 0,-8 0 4 16,8 0-3-16,-9 5-6 0,4 0 6 0,-4 2-16 15,0 1-5-15,4 2-4 0,-6 3-1 0,2 0-2 16,0 2 0-16,3-3 1 0,-4 3-8 0,4-1 8 15,1 1-11-15,0 3 4 0,1-1-9 0,-1-6 4 16,5 4-1-16,-1 1-6 0,1-1 0 0,1-6 1 16,4 3 4-16,-1-2-6 0,1 0-4 0,1-3 10 15,-1 0-11-15,5 2 5 0,-2-5-12 0,1 0-1 16,0-4-11-16,3 0 3 0,-12 0-21 0,26-9 10 16,-10 0-14-16,2-2-7 0,-4-1 4 0,-3 5 3 15,-1-5 7-15,-3 4 1 0,-1-3 0 0,-3 0 0 16,-1-3 9-16,-2 4-1 0,0-1 22 15,-2-2 5-15,-3 5 17 0,0-3-1 0,-2 4 10 16,1 0 9-16,-4-1 2 0,2 4 9 0,-1-1-4 0,1 5-4 16,-3-1-1-16,7 1-6 0,-4 0-1 0,3 4-7 15,-5 0 2-15,2 1-1 0,3 2-6 16,-3 3-4-16,1-1-2 0,2-1 0 0,2-1 2 0,1 3-6 16,-1-3-4-16,0 2 4 0,2-6-5 15,1 6-1-15,0-2-2 0,0-2-1 0,2 0 2 16,1-1-5-16,-1 2 3 0,0-3 2 0,-2-3-3 0,7 4-6 15,-7-4 2-15,11 0-3 0,-11 0 1 0,12-4-2 16,-6 1 1-16,4 1-4 0,-5-2-4 0,3 1 7 16,-4 0-9-16,6-2-1 0,-5 3 1 0,4 2 6 15,-1-1-5-15,-8 1 1 0,14 1 5 16,-14-1-10-16,13 2 7 0,-8-2-2 0,-5 0 2 16,12 7-7-16,-7-2-4 0,2-2-11 0,-7-3 1 15,16 4-10-15,-10 0-1 0,3-4 0 0,-2 0-4 0,-7 0-4 16,18-5-5-16,-9 2-5 0,1-4-3 0,-2-1-8 15,4 1 7-15,0-6-2 0,1 0 14 16,1 0-4-16,-5 0 9 0,-1 1 2 0,-2-1 2 16,0 3 5-16,1-5 3 0,-4-2 1 0,-1 8 9 15,3-3 4-15,-2 3 0 0,-3 1 15 0,0 2 8 16,0-2 17-16,0 2 6 0,0 2 10 0,0 0 3 16,0 0 0-16,0 4-4 0,0-5 0 0,0 5-8 0,0-5-6 15,0 5 7-15,0 0-8 0,0 0 4 0,0 0-2 16,-5 15-9-16,2-8 4 0,1-1-11 15,0 2 14-15,2-2-5 0,-1 3-5 0,-3 1 2 16,1-2 0-16,1 2-4 0,7-2-4 0,-2 2 10 16,-1-2-16-16,2-1 5 0,1 0-1 0,3 3 2 15,1-5 2-15,0 1-10 0,0 1 9 0,6 1-15 0,-5-3 5 16,2 2-19-16,-1-5-10 0,-1 1-5 16,-1 0-16-16,0 3-8 0,-6-3 1 0,3-1-3 15,-2-1-4-15,-4-1-41 0,0 9-119 0,0-4 53 16</inkml:trace>
  <inkml:trace contextRef="#ctx0" brushRef="#br0" timeOffset="186844.103">5214 2158 295 0,'-5'4'-28'0,"-5"1"18"0,0-2 6 0,1 2 10 16,0-1 3-16,-3-2 10 0,6 1 17 0,6-3-2 16,-14 5 0-16,5-5 11 0,9 0 8 0,0 0-3 15,-12 0-1-15,12 0-7 0,0 0-8 0,0 0 0 16,-6-4 8-16,6 4-16 0,3-9-7 0,2 0 0 16,0 2 2-16,0-2 3 0,4 0-8 0,0 0 4 15,0-1-4-15,5-1 1 0,-1-2-7 0,1 0 8 16,-2-1-8-16,2-1-6 0,-1 1 8 0,0 0 1 15,2-1-4-15,-2 1-2 0,0-1 2 0,1 1 0 16,-4 6 2-16,-1-2-8 0,-2 2 1 0,-1 2 0 16,0 1 1-16,-2 1-1 0,0-1 9 0,0 0-1 15,-2 3 1-15,1-1-8 0,-3 3 15 0,0 0-4 16,0 0 8-16,0 0 10 0,0 0-15 0,0 15-6 16,-5-8 3-16,1 0 4 0,0 2 1 0,0-3-3 15,1 4 11-15,0-1-10 0,3 1-1 0,-3-3 7 16,2 3 0-16,-1-3-7 0,2-2-2 0,2 2 2 15,1-1 3-15,-2-2 2 0,3 1-6 0,1 0 7 16,-1-1 5-16,3-1 9 0,1-2-2 0,3 2 9 16,1-3-3-16,0-2 5 0,2 1-1 0,2-3-2 15,3-2 2-15,0-2-6 0,-2 1-1 0,2-1-2 16,-2 2-1-16,-1-2-4 0,-1 0 0 0,-5 3-4 16,3 1-2-16,-4-1-1 0,-1 2 2 15,-1-1-11-15,-2 1 11 0,-1 1-3 0,0 1 4 0,0 0 0 16,-4 1-1-16,6-3-2 0,-4 0-4 0,-2 3-1 15,0 0-1-15,0 0-2 0,4-2-8 0,-4 2-15 16,0 0-36-16,0 0-67 0,0 0-87 0,0 0-163 16,0 0-388-16,0 0 172 0</inkml:trace>
  <inkml:trace contextRef="#ctx0" brushRef="#br0" timeOffset="195403.058">19784 2177 59 0,'0'0'95'0,"0"0"-8"0,0 0-7 0,0 0-7 16,0 0 0-16,0 0-9 0,0 0-2 0,0 0-1 15,0 0 0-15,0 0 7 0,0 0 1 0,0 0-3 16,0 0 7-16,0 0-2 0,0 0 0 0,0 0-3 16,0 0 3-16,0 0-8 0,0 0 0 0,0 0-12 15,0 0-1-15,7-14-6 0,-4 10-11 0,1 0 3 16,1 0-12-16,0 0 6 0,0-1-6 0,2 1 3 15,-1 1-3-15,2-1-12 0,-2 2 6 0,-2 1-5 16,-4 1 2-16,9 0-7 0,0 1-3 0,-5 3 0 16,2 0 1-16,-2-3-2 0,3 9 0 0,-4-3-5 15,2 2 4-15,-3 4-1 0,-1 3 2 0,-4 1-1 16,-1 0 3-16,-5-2-6 0,3 0 1 0,-3 2-1 16,-3 0-6-16,-1-1 11 0,0-2-2 0,-8 6-3 15,4-10-7-15,2 3 7 0,-2-1 1 0,4-2 11 16,2-4-8-16,1 3 0 0,1-4-3 0,2 0 2 15,-1 2-3-15,2-4-5 0,2-1 7 0,0 3-3 16,3 0 0-16,1-3-2 0,0-2 3 0,5 6 3 16,1-5-1-16,6 0-3 0,-1-1 0 0,10-1 1 15,-1-3-2-15,8 1 3 0,0-1-2 0,3-4 0 16,1 3 1-16,0-4-11 0,-2 1-29 0,0-1-21 16,-2-1-26-16,0-2-32 0,-10 2-24 0,-2 2-91 15,-5 0-253-15,-2-1 112 0</inkml:trace>
  <inkml:trace contextRef="#ctx0" brushRef="#br0" timeOffset="195805.653">20015 1963 88 0,'-4'-7'152'0,"4"7"-12"0,0 0-18 16,0 0-13-16,-3-3-8 0,3 3-13 0,0 0-8 16,0 0-7-16,1 17-9 0,4-14-4 0,-4 8-4 15,1-3-8-15,0 3-2 0,-1-1-8 0,3 1 0 16,0-1-7-16,-4 0 0 0,0-1-6 0,4-2 3 16,-3 2-6-16,3-3 1 0,-3 4-2 0,2-4 4 15,-3-3-10-15,0-3 2 0,1 8-9 0,-1-4 11 16,0-4 6-16,0 0 1 0,1 7 9 0,-1-7 4 15,4 3-6-15,-4-3-12 0,0 0 11 0,0 0-8 16,7-18 3-16,-5 7-5 0,2-1-10 0,1-3 2 16,3-1 0-16,-2-1-2 0,3 3-2 0,-1-1 10 15,1 0-11-15,0 1-4 0,-4 2 6 0,1 6-8 16,2-3 0-16,-3 4 0 0,0-1-4 0,1 2 2 16,0 2-1-16,1 1 0 0,-2 1 1 0,-5 0 7 15,15 0-18-15,-7 3-25 0,-5 1-37 0,3 0-21 16,1 0-32-16,-1 3-14 0,4-1-112 0,-2-1-271 15,-5 2 120-15</inkml:trace>
  <inkml:trace contextRef="#ctx0" brushRef="#br0" timeOffset="196273.146">20420 1976 39 0,'0'-6'86'15,"0"6"-3"-15,-3-11 1 0,-1 4 4 0,1 1 5 16,-1 1 11-16,-3-1 1 0,2 5 11 16,-1-3-7-16,1 1 0 0,-4 1-10 0,-1 1-4 15,1 0-2-15,9 1-10 0,-19 4-8 0,9 0-4 16,2-1-9-16,-2 2-4 0,1 1-5 0,0 1-5 16,1-2-5-16,1 6-6 0,3-6-3 0,-1 2-6 0,1 3-3 15,0-4-4-15,4 0-8 0,0 0-5 16,0 0-6-16,1-1 2 0,3-2-5 0,0 1-4 15,-4-4 4-15,9 4-2 0,0-4-1 0,-9 0-1 16,18-5-4-16,-9-1-1 0,-2 1 0 0,4-2-1 16,-4-2-1-16,1-1 3 0,-3 1 0 0,4-6 5 15,-5 2-2-15,2-6 1 0,-2 0-4 0,0 0 2 16,-1-6 0-16,-3 6 22 0,3-11-22 0,-3 11 3 16,-3-7-4-16,3 8 6 0,0 1 1 0,0 6 0 15,-1-1-2-15,0 4 3 0,0 1 1 0,1 2-3 16,-1 0 2-16,1 5-2 0,-2-7 3 0,2 7-6 15,0 0 1-15,0 0 7 0,0 0-1 0,4 17 2 16,-4-5 0-16,0 1-1 0,5 3 6 0,-5 1 0 16,4 1-4-16,-1 0 3 0,1 0 0 0,1 1-2 15,-2-2 14-15,1 0-16 0,-1 0 1 0,1 1-3 16,0 3-4-16,-2-5 4 0,3 2-14 0,-1 1-41 16,1-4-53-16,-4-3-48 0,3 4-111 0,-4-4-286 15,2 0 127-15</inkml:trace>
  <inkml:trace contextRef="#ctx0" brushRef="#br0" timeOffset="196748.979">20800 2021 19 0,'-1'-2'170'0,"1"2"-8"0,-3-5-13 16,3 5-10-16,-9-2-13 0,9 2-10 0,0 0-9 15,-18 5-7-15,7-1-3 0,2 4-7 0,-3-2 0 16,2 3-14-16,0 3 0 0,-2 0-9 0,2 0-7 16,1-3-3-16,0 5-7 0,-1 3-3 0,4-2-3 15,-1 0-3-15,4 2-4 0,2 0-1 0,-3 0-2 16,4-1-4-16,3-1-2 0,-2-3-3 0,7 3 0 15,1-1 2-15,1-4-10 0,4 0 0 0,4-2-7 16,0-2-1-16,9 1-10 0,0-4-11 0,1-3-20 16,1 0-23-16,-2-5-22 0,5-2-22 0,-4-5-24 15,-2 2-2-15,2-3-12 0,-10 2-6 16,5-6-86-16,-2 5-249 0,-5-1 110 0</inkml:trace>
  <inkml:trace contextRef="#ctx0" brushRef="#br0" timeOffset="197208.51">21105 2074 90 0,'-15'3'159'0,"5"0"0"0,-3 1-2 0,-2 3-2 16,-2 4-2-16,2 0-11 0,1 4-11 0,0-3-14 16,-7 6-12-16,8-4-8 0,1-2-9 0,0 5-10 15,3-5-5-15,1-1-9 0,2 0-6 0,2-2-18 16,3 3-9-16,-3-3-12 0,4-3-12 16,0-1-9-16,0 2-2 0,4-3-4 0,-4-4-3 15,8 1-15-15,-8-1-11 0,0 0-8 0,18-1-7 16,-18 1-8-16,20-5-1 0,-12 3 6 0,-3-2 7 0,-5 4 8 15,10-2 4-15,-10 2 0 0,11-3 8 0,-11 3 11 16,0 0-9-16,12 9 5 0,-8-4 12 16,-2-2-12-16,6 5 8 0,-2-3-6 0,0 3 9 15,-1-4-6-15,1 3 1 0,0-2 2 0,1-1-4 16,-1 1 13-16,1-4-1 0,-7-1-2 0,19 1-2 16,-8-3 5-16,3-1 2 0,0-4-9 0,4-3-2 15,-2 1-9-15,-1-1 5 0,0-3-2 0,2 0 5 16,-2-3-6-16,-1 2 9 0,-3 0-4 0,0-3-5 15,-1 1-8-15,-1-2-8 0,-2 3-1 0,-1 1 4 16,0-2 8-16,-6 7 5 0,0-2 13 0,0 5 14 16,-2 0 15-16,2 6 13 0,-4-10-9 0,4 10 6 15,-6-5-3-15,6 5 10 0,0 0-22 0,0 0 9 16,0 0-10-16,-16 12 4 0,12-5 2 0,1-2-13 16,1 5 2-16,-3-2 3 0,4 3 1 0,0-3-4 15,-1 2 0-15,2 1-8 0,3 0-4 0,2-1 1 16,1 1-5-16,-2-4-8 0,5 3-5 0,0-4-6 15,3 0-6-15,4 0-3 0,-2 2-14 0,-2-6-14 16,4 4-10-16,-3-2-73 0,1-2-155 0,-6 1 69 16</inkml:trace>
  <inkml:trace contextRef="#ctx0" brushRef="#br0" timeOffset="197659.907">21338 2301 76 0,'0'0'112'0,"0"0"-5"15,-8 2-15-15,8-2-18 0,0 0-13 0,0 0-2 16,0 0-10-16,0 0-5 0,0 0-4 0,0 0-3 16,14-15-9-16,-2 12 4 0,-2-6-13 0,8 1-4 15,-1-3-8-15,0 1-1 0,4 0-19 0,2-4-5 16,-1 1-7-16,-2 4-4 0,4-8-12 16,-6 2-9-16,0 3-1 0,-4 1 1 0,0 0 3 15,2-3 7-15,-6 8 4 0,0-3 2 0,-6 4 7 0,1-4 16 16,0 6 22-16,-3-2 11 0,4 2 15 0,-6 3 16 15,1-6 12-15,-1 6-8 0,0 0 4 16,0 0 1-16,0 0 0 0,0 0-4 0,0 0 0 0,-26 7 5 16,21-2-8-16,-5 0-5 0,6 1-6 15,-1-1-1-15,-1 5 1 0,2-2 0 0,0 0-4 16,-1 0-1-16,4 1-2 0,-2-2 2 0,3 4-1 0,0-4 1 16,3 2-1-16,-2-3 2 0,4 4-3 0,-4-5-1 15,6 3 3-15,-2-4-5 0,0 2 6 16,-1-2-1-16,2 0 4 0,0-1-2 0,1 1 6 15,2-2 3-15,-2 1-1 0,1-1 5 0,0-2-4 16,-3 1 3-16,4-1-2 0,-9 0 4 0,0 0-2 16,17 0 3-16,-17 0 3 0,7 0 1 0,-7 0-3 15,0 0 1-15,0 0-9 0,0 0 1 0,10-1-5 16,-10 1-4-16,0 0-3 0,0 0-8 0,0 0 2 16,0 0-8-16,0 0-18 0,0 0-59 0,0 0-86 15,0 0-105-15,0 0-178 0,0 0-455 0,-16-11 202 16</inkml:trace>
  <inkml:trace contextRef="#ctx0" brushRef="#br0" timeOffset="208617.29">17609 1831 13 0,'0'0'28'0,"0"0"-3"16,0 0 2-16,0 0-6 0,-4-3 0 0,4 3-10 15,0 0 6-15,0 0-3 0,0 0-4 0,0 0 5 16,0 0-6-16,0 0 2 0,0 0 0 0,0 0-7 16,13-2 7-16,-9 2-9 0,1-2 7 0,-5 2-8 15,10-3 6-15,2 3-6 0,-2-1 4 0,4-2 4 16,0 0-4-16,7 0 3 0,-1 0-4 0,8-3 3 15,-1 3-1-15,0 0 2 0,6 2-3 16,-6-2 6-16,6 3 0 0,-1 0-7 0,-1-1 4 16,-2 4 5-16,3-1-5 0,-2 1-8 0,-1-1 5 15,-1-1 0-15,-6 3-10 0,6-1 6 0,-7-3-2 16,0 2 12-16,-1 0-5 0,1 1 5 0,-8-2-8 16,7 1-1-16,-8-2-1 0,0 1-2 0,1-2 6 15,-1 2-6-15,-1-1 6 0,-3 0 5 0,-2 0-10 0,-6 0 11 16,13-1-12-16,-13 1 6 0,8-2-9 15,-8 2 0-15,5 2 4 0,-5-2 9 0,5 1 11 16,-5-1-11-16,0 0 2 0,0 0 0 0,0 0 1 16,6 0-5-16,-6 0 2 0,0 0-6 0,0 0-6 15,0 0-22-15,0 0-10 0,0 0-44 0,-22 1-85 16,14 1 37-16</inkml:trace>
  <inkml:trace contextRef="#ctx0" brushRef="#br0" timeOffset="209099.199">17586 2060 2 0,'0'0'30'0,"0"0"2"0,0 0-7 16,0 0-6-16,0 0 3 0,13-5 0 0,-3 3-2 15,-3 1 5-15,4 0-5 0,2-4 10 0,5 3-3 16,2-3-1-16,-2 0 5 0,12 1-9 0,-4-5 7 16,5 2-4-16,4 3 4 0,0-3-7 0,1 0 3 15,-1-1-10-15,1 0 5 0,0 1-3 0,1 0-3 16,-3-2 2-16,0 5-11 0,-1 2 10 16,-2-4-1-16,-4 2-3 0,-8 2 3 0,0-1-9 0,0 1 4 15,-5 0-6-15,-1 1 0 0,-4 1 4 16,0 0-5-16,-4 0 0 0,-5 0 1 0,10-1 9 0,-10 1 3 15,8 1 13-15,-8-1 3 0,5-1-4 0,-5 1-4 16,0 0-1-16,0 0 4 0,0 0-19 0,0 0-30 16,0 0-34-16,-19 6-72 0,6-3-138 0,0 0 61 15</inkml:trace>
  <inkml:trace contextRef="#ctx0" brushRef="#br0" timeOffset="210701.693">6800 1817 14 0,'0'0'11'0,"0"0"4"0,0 0-2 16,17-6-3-16,-11 4 3 0,4 1-2 0,3-3-3 15,-2 2 3-15,7 1 0 0,0-3-7 0,0 1 1 16,4 0-1-16,0 1 15 0,3-1-18 0,-3 2 3 15,1-3 2-15,-3 3-4 0,2-2-7 0,-1 1-22 16,-1-1-28-16,-1 1 13 0</inkml:trace>
  <inkml:trace contextRef="#ctx0" brushRef="#br0" timeOffset="-202855.41">15601 4025 12 0,'0'3'11'15,"0"-3"-1"-15,0 5-2 0,0-5 0 0,2 6 2 0,0 0-4 16,-2-4 2-16,3 2-2 0,-3 1 1 0,1-2-3 16,-1 1 2-16,2 0-4 0,-2-4 1 15,2 6-2-15,-1-2 2 0,1 0 2 0,0 0 0 16,0-1 3-16,-1 1-4 0,1-1 0 0,0 1 0 15,0 0 0-15,2 0 3 0,-2-2-4 0,0 2 0 16,2 0-3-16,-1 0 1 0,0-1 7 0,0 1-6 16,-1 0-1-16,2 1-2 0,0-1 0 0,-1 0 4 15,-1 0-3-15,3 0 3 0,-4 2-3 0,2-2 2 16,-1-1 0-16,1 2-1 0,2 2 1 0,-5-5-2 16,4 1 3-16,-3 2-1 0,2-1 5 0,1 0-4 15,-2 1-5-15,-1-1-1 0,3 0 4 0,-1 0-2 16,-2 0 3-16,2 0-3 0,-1-1 1 0,2 0 2 15,-1 1 4-15,-2 0-5 0,2 0-1 0,-1 0 2 16,2 1-3-16,0 0 2 0,-3-3 0 0,3 3 3 16,-3-1-4-16,4 2-2 0,-3-4 4 0,0 3-3 15,1-2-1-15,-2-1 0 0,3 4 3 0,-1-2 2 0,0 0 2 16,1-1-1-16,0 2 3 0,0-1-2 0,1-1-3 16,-1 2 6-16,-2-1-5 0,4 1 3 15,0 0-1-15,-4-2-1 0,2 3-1 0,1 0-1 16,-1-1 3-16,0-1-1 0,1-1-2 0,-2 3-4 15,2-1 3-15,-2-2 4 0,1 4-5 0,1-2 0 16,-2 0 0-16,0-2 0 0,0 0 8 0,-3-3-1 16,5 9-4-16,-3-5-4 0,0 1 2 0,-2-5-4 15,2 9 3-15,0-5-1 0,-2 1 1 0,3 1-1 16,-1-1-1-16,-2 0 10 0,0 3-12 0,2-1 6 16,0 0-5-16,-2 0 1 0,1 0-2 0,0-1 3 15,2 2 1-15,0-2 4 0,-1 1-6 0,-2 1 1 16,1-4 4-16,1 5-4 0,0-3 1 0,2 0 0 15,-4 0 0-15,3 1 0 0,-1-1-2 0,2 0 2 16,-2 0 3-16,0-1-3 0,2 2 0 0,-2-2 0 16,1 1-2-16,-2 0 0 0,4 1 2 0,-1 0 1 15,0 0 4-15,0-2-7 0,-3 1 4 0,6 1 1 16,-4-1 1-16,0 2-4 0,3-2 5 0,1 4-4 16,-2-3-1-16,1 0 5 0,2 3-3 0,-2-2-1 15,2-1-1-15,-2 1-1 0,2 1 4 0,-2 0 0 16,-2 0 2-16,5-1-4 0,-4 2 2 0,4 1 0 15,-4082-3-3-15,8160 2 1 0,-4080-1 4 0,-1-1-5 16,4 2 1-16,-3-1-1 0,5-1-1 0,-3 1 5 16,-1-1-4-16,1 1-2 0,1-1 8 0,-1 0-6 15,0-1 2-15,1 0 0 0,-1 1-1 0,-2 0-1 16,-1 0-2-16,5 0 2 0,-4 1 0 0,0-1 3 16,4 2-1-16,-4-4 1 0,1 4-2 0,0-3 0 15,-1 4 2-15,0-5-4 0,1 3 2 0,-3-2-3 16,1 4 4-16,0-2 0 0,1-1 0 0,-1 1-1 15,1 0 0-15,1-1-4 0,0 1 5 0,-3-1-1 16,2 1-1-16,0 0 0 0,2-1-1 0,0 1 5 16,-4 2-5-16,6-4 2 0,-4 3 1 0,2-1-3 15,0 0 3-15,0 2-2 0,-3-4 4 0,3 3-3 16,-1-1-1-16,2 1 2 0,-2 0-1 0,0-1 0 16,2-1-1-16,-1 1-1 0,1 3-1 0,-2-5 1 15,2 1 0-15,0-1 5 0,-5 5 0 0,5-5-3 16,2 2-1-16,-6-3 9 0,7 4-12 0,-4-3 1 15,0 1 4-15,1 0-2 0,2 1 0 0,-3-4 0 16,1 2 1-16,-1 0 1 0,0 2-2 0,1-1-1 16,-1 0 4-16,-1 0 1 0,1 1-6 0,2-1 0 15,-2-3 0-15,0 7-1 0,2-5 6 0,-2 2-4 16,0-3-1-16,1 4 1 0,2-3 0 0,-3 1-3 16,1-1 8-16,0-1-1 0,2 0-1 0,-2 3 0 15,-1-3-1-15,3 0-3 0,-2 4 9 0,4 0-12 16,-3-2 5-16,2 2 0 0,-1 1-1 0,3 1 0 15,-3-3 3-15,-1 0 1 0,1-1 0 0,-3 2-4 16,3-5 1-16,-1 4 3 0,0-1-5 0,-1-3-1 16,-2 3 3-16,1-2 0 0,5 0 4 0,-4 2-7 15,4-3 8-15,-2 1-4 0,1 1-2 0,-2-2 3 16,0-1-10-16,2 1 4 0,-1 2 0 0,-2-2 1 16,3 0 1-16,-2 1 2 0,0 0-2 0,1-1-2 15,-1 0 0-15,1 0 1 0,-2 1 1 0,3-1 3 16,1-2 3-16,-2 5 1 0,-1-6-7 0,7 3-1 15,-4 1 3-15,-1-2 2 0,4 0-3 0,1 2 3 16,-2 0-3-16,0-3 2 0,3 0 1 0,-3 2-2 16,2 3 2-16,-5-5-2 0,1 2 1 0,0 0-3 15,3 0 5-15,-2-2 0 0,2 3 1 0,0-1 1 16,-6 0-1-16,3-3-3 0,0 2 5 0,3 0-7 16,0 3 4-16,1-2-3 0,-8-3 7 0,3 3-4 15,2 2-2-15,2-2 3 0,-3 2-2 0,-3-2-1 16,6 4 3-16,-1-3-1 0,-4 1-3 0,0 0 0 15,2-6-1-15,1 7 4 0,-4-4-2 16,1 1 2-16,0 0 0 0,3 1 0 0,-1-1-2 0,0-3 0 16,0 4-3-16,-5-1 3 0,5 0-5 0,-1-1 5 15,0 1 2-15,-3-2-1 0,3 2-2 0,1 0 2 16,-3-1-2-16,1-2 0 0,-2 6 2 0,4-4-1 16,-3 1 6-16,1 2 0 0,2-4-2 0,-4 2 0 15,3 0 1-15,1 2-2 0,-1-5-1 0,6 5-2 16,-4 0 11-16,0-2 3 0,0 0-4 0,3-2 3 15,0 1-4-15,-2 2-5 0,1-2 0 0,0-3 1 16,0 5 1-16,0-1 3 0,2-2-1 0,0 1 0 16,-2 0-8-16,2 1 2 0,-2-1 2 0,2 3-2 15,-4-2-1-15,-1-3 3 0,4 3-1 16,0 0-2-16,1 0-4 0,-6-1 5 0,5 0-1 0,-6 0-3 16,1-2 4-16,-1 3-2 0,7 0 2 0,-8-3-5 15,3 3 1-15,0-2 4 0,-2 2-2 0,1-2-4 16,-1 1 6-16,2-3 0 0,0 5 0 0,-4-4 2 15,5 1-2-15,-4 1 2 0,5-1-5 0,-3 1 3 16,-2-1 2-16,2 0-3 0,0 1-3 0,1 2 3 16,3-2-3-16,-6-1-2 0,3 2 3 0,-1-1 2 15,4 2 1-15,-2-2 3 0,-4 2-5 0,7-2-2 16,-2 3-2-16,-2-2 2 0,-2-2-4 0,6 2 5 16,-2 1-3-16,0-1 3 0,5 1 3 0,-5-2-5 15,2 2 4-15,-1 1-5 0,3-2 2 0,-2 1-3 16,0 1 4-16,1-3 6 0,-3 2-2 0,4-1 1 15,-3 0-3-15,2 2 2 0,-3-6 0 0,2 4 2 16,0-1-6-16,-5 0 4 0,1 1-1 0,3-2 1 16,-3 1-1-16,-2 1 1 0,1-2 0 0,5 0 1 15,0-1-3-15,-5 5 3 0,3-5 0 0,-3 1-1 16,0 0-2-16,2-1-2 0,-3 2 3 0,0-1 2 16,0-1 1-16,2 3 2 0,-1-2-3 0,-1 1 0 15,0-1 0-15,-2 0 3 0,4 2-3 0,-1-1-7 16,-1-2 5-16,-1 3 8 0,2-2-7 0,1 0-8 15,-4-2 12-15,2 4 1 0,-1-2-1 0,-1 1 2 16,2-1 6-16,2 2-1 0,-2-3-2 0,0 1-5 16,0 1 3-16,2-1-6 0,-3 1 4 0,2-1 3 15,1-1-4-15,-3 1-1 0,2-1 2 0,0 2 6 16,-1-1 2-16,-1-1-4 0,2 1-2 0,0 0 9 16,-3-1 1-16,3-1 2 0,0 2-4 0,-3 0 8 15,3-1-10-15,-3 0-2 0,-1 2-5 0,-1-2 0 16,3-1 7-16,-1 1-8 0,2 0-1 0,-3 0 3 15,-2 0-7-15,2 2 9 0,-1-2-4 0,2 2-4 16,-1-3 1-16,1 1-7 0,-1 3 5 0,0-5 5 16,0 4 0-16,4-3-5 0,-4 2-7 0,2-2 7 15,-11-1-2-15,18 3 0 0,-9-1-1 0,0-1 1 16,-9-1-1-16,13 2-3 0,-7 0 3 16,-6-2 6-16,14 1-5 0,-14-1 3 0,12 2-8 0,-12-2-6 15,15 2 2-15,-8 0 5 0,-7-2-3 0,11 1 9 16,-11-1-4-16,14 2-6 0,-14-2 4 0,13 0-4 15,-13 0-8-15,0 0 4 0,20 0-8 0,-12 2-4 16,-8-2 9-16,15 0-2 0,-15 0 8 0,17 2-5 16,-17-2 6-16,20 1-8 0,-11 1 3 0,-9-2 1 15,22 2-2-15,-13 1 12 0,1-2-5 0,-10-1 2 16,21 1-2-16,-21-1-4 0,16 3 2 0,-7-2 4 16,-9-1 2-16,14 1-9 0,-1 1 3 0,-13-2-11 15,18 1 4-15,-7-1-5 0,-11 0 15 0,25 2-12 16,-14-2-1-16,2 0 8 0,1 0-5 0,-1 0 7 15,0 0-5-15,1 0 6 0,3 0-1 0,-4 0 1 16,1 1 0-16,-1-2-2 0,1 2 2 0,-1-2 2 16,0 3-5-16,1-2 6 0,-1-1-3 0,-13 1 1 15,23 0 7-15,-8 0-4 0,-3-1 3 0,-1 1-1 16,2 0 0-16,0 0-4 0,1 0 2 16,0 0-2-16,-3-2 5 0,5 2-1 0,-5-1-3 0,4 1 5 15,-4-2-9-15,3 2-4 0,-3 0-1 0,2 0 5 16,-3-1-3-16,-10 1 0 0,23 0 10 0,-13-1-2 15,1 1-2-15,-11 0-1 0,23-3 4 0,-13 3 4 16,1 0-5-16,0 3-7 0,-11-3 3 0,19-3 8 16,-8 3-9-16,2 0 5 0,-3-1-2 0,0 0-2 15,-10 1-12-15,22-3-4 0,-9 3-8 0,-2-2 1 16,-2-1-1-16,2 1-6 0,1 0-7 0,0 2-7 16,-2-2-30-16,-10 2-84 0,19-2 37 0</inkml:trace>
  <inkml:trace contextRef="#ctx0" brushRef="#br0" timeOffset="-202213.019">21453 6624 19 0,'0'0'43'0,"-10"4"-4"0,2-1-5 15,8-3-4-15,-17 7-2 0,7-2 4 0,0-2-4 16,-4 1-6-16,6 1-5 0,-3 2-1 0,-2-4 0 15,0 2-3-15,4-3 1 0,-1 4 1 0,-3-2-2 16,2 0-7-16,-1-2 4 0,1 2 0 16,-1-2-2-16,-2 0-8 0,5 1 2 0,-1 1-1 15,-1-3-7-15,-1 4 6 0,-1-4-5 0,-1 2 5 0,3-1 0 16,-3-1 1-16,2 0-5 0,-2 3 1 0,0-3-7 16,-2 0 3-16,-3-1-10 0,3 1-5 15,-1-1-11-15,-1 1-19 0,2-3-56 0,-3 3 25 16</inkml:trace>
  <inkml:trace contextRef="#ctx0" brushRef="#br0" timeOffset="-202121.925">20741 6711 15 0,'-14'0'16'0,"0"-1"-2"0,-1 1-10 0,2 0-7 0,-7 0-5 16,1-1-9-16,0 0 5 0</inkml:trace>
  <inkml:trace contextRef="#ctx0" brushRef="#br0" timeOffset="-202032.214">20509 6702 32 0,'-31'-3'32'0,"13"4"-4"16,4-2-2-16,-4-2-7 0,0 2-2 0,0-1-3 15,0 0-10-15,-2-2 3 0,0 1-3 16,2 1-1-16,-3-1-7 0,2 0-9 0,0-1-16 16,-11 2-30-16,4-3 14 0</inkml:trace>
  <inkml:trace contextRef="#ctx0" brushRef="#br0" timeOffset="-201903.536">20099 6660 47 0,'-30'-3'29'0,"3"0"7"16,-1 3 4-16,-1-1-9 0,1-2 8 0,6 2-6 0,-6 1 0 16,-1-1-3-16,9-2-8 0,0 1 3 0,-5 0-3 15,-1 1-3-15,6 1-4 0,0-2 2 0,0 2-2 16,1-2-1-16,-2 2-5 0,1-2-1 15,0 0-2-15,-3 1-9 0,0-2-2 0,-5 1-6 16,8 0 1-16,-7-1-9 0,-3 2-5 0,9 0-8 0,-6-2-33 16,-1-2-69-16,0 1 30 0</inkml:trace>
  <inkml:trace contextRef="#ctx0" brushRef="#br0" timeOffset="-200891.305">15772 4963 28 0,'-12'-17'31'0,"-4"-4"-3"0,4 5 0 0,-6-4 3 16,9 4-3-16,-6-5-2 0,2 5-3 0,0-1-5 15,3-7-1-15,-3 9-7 0,-1-8 1 0,1 1-2 16,0 0 3-16,2-3-3 0,1 5 0 0,-4-3-9 16,2 1 5-16,0-2 0 0,1 0 3 0,1 2-3 15,4 5 0-15,-3-1-6 0,1 0 2 0,1 1-3 16,-4 0 5-16,5 0-1 0,-3 0 0 0,1 2 1 15,1 0-6-15,-1 1 5 0,2 2 1 0,-1 2-6 16,1-1 5-16,-2 1 1 0,0-1-3 0,2 2 1 16,0-3-2-16,-2 3-2 0,0 1 1 0,3-2 0 15,-3 2 0-15,2 1 2 0,0-3-4 0,1 2 8 16,-2-2-4-16,1 1 0 0,0 0-1 0,1 1 1 16,-5 0 2-16,4-4-3 0,0 3 1 0,-3 1-2 15,1-4 4-15,2 2-2 0,-6-2-2 0,6 3-2 16,-2-1 2-16,-3-3 1 0,3 4-3 0,-1-2 2 15,5 2 2-15,-2-1-3 0,-2-1-2 0,1-1 8 16,3 5-3-16,-1-5-3 0,-2 1 0 0,6 2 2 16,-5 3-1-16,3-2 6 0,2 1-3 0,-1-1-3 15,-1 3 2-15,3-1-3 0,-2 0 6 0,1 2-6 16,1 1 3-16,-3-2 1 0,2 0-4 0,-1 1 0 16,2 4 3-16,-2-4 0 0,0 1-2 0,2 3-2 15,0-4 5-15,0 4-1 0,0 0-1 0,-3-5 1 16,3 5-2-16,0 0 1 0,0-5 4 0,0 5-6 15,0 0 2-15,0 0-1 0,0 0-1 0,5-4 4 16,-5 4 0-16,0 0-1 0,2-4 1 0,-2 4 0 16,0 0-7-16,0 0-3 0,0 0-13 0,0 0-23 15,0 0-48-15,0 0 21 0</inkml:trace>
  <inkml:trace contextRef="#ctx0" brushRef="#br0" timeOffset="-170664.746">10970 14900 11 0,'0'0'60'16,"0"0"-5"-16,0 0-2 0,0 0-11 0,0 0-1 15,0 0-2-15,0 0-10 0,10-8 5 16,-7 7-5-16,3-3-5 0,-1 0-3 0,0-2-1 15,4 2-3-15,-1-1-5 0,2-4 5 0,0 3-3 0,0-2-3 16,4-1 1-16,-1-3-2 0,4 0-1 0,-1-3 1 16,7 1 0-16,4-3-10 0,0-1 12 0,2-5-5 15,12-5 3-15,1-2 0 0,2 0-2 0,-2 0-5 16,8-4 2-16,0 2 5 0,0-1-5 0,3-2 6 16,26-15-10-16,-2 6 7 0,-22 10 0 0,32-16-5 15,-9 5 1-15,5-4-1 0,-1 6-2 0,-1 0 2 16,3-3-3-16,-5 6 4 0,5 1-1 0,-1-3-7 15,0-1 6-15,4 1 2 0,4 1 3 0,-3 0-3 16,4-2 3-16,-4 6-4 0,-1 2 4 0,-1-4-1 16,-2 5-9-16,0-3 6 0,-24 13 1 0,26-9 5 15,-27 8 0-15,24-9-9 0,-31 12 0 0,3 5-1 16,-2-1-1-16,-6 1 2 0,-13 5-1 0,-2 2-15 16,-6 2-9-16,-7 1-11 0,-5 4 2 0,-5-1 4 15,-1 1 4-15,-4 0 1 0,-2 2 11 0,-2 1 1 16,0 0 7-16,0 0 4 0,0 0-1 0,0 0 1 15,-20-3-1-15,11 3-3 0,1 0-5 0,-2 0-13 16,-3 0-22-16,-1 2-27 0,1 0-77 0,3 1 35 16</inkml:trace>
  <inkml:trace contextRef="#ctx0" brushRef="#br0" timeOffset="-169798.771">11841 12356 25 0,'-9'-2'108'0,"7"1"-11"0,-5-1-9 0,7 2-16 0,-6-3-11 16,6 3 0-16,0 0-6 0,0 0-4 0,0 0-6 16,0 0-7-16,0 0 1 0,9 13-13 0,-3-6 10 15,3 0-8-15,-1 3-1 0,2 3-8 0,0 3-12 16,3 1 5-16,1 7-3 0,7 3-5 0,-1 2 1 15,2 0 3-15,6 11-5 0,5-3 11 0,3 4-6 16,-1-4 3-16,5 0 0 0,5 1 12 0,2-2-12 16,4 2 3-16,3-3 6 0,21 11-7 0,3 1 1 15,0-5 2-15,3-5-1 0,3-1 5 0,0 3-2 16,6-4-10-16,-3-3 2 0,1 0-1 0,0 1 0 16,0 1 2-16,-2-2-3 0,1-1-4 0,-3 1 5 15,-22-7-5-15,23 6 2 0,-21-12-1 0,22 10 3 16,-26-7-1-16,-3-1-5 0,-2-1-9 0,2-3-28 15,-5 1-24-15,-15-5-16 0,10 7-4 0,-16-6-85 16,-4 0-175-16,-5-2 77 0</inkml:trace>
  <inkml:trace contextRef="#ctx0" brushRef="#br0" timeOffset="-168973.315">12918 11979 53 0,'12'7'73'0,"4"0"10"0,3 5-5 16,5 2-4-16,1 6-2 0,-1 2 1 0,4 2-6 16,11 12-1-16,-1 3-4 0,3 10-2 0,1-4-5 15,13 22-1-15,-11-20-4 0,16 15-4 0,-16-17-1 16,24 18-2-16,-2-5-2 0,0-3-5 0,-19-17-7 16,23 14 1-16,3-1-4 0,-20-15-7 0,23 12 7 15,-22-16-6-15,21 14-6 0,-20-11-1 0,17 13 2 16,-17-18-1-16,0 2 3 0,0-3-1 0,2-1-5 15,-1-1-1-15,-3-5-1 0,-1 1-2 0,-5-5-4 16,-11-4 0-16,-1-2-3 0,-5-1-11 0,2 1-12 16,-5-3-16-16,-9-2-13 0,-3-1-15 0,-4 0-3 15,0-1-3-15,-7-1 4 0,-3 3 5 0,2-2 6 16,-2-3 5-16,-2 2 0 0,-2 1 9 0,-2-3-1 16,-1-1 2-16,-1 1-13 0,2-2-44 0,-4 0-106 15,0-2 47-15</inkml:trace>
  <inkml:trace contextRef="#ctx0" brushRef="#br0" timeOffset="-168449.043">14124 12074 67 0,'8'9'78'0,"3"5"0"0,-1 4-4 0,5 5 3 0,0 6-1 15,12 13-1-15,-5 6 3 0,2 0-6 0,3 3-2 16,1 0 1-16,1 2-3 0,2 0-8 0,1-2-5 16,-1 0-5-16,2-5-4 0,2 2-4 15,0-7-4-15,-1 0-4 0,1-5 3 0,1 1-9 0,-8-13-2 16,10 10-2-16,-8-13-1 0,8 11-2 0,-7-12-4 16,-3-1 0-16,0 0-1 0,2-3-7 15,-4 0-11-15,-1-3-10 0,-1-4-32 0,-5 1-29 16,-2-2-34-16,-6-2-92 0,-2 1-214 0,0 0 95 0</inkml:trace>
  <inkml:trace contextRef="#ctx0" brushRef="#br0" timeOffset="-167746.651">13939 11789 14 0,'-4'5'61'0,"-2"1"-13"0,2 2-5 0,-1 2-4 16,-3-2-2-16,3 4-4 0,-1 1-2 0,-2 3-2 15,-1 2-5-15,-3 7 0 0,0 1-6 0,-1 6 5 0,-2 3-4 16,-5 13 2-16,2 4-5 0,-3 5 7 0,-6 27-4 16,4-3 2-16,-4 8-1 0,1 1 1 0,0 4-4 15,-1 2-1-15,0-1 0 0,3 3-2 0,-4 0 4 16,2 4-2-16,2-3-2 0,-1-2 3 0,6-1 11 16,-5-6-10-16,0-1 6 0,4-1-5 0,3-1 3 15,3-29 2-15,0 23-3 0,5-24-3 0,-1-2 2 16,3 4-8-16,2-2-2 0,-1-6 10 0,6 0-4 15,0-2-5-15,-3-16-1 0,6 1 1 0,-2-2-2 16,8 0-15-16,-9-6 11 0,4 3-6 0,-3-12 0 16,2-1-8-16,-3-6-6 0,5 3-19 0,-5-6-16 15,0-2-22-15,0-1-65 0,-3-1-149 0,3-3 65 16</inkml:trace>
  <inkml:trace contextRef="#ctx0" brushRef="#br0" timeOffset="-167224.656">14471 12196 20 0,'0'0'107'16,"2"-4"-12"-16,-2 4 0 0,4-3-21 0,-4 3-2 15,0 0-8-15,5-2-6 0,-5 2-13 0,0 0 6 16,0 0-12-16,0 10-5 0,-2-4-6 0,1 1 1 16,-1 2-2-16,-2 4-2 0,-2 2-10 0,1 2 8 15,-4 8 3-15,0-6-5 0,0 10-7 0,4-3 3 16,-9 3-3-16,6 1 1 0,-6 3-2 0,0 10 0 16,1 4-5-16,-2 4 3 0,2 4-5 0,-3 24 2 15,-2 2-3-15,-1 7-1 0,6 5 9 0,-5-1 4 0,-5 7-14 16,1 3-1-16,3 4 10 0,-4-6-1 0,6-6 3 15,-4-1 0-15,4-4 0 0,2-31 4 0,-2 22-5 16,3-22 3-16,2 0-6 0,4-2-3 16,-1-3-8-16,1-4 5 0,2-12 6 0,2-3-5 0,-1-2 5 15,2-3-9-15,3-2 12 0,0-7-11 0,0-4-11 16,0-4-22-16,3-1-8 0,-1-5-9 16,2-2-14-16,2-3-28 0,-1-1-78 0,-5 0-181 15,12-10 80-15</inkml:trace>
  <inkml:trace contextRef="#ctx0" brushRef="#br0" timeOffset="-166824.264">15120 12513 130 0,'0'0'126'0,"0"0"-11"16,-5 13-16-16,1-3-13 0,-1 7-8 15,1 8-5-15,-5 2-8 0,0 7-11 0,-2 11-2 16,2 2-7-16,-4 5-6 0,4 3-4 0,-9 25-2 15,3 2 1-15,2-3-6 0,0 3 1 0,-1-22-6 0,-2 31-5 16,-5-2-3-16,2-7 0 0,-1-1 6 0,4-26-1 16,-7 26 0-16,7-26 1 0,-1-2 3 0,0 1 8 15,3 1-11-15,-2-3-2 0,0-3-8 0,2 0-1 16,3-4 4-16,3-12-1 0,1-2 1 0,1-1-10 16,0 0 2-16,1-11 3 0,2 1 3 0,-3-4-20 15,1 1-16-15,5-5-26 0,-3-2-22 0,-1-2-45 16,1 1-82-16,-4-2-215 0,5-2 94 0</inkml:trace>
  <inkml:trace contextRef="#ctx0" brushRef="#br0" timeOffset="-163242.892">12123 10081 35 0,'0'0'32'0,"4"5"-1"0,-4-5 6 0,5 0-4 16,-5 0-3-16,5 0-1 0,-5 0-3 0,13 0-4 0,-8 1 5 15,2-1-1-15,4-1-1 0,2-1-8 0,-3-1 6 16,9 0-5-16,3 1 1 0,-1 0-4 0,7 0 1 16,1-1 5-16,3 0-5 0,1-2-2 0,3 1-4 15,0 2 0-15,1-4 3 0,3 4-1 0,13-6 5 16,-1 0-9-16,-12 3 2 0,11 0 1 0,-11 1-1 16,12-2-1-16,-16 1-8 0,5 1 6 0,11-1-7 15,-17 2 4-15,1-1 3 0,-2 2-1 0,-2-1 0 16,-4 3 2-16,-3-2-4 0,-5 1-4 0,-3 1 5 15,0-1-3-15,-5 1 5 0,1-3-9 0,-6 5 6 16,0-1-9-16,-1-2 1 0,-6 1 10 0,10-2-11 16,-10 2 6-16,7 0-2 0,-7 0 10 0,6 2-8 15,-6-2-9-15,0 0-9 0,0 0-8 0,0 0-17 16,-13 9-17-16,3-6-30 0,3-1-97 0,-4 1 44 16</inkml:trace>
  <inkml:trace contextRef="#ctx0" brushRef="#br0" timeOffset="-162843.561">12090 10379 8 0,'0'0'69'0,"17"-13"-9"16,1 7-2-16,-2-2-10 0,11-1-5 0,1-6 3 16,4 3-9-16,3-3-3 0,3 1-4 0,8-5-2 0,0-4-1 15,0 2-1-15,8 2-6 0,-7-1 0 0,4 2-1 16,0 0-4-16,0 1-1 0,-4 0 1 15,1 1-4-15,-10 1 0 0,-2 3-2 0,1 2-1 16,0 3-13-16,-5-4 10 0,-3 5-3 0,-8 1 7 16,-2 3-2-16,0-3 0 0,-10 5-3 0,2-2 1 0,-4 2-5 15,2-1 7-15,-9 1-7 0,0 0 3 0,0 3 0 16,0-3-2-16,-9 6-6 0,0 0 4 16,0-4-8-16,-3 2-10 0,0 2-19 0,0 0-6 15,0-2-54-15,0 0-107 0,1-3 48 0</inkml:trace>
  <inkml:trace contextRef="#ctx0" brushRef="#br0" timeOffset="171506.289">6570 2274 53 0,'0'0'53'0,"0"0"-2"15,0 0-9-15,0 0-2 0,0 0 4 0,0 0 8 16,0 0 3-16,0 0 3 0,0 0 6 0,0 0-4 16,0 0-1-16,0 0 3 0,0 0 2 0,0 0-2 15,0 0-4-15,0 0-6 0,0 0 1 0,0 0-7 0,0 0-4 16,0 0 4-16,0 0-10 0,0 0 0 16,0 0 4-16,0 0-7 0,0 0 0 0,0 0-10 15,0 0 8-15,0 0-1 0,0 0-3 0,0 0 7 16,0 0-4-16,0 0-6 0,0 0-1 0,0 0-2 15,0 0 1-15,0 0-2 0,0 0 0 0,0 0 4 16,0 0-13-16,0 0 8 0,0 0-5 0,0 0-2 0,0 0-1 16,0 0-1-16,0 0 1 0,0 0-2 15,0 0-3-15,0 0-2 0,0 0 3 0,0 0 8 16,0 0-9-16,0 0-2 0,0 0-3 0,0 0 6 16,4 13-4-16,-3-9 3 0,3 5 2 0,0-2 1 15,2 6-8-15,-2 1 1 0,1 3 1 0,-1-1 4 16,0 1 2-16,1 0-5 0,-1 0 4 0,2 0 6 15,-1-3-5-15,-1 1-7 0,-1-3-1 0,2 5 2 16,-1-8 0-16,0 2 8 0,-2-1-6 0,3-1-6 16,-5-2-1-16,0 1 7 0,3-1-2 0,-2-1 2 15,0-2-1-15,0 2 8 0,-1-3-7 0,0-3 2 16,0 3 5-16,0-3 1 0,-1 7 0 0,1-7 1 0,-2 4-1 16,2-4-4-16,0 0 0 0,0 0 0 15,0 0 1-15,-10-9-4 0,8 2-3 0,0 4-3 16,-1-9 1-16,0 0 0 0,3 0 1 0,-2-5-1 15,2 0 0-15,0 3 0 0,4-3-3 0,-4 0-1 16,5 0 7-16,0 0-4 0,-1 2-2 0,1 1 1 16,-1 3 1-16,1-5-1 0,-1 4-12 0,0 2-16 15,-2 1-20-15,6-1-27 0,-6 3-20 0,2-2-27 16,0 4-32-16,0 0-93 0,-2 0-269 0,4 4 118 16</inkml:trace>
  <inkml:trace contextRef="#ctx0" brushRef="#br0" timeOffset="172061.229">6855 2113 13 0,'2'-4'93'0,"5"1"-18"16,-4-1 6-16,4 3-20 0,-2-1 9 0,0 1-12 15,-2 0-5-15,-3 1-3 0,13 0-2 0,-13 0 8 16,11 2-13-16,-6 0 4 0,-1 0 11 0,0 2-27 16,0 2 5-16,-2 1 7 0,0 1-5 0,-2-1 4 15,0 4-11-15,-4 5 3 0,1-1-1 0,-2-3-2 16,0 0-9-16,0 0-2 0,0-3 3 16,-2 1-2-16,-1 4-8 0,2-4 2 0,3 0 3 15,-3-3-8-15,4 0 1 0,-4 0 0 0,4-4 6 0,1 4-9 16,-3-3 0-16,3 0 1 0,-4-2 0 0,5-2-1 15,-2 6-1-15,2-6 3 0,0 4-9 0,0-4 3 16,0 0-1-16,0 0 4 0,0 0-3 0,0 0 9 16,0 0-10-16,18-10 2 0,-13 8 1 15,3-3 1-15,2 1-10 0,-1-4 4 0,2 5 4 16,0-6-1-16,-2 2-10 0,1 2 14 0,2-3-7 0,-3 5 6 16,2 1-1-16,-6 0-1 0,8-1-4 15,-8 1-5-15,4 4-23 0,4-6-16 0,-7 4-15 16,-1-1-20-16,7 2-10 0,-7-1-17 0,4 4-69 15,-4 1-189-15,0-4 83 0</inkml:trace>
  <inkml:trace contextRef="#ctx0" brushRef="#br0" timeOffset="172349.15">7058 2510 68 0,'0'0'122'0,"0"0"-14"0,13-7-9 16,-4 5 2-16,-3-3-6 0,3 1-3 0,3-1-6 15,-3-1-9-15,2 2-4 0,-1-1-1 0,3 0-9 16,-3 1-4-16,2-2-2 0,-2 4-9 0,-1-2-6 15,-1 2-6-15,-2-1-5 0,-1 0-5 0,-1 1-24 16,0 1-23-16,-4 1-28 0,10-2-28 0,-10 2-16 16,0 0-94-16,0 8-201 0,0-8 89 15</inkml:trace>
  <inkml:trace contextRef="#ctx0" brushRef="#br0" timeOffset="172488.878">7112 2607 61 0,'1'3'135'0,"-1"-3"1"16,5 0-3-16,-5 0-15 0,18-3-5 0,-6-2-16 16,-2-2 0-16,10 0-11 0,4-5-16 0,-3 5-37 15,2-8-73-15,-4 5-134 0,7-4-187 0,-10 1 83 0</inkml:trace>
  <inkml:trace contextRef="#ctx0" brushRef="#br0" timeOffset="187290.379">7653 2191 39 0,'0'0'39'0,"0"0"0"0,-7-3-2 0,7 3-3 15,0 0 0-15,0 0-3 0,0 0-4 0,0 0 0 16,0 0 3-16,0-4 2 0,0 4-7 0,-4-3-3 16,4 3 2-16,0 0 5 0,0 0 11 0,0-4-21 15,0 4 2-15,0 0 3 0,-5-1 1 0,5 1 2 16,0 0-3-16,0 0-6 0,0 0 4 0,-4-2-8 15,4 2 7-15,0 0-5 0,0 0-4 0,0 0 3 16,0 0-8-16,0 0 4 0,-11 6-4 0,8-2 3 16,1-2-4-16,-1 3-3 0,-1 0 2 0,2 5 8 15,-1-1-7-15,-2 3-5 0,4 3 7 0,-3 2-6 16,1 0 8-16,0 9-5 0,0-8 12 0,2 1-3 16,-1 1-7-16,2-2 0 0,0 2 2 15,2 1 6-15,-1-4-9 0,2 1 4 0,1-2 0 16,0 2-3-16,-1-7-5 0,7 4 10 0,-5-5-3 15,4-1-5-15,-3-2 2 0,2 1-7 0,1-2 17 0,4-3-13 16,-4 0 9-16,5-5 6 0,0 0-6 0,-1-2-9 16,3-3 2-16,-3-2-1 0,4 0-2 0,-3-2 3 15,0-1-8-15,-2 1 3 0,-2 3 6 16,-1-1 0-16,-3-2 0 0,-1 2-4 0,-1-4-2 16,2 4 5-16,-4-3-4 0,-2 0 1 0,2 0 9 15,-4 1-5-15,-2-6-6 0,0 6 3 0,0-1 0 0,-2-4 3 16,-1 0 5-16,0 4-4 0,-3 1 6 0,-1-4 5 15,2 5-5-15,-2-4 6 0,-3 3 6 16,3 2 14-16,-1-1-2 0,-2 1 5 0,2 2-5 16,1 2-6-16,-2 0 9 0,0 3-5 0,1-1 0 15,1 0-1-15,-1 1-9 0,1 5 0 0,0-3-2 0,3 0-4 16,-3 3 1-16,0-1-6 0,5 0-5 16,-2 0-2-16,1 3-18 0,0 0-26 0,6 0-31 0,-3-1-31 15,3 2-29-15,-1 3-100 0,2 1-246 16,2 0 109-16</inkml:trace>
  <inkml:trace contextRef="#ctx0" brushRef="#br0" timeOffset="187687.407">8111 2346 7 0,'0'0'195'0,"0"0"-4"16,0 0-23-16,0 0-18 0,0 0-9 0,0 0-16 15,0 0-12-15,-4-10-10 0,4 10-10 0,0 0-6 16,0 0-8-16,0 0-7 0,0 0-6 0,0 0-5 16,0 0-6-16,0 0-7 0,0 0-8 0,0 0-4 15,0 0-4-15,0 0-30 0,0 0-17 0,-5-2-32 16,5 2-29-16,0 0-38 0,0 0-22 0,0 0-110 15,-10 0-267-15,10 0 118 0</inkml:trace>
  <inkml:trace contextRef="#ctx0" brushRef="#br0" timeOffset="188735.159">8392 2104 127 0,'-1'-3'157'0,"1"3"-11"15,-1-9-17-15,-2 6-13 0,-1-1-12 0,4 0-5 16,-2-2-4-16,-3 3-4 0,2-1-2 0,2 0-4 0,-2 3-9 15,3 1-4-15,-6-7-6 0,2 6-7 16,4 1-8-16,-8-3-6 0,2 2-11 0,6 1 3 0,-13 2-3 16,4 1-1-16,0 1-4 0,0 0-5 15,0 0-1-15,-2 2-2 0,5 1-4 0,-4 1 2 16,3-5 4-16,-3 6-10 0,1-4-5 0,2 2 0 16,3 1-1-16,-2 0 2 0,4 0-7 0,-1-3 9 15,0 3-5-15,1-1 1 0,1-1-3 0,2 1 3 16,-1-1-4-16,2 2-1 0,1-1 2 0,1-2 0 15,2 2-3-15,-1 0 3 0,0-2-4 0,3 2 4 16,-1-2 0-16,5 2-2 0,-1-5 0 0,1 4 1 16,0-1-5-16,7 0 6 0,-6-1-6 0,-3 1 4 15,4 0-2-15,-2-1 1 0,0-1-1 0,0 0 2 16,1 6-5-16,-2-6 1 0,-2-1 2 0,-1 4-3 16,-1-2-5-16,0 1 0 0,-4-1-5 0,0 1-1 15,1 0 3-15,-3 1-1 0,1-1-5 0,-2 1-10 16,-2 1 2-16,-2 1-10 0,-1 0 2 0,-1 0-2 15,-3 1-1-15,1-3 8 0,-1 3 0 0,-2-4 6 16,2 2 1-16,-1-4 1 0,-3 0 0 0,5 1 5 16,-2-1 8-16,2-1-3 0,-2-1-3 0,10-1 8 15,-13-5-1-15,8 0 5 0,-1 2-2 0,1-2 4 16,1-2 1-16,1-3-5 0,3-1 3 0,3-2-5 16,1 1 7-16,-2-5-2 0,3 5 3 0,-1-5-3 15,4 0-3-15,-2 1-1 0,5-2 2 0,-6 1 2 16,5 1-2-16,0-1-3 0,-1 4 0 0,0 0-4 15,2 0-4-15,3-1 0 0,-7 4 1 0,6 0 4 16,-3 1-4-16,0-4-2 0,-3 5 6 0,4-1-7 16,-3 1 10-16,-1 0-1 0,1 0-6 0,-2 3 7 15,-1 0 4-15,-2 1-1 0,2-1-6 0,-1 1 6 16,-1 0-1-16,-1 1-6 0,-1 2 6 0,-1 1 0 16,4-4 4-16,-4 4 8 0,4-4-3 0,-4 4 1 15,0 0 5-15,5-2 1 0,-5 2-1 0,0 0 4 16,5-3-1-16,-5 3-3 0,0 0 1 0,0 0-1 15,3-2-1-15,-3 2-3 0,0 0-5 0,0 0 4 16,0 0-2-16,0 0 0 0,0 0-2 0,0 0-1 16,1 10 5-16,-1-8-2 0,0 3-2 0,0 5 1 15,0-3-1-15,0 3 2 0,3 1-2 0,-2 0-3 16,-2 3 7-16,2-4-7 0,-1 9 9 0,1-2-8 16,3 0 2-16,-4-4 0 0,5 3 8 0,-3-5-7 15,0 4-2-15,2-2-1 0,0-4 2 0,-1 3-2 16,3-4 5-16,-1 1-8 0,0-3-3 0,0 2 10 15,0-2 1-15,3-4-8 0,-3 4 5 0,0-4-3 16,3 0 3-16,-1-1 4 0,0-1-4 0,4 0 3 16,-3 0-1-16,1-3-5 0,-1 2 0 0,2-3-4 15,-1-1 0-15,-3 2 7 0,4-2-12 0,-5-1 0 16,3 2-7-16,-3-5 7 0,-1 5 4 16,1-1 0-16,-1 0-1 0,-2-3 8 0,2 3-5 0,-1 1 0 15,-2-2-1-15,-1 2 3 0,0 4-3 0,0-7 7 16,0 7-3-16,-4-4 4 0,4 4-3 0,-10 1 1 15,10-1-3-15,-11 3 3 0,4 1 2 0,-2 1-1 16,-4 0-7-16,4 3 7 0,-4 1-8 0,1-2-17 16,0 3-22-16,1-1-28 0,1-3-30 15,0 5-121-15,-2-3-240 0,3-1 106 0</inkml:trace>
  <inkml:trace contextRef="#ctx0" brushRef="#br0" timeOffset="190325.436">9110 2217 15 0,'0'0'142'0,"5"1"-15"16,-5-1-10-16,0 0-12 0,0 0-9 16,0 0-10-16,0 0-11 0,11-1-9 0,-11 1-9 15,6-3-6-15,-2 2-3 0,2-2 1 0,-2 1-5 16,6 0-5-16,3-2-3 0,-4 3 0 0,-1-2-8 0,7-1-7 16,-5-1 0-16,2 1 2 0,0 0-8 0,-1 2-2 15,-1-1-5-15,3 1-5 0,-3-1-15 16,-3-1-13-16,0 4-12 0,-3-3-13 0,2 2-7 15,-6 1-14-15,0 0-8 0,0 0-19 0,5 4-51 0,-5-4-162 16,-9 7 73-16</inkml:trace>
  <inkml:trace contextRef="#ctx0" brushRef="#br0" timeOffset="190539.928">9090 2387 46 0,'-1'4'83'0,"1"-4"0"0,0 0 3 16,0 0 1-16,9 3-5 0,-6-3 0 0,3 2-1 15,1-2 4-15,-7 0-6 0,16-2 0 0,-4-1-1 16,5-3-15-16,-1 3-2 0,-5-2-6 0,5 1-9 16,-3 0-3-16,5 0-7 0,-5 2-34 0,-3 2-37 15,-1-3-40-15,-1 1-117 0,-3 0-207 0,-1-1 93 16</inkml:trace>
  <inkml:trace contextRef="#ctx0" brushRef="#br0" timeOffset="191513.257">9953 2019 2 0,'0'-2'130'0,"0"2"-20"16,0-8-5-16,-2 4-19 0,2-3-6 0,-2 2-8 16,0 0-7-16,1 1-4 0,-2-1-1 0,-1-1-4 15,2 3-5-15,-2-1-1 0,-1 0-10 0,-1 1-1 16,-1 0 3-16,7 3-6 0,-20 0-1 0,11 0-1 15,-1 0-3-15,-4 3 3 0,1-1-4 0,1 3-4 16,1-1 2-16,-1-1-6 0,1 3-2 0,2 0-3 16,1-1 3-16,1 0-5 0,0-2-4 0,3 2-5 15,-1 4 5-15,3-2-3 0,2 0 0 0,0-2-12 16,1 2 3-16,2 1-1 0,0-1 1 0,0 0-3 16,3 0-1-16,1-1 7 0,0 2-1 0,2-2-2 15,4 1 4-15,-3 0 6 0,2-2-9 0,2 4-2 16,0-4 1-16,-4-1 2 0,-1 2-1 0,4 2-3 15,6-4 1-15,-7 2 2 0,-1 1-2 0,-1 0 0 16,-1-2-4-16,1 3 12 0,-1 1-5 0,-1-2-2 16,-1 0-9-16,1 1 0 0,0 0 2 0,-5 2-1 15,-1 0-5-15,2-2-1 0,-6 3 2 0,2 0 1 16,-4-4 2-16,-1 5-4 0,1-2 7 0,-3-1-7 16,-7 2 6-16,7-4 0 0,-2 2 13 0,-3-4-7 15,2 3 2-15,-2-2 2 0,2 1 19 0,-1-4 10 16,-2-1-1-16,4 1-4 0,2-2 7 0,1-1 3 15,6 0-4-15,-11-4 1 0,3-5-7 0,7 4 1 16,-3-7-10-16,4-1 1 0,0-7-1 16,5 2-3-16,4-12 0 0,4 7-3 0,0-5-5 15,3 3 16-15,-2 0-16 0,3 2-3 0,1 0-16 16,1-2-33-16,-2 4-33 0,2 2-31 0,-3-3-133 0,-5 10-262 16,0-3 115-16</inkml:trace>
  <inkml:trace contextRef="#ctx0" brushRef="#br0" timeOffset="192065.445">10188 1951 64 0,'0'0'71'0,"0"0"-4"0,0 0-7 16,-13 5-2-16,11 0 5 0,0 0-16 0,-3 0 5 15,2 3-6-15,-2 0 6 0,0 3-5 0,0 0 7 16,1 5-1-16,-3 1-2 0,0 1 2 0,5-3-11 15,-2 2 6-15,0 0-6 0,1 9 0 0,-2-6-8 16,-5-3 4-16,10 2-3 0,-1-1-3 0,2 0-6 16,-1 1 2-16,0-1-7 0,4-3-2 0,-2-4-3 15,2 4 4-15,1-6-7 0,0 3 0 0,-1-3 0 16,3 2 1-16,-1-4-2 0,3 0-2 0,-1-2 0 16,-2-1-1-16,1-1-5 0,-7-3-5 0,15 3-5 15,-15-3-4-15,16 0-4 0,-4-3-3 0,-12 3-2 16,17-7-9-16,-5 2-6 0,-4-2-5 0,1 2 2 15,-3-1 0-15,-1-1 0 0,0-1 5 0,-2 3-3 16,0 0 9-16,-1 0 3 0,-2 0 1 0,0 5 7 16,-4-11-2-16,0 3 8 0,4 8 9 0,-3-6 5 15,0 0 11-15,3 6-6 0,-9-5 5 0,9 5 0 16,-10 0 4-16,10 0-2 0,0 0 5 0,-26 9-4 16,17-4-1-16,-1-2 4 0,-1 4-2 0,0-2 1 15,2 0-4-15,-4 2-2 0,5-2-13 0,0 2-19 16,-2-1-23-16,2 0-21 0,6 1-21 15,-5-2-78-15,2-1-173 0,0 2 76 0</inkml:trace>
  <inkml:trace contextRef="#ctx0" brushRef="#br0" timeOffset="192453.072">10458 2112 110 0,'0'0'109'0,"0"0"-13"0,-9 14-14 15,9-9-3-15,0-5-7 0,-1 9-12 0,1-9-12 16,1 8-3-16,-1-8 2 0,2 7 3 0,0-4-17 15,0 2 1-15,-2-5-4 0,2 4-5 0,-2-4-4 16,0 0 1-16,4 3 3 0,-4-3-8 0,0 0-2 16,0 0-2-16,0 0 1 0,0 0 4 0,0 0-2 15,0 0-4-15,10-10 8 0,-10 10-13 0,0-5 6 16,0 5 7-16,-1-7-5 0,1 7 6 0,-4-8 1 16,4 8-1-16,-5-2-3 0,1-1-3 0,4 3 7 15,-9-4-8-15,5 1 1 0,4 3-12 0,-10-4 5 16,10 4-8-16,0 0-7 0,-14 5-19 0,14-5-19 15,-10 4-22-15,6 0-21 0,4-4-95 0,-5 3-198 16,2 3 89-16</inkml:trace>
  <inkml:trace contextRef="#ctx0" brushRef="#br0" timeOffset="192887.076">10710 1801 60 0,'0'0'89'0,"0"0"-12"15,-4 11-7-15,3-7-10 0,0 0-5 0,1 2-5 0,-3 1 7 16,2 1-5-16,-3 3 5 0,4 0-15 16,-4 1 7-16,3 6-2 0,-3-1 1 0,-1 0-3 15,3 5-3-15,-4 5 0 0,1-2 4 0,0 3 1 16,-1-2-6-16,-2 3 1 0,3-1-1 0,-3 2-4 16,3 0 0-16,-1 3-1 0,-3-3-1 0,1 0 6 15,1 0-11-15,1-3 0 0,1-1-5 0,-1 2-3 16,1-10-1-16,0 8 3 0,1-8-4 0,0 8-2 15,-2-9-7-15,4 0 5 0,1 0-2 0,0-5-1 16,-3 3 2-16,4-4-6 0,0 1 1 0,0-3-9 16,-2 2 3-16,2-5-13 0,2 3-15 0,-2-4-8 15,0 0-15-15,0 2-12 0,0-7-9 0,0 5-11 16,0-5 1-16,5 4-23 0,-5-4-88 0,0 0-204 16,0 0 90-16</inkml:trace>
  <inkml:trace contextRef="#ctx0" brushRef="#br0" timeOffset="193235.963">10791 2232 49 0,'0'9'89'16,"1"-3"-5"-16,-1 1-12 0,0-2-6 0,3 5 3 16,-1-5-13-16,-2 4 1 0,3-4-12 0,-3-5-1 15,4 10-7-15,-3-6-7 0,-1-4 6 0,7 7-18 16,-7-7 9-16,7 4-5 0,-7-4-1 0,0 0-4 16,11-1 13-16,-11 1-16 0,12-7-1 0,-8 3-3 15,-4 4 1-15,5-11 4 0,-4 6-7 0,0-1-2 16,-1 6 2-16,4-9 4 0,-4 9 3 0,-2-9 4 15,2 9 3-15,-4-8 14 0,4 8-14 0,-8-7 4 16,1 3-13-16,7 4-2 0,-15 0-12 0,15 0-13 16,0 0-23-16,-26 5-24 0,14-1-33 0,-2 4-61 15,1-2-165-15,-2 0 73 0</inkml:trace>
  <inkml:trace contextRef="#ctx0" brushRef="#br0" timeOffset="209629.381">17097 2396 24 0,'0'0'63'0,"0"0"0"15,0 0-13-15,0 0 6 0,0 0-9 0,0 0 0 16,0 0-4-16,0 0-6 0,0 0 10 0,0 0-13 16,0 0-8-16,0 0 5 0,0 0-4 0,0 0-1 15,0 0-5-15,0 0-2 0,0 0-5 16,0 0 3-16,0 0-4 0,0 0 0 0,0 0-4 15,0 0 0-15,0 0 4 0,0 0-4 0,0 0-1 0,0 0 3 16,0 0 3-16,0 0-7 0,18 5 1 0,-14-2-3 16,2-3 1-16,-1 3 4 0,0 1 8 0,0 3-9 15,4-4 17-15,-4 8-9 0,4-5 6 0,-2 5-4 16,0-2-4-16,6 4-1 0,-4 2-4 16,-3 0 3-16,3-1-4 0,0 1-3 0,-5-1 4 15,4 2 8-15,-3-5-11 0,0 3 8 0,-2 1-2 0,-1-7-10 16,1 4 9-16,-2-2-4 0,0-2 6 0,-1 2-8 15,0-3 3-15,0-2-11 0,0 0 11 16,3 2-5-16,-6-4 1 0,3 2 2 0,0-5-8 16,3 6 6-16,-3-6-6 0,-3 3 15 0,3-3-10 15,0 5-1-15,0-5 0 0,3 3 10 0,-3-3 2 16,0 0 8-16,0 0-11 0,0 0 2 0,0 0 4 16,0 0-1-16,0 0-7 0,-8-12 3 0,6 7 5 0,0 0 3 15,1-6-10-15,1 3 3 0,-4-4-5 16,4-1 0-16,5-2 1 0,-3-2-3 0,3-1-1 15,0 1 2-15,-5-3 6 0,8 3-5 0,-3-1-13 16,2-2 5-16,1 2 0 0,1-6-5 0,-5 10 1 16,3-1-9-16,0 3 7 0,-3 0-26 0,-3 2-8 15,4 2-17-15,0-1-18 0,-2 1-14 0,-1 2-20 0,2 4-62 16,-3-3-185-16,-1 5 82 0</inkml:trace>
  <inkml:trace contextRef="#ctx0" brushRef="#br0" timeOffset="210195.376">17443 2237 12 0,'5'-3'86'0,"-5"3"-10"0,7-7-14 16,-4 4 5-16,5 1-10 0,-3-2-9 0,2 1-2 15,-1 1-9-15,3-1-1 0,-3 2 1 0,2 0-9 16,-8 1-4-16,11 0 2 0,-11 0-9 0,11 1 11 15,-6 0-6-15,-5-1 0 0,6 7 2 16,-2-4 2-16,-4 4-2 0,4 0-2 0,-4 0-8 16,-5 3 9-16,2-2-14 0,1 4 8 0,-3 0-4 15,1-4-1-15,-3 3-1 0,-2-1-3 0,3 0 6 0,0-1 7 16,-1-1-8-16,2-1-4 0,-1-1 1 0,1 1-1 16,-2-3 7-16,5 1-9 0,-1-3-3 15,-4083 3-2-15,8167-3-5 0,-4081-2 4 0,0 0 6 0,-3 5-8 16,3-2-1-16,0-3 10 0,0 0-6 15,3 4 9-15,-3-4 5 0,0 0 10 0,8-2-5 16,-8 2 3-16,9-2 3 0,-3 1-1 0,2-1-9 16,-1 0 2-16,4 2 12 0,-3-3-16 0,1 2 0 0,-1 0-2 15,5 1 2-15,-2-5-9 0,-2 5 4 0,1-2 2 16,1-1-7-16,-2 1 4 0,2-1-5 16,-4 3-3-16,-7 0 4 0,16-1-3 0,-6 1 5 15,-10 0-7-15,13-1-1 0,-13 1-24 0,9-2-3 16,-9 2-17-16,10 3-14 0,-10-3-3 0,8 4-18 15,-4-2-13-15,-3 2-74 0,-1 2-178 0,0-6 78 16</inkml:trace>
  <inkml:trace contextRef="#ctx0" brushRef="#br0" timeOffset="210509.422">17578 2653 94 0,'0'0'109'0,"15"-2"-7"0,-15 2-7 0,11 0 13 0,-11 0-14 16,15-3-2-16,-7 1-12 0,1-1-6 0,1 1 1 15,2-1-4-15,-1-1-12 0,3 1 4 0,-3 1-8 16,1-2-10-16,1 0-6 0,1 0-2 16,-2 1-4-16,1-1-1 0,-1 1-2 0,-2 3-7 0,-2-2-24 15,0 0-18-15,-8 2-28 0,11-3-13 0,-11 3-18 16,0 0-12-16,0 0-97 0,5 5-200 0,-5-5 89 16</inkml:trace>
  <inkml:trace contextRef="#ctx0" brushRef="#br0" timeOffset="210721.718">17586 2804 53 0,'3'6'183'0,"-3"-6"-9"0,0 0-5 0,7 0-14 15,-7 0-7-15,13 3-9 0,-3-6-12 0,2 3-4 16,-1-2-11-16,2 0-7 0,1 0-10 0,4-2-12 15,1 0-5-15,-6 2-7 0,5 1-11 0,-3-3-9 16,3 3-7-16,-4 1-35 0,-2-2-49 0,-1 0-78 16,-4 2-186-16,-7 0-329 0,12-2 146 0</inkml:trace>
  <inkml:trace contextRef="#ctx0" brushRef="#br0" timeOffset="-213597.128">18414 2372 77 0,'0'-7'81'0,"0"7"-4"0,-2-2 2 0,2 2 0 15,0 0-2-15,0-4-7 0,0 4 2 0,0 0-3 16,2-7 5-16,-2 7-7 0,-2-4 3 0,2 4 0 15,0 0 6-15,-3-2-24 0,3 2-7 0,0 0 1 16,-8 0-11-16,8 0-1 0,0 0-5 0,-15 2 5 16,10 2-11-16,-4 2-3 0,-1-1 0 0,0 4 12 15,0 3-11-15,-3 1-2 0,0 3 7 0,-4 6 6 16,3-2-4-16,0 6-1 0,1-2 2 0,4 1 0 16,-3-2-7-16,5 0 3 0,2-1-5 0,1-3 5 15,3 0-5-15,0 0 3 0,1-2-9 0,2 0 4 16,1-3-6-16,1-1 3 0,0-2 0 0,3 0 1 15,1-2-5-15,-3-1 2 0,5-4-3 0,-1 3 5 16,5-4-5-16,-1 0-5 0,1-4 1 0,0 0 0 16,1-2-1-16,1-2 0 0,-1 0 1 0,2-2-6 15,-2-2 1-15,0 3 0 0,-3-5-4 0,-3 2-2 16,-2-1-2-16,1-1 0 0,-2 1-2 0,2-9 5 16,-7 2 3-16,3 0-6 0,-4 0 6 0,0-2-9 15,0 2 11-15,-5-7-10 0,1 6 6 0,-1 0 2 16,0 1-3-16,-3 2 5 0,3 3-4 0,-1 1-1 15,-1-1 3-15,0 1 3 0,-1 6 2 0,2-4 1 16,-3 3 4-16,0 4-7 0,1-5 1 0,-2 5 5 16,3 0-5-16,-4 1 3 0,1 4-6 15,-3-3 0-15,3 4 0 0,1 1-8 0,-2-3-10 0,0 2-20 16,2 3-10-16,-1-1-20 0,2-2-20 0,1 4-19 16,2-2-22-16,1-1-105 0,-2 2-252 0,4 1 111 15</inkml:trace>
  <inkml:trace contextRef="#ctx0" brushRef="#br0" timeOffset="-213359.379">18721 2664 145 0,'0'0'197'0,"0"0"-18"0,0 0-16 0,-7-9-19 0,7 9-26 16,-5-4-28-16,5 4-31 0,-5-5-26 0,5 5-27 15,-2-5-50-15,-1 2-22 0,3 3-34 0,-6-4-54 16,6 4-168-16,0-8 75 0</inkml:trace>
  <inkml:trace contextRef="#ctx0" brushRef="#br0" timeOffset="-212830.459">18876 2343 12 0,'0'0'146'0,"0"0"-6"15,0 0-17-15,0 0-12 0,0 0-14 0,-12 8-3 16,9-3-9-16,0 3-20 0,-1 0 8 0,1 2-1 16,1 2-3-16,-1 3-2 0,-1-3 3 0,0 5-2 15,-1 0-2-15,3 3-5 0,-1-2-2 0,1 2 3 16,-1-3-2-16,1 1-2 0,-1 3-4 0,1-3-1 15,0 0-2-15,1-1-10 0,2-1 1 0,-2 0-4 16,2-3-1-16,-1-3-7 0,0 2-2 0,2-2-3 16,0 1-2-16,3-1-4 0,-1-2-2 0,0-1-2 15,-1-2-4-15,4 0 5 0,0 0-6 0,4-3 1 16,-3-1-8-16,2-1-2 0,2-1-1 0,0-1-5 16,-2 0-8-16,3-4-7 0,1 2 0 0,-4-2-27 15,3 1 2-15,-4-2-7 0,0 0 1 0,-4-1-1 16,0 1 10-16,3 1 5 0,-4-2 3 0,-3 1 5 15,2 2 4-15,-3-2 6 0,0 2 0 0,0 0 10 16,-3 1 5-16,1-1 12 0,0-2 2 0,-3 4 8 16,1-2-7-16,-1 4 3 0,0-2-2 0,-4 2-4 15,9 1 2-15,-17 0-1 0,8 3-2 0,-2-3 4 16,2 2-7-16,-4 1 1 0,8 0 1 0,-7 1-13 16,4 1-17-16,-4 0-12 0,5-1-33 0,-2 4-17 15,0-3-33-15,4 0-123 0,-1-1-263 0,2 0 117 16</inkml:trace>
  <inkml:trace contextRef="#ctx0" brushRef="#br0" timeOffset="-212412.319">19154 2484 74 0,'0'0'159'0,"-9"7"-10"0,7-2-14 15,-1 0-8-15,-2 4-11 0,2 1-10 16,-2 1-7-16,2 6-3 0,1-5-17 0,0 4-5 16,0-2 0-16,2 3-9 0,0-4-5 0,2-2-1 15,0 4-8-15,0-5-3 0,1 2-3 0,-2 0-8 16,3-3-10-16,-1-1 8 0,2-2 0 0,-2 0-4 0,-1-1-6 15,3 1-3-15,1-5 1 0,1 2 0 16,-3-2-8-16,2 1 5 0,-6-2-1 0,12-3-4 16,-5 0-2-16,-3 2-1 0,3-3 0 0,-2 1-1 15,-1-4-3-15,-1 3-2 0,0-4-5 0,-2 1 7 16,-1-3-4-16,0-3 0 0,0 3-4 0,-1-2 4 16,-4 1 2-16,0 0-3 0,-3-1 0 0,0-3 0 0,1 9-2 15,-1-5 0-15,0 5 2 0,2-3-2 16,-4 2-1-16,2 1-9 0,0 0-1 0,1 3-11 15,-1 1-27-15,1 1-13 0,3-1-46 0,-2 0-35 16,6 2-134-16,-11-1-297 0,11 1 133 0</inkml:trace>
  <inkml:trace contextRef="#ctx0" brushRef="#br0" timeOffset="-212141.375">19587 2720 102 0,'0'0'137'0,"0"0"-9"0,0 0-17 15,0 0-4-15,0 0-11 0,0 0-12 0,27 0-12 16,-14-2-11-16,0 0-30 0,1 1-19 0,2 0-46 16,1-4-31-16,-5 1-76 0,-1 3-152 0,-5-2 68 15</inkml:trace>
  <inkml:trace contextRef="#ctx0" brushRef="#br0" timeOffset="-211987.991">19723 2809 29 0,'6'0'160'0,"6"0"-18"15,0 0-20-15,2-3-4 0,3 0-29 0,3-2-36 16,10-2-60-16,-6 0-111 0,-6-2-127 0,8-4 55 16</inkml:trace>
  <inkml:trace contextRef="#ctx0" brushRef="#br0" timeOffset="-211517.723">20258 2416 136 0,'-5'5'192'0,"-3"2"-12"16,2 3-13-16,-3 5-7 0,1 2-14 0,-2 0-7 15,-3 6-7-15,6 1-16 0,-3 2-3 0,-1 2-9 0,2 0-6 16,2-2-8-16,-1-1-6 0,3 0-2 0,0-6-17 16,1 0 1-16,0-1-9 0,0 1-7 0,3 1-1 15,0-3-3-15,2-1-6 0,0 0-1 16,2-5-5-16,2 1 2 0,0-3-10 0,3 0 2 15,-2-3-4-15,3-1-7 0,1-1 1 0,1-1-7 16,1-3-7-16,2 2-10 0,0-4-11 0,-1 1-10 0,1-5-15 16,-1 2-7-16,-3-2-4 0,-2-2-5 0,2 0 2 15,-2-5-8-15,0 3 14 0,-2-2-2 0,-4 3 8 16,1-3 0-16,-4 2 14 0,-1 1 7 16,-4-2 12-16,5 6 13 0,-4-4 1 0,1 4 19 15,-1 0-1-15,-6 0 3 0,1 1 0 0,-3 2 3 0,3 2-5 16,-4 1-3-16,1 0 0 0,-1 3-4 15,3-1 2-15,-2 2-1 0,0-2 0 0,2 5-7 0,-2-4-19 16,-1 3-21-16,0 0-31 0,7 0-29 16,0 0-42-16,1-2-41 0,-1 2-106 0,5-3-303 15,2 2 134-15</inkml:trace>
  <inkml:trace contextRef="#ctx0" brushRef="#br0" timeOffset="-211113.967">20488 2588 163 0,'-5'11'184'0,"-3"-3"-13"15,2 7-9-15,-3 1-8 0,-1 1-13 0,7 0-13 16,-2 3-10-16,-1-5-13 0,4 3-10 0,1-1-8 15,2 0-13-15,1 0 2 0,0 0-7 0,2-5-12 16,1 4-3-16,-2-5-7 0,3 1-7 0,3-4-3 16,-3 2-3-16,2-2-5 0,1-2-3 0,-1-2-2 15,1-1-2-15,0 1-5 0,2-4-1 0,-3 1-4 16,3-6-2-16,1 3 6 0,-2-3-7 0,0-2 1 16,2-2-12-16,-3 0-3 0,2-3-5 0,-1-2-6 15,1-1-7-15,-4-2-19 0,-1 0-7 0,-2-2-6 16,0 0-4-16,-3 1-2 0,-2-4 0 0,0 1 7 15,-3 4 8-15,-1-1 6 0,-2 1 3 0,0-1 1 16,1 9 15-16,-2-1-4 0,-1 0 11 0,0 3 4 16,0 4 15-16,-2-1-14 0,2 3 1 0,-3 2-11 15,-1 4 1-15,-2 2-8 0,6 0-15 0,-2 0-30 16,3 4-32-16,-5 1-103 0,7 1-222 0,-2-2 99 16</inkml:trace>
  <inkml:trace contextRef="#ctx0" brushRef="#br0" timeOffset="-210862.058">20930 2668 71 0,'-5'5'171'0,"1"2"-28"0,0 0-8 16,-2 0-21-16,2 1-7 0,3-1-14 0,-3 0-10 16,4 2-20-16,0-2-14 0,0-1-21 15,5 3-21-15,-2-4-14 0,1-2-24 0,2 0-17 0,-1-2-15 16,0 2-18-16,2-1-58 0,-7-2-152 0,11-2 68 16</inkml:trace>
  <inkml:trace contextRef="#ctx0" brushRef="#br0" timeOffset="-210764.861">20969 2742 217 0,'1'-4'3'0,"-1"4"7"0,-1-7 11 16,-2 1-5-16,2 1 1 0,0 0 4 0,-3-1 0 15,-3 0-1-15,5 1 8 0,-7 1 0 16,5-1-3-16,-2 3-9 0,2-1-1 0,-3 1-12 16,1 1 0-16,6 1-11 0,-13 1-21 0,8 1-43 0,5-2-77 15,-8 5 35-15</inkml:trace>
  <inkml:trace contextRef="#ctx0" brushRef="#br0" timeOffset="-210369.879">21270 2401 96 0,'0'0'129'0,"0"0"-18"0,0 0-6 15,0 0-12-15,-7 8-11 0,3 1-3 0,-4 5-3 0,0-4-4 16,2 8-5-16,0 1-6 0,-10 5 0 16,6 4 7-16,-4-3-10 0,0 7 6 0,0-3-2 15,0 0 7-15,-2 2 2 0,1 2-8 0,0-1-5 16,-1 2 3-16,2-2-2 0,-2-1 2 0,2 3-3 16,-5 10-1-16,4-11-1 0,-2-2-1 0,4 1-5 15,-4-1-2-15,4 0 1 0,1-1-14 0,-1 0 1 0,0-2-5 16,4 0-5-16,-1-3 3 0,1 0-3 15,3-6-2-15,0-2-3 0,1 0-3 0,1 1-4 16,1-2 0-16,1-5-3 0,-1 0 0 0,0-2-9 16,3-2-9-16,0-1-14 0,0-1-15 0,-2-1-25 15,2-4-26-15,0 0-32 0,0 0-40 0,0 0-31 16,0 0-97-16,0 0-310 0,2-21 138 0</inkml:trace>
  <inkml:trace contextRef="#ctx0" brushRef="#br0" timeOffset="-210055.593">21217 2902 21 0,'-4'7'191'0,"1"1"-13"0,2 1-11 16,-2 2-22-16,2-4-10 0,-2 5-7 0,3-3-12 15,-1-1-17-15,2-1-15 0,2-2-3 0,0 2-7 16,-2-5-12-16,1 3-7 0,2-2-4 0,2 1-4 16,1-1-6-16,-7-3-5 0,15-3-7 0,-4 0 1 15,1-1-2-15,-6 2-6 0,1-6 5 0,-2 4-5 16,5-1-8-16,-4 0 2 0,-3-5 0 0,3 3-1 16,-2-2-1-16,-1 3 1 0,-6-5 2 0,2 4 0 15,1-4-3-15,-9 4-5 0,4-1-3 0,-6 0-10 16,-3 5-22-16,-2-5-34 0,-5 4-27 0,-6-1-54 15,-1 8-143-15,-4-1-308 0,0 2 136 0</inkml:trace>
  <inkml:trace contextRef="#ctx0" brushRef="#br0" timeOffset="-205010.347">12006 10296 60 0,'0'0'184'0,"0"0"-14"0,0 0-7 0,0 0-12 16,0 0-15-16,0 0-16 0,0 0-6 0,0 0-18 15,0 0-7-15,0 0-10 0,5 0-8 0,-5 0-7 16,0 0-7-16,0 0-4 0,0 0-2 0,0 0-10 16,0 0-9-16,0 0 2 0,0 0-2 0,4 3-5 0,-3-1-2 15,3 3-5-15,1 0 1 0,-4 1 0 16,6 5-3-16,-1-1 0 0,1 5-3 0,0 1 2 16,2-1-4-16,-2 2 5 0,-1 0 3 0,-1-2-3 15,3 3-1-15,-3-1-3 0,0-1-1 0,1 0 2 16,-3-5-2-16,1 0-3 0,-1 0 1 0,0 1-2 15,1-1 2-15,-2-3-6 0,0-1 2 0,0 0 4 16,-1-5-5-16,-1 5 1 0,2-4-2 0,-2 1 1 0,0-4-1 16,2 6 0-16,-2-6 0 0,2 4-1 15,-2-4 3-15,1 3-5 0,-1-3 1 0,0 0 3 0,0 4 0 16,0-4-2-16,0 0-1 0,0 0 1 0,-4-14-1 16,3 11-2-16,1-9 1 0,-3 4 1 0,2-5-2 15,0 2 0-15,-1-6-1 0,1-1 2 0,0 0-3 16,1-1 2-16,0-7-1 0,1 3 0 0,0 4 0 15,-1-1 1-15,3-6-1 0,-2 9-2 0,0-2 1 16,2 2-1-16,0 3-6 0,-1 2-15 0,-1 0-20 16,2 2-22-16,1-2-33 0,-2 2-20 0,2 2-32 15,-1 2-145-15,-1 1-319 0,1 2 141 0</inkml:trace>
  <inkml:trace contextRef="#ctx0" brushRef="#br0" timeOffset="-204509.427">12251 10138 80 0,'3'-5'90'16,"-3"5"-8"-16,1-3-8 0,2 0-2 0,-3 3-7 15,6-4-8-15,-1 2-6 0,-5 2-4 0,9-3-1 0,-5 3-5 16,-4 0 7-16,10 0-5 0,-4 3 4 0,1-2-5 16,-2 2 1-16,0 1-2 0,0 2-6 0,-1 1-3 15,1-2 8-15,-1 2-8 0,0 3 4 0,-2-1-15 16,-2 0 2-16,2 2 1 0,-2-1 0 0,0-1-4 15,-2 1-4-15,1-1 2 0,-3 1-3 0,-1-2 3 16,4-1 2-16,-4 2-1 0,0-3 4 0,2 0 0 16,1-2 1-16,-1 0-2 0,0-1-1 0,0 1 1 15,0 0-3-15,3-3 3 0,0-1-5 0,-3 5 2 16,3-5 0-16,0 0-2 0,-1 4-3 0,1-4-2 16,0 0 1-16,0 0 1 0,0 0-8 0,0 0 5 15,8-9-7-15,-5 5 0 0,3 0-3 0,-2 0 4 16,4-2-1-16,-1 2-1 0,-2-1 1 0,3-2 2 15,1 2-3-15,2-2 1 0,0 1-5 0,1 2-3 16,-3-1 5-16,4-2 0 0,-3 2 2 0,0 3-18 16,-2-3-19-16,6 2-25 0,-5 0-28 0,0 2-31 15,-4 1-117-15,3-3-253 0,-8 3 112 0</inkml:trace>
  <inkml:trace contextRef="#ctx0" brushRef="#br0" timeOffset="-204168.587">12549 10457 124 0,'0'0'137'0,"0"0"-7"0,0 0-12 0,0 0-8 0,15-6-12 15,-10 4-5-15,2 0-3 0,0 1-11 0,3-3 1 16,-3 1-12-16,3-1-3 0,-2 2-7 0,1-2-5 16,2 3-8-16,2-5 0 0,-4 4-5 0,5 0-7 15,-6-1-5-15,-3 1 0 0,5 0 0 0,-2 1-10 16,-3-1-8-16,0 1-25 0,3-2-20 0,-3 2-19 15,-5 1-18-15,6-2-19 0,-6 2-18 0,0 0-92 16,0 0-217-16,4 7 96 0</inkml:trace>
  <inkml:trace contextRef="#ctx0" brushRef="#br0" timeOffset="-203998.348">12623 10577 93 0,'0'3'154'0,"0"-3"2"0,4 5-5 15,-4-5-6-15,7 0-9 0,-7 0-11 0,17-6-9 0,-4 4-7 16,-3-3-13-16,3 0-11 0,2 0-7 16,2 0-10-16,2-3-5 0,1 1-9 0,-1-1-18 15,1 1-37-15,0-1-58 0,-3 0-54 0,-1 4-136 0,-4-2-270 16,-1 0 120-16</inkml:trace>
  <inkml:trace contextRef="#ctx0" brushRef="#br0" timeOffset="-200388.373">13423 10144 63 0,'0'0'64'0,"0"0"0"0,-3-1-5 15,3 1-8-15,0 0 14 0,0 0-4 0,0 0-10 0,0 0 4 16,0 0-10-16,0 0-1 0,0 0 5 0,0 0 3 16,-5-3-4-16,5 3 3 0,0 0-1 15,0 0-5-15,0 0-2 0,0 0-1 0,-7 9-13 0,4-1 11 16,-2 2 5-16,1 1 1 0,0 6-1 0,-1 2 1 15,0 7-2-15,0 1-4 0,0-2 5 0,1-6-8 16,-1 5-6-16,2 1 5 0,0-6-6 0,0 1-2 16,3-1-4-16,3 0 1 0,0-1 2 0,0-2-6 15,1-1-1-15,1 0-6 0,0-1 2 0,3-3-4 16,-1-1 5-16,1-1-4 0,0 1 0 0,1-4-1 0,-1-2-1 16,2 3-1-16,0-4-4 0,1-1-1 15,1-2 2-15,2-3 3 0,-1 0-5 0,-2 0-1 16,6-4 1-16,-3 2 3 0,1-3-5 0,2-1 0 15,-3-4-5-15,-4 5 7 0,4-5-6 0,-2 1 3 0,-2-1-4 16,-3 4 2-16,0-3-4 0,1-3 7 16,-6 0-6-16,2 4 7 0,-1-2-1 0,-1-2-3 15,-1 2-2-15,-1-4 3 0,-3 1 1 0,-1 3-7 0,0-2 7 16,-4-1 0-16,7 4-1 0,-8-1 3 0,1 1 0 16,-1 0 0-16,2 2 2 0,-1 0 4 0,-1 3 6 15,-1 0-1-15,1 2 5 0,-4 0 9 0,3 4-9 16,-4 0-2-16,2 2 1 0,2 0-3 0,-4 2-4 15,1 3 3-15,3 0-5 0,-3-1-2 0,3 1-9 16,0 2-16-16,1 0-14 0,4-1-20 16,-3-1-22-16,5 0-21 0,0 3-26 0,-2-4-23 0,2 2-114 15,-1 0-277-15,2-3 123 0</inkml:trace>
  <inkml:trace contextRef="#ctx0" brushRef="#br0" timeOffset="-199942.229">13860 10420 68 0,'0'0'222'0,"0"0"-8"0,0 0-6 16,0 0-11-16,0 0-17 0,0 0-14 0,0 0-18 16,0 0-14-16,0 0-10 0,-5 3-16 0,5-3-8 15,0 0-8-15,0 0-7 0,0 0-9 0,0 0-7 16,0 0-8-16,0 0-5 0,0 0-9 0,0 0-4 16,0 0-2-16,0 0-9 0,-3-12-11 0,3 12-13 15,-4-4-31-15,1 0-31 0,-1 0-36 0,3 0-47 16,-3 0-41-16,0 2-159 0,0-5-364 0,2 2 162 15</inkml:trace>
  <inkml:trace contextRef="#ctx0" brushRef="#br0" timeOffset="-199480.025">14053 10144 103 0,'-4'-1'118'16,"4"1"-9"-16,0 0-9 0,0 0-12 0,0 0-7 15,0 0-4-15,0 0-1 0,0 0-4 0,0 0 1 16,0 0 4-16,0 0 4 0,0 0-2 0,2-6-7 16,-2 6-5-16,0 0 3 0,0 0-2 0,0 0-1 15,0 0-5-15,0 0-5 0,0 0-6 0,0 0-2 16,0 0 2-16,1 14 3 0,-1-8 5 0,1 4 0 16,0 1-5-16,-1-1 1 0,4 5-1 0,-1 1-3 15,0 1 0-15,1-2-9 0,-1 4-1 0,-1-2-4 16,0 0-2-16,2-2-3 0,-3 2 0 0,1-1-6 15,1-1 0-15,1 1-2 0,-4-4-7 0,2 1 2 16,1-1-2-16,-2 0-5 0,0 0-1 0,-1 0 1 16,2-1 2-16,0 0-2 0,-2-1-4 0,-2 2 0 15,2-5-5-15,-2 0-4 0,2 1-18 0,0-3-18 16,-1 1-29-16,1 0-34 0,3-3-33 0,-3 0-36 16,0-3-179-16,-4 4-377 0,4-4 166 0</inkml:trace>
  <inkml:trace contextRef="#ctx0" brushRef="#br0" timeOffset="-198979.622">14226 10137 185 0,'0'0'191'16,"0"0"-23"-16,0 0-16 0,0 0-15 0,0 0-13 15,0 0-15-15,0 0-11 0,6-4-9 0,-6 4-11 16,11-1-4-16,-4 0-10 0,-1 0-5 0,1 0-4 16,1-1-9-16,0 0-3 0,-1-1-2 0,2 2-6 15,-1-2-3-15,3 3-1 0,-5-3-5 0,0-1-2 16,3 3-2-16,-5 1-3 0,1-2-2 0,-5 2-1 15,8-2 2-15,-8 2-3 0,3-3 2 0,-2 1-3 16,-1 2 0-16,0 0 0 0,6-2 1 0,-6 2 0 16,0 0-3-16,5-4 1 0,-5 4 0 0,0 0-2 15,0 0-3-15,0 0 1 0,0 0-4 0,0 0-1 16,0 0 3-16,4 8-1 0,-4-5 7 0,0 3 2 0,4 4 5 16,-3 1 3-16,2 0 0 0,-2 6 9 15,-1 0-2-15,1 2 7 0,2 0-2 0,1 6 1 16,-3-6-4-16,-1 0-1 0,5 1 0 0,-5-2-6 15,0 0-3-15,5-1 1 0,-5 0-2 0,0-1-3 0,4-3-3 16,0-1-1-16,-3 0 1 0,-1-1-4 16,0 0-2-16,0-1 1 0,3 0-13 0,-2-2-17 15,-1-2-19-15,0-1-23 0,0 0-18 0,0 0-10 16,0-3-24-16,0-2-21 0,-1 5-18 0,1-5-12 0,0 0-140 16,-8 1-329-16,8-1 146 0</inkml:trace>
  <inkml:trace contextRef="#ctx0" brushRef="#br0" timeOffset="-198776.328">14280 10415 138 0,'0'0'152'15,"0"0"-3"-15,-5-2-11 0,5 2-10 16,0 0-11-16,0 0-12 0,0 0-10 0,0 0-10 0,-2-2-7 16,2 2-10-16,0 0-8 0,0 0-3 0,0 0-8 15,7-6-4-15,-3 4 1 0,0-2-7 0,1 1-6 16,3 0-2-16,-3-1-1 0,5-2-4 0,-1 1 0 15,1-1-7-15,3-2-2 0,1-1-17 0,0 1-19 16,1-1-30-16,-2-3-43 0,5 0-58 0,-6 5-88 16,2-3-256-16,1 1 114 0</inkml:trace>
  <inkml:trace contextRef="#ctx0" brushRef="#br0" timeOffset="-198537.338">14848 10281 79 0,'0'0'211'0,"0"0"-18"15,-4 2-20-15,4-2-19 0,0 0-15 0,0 0-16 16,0 0-11-16,18-4-13 0,-13 2-9 0,9-3-16 0,-4 1-34 15,-1 3-32-15,4-5-48 0,-3 1-38 0,-1 5-48 16,-2-3-83-16,-2 1-226 0,-2 2 100 0</inkml:trace>
  <inkml:trace contextRef="#ctx0" brushRef="#br0" timeOffset="-198359.639">14803 10462 119 0,'1'5'164'0,"2"-3"-3"16,-2 2-9-16,3-1-11 0,5-3-14 0,-3 2-11 16,7 0-10-16,1-2-10 0,3-2-10 0,5-3-9 15,-2 0-10-15,8-3-8 0,-1-2-23 0,-3 0-29 16,3-1-46-16,-3-4-53 0,-6 6-139 0,-1-1-249 16,-2-1 110-16</inkml:trace>
  <inkml:trace contextRef="#ctx0" brushRef="#br0" timeOffset="-196462.36">15366 10021 104 0,'0'0'186'0,"-2"-3"-18"0,2 3-10 0,0 0-20 15,0 0-13-15,0 0-12 0,0 0-12 0,4 21-9 16,1-3-7-16,-1 6-3 0,-1 3-7 0,3 0-17 15,-2 2-2-15,2 0-4 0,-2 0-6 0,2 0-5 16,-2 1-2-16,1-2-5 0,-2-1-6 0,4-2-2 16,-3 3-1-16,-2-10-3 0,5 0-2 0,-3-4-2 15,-3-1-2-15,1-3-3 0,0 1-3 0,-1-3-8 0,1 1-11 16,1-4-21-16,0 1-17 0,-3-2-6 0,1 1-15 16,-1-3-19-16,0-2-21 0,0 0-18 0,0 0-109 15,0 0-253-15,0 0 112 0</inkml:trace>
  <inkml:trace contextRef="#ctx0" brushRef="#br0" timeOffset="-196035.404">15529 10130 6 0,'0'0'141'0,"5"-1"-7"0,-5 1 0 15,0 0-14-15,17 1-14 0,-7-2-6 0,0 1-15 16,3-2-6-16,0 1-8 0,2 0-6 0,2-2-8 16,-1 1-8-16,-3 0-3 0,3 1-6 0,-4-1-4 15,3-1-2-15,-4 2-3 0,0 0-1 0,-2 1-4 16,-4-2 0-16,2 0-5 0,-1 2-4 0,-1-2 1 16,-5 2 0-16,9 0-4 0,-9 0 4 0,4-3-3 15,-4 3 6-15,2-2-4 0,-2 2 6 0,2-6 1 0,-2 6 2 16,0 0 2-16,0 0 2 0,0 0 0 15,0 0 1-15,0 0 2 0,0 0-1 0,0 0-11 16,0 0 0-16,0 0-3 0,0 0-1 0,0 0-2 0,-8 11 1 16,6-3-5-16,0 3 1 0,1 1 1 15,-3 3-2-15,2 2-3 0,-1 2 2 0,3 0-1 16,0 5 1-16,-1 3 1 0,2-1 1 0,-1-1-1 16,0 1 2-16,0-7-3 0,3 5-1 0,-3-4-1 0,0-1-3 15,2 1 1-15,0-1-1 0,0-2 1 0,-1-2-5 16,-1-1-10-16,0-3-9 0,0 2-8 0,2-2-12 15,0-1-24-15,-2-4-6 0,0 3-30 16,1-5-24-16,-2 0-19 0,-1 0-116 0,0 1-278 0,2-5 123 16</inkml:trace>
  <inkml:trace contextRef="#ctx0" brushRef="#br0" timeOffset="-195825.346">15635 10381 180 0,'0'-5'165'16,"0"5"-20"-16,0 0-11 0,0 0-13 0,2-4-14 15,2 1-5-15,0 0-15 0,1 1-11 0,4-2-5 16,3-1-7-16,-1-1-6 0,1 1-6 0,4-3-9 16,1 0-4-16,-2 2-10 0,3-2-14 0,-2 1-31 15,0-3-33-15,3 3-29 0,-1-1-24 0,-2 3-106 16,-4-1-224-16,1 2 99 0</inkml:trace>
  <inkml:trace contextRef="#ctx0" brushRef="#br0" timeOffset="-195519.714">16007 10195 158 0,'0'0'153'0,"0"0"-6"0,0 0-8 15,-9 16-9-15,9-8-7 0,-1-3-5 0,-1 3-8 16,0 1-6-16,1 3-7 0,1-2-8 0,-2 2-5 15,1-2-10-15,2 2-6 0,-1-2-7 16,0 1-3-16,2-1-7 0,0-2-5 0,-1-1-3 0,2-1-4 16,1 0-6-16,-3-1 2 0,1 0-6 15,2-1-5-15,-1-1-2 0,1-1 0 0,0 1-4 0,1-2 1 16,0 0-5-16,-5-1 3 0,0 0-5 0,9-5-1 16,-7 3-3-16,3-1 0 0,-1-2 2 0,-1 1-1 15,-1-1-5-15,1-2 5 0,-1-1-4 0,-2 2-2 16,2-2 0-16,-4 0-1 0,2-1 3 0,-3 1-2 15,-1 0-10-15,1 3-9 0,-4-4-14 0,4 5-17 16,-4-1-18-16,1 0-16 0,2 0-12 0,-3 1-20 16,0-1-31-16,1 2-127 0,-2 3-292 0,1-3 129 15</inkml:trace>
  <inkml:trace contextRef="#ctx0" brushRef="#br0" timeOffset="-195178.976">16145 9951 195 0,'0'-6'189'0,"0"6"-17"0,0 0-16 0,-3-4-18 15,3 4-11-15,0 0-16 0,0 0-12 0,0 0-11 16,0 0-6-16,-1 15-6 0,0-3-7 0,-2 0-4 15,3 2 1-15,-4 6-4 0,3 6 1 0,-3-2 2 0,3 3-2 16,-2 4 0-16,-2-1 0 0,2 2-1 16,0-1 1-16,-5 5 0 0,4-2-7 0,0 2-2 15,-1-2-3-15,-4 0-6 0,2-2-4 0,-1 1-2 16,0 1-5-16,0-4-3 0,-1 1 0 0,3-2-9 0,1-2 0 16,-2 1-2-16,2-9-14 0,-2 8-17 0,3 0-21 15,-2-9-21-15,3-3-23 0,-2 1-18 16,2-4-17-16,1-5-19 0,0 0-8 0,2 1-16 15,-2-4-9-15,2 0-119 0,0-4-305 0,-3 1 135 0</inkml:trace>
  <inkml:trace contextRef="#ctx0" brushRef="#br0" timeOffset="-194881.005">16173 10400 187 0,'0'7'181'16,"-1"0"-17"-16,1 4-15 0,-3-1-16 0,3-1-13 16,0-2-10-16,4 3-11 0,-4-3-12 0,4 3-11 15,-3-3 0-15,4-2-8 0,-1 0-14 0,-2 1-7 16,3-2-4-16,2-2-4 0,-2-2-8 0,1 3-2 16,-6-3-4-16,15-3-3 0,-9 1-2 0,3-2 2 15,-3-2-8-15,-1 1-1 0,-1 1 0 0,1-1 2 16,-1 0 1-16,-2-3-4 0,0 0-5 0,-1-1-2 15,-1 0 4-15,0 2-4 0,-1 0 3 0,-1-1-4 16,-2 1 1-16,-1 4-2 0,-1-2 2 0,0 0-12 16,-3 4-13-16,-1-2-20 0,-4 5-27 0,2 0-29 15,-1 2-31-15,-4 2-134 0,-3-1-281 0,5 1 126 16</inkml:trace>
  <inkml:trace contextRef="#ctx0" brushRef="#br0">17503 10043 14 0,'0'0'95'0,"0"0"-14"0,0 0-10 0,0 0 0 16,0 0-9-16,0 0-16 0,0 0 6 0,10-8-10 16,-10 8-4-16,0 0-5 0,4-3 2 0,-4 3 0 15,0 0-12-15,0 0-2 0,0 0 11 0,0 0 5 16,5-1 4-16,-5 1 0 0,0 0 5 0,0 0-4 15,0 0 5-15,0 0-10 0,0 0 10 0,0 0-6 0,0 0 3 16,1-5-10-16,-1 5-2 0,4-5-2 16,-2 2 0-16,-2 3-4 0,0-4-1 0,0 4-1 15,4-4-8-15,-3 0 3 0,1-1 1 0,1 1-3 0,-2-1 0 16,2 0 2-16,-1 0 0 0,1 0-7 0,-2-1 6 16,3 2-7-16,-2-4-1 0,2 2-1 0,-1-3 3 15,2 1 5-15,-3 1 0 0,3 0-5 16,-1-4-2-16,0 3 6 0,1-1-4 0,1 1 0 0,-1 0-6 15,-1-1 1-15,-1 1 2 0,4 3-4 0,-3 0 6 16,-1 1-2-16,1-3-6 0,0 4 5 0,0 1-5 16,-3-1-3-16,3-1 6 0,2 2-3 0,-6 2-2 15,4-4-1-15,-4 4-1 0,8 0 1 0,-8 0 2 16,5 5 7-16,-1 0 9 0,-3-2-7 0,4 4 6 16,-1 2-4-16,0 1 1 0,-3 1 3 0,3-2-2 15,-3 3-4-15,3-1 5 0,3-1-1 0,-1 0-4 16,-2 2 0-16,1-4 0 0,1 2 1 0,2-1 2 15,-1-1 5-15,1-2-5 0,0 0 1 0,1-1-1 0,0-1-1 16,2 1-1-16,0-5 2 0,1 3-6 16,0-4 1-16,0 2 0 0,0-2 1 0,-2-1 1 15,0-1-5-15,3-1 5 0,-1 2-6 0,-1-3 2 16,-3 2-10-16,4-5 9 0,-5 1-3 0,2 0 8 0,0 0-13 16,0-3 7-16,0 1 1 0,-3-1-3 0,1-1-7 15,0 3 8-15,0-2 1 0,-2 0-1 16,-3 3 1-16,1 2-1 0,-2-1 2 0,3 1 4 0,-3 0-3 15,3 1-1-15,-4 2-1 0,0 2-1 0,3-5-2 16,-3 5-3-16,0 0 3 0,0 0 0 0,0 0 1 16,0 0-3-16,0 0 2 0,-4073 10 0 0,8157-7 4 15,-4082 1-9-15,0 0 0 0,-1 0 7 0,3 1-5 16,-2 2-1-16,1-3 4 0,2 0-2 0,-1 1 1 16,0-2-1-16,1 3 2 0,4-3 0 0,-4-2 0 15,8 2-1-15,-3-3-2 0,3 4 2 0,1-6 2 16,0 1-2-16,-1 1-3 0,6-4 2 0,-1 1 0 15,0 1-2-15,1-6-4 0,3 3 11 0,-3-2-3 16,0 3-1-16,0-3 3 0,0 0-4 0,-2 0 2 16,1 2-3-16,-1 0 4 0,-6 1-4 0,2 0 3 15,1 0-7-15,-4 2 6 0,0 1 1 0,4-1-4 16,-7 0 2-16,2 4 1 0,0-2-5 0,-2 2 3 0,0-1-9 16,0 1 11-16,1 2-4 0,2 0 6 15,-2 0-1-15,-2 3 1 0,3 0-1 0,-4-3 1 16,3 5 3-16,1-1-6 0,-4 0 1 0,5 4 0 15,-4-4 2-15,1 1 6 0,-3-6 0 0,0 8-1 0,1-3 1 16,1 0-7-16,-2-1 6 0,-1-4-4 0,1 3-1 16,-2-1 3-16,-1 0-3 0,3-3-1 0,-1 3-2 15,-2-2 0-15,-1-3-15 0,1 7-26 0,-1-5-38 16,0-2-66-16,0 0-195 0,-7 3-369 0,7-3 163 16</inkml:trace>
  <inkml:trace contextRef="#ctx0" brushRef="#br0">23538 9803 10 0,'0'0'126'0,"0"0"-6"0,0 0-17 16,0 0-8-16,0 0-5 0,0 0-11 0,0 0 7 16,0 0-13-16,0 0 3 0,0 0-10 0,0 0-5 15,0 0-5-15,0 0 0 0,3-11 1 0,-3 11-2 0,1-3-3 16,-1 3-7-16,0 0 3 0,3-5-1 16,-3 5 2-16,0-6-7 0,1 2 4 0,-1 2-2 15,0 2 1-15,3-10 2 0,-2 5-7 0,0 2 0 0,-1-4-1 16,4 0-5-16,-3 2-2 0,2-2-2 0,-1 0-1 15,0 0 0-15,1-1-4 0,1-1-1 0,0 2-6 16,-1 2 0-16,1-2-3 0,1 0-3 16,1 1-2-16,-1 0 4 0,0 1-4 0,4 1-4 0,-1 2 1 15,-1-3-3-15,0 3 3 0,1 0 1 0,3 2-2 16,-1 0-3-16,1 2 0 0,-1 1-1 0,0 2 0 16,2-1-2-16,-4-1 2 0,1 4-2 0,0-2 5 15,-2 0-5-15,3 2 0 0,-5 0 0 0,5-1-2 16,0 0 1-16,-6-1 3 0,2 0-2 0,0-3-3 15,-2 1 4-15,4 1-2 0,-2 0-1 16,0-2 0-16,2 0 3 0,-2-2 0 0,7 0-1 0,-5 0 1 16,1-3 0-16,2-1-2 0,-3 3 4 0,3-3-3 15,-1 1 0-15,-1-1-1 0,0-1-2 0,0 2 3 16,-4-2 3-16,3 4-3 0,-3-3-3 0,0 3 5 16,-1 0-4-16,2-1-3 0,-6 2 9 0,11 0-8 15,-11 0 1-15,6 0 5 0,-1 2-4 0,3 0 0 16,-4-1-1-16,1 1 4 0,-1 0 0 0,0 1-3 15,-1-1 1-15,1 0-2 0,2-1 0 0,-6-1 6 0,11 2-4 16,-6-1 0-16,-5-1 2 0,12-3 0 16,-4 3 0-16,-1-1 3 0,0-1-5 0,3-3 0 15,-2 3 2-15,-1-1 3 0,0-1-6 0,-2 1 6 16,2-2 0-16,-1 3-4 0,-1-1 0 0,-1 1 2 16,0 0-2-16,-4 2-4 0,8-3 1 0,-8 3 3 0,7 0 0 15,-7 0 0-15,5 3 2 0,-1-1-4 0,0 0 2 16,1 3 3-16,0 1-3 0,0 0 0 15,-1-1-1-15,4 0 1 0,-3 1 1 0,-1 0-1 0,2-2-3 16,2 0 5-16,-2 1 1 0,1-1-1 0,0-1 3 16,0-2 9-16,0 2 12 0,2-2 7 0,1-1-1 15,-2 0 6-15,4-1-8 0,-2-3 6 0,-1 1-1 16,-4 3 10-16,3-2 0 0,-1 0 5 0,-2 0 2 16,-1 1 4-16,-4 1-5 0,6-3 0 0,-1 1-1 15,-5 2-3-15,0 0-8 0,8-2-4 0,-8 2-2 16,2-3-5-16,-2 3-5 0,0 0-2 0,0 0-19 15,0 0-45-15,0 0-27 0,0 0-39 0,0 0-55 16,0 0-49-16,-15-5-191 0,9 4-437 0,0-2 194 16</inkml:trace>
</inkml:ink>
</file>

<file path=ppt/ink/ink2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1-10-19T05:16:31.926"/>
    </inkml:context>
    <inkml:brush xml:id="br0">
      <inkml:brushProperty name="width" value="0.05292" units="cm"/>
      <inkml:brushProperty name="height" value="0.05292" units="cm"/>
      <inkml:brushProperty name="color" value="#FF0000"/>
    </inkml:brush>
  </inkml:definitions>
  <inkml:trace contextRef="#ctx0" brushRef="#br0">15557 5734 17 0,'0'0'35'0,"0"0"-3"0,0 0 11 0,0 0-4 15,0 0-7-15,0 0 4 0,0 0 8 0,0 0-6 16,0 0 1-16,1-6 0 0,-1 6 2 0,0 0-1 16,0 0 4-16,0 0-1 0,-2-4-2 15,2 4 2-15,0 0-6 0,0 0 6 0,0 0 2 0,0 0-3 16,0 0 2-16,0 0-7 0,0 0 1 0,0 0 1 15,0 0-5-15,0 0-7 0,0 0 0 0,0 0 1 16,0 0-6-16,0 0-6 0,0 0 5 0,0 0-6 16,0 0 3-16,0 0-7 0,0 0-3 0,0 0-1 15,0 0 0-15,0 0 4 0,-8 12-10 0,4-7 7 16,0 1-1-16,2 1 15 0,-3 3-15 0,0 1-7 16,-2 0 7-16,2-1-2 0,-4 4-7 0,3 0 4 15,2 2-1-15,-2-2 4 0,0 2-4 0,1 0 4 16,0-2-5-16,1 3-3 0,3 0 1 0,-3 4 3 15,-1-1 4-15,5 0-1 0,-2 5-1 0,0 0-1 16,4-6 0-16,0 1-6 0,-2 7 8 0,5-2 3 16,-1 0-3-16,0-5-3 0,1 3 0 0,1-5 2 15,0 3-1-15,0-4 2 0,-2 1-1 0,0-1-5 16,1-1 4-16,-4-3 0 0,4-1-2 0,-1 0 5 16,-3-2-6-16,4-1 5 0,-3-1-2 0,-2-1 4 15,2-1-7-15,-2 1 3 0,1-5 2 0,1 4-4 16,-2-3 5-16,1 2-3 0,-1-5 3 0,0 3-3 15,0-3 0-15,0 4 3 0,0-4-2 0,0 0-4 16,0 0-15-16,0 0-17 0,0 0-8 0,0 0-17 16,0 0-14-16,-13-10-16 0,13 3-91 0,-1 1-191 15,0-3 84-15</inkml:trace>
  <inkml:trace contextRef="#ctx0" brushRef="#br0" timeOffset="1066.18">15551 5721 18 0,'0'0'45'0,"0"0"-5"0,0 0-6 15,0 0-3-15,0 0 4 0,0 0-9 0,0 0-5 16,0 0-1-16,0 0 2 0,12 0-5 0,-12 0 1 16,12-1-2-16,-6 0 0 0,3 1-1 0,2-2 2 15,2 1-3-15,2 0-2 0,-2-2 3 0,6 0-6 16,2 3 5-16,-2-5 0 0,1 4 1 0,1 0 0 15,1-1 1-15,1 0 0 0,4-1 2 0,-4 3-4 16,6-4-1-16,-3 0 4 0,3 2-2 0,-1-1 3 16,3-1-8-16,-3 4-3 0,0-4 1 0,4 1 3 15,1-2-2-15,-1 2-2 0,3-1 2 0,-1-2-2 16,1 2-1-16,-1 1 4 0,3 1-4 0,-1-1 0 16,1-2-5-16,-1 0 2 0,2 1 0 0,-3 1 0 15,-1-4-1-15,0 3-1 0,0 0 2 0,-2 3 1 16,-3-4 0-16,2 2-2 0,-3 0 5 0,-5 2-8 15,0-2 0-15,-5 1-1 0,4 2 5 16,-4-3-4-16,0 1 2 0,-1 2-1 0,-5-2 0 0,0-1 0 16,-4 3 2-16,0 2-1 0,-3-2 2 0,3 0 0 15,-8 0 0-15,10 0-1 0,-10 0-5 0,6-2 6 16,-6 2-4-16,8 0-4 0,-8 0 0 0,5-1 5 16,-5 1-1-16,0 0 0 0,8-1 0 0,-8 1 2 15,0 0-1-15,0 0 2 0,0 0 1 0,0 0-3 16,0 0 6-16,6 0-10 0,-6 0-1 0,0 0 5 15,0 0 0-15,0 0 3 0,0 0-3 0,4 2 0 16,-4-2-3-16,0 0 4 0,5 3 1 0,-5-3 1 16,0 0-3-16,2 7 1 0,-2-7 0 0,2 2 4 15,-2 2 6-15,3-1-8 0,-1 1 4 0,-2 0 0 16,1 2 3-16,-1 1 2 0,3-1 3 0,-3 2-6 16,5 1 5-16,-4 3 0 0,-1-2-5 0,2 2 3 15,0 5 2-15,-1 0 2 0,2 1-5 16,-3 0 3-16,1 4 0 0,-1-4 6 0,0 7-3 0,3 0-7 15,-1-4 10-15,2-2 3 0,-1 7-13 0,-3-4 5 16,5 3-2-16,-4 1-5 0,4 1 3 0,-1 2-1 16,0 1 2-16,-3 1 0 0,-1 0 5 0,0-3 2 15,4 1-2-15,-4-1-4 0,5 4 0 0,-5-6-1 16,-2 1 0-16,2-2 0 0,1-7-2 0,-1 1-1 16,0-2-4-16,1-2-1 0,-1 1 0 0,0-5 4 15,0 1-1-15,0-4-1 0,-1 3 2 0,1-4-4 16,1 0-4-16,-2-2 4 0,2 0-3 0,-2-2 1 15,1-3 3-15,0 8-1 0,0-6-1 0,0-2 3 16,0 4 1-16,0-4-3 0,-1 5 3 0,1-5 1 16,0 0 3-16,0 0-3 0,0 0 4 0,0 0 0 15,0 0-2-15,0 0-2 0,0 0-4 0,0 0 6 16,0 0-1-16,-9-10-4 0,9 6-2 0,0 4 0 16,-3-5-3-16,2 1 2 0,-2 1 0 0,3 3 3 15,-5-5-2-15,-1 2-1 0,3 0-8 0,-1-1 1 16,-1-1-10-16,0 3 6 0,-5-2-9 0,1-1 10 15,0 2-4-15,-6 1-7 0,-2-1 2 0,-3 3 2 16,-1-3 5-16,-7-1-4 0,-5 1 1 0,-3 1 2 16,-14 0 6-16,-6 1-5 0,-4 1-2 0,-3-2 6 15,-29 5 2-15,26-1-9 0,-35 7 5 0,4-2 6 0,-2 2-2 16,4 2 7-16,-1 2-1 0,0-4-1 0,7 1 2 16,26-6-4-16,-2 2-6 0,3-2 6 15,5-2-6-15,0 1-30 0,19-3-34 0,-14 2-118 16,11-2-205-16,4-1 91 0</inkml:trace>
  <inkml:trace contextRef="#ctx0" brushRef="#br0" timeOffset="9240.185">12493 5762 18 0,'0'0'69'16,"0"0"-7"-16,-8-3 2 0,8 3-11 0,-4-1 7 16,4 1-6-16,0 0 8 0,-6-4-6 0,6 4-3 15,-4-1-10-15,4 1 4 0,0 0-1 0,-2-5-4 0,2 5-12 16,0 0 13-16,0 0-5 0,0 0-3 16,0 0-7-16,-4-1 7 0,4 1-8 0,0 0 1 15,0 0-5-15,0 0-5 0,0 0 0 0,-3 11 3 16,2-9 6-16,1 5-7 0,-3 1 0 0,2 1-4 0,-2 3 4 15,2 3-5-15,-3-1 8 0,4 3-9 0,-1 0-8 16,-3 0 1-16,4 4 5 0,4-1-2 0,-3 6 10 16,2 0-8-16,-1 0-4 0,2 3 9 15,0-5-6-15,0 3 1 0,-1-3 4 0,4 2-1 0,-3-6-6 16,4 6-2-16,-5-6 5 0,5 2-4 16,-4-4-4-16,5-2 1 0,-4 1 4 0,1 0-4 15,-2-5 4-15,0-1-3 0,-1 2 7 0,2-3-9 16,-4-1-4-16,3 0 0 0,-3-4 1 0,0 0-3 15,1 0-14-15,-1 0-5 0,-1 0-3 0,0-4-5 0,0-1-21 16,0 4-13-16,0-4-11 0,0 0-20 0,0 0-89 16,-7-9-197-16,5 2 88 0</inkml:trace>
  <inkml:trace contextRef="#ctx0" brushRef="#br0" timeOffset="10148.149">12448 5715 62 0,'1'-4'59'0,"3"2"-7"15,1-3-10-15,-1 4 2 0,1-3-4 0,8-3-2 16,-4 3 0-16,1-1 5 0,8-3-11 0,-1 2-2 15,2-2 5-15,1 1-5 0,7-3 4 0,0 1-5 16,6 0 3-16,-4 0-7 0,1 0-3 0,7 1 4 16,-4 0-4-16,4 2-1 0,-1-4-3 0,1 5 10 15,4-1-11-15,13-2-4 0,-15 1-1 16,11-1 4-16,-11 1-3 0,1 2 1 0,10-1-4 0,-13-2 5 16,4 3-4-16,-5 0 1 0,3-2-8 0,-1 4 4 15,15-6 2-15,-17 6-3 0,0-4 0 0,2 0-4 16,-2 4 4-16,0-2 5 0,-4 0-5 0,-2 2-2 15,-2-1-9-15,-6 1 3 0,1 1 6 0,-4 0-4 16,-7 1 9-16,3 0-11 0,-5 1 3 0,-1 0 3 16,0 0-15-16,-2-3 15 0,-7 3-3 0,10 0-5 15,-10 0 6-15,9 0-2 0,-9 0 6 0,7 0-5 16,-7 0-1-16,0 0 3 0,0 0 4 0,8 0 0 16,-8 0 3-16,0 0-10 0,0 0 4 0,0 0 0 15,6 0-3-15,-6 0 0 0,0 0-2 0,6 3-7 16,-4 1 10-16,3 1 3 0,-1 2-8 0,-1-1 14 15,3 5-8-15,-1-1 17 0,-1 5-3 0,4 2-6 16,-2 0 3-16,3 7 5 0,0 5 0 0,1-5-2 16,-1 3 0-16,-1-1 3 0,1 1 9 0,-3-1 0 15,3 0-7-15,3 4-1 0,-4-5 6 0,0 2-3 16,-1-2-2-16,-1 0-2 0,0-6 0 0,-1 1-1 16,-1-1 2-16,-1 0 6 0,1 0 0 0,0 6-3 15,-2-5-7-15,1-1 7 0,-2-7-5 0,5 7 0 16,-3-2-1-16,-2 2-5 0,0-4 9 0,3 2-5 15,-1-1 1-15,-3-4-2 0,1 1-3 0,-2-1 2 16,1-2-2-16,0 1 1 0,0-1 1 0,-1-2 2 16,-1 1-2-16,2-1-5 0,0-4 5 0,0 3-5 15,0-1 1-15,-2-4-1 0,4 1-3 0,-2-3-1 16,0 7-4-16,0-3 4 0,0-4 5 0,0 3 5 16,0-3 1-16,-4 4-1 0,4-4-5 0,-6 3 2 15,0 1-1-15,1-3-6 0,-6 1 1 0,1 1 1 16,-3 1-3-16,-1 1-1 0,-6 1 2 0,1-2-4 15,-3-1 3-15,0 1-1 0,-6 3-4 0,-5 1-2 16,-2 1 1-16,-3-1-8 0,-16 5-1 0,-2 0-1 16,-4 3-6-16,1 0 0 0,-6 1 3 0,-22 9 0 15,22-9 5-15,-24 8-2 0,2-4-2 0,-4-1 8 16,31-4 1-16,0-5 4 0,-1-1 15 0,3 3 1 16,3-5 11-16,16-4 9 0,1 0 3 0,3-3-1 15,4 2 6-15,7-3 0 0,5 2 0 0,6-1-1 16,1-1-1-16,1 1-8 0,4-1 0 0,1 0-5 15,6 0-3-15,-11 1-5 0,5-1-1 0,6 0-5 16,-7 0 1-16,7 0-6 0,0 0-2 0,-8 2-6 0,8-2-20 16,0 0-19-16,0 0-24 0,0 0-33 15,-9-2-44-15,9 2-55 0,-12 5-162 0,3-1-382 16,-2-1 170-16</inkml:trace>
  <inkml:trace contextRef="#ctx0" brushRef="#br0" timeOffset="13187.669">14228 6024 25 0,'0'0'73'0,"0"0"-3"0,0 0-5 0,0 0-12 16,0 0 1-16,0 0-16 0,0 0 3 15,0 0-4-15,0 0-6 0,0 0-2 0,0 0-6 16,0 0-1-16,0 0-1 0,0 0 1 0,0 0-3 0,0 0-7 16,0 0 2-16,0 8 4 0,3-4-10 15,-2-2 1-15,3 3 2 0,-1 1-2 0,0-2-1 16,0 1-2-16,-2 1-2 0,3 0-4 0,-3-4 1 15,2 3 2-15,-1 0 3 0,1-5 0 0,1 5-2 16,-2 0 1-16,2-3 0 0,-3 0-2 0,2 1 2 0,-3-3-2 16,7 2 4-16,-7-2 4 0,0 0 10 15,13-2-10-15,-13 2 5 0,12-3 1 0,-6 0 6 0,1-2-3 16,0-1-17-16,3 1 10 0,-3-1 0 16,-1-1-6-16,1 0 3 0,1 0 1 0,0-2 0 15,1-1 0-15,-1 0 3 0,1 1-5 0,1 0 0 0,-1-3 1 16,4 3 13-16,-2-3-13 0,1 1 5 0,-1-2 7 15,-2 5-14-15,2-1 4 0,-3 1-3 0,0 1-3 16,0 1 0-16,-1 1 5 0,0 1-4 0,-4-2 8 16,0 4-9-16,2-1-4 0,-2 1 1 15,1 0 3-15,-1-1 3 0,-3 3-2 0,0 0 2 0,4-6-2 16,-4 6-5-16,0 0 1 0,1-1-1 0,-1 1 0 16,0 0-2-16,0 0-4 0,0 0-25 0,0 0-37 15,0 0-44-15,4-3-58 0,-4 3-181 0,0 0 81 16</inkml:trace>
  <inkml:trace contextRef="#ctx0" brushRef="#br0" timeOffset="14930.903">17161 5963 67 0,'0'0'63'16,"0"0"3"-16,0 0-6 0,-4-2-13 0,4 2 10 16,0 0-14-16,0 0 2 0,0 0 2 0,-6-2 0 15,6 2-8-15,0 0 2 0,0 0 0 0,-7-1-3 16,7 1-4-16,0 0-4 0,0 0-2 0,0 0-10 16,-4-3 1-16,4 3 4 0,0 0-3 0,0 0-7 15,0 0 2-15,0 0-7 0,0 0 9 0,0 0-5 16,0 0-18-16,0 0 22 0,0 0-10 0,0 0 3 15,0 0-1-15,0 8-4 0,0-8 6 0,5 5-7 0,-3-3-10 16,0 1 10-16,-2-3 9 0,6 5-9 0,-4-3-2 16,-1 1 5-16,4 1-4 0,-2-1-2 15,-2 0-3-15,4-1 5 0,-5-2-1 0,4 4-3 16,-1-1 2-16,-3-3 2 0,5 2 6 0,-5-2-7 16,3 5-2-16,-3-5-2 0,4 2 0 0,-4-2 3 0,4 4 4 15,-4-4 5-15,0 0-5 0,4 2-6 0,-4-2 6 16,1 3 2-16,-1-3-11 0,0 0 7 15,0 0-1-15,0 0-1 0,7 1 0 0,-7-1 3 16,0 0 5-16,0 0-11 0,0 0 6 0,10-5-6 16,-9 3 11-16,4-2-10 0,-1 1 0 0,1-1 3 0,-1-1-2 15,5-1 6-15,-4 1 2 0,3-4-8 0,1 1 6 16,5-2-5-16,-1-3-3 0,1 0 3 16,0 3 0-16,2-6 3 0,0 3-8 0,-1 0 12 15,0 1-11-15,0-1 3 0,1 1-1 0,-2 0 10 0,-4 4-17 16,-1 2 5-16,0 0 6 0,-4 2-1 0,2-2 3 15,-1 0 4-15,-3 5 8 0,2-2 15 16,-4 1-6-16,4-1 1 0,-5 3-6 0,5-6 1 16,-2 6 3-16,-3 0-6 0,0 0 4 0,4-3 4 15,-4 3-6-15,0 0 0 0,0 0 2 0,0 0-5 0,0 0 3 16,2-2-10-16,-2 2 0 0,0 0 3 0,0 0-3 16,0 0-6-16,0 0-24 0,0 0-23 0,0 0-49 15,0 0-123-15,-11 5-232 0,3-1 103 16</inkml:trace>
  <inkml:trace contextRef="#ctx0" brushRef="#br0" timeOffset="27645.234">15501 6517 13 0,'0'0'36'15,"0"0"-1"-15,0 0 2 0,0 0-2 0,0 0 5 16,0 0-4-16,0 0-5 0,0 0 7 0,0 0-1 16,0 0-4-16,-3-2-3 0,3 2 1 15,0 0-5-15,0 0 5 0,0 0 2 0,0 0-5 16,0 0-2-16,0 0-5 0,0 0-2 0,0 0-1 15,0 0-5-15,0 0 4 0,0 0-6 0,-4-3 1 0,4 3-1 16,0 0-7-16,0 0 3 0,0 0-4 0,-1 10 6 16,1-3-2-16,1 2 7 0,2 2-11 0,-3 1 3 15,1 5-2-15,2 0-2 0,-3 4 4 16,0-1-6-16,5 4 1 0,-4 0-2 0,-1 2 3 16,3-6 4-16,-2 0-3 0,4 0-1 0,-2 5 0 0,-1 0 2 15,2-7-2-15,-1 2 2 0,-2-3-4 0,1 3 0 16,0-4 0-16,-1 0 6 0,-1 0 0 0,3-1-4 15,-2-3-1-15,-1 0 3 0,0-2-3 16,1 0 3-16,-1-3 3 0,1-1-11 0,-2 0 2 16,2 0 5-16,-1 0 6 0,0-4-5 0,2 3 0 0,-2-2-4 15,0-3-8-15,0 5-18 0,0-5-22 0,-3 4-78 16,3-4-135-16,0 0 60 0</inkml:trace>
  <inkml:trace contextRef="#ctx0" brushRef="#br0" timeOffset="28883.897">15438 6442 5 0,'0'0'27'0,"0"0"1"0,0 0-5 15,12 5 0-15,-12-5 0 0,0 0-4 0,11 0 1 16,-11 0 1-16,14-2 1 0,-9 2 0 15,4 0-2-15,3-2 0 0,-2-1-2 0,4-1 0 0,-1 1-3 16,5 2 0-16,1-3 2 0,0 1-1 0,3-1-4 16,-1-1 2-16,10 2-3 0,-5 0 2 15,1-4-2-15,1 3-1 0,1 0-1 0,1 0 0 16,-4-3 3-16,4 5-7 0,-2-3 1 0,1 3-1 16,-1-2 1-16,3 3-1 0,-3-2 1 0,1 1-3 15,-1-1 1-15,3 0 3 0,0-1-4 0,-2 3-3 0,1-3 1 16,2 0 4-16,-2 0 3 0,2 0-5 0,0 0 1 15,0-3 5-15,4 1 1 0,-4 0-5 16,0 0-2-16,0 1 6 0,-2-1-7 0,1 0 6 0,-3-1-4 16,-2 3-2-16,-6 1 4 0,-1 0 1 15,-1-3-3-15,-1 1 2 0,-2 2-6 0,-2 1 5 0,0-3-5 16,0 4 1-16,-1-3 1 0,-3 4 0 0,2-3-5 16,-3 3 7-16,-1 0-7 0,3-3 6 0,-2 2-3 15,-1-2 0-15,-3 1 0 0,1 1 0 0,1-1 4 16,-6 2-1-16,10-2 1 0,-5 2-4 15,-5 0 1-15,9-3-1 0,-9 3 0 0,6 0 2 0,-6 0-1 16,7-2-2-16,-7 2-2 0,3 0 10 0,-3 0-5 16,0 0-3-16,0 0-3 0,0 0 4 15,7-2 1-15,-7 2-3 0,0 0 4 0,0 0-4 0,0 0 2 16,0 0 0-16,0 0 0 0,0 0 0 16,0 0-3-16,0 0 3 0,3 4 2 0,-3-4-1 15,0 0 6-15,4 2-7 0,-4-2 7 0,4 6 0 0,-2-1-4 16,1-1 2-16,1 1-8 0,1 5 0 0,0 0 5 15,2 4 7-15,-1 4 3 0,2 0-4 16,2 9 3-16,-2-1 4 0,1 1 0 0,-2 2 1 0,2-2 1 16,0 2-1-16,0-2-1 0,1-1-2 0,-2-1 5 15,-2 1-3-15,7-2 0 0,-8-6-7 0,4 0 1 16,-1 2 3-16,-3-4-1 0,5 2-3 0,-2-2-1 16,0-1 2-16,-1 2 0 0,-2-5-2 0,0 2 6 15,0-2-6-15,2 2-2 0,-2-3-2 0,1-1-2 16,-2-1 3-16,1 1 4 0,-2-2-1 15,0-1-6-15,-1-1 8 0,1 1-4 0,-1-1-3 0,0-1 2 16,-1 0 7-16,0-3-6 0,-1-2 7 0,4 8 3 16,-4-4-4-16,1-3 8 0,0 3 4 0,-1-4 2 15,2 4 4-15,-2-4 5 0,0 0 0 0,0 0 5 16,2 3-3-16,-2-3-5 0,0 0 3 16,0 0-6-16,0 0-4 0,0 0-4 0,0 0 1 0,0 0-4 15,0 0-1-15,0 0-1 0,0 0-1 0,0 0-5 16,-16-7 3-16,16 7 0 0,0 0-6 0,-8 3 2 15,8-3-5-15,-8 0 2 0,3 1-4 16,5-1 1-16,-15 3-1 0,6-1 1 0,-2 2 5 0,-5 3-8 16,-3-3-8-16,1 3 1 0,-9 4 0 0,0-2-3 15,-1 3 7-15,-2-3-2 0,-2 4-3 0,0 0-3 16,-3 0 2-16,-1 1 1 0,-13 1 10 0,-1-5 0 16,1 3-7-16,-2-2 6 0,0-2-9 0,13-1 7 15,-13 0-5-15,11-3 4 0,0-1 5 0,-16 1-2 16,4-2 2-16,14-2 0 0,3 0 3 0,-1 2 4 15,-1 1-2-15,4-4-2 0,1 2 4 0,0 1-4 16,4-2 1-16,-1 2 0 0,-1-2 6 0,11 2 1 16,-3-2-10-16,2-1 5 0,-1 3-1 0,2-3 0 15,0 0 2-15,6 1 5 0,-1 1-3 0,4-1-4 16,0 0 5-16,3-3-4 0,0 3 0 0,7-1-1 16,-9 1-3-16,9-1-2 0,-7 0-3 0,3 1 2 15,4-1-1-15,0 0 3 0,0 0 3 0,-10 0-7 16,10 0 1-16,0 0-1 0,0 0 3 0,0 0 0 15,0 0 1-15,0 0-6 0,0 0 6 0,-7-1 0 16,7 1-2-16,0 0 4 0,0 0-5 0,0 0 3 16,0 0-7-16,0 0-22 0,0 0-35 0,0 0-65 15,-10 3-122-15,4 1-266 0,-7 0 117 0</inkml:trace>
  <inkml:trace contextRef="#ctx0" brushRef="#br0" timeOffset="38203.89">21740 7340 6 0,'-1'-6'24'16,"-3"3"4"-16,4 3-10 0,0-7 1 0,0 7 1 16,-1-6 1-16,1 4-3 0,0 2-5 0,-4-8 8 15,4 5-4-15,0 0 0 0,0 3-3 0,-2-6 0 16,-1 2-5-16,3 0 4 0,0 4 3 0,-4-6-6 16,4 3-3-16,-2-1 3 0,0 1-5 0,2 3 3 0,-2-7-1 15,-1 5-5-15,1 0 4 0,2 2 1 16,-4-5 2-16,1 2-4 0,3 3-1 0,-3-4 2 15,3 4 8-15,0 0-4 0,-2-4 0 0,2 4 3 16,0 0-5-16,-4-4 1 0,4 4 0 0,0 0 1 16,0 0-1-16,-3-2-3 0,3 2-1 0,0 0-4 0,0 0 5 15,0 0-1-15,0 0 1 0,0 0 2 0,0 0-1 16,0 0 1-16,0 0 3 0,-2-3 3 0,2 3-2 16,0 0-2-16,0 0 0 0,0 0 6 15,0 0 2-15,0 0 5 0,0 0-11 0,0 0 3 16,0 0 4-16,0 0 3 0,0 0 1 0,0 0-6 0,0 0-6 15,0 0 11-15,0 0 3 0,0 0-1 16,0 0-1-16,0 0 2 0,0 0-4 0,0 0 6 16,0 0-4-16,0 0-6 0,0 0 16 0,0 0-11 15,0 0-2-15,0 0 3 0,0 0 3 0,0 0-8 0,0 0-1 16,0 0-3-16,0 0 0 0,0 0 0 0,0 0-5 16,0 0 4-16,0 0-1 0,0 0-1 0,0 0-5 15,0 0 0-15,-7-1 8 0,7 1-7 0,0 0-17 16,0 0-21-16,-13 1-39 0,13-1-118 15,-16 0-204-15,4 0 91 0</inkml:trace>
  <inkml:trace contextRef="#ctx0" brushRef="#br0" timeOffset="43507.292">21703 7141 37 0,'0'0'81'16,"0"0"-7"-16,-8-2-7 0,8 2-3 0,0 0-9 15,0 0-3-15,0 0-9 0,0 0-4 0,0 0-2 16,0 0-4-16,0 0-2 0,0 0-7 0,0 0 4 15,0 0 8-15,0 0-4 0,0 0 6 0,0 0-7 16,0 0 0-16,0 0 2 0,0 0-2 0,0 0 0 16,0 0-1-16,0-7 20 0,0 7-6 0,0 0-2 15,0 0-3-15,0 0-4 0,0 0-1 0,0 0-4 16,0 0 3-16,0 0-5 0,0 0-1 0,0 0-8 16,0 0 5-16,0 0-2 0,0 0 1 0,0 0-5 0,0 0 4 15,0 0-6-15,-2-5-3 0,2 5 1 16,0-6-1-16,-1 5-5 0,1 1-6 0,-3-8 6 15,2 4 3-15,1 4-6 0,-1-5 2 0,-2 2 3 16,2-1 2-16,1 4-4 0,-3-7-5 0,2 4 1 0,1 3 1 16,-3-5 5-16,1-2 2 0,2 7-5 0,-4-3 1 15,4 3-3-15,-1-3 3 0,1 3 4 0,-4-6 3 16,4 6 1-16,0-3 4 0,0 3-1 16,-1-3-3-16,1 3 1 0,0 0-5 0,0 0-5 15,0 0-4-15,0 0 5 0,-4 10 1 0,3-2-13 0,-1 4 14 16,0 5-4-16,-3 1 0 0,-1 2-5 15,3 0 3-15,-1-2-5 0,1 6 4 0,1 1 2 0,-1 0-2 16,-1-5 0-16,0 6 3 0,1 0-4 16,0 1 2-16,-2 2 4 0,1-2 2 0,2 4 4 0,-1-4 0 15,2 4-2-15,2 1 4 0,-1 4-6 0,4-5 3 16,-4 5-3-16,3-3 0 0,-1-2-2 0,3 1 0 16,0-2 1-16,-2 0-3 0,1-4-2 0,0 0-6 15,-1-8 9-15,0 2-2 0,2-3-2 0,-3-4 2 16,2-4-4-16,-1 2 11 0,-1-5-13 0,0 0 2 15,-2-1 3-15,2-1 4 0,0-1-8 0,-1-1-1 16,-1-2-10-16,0 0-12 0,0 0-15 0,-3-18-17 16,1 10-18-16,2-6-10 0,-2-5-23 0,1-1-21 15,-1 1-127-15,-4-1-273 0,0-6 122 0</inkml:trace>
  <inkml:trace contextRef="#ctx0" brushRef="#br0" timeOffset="45025.852">21715 7115 17 0,'0'0'75'0,"0"0"7"0,0 0-12 16,0 0 4-16,0 0-7 0,0 0-8 0,-5-4 5 16,5 4-7-16,0 0-8 0,0 0-3 0,0 0-2 15,0 0-4-15,0 0-3 0,0 0-5 0,0 0-1 16,0 0-2-16,0 0-4 0,0 0-3 0,0 0-2 15,0 0-1-15,0 0 1 0,0 0-6 0,0 0-3 0,0 0-2 16,7 10 2-16,-3-6 4 0,-4-4-12 0,7 4 2 16,-3-1 3-16,4-1-4 0,-4-2-2 15,5 3 5-15,0 1-1 0,1-1 2 0,3-1-5 16,0 1 3-16,0-2 4 0,0 1-13 0,4-1 6 16,1 1 3-16,3-3 0 0,-3 1 5 0,3 0-13 15,-1-2 7-15,6 0 4 0,1 1-2 0,1-2-2 0,2-1 6 16,0 0-8-16,0 0-5 0,2 2 2 15,-2-1 2-15,2 2-4 0,-1 0 5 0,0-3 0 16,-1 2 2-16,1 2-1 0,0-1-3 0,1-2 5 0,2 1-9 16,-3 2 2-16,2-2 2 0,0-1 3 0,-1 0-4 15,0-1-3-15,1 1 7 0,-2-1-3 0,2-1-7 16,-4 0 9-16,2 2 3 0,-1-2-6 16,0-1 9-16,-5 4-4 0,5-2-1 0,0-1-5 15,-2 1 4-15,-5 3 0 0,-1-2-2 0,5 1-2 0,2 2 2 16,-9-1-4-16,1-1 7 0,0 2 1 0,1 0-1 15,-3-1-7-15,3 1 6 0,-3 1 2 0,5 1-5 16,-5-4 8-16,0 4-2 0,2-2-1 0,-3-2 4 16,6 1-7-16,-6 1 1 0,-4 0-1 0,0 0-3 15,-1 0 9-15,1-2-13 0,-2 0 10 0,-1 4 1 16,0-4-1-16,-2 1-4 0,2-1 7 0,-2 2-10 16,-3 0 1-16,2 0 9 0,-1 0 10 0,2-2-17 15,-1 2 3-15,-3-1-5 0,0-1 10 0,-5 2-3 16,9-1-6-16,-9 1 4 0,9 0-1 0,-5-1 3 15,-4 1-9-15,6-1 1 0,-6 1 9 0,0 0-1 16,9 0-4-16,-9 0 4 0,0 0-4 0,4-4 2 16,-4 4 1-16,0 0 0 0,5-1 3 0,-5 1-4 15,0 0-4-15,0 0 0 0,0 0 3 0,0 0 2 16,7-2 9-16,-7 2 5 0,0 0 2 0,0 0-4 16,0 0 2-16,0 0 5 0,0 0-6 0,0 0-8 15,0 0 9-15,0 0-8 0,0 0 3 0,0 0-5 16,2 7 2-16,-2-7 0 0,0 0 4 0,0 6-2 15,0-4-2-15,0 6-2 0,5-3 0 0,-5 6 6 16,3-1 0-16,-2 4 0 0,2 1-2 0,-2 2 4 16,0 0-4-16,2 1-1 0,-2 2-3 0,2 7 11 15,-1-5-6-15,0 4 0 0,0 2-3 0,1-7 2 16,-2-3-2-16,0 5 2 0,2-3-5 0,-1-2-2 16,0 3 4-16,0-3-3 0,-1 1 9 0,1-3-7 15,0 2-7-15,0-2 7 0,0 0-1 0,2 1 1 0,-4-1-5 16,0-6 2-16,1 6 1 0,-1-2-3 0,0-3 3 15,0 2 2-15,-1-1-2 0,0-2-6 16,1 2 0-16,-3-5 0 0,3 4 2 0,0-2 4 16,0-2-2-16,0-3 0 0,0 2-11 0,0 3 8 0,-2-5-2 15,2 0 6-15,0 0-7 0,-2 1 5 16,2-5 1-16,0 4-5 0,0-4 2 0,0 4-9 16,0-4 10-16,-1 7 1 0,1-7-2 0,0 0 1 15,0 0 0-15,0 0 0 0,0 0-2 0,0 0 1 16,-1 2 3-16,1-2 4 0,0 0 3 0,0 0 2 0,0 0-3 15,-8 0-1-15,8 0 0 0,0 0-1 0,0 0-1 16,-14 0 0-16,9-2-8 0,5 2 3 16,-12 0 4-16,5 0-3 0,0 0-4 0,-2 0 2 15,3-3 2-15,-7 3-5 0,2 0 2 0,-5 0-3 16,0 3 4-16,-2-1-2 0,-4 1-1 0,-4 1-1 0,5-3-4 16,-10 3 1-16,-2 3 4 0,0-5-1 0,-2 2-4 15,0 3 0-15,-4-1 4 0,2 0-1 0,-13 3 6 16,11-3-5-16,-12 1-2 0,12 0 3 0,-12 2 2 15,14-1-4-15,-15 1-1 0,13-4 5 0,1 3-2 16,-12 1 0-16,13-2 1 0,-3 1 0 0,2-3 0 16,2 4-3-16,2-4 1 0,-1 2 3 0,-1 0-7 15,7 0 3-15,-2 0 2 0,1 1 1 0,2-2-2 16,6 0-2-16,-5 2 4 0,-1 1-1 0,5-2 2 16,-6 2-1-16,1 0-1 0,2 3 4 0,-1-3-1 15,-2 2-1-15,3 0-1 0,-3 3 0 0,-2-4 1 16,3 2-2-16,-1-3 1 0,2-1 3 15,-3 0-3-15,5-3 0 0,1-1 3 0,3-1 0 0,0-1 3 16,1-1-2-16,1-1 2 0,2-1 3 0,3-1 4 16,2 0-3-16,-2-2 1 0,3 3 1 0,2-2 4 15,-1-1-3-15,3 3-5 0,0 0 4 0,1-1 2 16,-2 0-8-16,3-1 1 0,-1 1-4 0,6 2 3 16,-11-3 2-16,5 1-4 0,1 0 2 0,5 2-2 15,-9 0-3-15,2 0 1 0,7 0 3 0,0 0-6 16,-11-2 6-16,11 2-5 0,-6-1 1 0,6 1 2 15,0 0-1-15,-5 0-1 0,5 0-4 0,0 0-1 16,0 0 3-16,-6-1-3 0,6 1-1 0,0 0 4 16,0 0-10-16,-4 4-13 0,4-4-27 0,-1 4-34 15,1-4-36-15,-4 3-31 0,4-3-29 0,-6 1-98 16,6-1-301-16,0 0 133 0</inkml:trace>
  <inkml:trace contextRef="#ctx0" brushRef="#br0" timeOffset="-101605.449">2176 4991 84 0,'0'0'76'0,"0"0"-6"16,-7-3-10-16,7 3-7 0,0 0-3 0,0 0-1 15,0 0-10-15,0 0 3 0,0 0-8 0,0 0-5 16,0 0 5-16,0 0 3 0,0 0 7 0,0 0-5 16,0 0 1-16,0 0 5 0,0 0 1 0,0 0 2 15,0 0 2-15,0 0-5 0,0 0 4 0,0 0 1 16,0 0 5-16,0 0-14 0,0 0-7 0,0 0-4 15,0 0 0-15,0 0 1 0,0 0-8 0,0 0 0 16,0 0-8-16,0 0-2 0,0 0 1 0,0 0 2 16,0 0-4-16,0 0-8 0,0 0 3 0,0 0-2 15,0 0 7-15,0 0-3 0,0 0 1 0,0 0 0 16,9 9-5-16,-8-6-5 0,2-1 6 0,3 2-2 16,-2-1 0-16,0 3-2 0,1-1 2 0,-1 4 1 15,0-2-4-15,6 1 3 0,-5 0-3 0,4-1 0 16,-4 3 2-16,3-1-5 0,-2 1-2 0,1 1 8 15,-1-3-1-15,-2 5-3 0,6-4 1 0,-5 3 4 16,4-3-10-16,-5-1 5 0,2 2 3 0,1-1 2 16,-2 3-3-16,0-3-2 0,-1-1-1 0,0-3 1 15,-3 3 7-15,3-3-10 0,-2-1 1 0,0 1-1 16,0 0 3-16,-2-5-2 0,5 7 1 0,-5-7 6 16,1 4-4-16,-1-4 2 0,3 4-3 0,-3-4 5 15,0 0 13-15,2 4 14 0,-2-4 3 0,0 0 5 16,0 0-4-16,0 0-6 0,0 0-1 0,0 0-4 15,0 0 2-15,-11-12-4 0,5 5-6 0,2 1 0 16,-1-2-7-16,0 0 2 0,-1-4 0 0,-1 2 3 16,2 0 4-16,0-1 1 0,1-2-4 0,0 3 1 15,4-2 1-15,-1-1 1 0,-2 1-2 0,2 2 3 16,0-1-7-16,1-1 2 0,1 1-3 0,-1 0-2 16,1-1 1-16,3 1 2 0,0 1-5 0,-2-1 5 15,3-3-5-15,1 5 6 0,-1-3-5 0,2 4 0 16,-2-2 0-16,-2 3-9 0,4 0 5 0,-2 2 0 15,0 0-6-15,-2-2 8 0,1 5-7 0,-1-3-3 16,-1 2 1-16,1 1-1 0,-3 2 3 0,4-5-12 16,-3 3-7-16,-1 2-15 0,0 0-30 0,0 0-23 15,0 0-38-15,0 0-56 0,0 0-106 0,-9 13-312 16,1-5 139-16</inkml:trace>
</inkml:ink>
</file>

<file path=ppt/ink/ink2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1-10-19T05:22:14.512"/>
    </inkml:context>
    <inkml:brush xml:id="br0">
      <inkml:brushProperty name="width" value="0.05292" units="cm"/>
      <inkml:brushProperty name="height" value="0.05292" units="cm"/>
      <inkml:brushProperty name="color" value="#FF0000"/>
    </inkml:brush>
  </inkml:definitions>
  <inkml:trace contextRef="#ctx0" brushRef="#br0">12412 12327 34 0,'0'0'78'0,"0"0"-5"0,0 0 1 0,0 0-4 15,-1-2 9-15,1 2-12 0,0 0 6 0,0 0-14 16,0 0 6-16,0 0 0 0,0 0-6 0,0 0 11 0,0 0-7 15,0 0 0-15,0 0 0 0,0 0-4 0,0 0-3 16,0 0 0-16,0 0-4 0,0 0 0 16,0 0-4-16,0 0-2 0,0 0-3 0,0 0-7 15,0 0 1-15,0 0-8 0,-9 6 2 0,9-6-10 0,-4 6 6 16,2-2-9-16,-1 3-1 0,-1 0-4 0,4 3 4 16,-2 2-6-16,-3 3 2 0,3 1 2 15,-1 2-2-15,1 2-2 0,-2 10-1 0,2 3 4 0,2 1 1 16,0 2 2-16,4 11-8 0,-2 4 1 0,0 0 3 15,-1-3 3-15,3-1-7 0,1-11 5 0,0 9-4 16,1-8 2-16,-2 9-7 0,1-13 8 0,3 1-2 16,-2-4 0-16,-2-3-10 0,0 1 7 0,2-3-3 15,-2-10 2-15,1 2 0 0,4-1-4 0,-9-3 5 16,5-4-8-16,-5 2 5 0,4-2-4 0,-1-2 2 16,-2-2-4-16,0 1-3 0,-1-2-5 0,0 0-13 15,0-4-24-15,0 3 0 0,0-3-26 0,0 0-6 16,0 0-13-16,-9-11-2 0,4 5-16 0,1-6-5 15,-2-3-108-15,-2 1-240 0,2-1 107 0</inkml:trace>
  <inkml:trace contextRef="#ctx0" brushRef="#br0" timeOffset="1057.327">12334 12449 73 0,'-2'-3'129'0,"2"3"-11"15,0 0-12-15,0 0-6 0,0 0-13 0,0 0-11 16,0 0-3-16,0 0-13 0,0 0-4 0,0 0-14 0,0 0 0 15,0 0 2-15,0 0-10 0,0 0-3 0,0 0 3 16,9-3-6-16,-9 3-1 0,10 0-7 16,-4-2 8-16,1 2-3 0,4-3-10 0,3 2 6 15,-4 0-10-15,10-3 6 0,0 1 1 0,8-2-2 0,3 0-4 16,2-2-1-16,2 0 2 0,14-3-4 16,4 2 4-16,-17 1-3 0,15-2-7 0,-13 6 2 0,-1-1 4 15,3 0-2-15,-2 2-4 0,0-2 1 0,-3 1-3 16,1 3 0-16,-2 0-7 0,-2 0 13 0,-1-3 2 15,-4 6-2-15,-6-6-12 0,-1 3 8 0,0 0-3 16,0-1-2-16,-2 0-2 0,-6 1 1 0,1-3 5 16,-2 2-1-16,-1-2 5 0,-1 3-7 0,0-2-1 15,-4 2 4-15,-2 0 0 0,-3 0-2 0,0 0-4 16,13 0 4-16,-13 0 3 0,7-2-1 0,-7 2-1 16,0 0 1-16,7 0 4 0,-7 0-2 15,0 0 1-15,0 0 0 0,0 0-11 0,0 0 3 0,0 0 7 16,6-1 2-16,-6 1-4 0,5 3-2 0,-5-3-3 15,4 0 3-15,-4 0 0 0,8 2 0 0,-8-2 1 16,5 0 7-16,-5 0-8 0,5 3-1 0,-1-2-4 16,-4-1 10-16,4 4-5 0,-4-4-1 0,5 1-1 15,-5-1-5-15,6 3 7 0,-6-3-3 0,4 0 5 16,-4 0-2-16,2 3 2 0,-2-3-4 0,6 4 3 16,-6-4-6-16,5 3 10 0,-3-1-3 0,-2-2-6 15,5 5 9-15,-5-4-3 0,7 1 1 0,-6 3-2 16,1-1-7-16,2-1 6 0,0 1 5 0,0 1-2 15,1 0-3-15,-2 1-1 0,2 1-4 0,-2 0 11 16,0 2-4-16,2 2-2 0,0 5-1 0,2-1 14 16,-2 4 1-16,9 4 7 0,-5 2-3 0,1 4 3 0,-1-2 2 15,1 4 5-15,3 1-6 0,-4-4 4 16,2 2 0-16,-3 1-5 0,1-2-2 0,-1 3 1 16,1-4-3-16,0-3 4 0,-2 2-6 0,2 0 3 15,-3-1-4-15,0-7 0 0,-1 5-3 0,0-4 3 0,0 6-2 16,-1-2 1-16,1-4-2 0,-3-6-2 0,0 3 1 15,0 3-4-15,2-2 1 0,-4-2 2 16,0-2-2-16,0 1-1 0,0-1 0 0,0-2 2 16,-4-1-3-16,3 1 4 0,1-3-8 0,-3 0 3 0,0 1 1 15,-1-3 1-15,2 0-3 0,-2-2 0 0,1-1 1 16,0 2 1-16,0-1 0 0,-1-2-1 0,-2 3-2 16,3-4-2-16,-3 1-2 0,0-1 3 0,1-1-1 15,-1 1 0-15,0 0-4 0,-1-1 0 0,-2 1 2 16,3 0 1-16,-7-1-6 0,4 0 2 0,-5 2-3 15,1-3-2-15,-1 0 4 0,-4 3-2 0,-2 0-3 16,0-3 0-16,-10 4-5 0,0 0-6 0,-1-1-2 16,-5 0-2-16,1 0-1 0,-4 1 5 0,-10 0-3 15,11-3 8-15,-17 2 2 0,15 1-1 0,-12-2 4 16,12-1 4-16,-12-3 0 0,2-1 12 0,11 1-1 16,-1-1 3-16,-14-4 7 0,0 2-9 0,3-3 13 15,13-1-4-15,-1 2 3 0,0-1-1 0,-9-8 0 16,12 8 3-16,1-2 4 0,1 1-3 0,3-1 4 15,4 3 3-15,7 2-2 0,1-2-2 0,2 7 2 16,4-5-2-16,3 2-3 0,1 3-7 0,4-2 1 16,0 0-10-16,5 2-22 0,-8-1-13 0,8 1-25 15,0 0-32-15,-5 5-38 0,5-5-39 0,5 8-99 16,-2-3-285-16,2-1 126 0</inkml:trace>
  <inkml:trace contextRef="#ctx0" brushRef="#br0" timeOffset="2023.331">14978 12281 79 0,'0'0'127'0,"0"0"-12"0,0 0-6 0,-6 8-17 16,6-8-5-16,0 10-13 0,-3-1 0 0,3 0-11 15,0-1-7-15,0 4-2 0,0 2-1 0,-1 3-1 16,2 2-1-16,-2 8 2 0,1 0-4 0,0 4 0 16,-3 6-3-16,7 7 8 0,-4 3-10 0,0 2 1 15,5-3 1-15,-2 2-6 0,-2 1-7 0,2-4-6 16,-1-10 3-16,0 14 0 0,0 1-7 0,-1-19 0 16,0 1-2-16,4 1-3 0,-1-1-2 0,-3-3-4 15,-1-1 0-15,2-10 1 0,1 1-4 0,-1-4-4 0,-2-2-2 16,3-2 2-16,-3-1-8 0,2-3-16 0,-2-2-9 15,2 1-8-15,0-2-9 0,-2-2-8 0,0-2-17 16,0 0-21-16,9-8-27 0,-7-1-104 16,-2-3-240-16,3-5 107 0</inkml:trace>
  <inkml:trace contextRef="#ctx0" brushRef="#br0" timeOffset="3045.981">14985 12371 77 0,'7'0'80'0,"-1"0"-8"0,2 0 2 0,3-2-5 0,1 1-7 16,1 1-4-16,0 0-1 0,1-2-4 0,4 1-2 15,0-3-3-15,3 3-5 0,1-1 3 0,8-1-2 16,0-1-5-16,1 0-5 0,6-1-10 0,-4-2 0 16,3 1 5-16,1-1-3 0,12 2-5 0,-10-2 4 15,12 1-6-15,-12 1-5 0,10-1 0 0,-10 2 2 16,-1 1-6-16,-1 3-3 0,0-3-4 0,-5 3 6 16,-2 0-3-16,-7 3 7 0,-2-3-8 0,-2 3 2 15,2 1 0-15,-10-1-1 0,2 0-11 0,0-1 14 0,-4 2-11 16,-1-1 3-16,-2-1-2 0,1 0 8 15,0 1-1-15,-4 2-3 0,3-4 0 0,-2 0 6 16,0-1-8-16,2 3 3 0,-6-3-1 0,4 1 1 16,-4-1 4-16,5 1 5 0,-5-1 3 0,0 0 1 0,5 2 1 15,-5-2 1-15,3 3 0 0,-3-3 8 16,2 3-3-16,-2-3-3 0,4 4 4 0,-4-4-8 16,1 3 3-16,-1-3-1 0,4 5-4 0,-2-1 2 15,0-1-6-15,-1-1 2 0,2 3-4 0,-1-2-2 0,0 1 2 16,0-1-4-16,-1 1-2 0,3-1 7 15,-4-1-10-15,2 3 5 0,-1-3-1 0,-1-2-2 16,5 6-2-16,-3-2 4 0,1-1 4 0,-3 0-5 0,4-1 4 16,-3 3-6-16,2-1-1 0,-1-2 5 0,0 1-3 15,0 2-4-15,1 0 4 0,-1 0 4 0,-2 2-2 16,1 0 1-16,2 0 0 0,-2 4-6 0,-1 0 3 16,5 3-4-16,-3 1 5 0,4 1 0 0,-3 0-3 15,3 5 2-15,-2 2-1 0,1-4-1 0,1 5 5 16,-1 5-3-16,-1-3-4 0,3 1 11 15,-5 2-2-15,5 0-3 0,-4 0 7 0,5 3-5 0,-4-2 2 16,-3 1 4-16,3 0-2 0,-1 1-1 0,-3-2 5 16,-3-1-1-16,3-2-1 0,4 2 5 0,-4-10 0 15,0 8-1-15,0-8-2 0,0-1 1 0,0 3-1 16,3-4-3-16,-3-2 0 0,0 4 2 0,1-2 1 16,0-3-6-16,-1-1-1 0,0 1 0 0,5-2 3 15,-5 0-5-15,1-2 3 0,1 1-3 0,-2-3 0 16,2-1-3-16,-1-1 2 0,1 0 1 0,-2 1-1 15,0-4-1-15,0 2-2 0,1-2 4 0,-1 1-2 16,0-4 8-16,0 3 3 0,0-3 0 0,0 4 2 16,0-4 0-16,0 0-4 0,0 0-5 0,0 0 1 15,0 0-3-15,0 0-3 0,0 0 4 0,-14-9-7 16,9 5 3-16,0 0 1 0,-3 0-4 0,2 3 0 0,-3-3 2 16,-3-1-2-16,2 1 2 0,-8 0-1 0,-1 0 2 15,1 1 1-15,-4 2-2 0,-4-3-2 0,-2 2 3 16,-2 2-3-16,-2-2 3 0,0 2-6 15,-2-1 5-15,-2 1-2 0,-1 1 2 0,-4 1 0 0,-9-2-4 16,9 0 4-16,-11 0-5 0,-1 0 6 0,15 0-2 16,-13-2 6-16,-4 0-5 0,5 1-1 0,-1-4 4 15,14 4 5-15,-5-2-1 0,4 0 2 0,0-2 8 16,3-1 4-16,3 5 9 0,6-6-4 0,-2 0 4 16,4 4 4-16,9 1-3 0,4 0 6 0,2-1-4 15,3 2-5-15,-3 0-3 0,5-2-1 0,-2 3-5 16,6 0-2-16,-7-2 0 0,4-1-7 0,3 3 1 15,0 0-1-15,0 0 1 0,-1-4-15 0,1 4-23 16,0 0-24-16,0 0-34 0,0 0-41 0,0 0-29 16,0 0-47-16,-6 9-128 0,4-5-355 0,-2 0 157 15</inkml:trace>
  <inkml:trace contextRef="#ctx0" brushRef="#br0" timeOffset="6134.093">15013 13471 72 0,'0'0'90'15,"0"0"-1"-15,0 0-12 0,0 0-8 0,0 0-11 16,0 0-4-16,0 0-1 0,0 0-6 0,0 0-9 16,0 0-5-16,0 0 1 0,0 0-9 0,0 0-4 15,0 0 1-15,0 0 1 0,0 0-14 0,-2 10 18 16,4-5 5-16,-2 0 7 0,2 5-6 0,0 0 11 0,0 4-3 15,-2 5-1-15,5 1 6 0,0 10 4 0,-1-1-8 16,0 1 3-16,1 1-6 0,0 6 3 16,0 8-5-16,4-10 2 0,-4-2-2 0,-2 4-5 15,3-4 1-15,-2 1-2 0,4-2 2 0,-3-1-12 0,-1-2 3 16,1-2-7-16,-1 0 4 0,0-8-5 0,-1 0-7 16,0-1 6-16,1 0-1 0,-3-6-1 0,-1-2-9 15,2 2 1-15,0-3 14 0,-2 2-15 16,1-6-10-16,-1 0-8 0,0-1-24 0,1 3-10 0,-1-7-20 15,2 2-19-15,-2-2-26 0,0 0-118 0,0 0-250 16,-8-14 111-16</inkml:trace>
  <inkml:trace contextRef="#ctx0" brushRef="#br0" timeOffset="7359.642">15002 13597 66 0,'0'0'114'0,"4"-5"-11"0,-1 1-7 0,1 1-15 15,2 1-6-15,1-1-11 0,1 2 1 0,4-2-17 16,-2-2-16-16,0 0 5 0,3 2 0 0,0 2 3 15,4-3-3-15,0 0-2 0,0 1 0 0,3 3 0 16,1-1-2-16,5-3-13 0,-6 3 14 0,9-2-2 16,-2 2-4-16,-4-1-2 0,5 0-1 0,1-1 1 15,0 1-3-15,1-2 0 0,-5 1 5 0,9 1-14 16,-7-1-3-16,2-1 1 0,2 3 1 0,-3-2-5 16,2-1 1-16,-1 4 2 0,-9-3-7 0,3 1 5 15,4 0 3-15,-6 0-1 0,0 1-7 0,0-1 2 16,-3 0-1-16,2-1-3 0,-1 2-10 0,-3-1 10 15,1-3 4-15,0 4-4 0,-3 0 0 0,-1-1 3 0,-4 0-2 16,5 1 1-16,-2-1 9 0,-2 0-13 16,0 1 2-16,-2-1 0 0,-1 0-3 0,1 0 3 15,1 1 0-15,-1-1-2 0,-2 1 3 0,1-1 1 16,-1 2-4-16,0-2-1 0,-1 1 3 0,2 0 3 0,-7 1-8 16,8-3 11-16,-8 3-1 0,8-1-10 0,-8 1 2 15,5-1 2-15,-5 1-14 0,5 0 18 16,-5 0-6-16,0 0 2 0,6 0 1 0,-6 0-2 15,0 0-1-15,0 0 2 0,5-3 4 0,-5 3 10 16,0 0 2-16,0 0 10 0,0 0-6 0,0 0 5 0,0 0-5 16,0 0 4-16,0 0-2 0,0 0-1 0,0 0 1 15,0 0-5-15,0 0 0 0,0 0-1 16,0 0 2-16,0 0-4 0,0 0-6 0,0 0-2 0,0 0-8 16,0 0 11-16,0 0 3 0,7 3-4 0,-7-3-2 15,0 0 7-15,0 5-5 0,0-5 1 0,0 4-3 16,0-4 3-16,4 3-1 0,-3 0-2 0,2 1 0 15,-3-1 4-15,0-3-6 0,1 4 1 0,2 1 3 16,-3-2 0-16,0 2 1 0,5-3-5 0,-4 3-4 16,3-1 4-16,-3 1 0 0,3 1 5 0,-4-1-4 15,1 4 8-15,3-2-1 0,0 2-3 0,0 1 3 16,0 2 2-16,2 2 4 0,-1 1-5 0,3 2 4 16,1 8 3-16,0-6 3 0,-2 5 0 0,2 0 2 15,3 4-1-15,-3-1 2 0,2 3 3 0,-2-1-5 16,2-2-3-16,-4 2 1 0,2 0-1 0,-4-3-2 15,4-1 0-15,-5-6-4 0,2 6-1 0,-2-8-3 16,5 0 3-16,-4 1-3 0,-1-6-2 0,1 4-2 16,-1-3 2-16,1-1-1 0,-1-4-2 0,-3 3 1 15,3-5-1-15,0 3 2 0,-3-2-3 0,2-1-7 16,-2-2 6-16,-1 2 0 0,4 0-2 0,-3-3 1 16,-1-1-2-16,0-2 6 0,3 6-5 0,-3-2 1 15,0-4-3-15,0 0 3 0,1 5 0 0,-1-5-3 16,0 0 3-16,0 0-1 0,1 2 0 0,-1-2 0 15,0 0-1-15,3 3-4 0,-3-3 5 0,0 0 0 16,0 0-4-16,0 0 0 0,0 0 2 0,0 0-4 16,0 0-2-16,0 0 5 0,0 0 0 0,0 0 3 15,0 0-3-15,0 0 2 0,0 0-2 0,0 0-1 16,0 0 3-16,0 0 1 0,0 0-4 0,0 0 7 16,0 0-5-16,0 0-1 0,0 0 0 0,0 0 1 0,0 0 1 15,0 0-3-15,-4 5 3 0,4-5-2 16,0 0-2-16,-9 2-1 0,8 0 3 0,-6 1-3 15,1-3-3-15,-2 2 6 0,3 1 1 0,-8 1-1 16,1-1-1-16,-4 3 0 0,-4 0 0 0,0 1 1 0,-8 3 0 16,-2 0 0-16,-2 0-1 0,-4-1 3 0,1 1-4 15,-3 2-2-15,-1-2 4 0,-16 4 1 16,6-2-5-16,0-2 0 0,12-1 6 0,1-4-3 16,-4 2-1-16,-1-4 1 0,4 1 0 0,1-2 0 0,-2-1-6 15,2-2 1-15,-1-1 4 0,0-2-1 0,1-2-2 16,0 0 6-16,4-1-3 0,2-1 3 0,2 2-1 15,-2-2-1-15,10 3 4 0,1-3 0 0,2 4 0 16,5 0-1-16,1 0 4 0,2-1-4 0,1 3 4 16,1 0 0-16,1-1-3 0,6 3 0 0,-6-2 0 15,3 0-5-15,3 2-1 0,-4-2 1 0,4 2-2 16,0 0 5-16,0 0-3 0,0 0 0 0,0 0 4 16,0 0-2-16,0 0-1 0,0 0-12 15,0 0-20-15,16 6-32 0,-12-4-39 0,-4-2-47 0,8 4-60 16,-6-2-129-16,0 2-368 0,-2-4 163 0</inkml:trace>
</inkml:ink>
</file>

<file path=ppt/ink/ink2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393.73947" units="1/cm"/>
          <inkml:channelProperty channel="Y" name="resolution" value="393.73947" units="1/cm"/>
          <inkml:channelProperty channel="F" name="resolution" value="249.9771" units="1/in"/>
        </inkml:channelProperties>
      </inkml:inkSource>
      <inkml:timestamp xml:id="ts0" timeString="2021-03-17T10:39:20.393"/>
    </inkml:context>
    <inkml:brush xml:id="br0">
      <inkml:brushProperty name="width" value="0.05292" units="cm"/>
      <inkml:brushProperty name="height" value="0.05292" units="cm"/>
      <inkml:brushProperty name="color" value="#FF0000"/>
    </inkml:brush>
  </inkml:definitions>
  <inkml:trace contextRef="#ctx0" brushRef="#br0">1265 6250 58,'-7'-4'61,"7"4"-3,-4-5-2,4 5-2,0 0-1,-6-7-2,6 7 0,-4-5 2,4 5 4,0 0-8,0 0-3,-6-5-4,6 5 6,0 0-1,-4-7 8,4 7-8,0 0 4,0 0-6,0 0 1,-5-4-5,5 4-4,0 0-6,0 0 3,0 0-8,0 0-3,0 0-4,0 0 5,0 0-8,0 0-2,0 0 6,0 0-4,0 0-5,0 0 6,0 0-14,0 0 2,0 0 1,0 0-1,0 0 1,-7-3 0,7 3-4,0 0 2,0 0 0,0 0 4,0 0 1,0 0 2,0 0-4,0 0 8,0 0 1,0 0 5,0 0 3,0 0 16,0 0-12,0 0 5,0 0-2,0 0 6,0 0-3,0 0 4,0 0-6,0 0-1,0 0 8,0 0-9,5-19-8,-2 14-6,0-5 5,-1-6-11,6 2 1,-1-3 8,2-1-3,2-4-1,3-1-9,-3-2-4,4 5 2,0-4-1,0 0 0,-1 1-1,-3 2 2,2-1-2,-1 6-1,0-1-2,4-3-1,-4 5 1,0 1 0,-2 2-5,-2 0-3,0 3-1,-3 1-6,-2 2-3,0 1-7,0-1-8,-3 6-11,9-5-9,-9 5-4,3-5-7,-3 5-5,0 0-7,4-4-8,-4 4-4,0 0-3,0 0-2,0 0 1,0 0 0,0 0-2,0 0-56,0 0-163,2 17 71</inkml:trace>
  <inkml:trace contextRef="#ctx0" brushRef="#br0" timeOffset="606.008">1253 7063 53,'0'0'104,"0"0"-15,0 0 1,0 0-9,0 0-4,0 0 0,0 0-7,0 0-6,0 0-2,0 0-2,0 0-8,0 0-2,0 0-5,0 0 7,15-17-11,-12 11 1,4-2-6,-1-2 10,-1-1-7,5-1 1,-1-3-7,-1 1 4,1-3-2,1 3-5,1-3-2,0 2-2,0-2-2,-3 2 2,2 1 3,-2 5-3,-2-2-1,2 2 4,-5 1-6,1 2 5,0 0-3,0 1 1,-4 5 2,2-7 4,-2 7-2,7-5 0,-7 5-2,0 0-2,4-6-3,-4 6-6,0 0 0,0 0-2,0 0-1,0 0-14,3-5-21,-3 5-12,0 0-32,0 0-34,0 0-29,0 0-145,0 0-295,0 0 131</inkml:trace>
</inkml:ink>
</file>

<file path=ppt/ink/ink2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1-10-19T05:22:42.334"/>
    </inkml:context>
    <inkml:brush xml:id="br0">
      <inkml:brushProperty name="width" value="0.05292" units="cm"/>
      <inkml:brushProperty name="height" value="0.05292" units="cm"/>
      <inkml:brushProperty name="color" value="#FF0000"/>
    </inkml:brush>
  </inkml:definitions>
  <inkml:trace contextRef="#ctx0" brushRef="#br0">1075 4795 28 0,'0'0'70'0,"0"0"-7"0,0 0-9 0,0 0-3 16,0 0-11-16,0 0 5 0,0 0-8 0,0 0 5 16,0 0-5-16,0 0 5 0,0 0 19 0,0 0-10 15,0 0 9-15,0 0-3 0,-2 2 4 0,2-2 6 0,0 0 1 16,0 0-1-16,0 0-5 0,0 0-2 16,0 0-5-16,0 0-3 0,0 0-12 0,0 0-1 0,0 0-3 15,0 0 4-15,0 0-1 0,0 0-16 0,0 0-3 16,0 0-1-16,0 0 3 0,0 0-7 15,0 0 4-15,0 0-10 0,0 0 5 0,18-6-1 0,-12 3 1 16,2 1-1-16,1-2-1 0,2-3 1 0,-2 5-4 16,4-5-5-16,2-2 5 0,1 2-2 0,0-2-7 15,2 0 4-15,0 0-1 0,-3 1 6 0,3-1-4 16,-3 1-4-16,-4-2 4 0,4 6-2 16,-1-5-7-16,-5 5 7 0,10-3-3 0,-10 2 4 15,4-2-1-15,-3 4 3 0,-1-4 4 0,-1 3-10 0,5-1-2 16,-7 2-1-16,2-2 3 0,-3 1 0 0,1 3-4 15,0-2 8-15,-2 2-4 0,-1-2-4 0,1 1 7 16,-4 2 0-16,5-3-1 0,-5 3 2 0,6-2-5 16,-6 2 3-16,3-3-3 0,-3 3-7 15,0 0-9-15,0 0-16 0,0 0-11 0,0 0-14 0,0 0-20 16,5-4-12-16,-5 4-24 0,2 0-98 0,-2 0-230 16,0 0 101-16</inkml:trace>
  <inkml:trace contextRef="#ctx0" brushRef="#br0" timeOffset="474.126">1184 4913 17 0,'0'0'67'15,"0"0"-8"-15,0 0 0 0,10-9-2 0,-6 6 4 0,0 1-4 16,-1-1 2-16,2-2-4 0,-3 1 0 15,4 1-5-15,-3 0-2 0,1-3 9 0,1 3-1 16,0-2-14-16,0 1 3 0,3-2-1 0,-3 2-8 16,4-3-2-16,-1-1-1 0,2 1 0 0,-1-3-2 15,4 0-8-15,-1 0 1 0,-1 1-8 0,2-3 3 0,0 2-5 16,0 1-5-16,-3 0 2 0,7-2 2 16,-3 1-6-16,0 0-2 0,0-1 4 0,-2 3 5 15,-2 2-17-15,1-2 7 0,-2 1 1 0,0 1 0 16,-1 2-1-16,0 0 5 0,-3 0-5 0,0 2-2 15,-5 2-3-15,8-4 8 0,-5 1 1 0,-3 3-6 0,5-3-2 16,-5 3 0-16,0 0-16 0,0 0-13 0,0 0-25 16,6-4-11-16,-6 4-8 0,0 0-18 15,0 0-66-15,0 0-168 0,0 0 74 0</inkml:trace>
  <inkml:trace contextRef="#ctx0" brushRef="#br0" timeOffset="1219.498">1289 4521 38 0,'0'0'100'0,"-4"-3"-16"0,4 3 0 16,0 0-17-16,0 0-4 0,0 0-12 0,0 0 14 15,4-5-14-15,-4 5-12 0,4-2 1 0,-4 2-2 16,5-2-5-16,-5 2-4 0,2-4 0 0,-2 4-3 16,8-3 7-16,-8 3-2 0,5-1-4 0,-5 1 4 15,8 0 6-15,-2-1-9 0,-2-2-2 0,0 1-12 16,6-1 7-16,-4 3-3 0,2-1-6 0,1-2 4 15,-1 3-4-15,3-1 6 0,-3-1-1 0,7 2-6 16,-5-1-2-16,2 1 0 0,-3-1 4 0,1 1 1 16,1 0-6-16,1 0 3 0,-3 0-7 0,0 0 4 15,-9 0-6-15,11 4 7 0,-5-4-10 0,-6 0 4 16,13 0 7-16,-13 0-3 0,8 1-1 0,-8-1 0 16,8 1-1-16,-8-1 4 0,6 0-8 0,-6 0 8 15,0 0 0-15,0 0 3 0,0 0-6 0,13-1-3 16,-13 1 7-16,0 0 0 0,0 0-9 0,5 1 2 15,-5-1 1-15,0 0 3 0,0 0-1 0,0 0 0 16,8 0-14-16,-8 0 10 0,0 0 1 0,0 0-3 16,0 0 8-16,0 0 5 0,0 0 7 0,1 3 8 15,-1-3 3-15,0 0 7 0,0 0 0 0,0 0 3 16,0 0 4-16,0 0 2 0,0 0-6 0,0 0 6 16,0 0 0-16,0 0-1 0,0 0 1 0,0 0 1 15,0 0-3-15,0 0 9 0,0 0-9 0,0 0-2 16,0 0 1-16,0 0-3 0,0 0-1 0,0 0 0 15,0 0-2-15,0 0-4 0,0 0 1 0,0 0-4 16,0 0-1-16,0 0-3 0,0 0-2 0,0 0 0 16,0 0 6-16,0 0-7 0,0 0-3 0,0 0-1 15,0 0-3-15,0 0 0 0,0 0-3 0,0 0-1 16,0 0-2-16,0 0 0 0,0 0-2 0,0 0 5 16,0 0-7-16,0 0-1 0,-1 5 0 0,1-5-4 15,-4 9 0-15,-1 3-2 0,1 1 3 0,-7 11-2 16,3 1 2-16,2 2 0 0,0 3 2 0,1 1-4 15,-2 4 3-15,-6 8-3 0,4 3-2 0,0 1-12 16,-1-1-13-16,1-11-14 0,1 2-23 0,-3 8-27 16,-1-1-41-16,2-15-38 0,3 3-54 0,-4-1-124 15,1-4-375-15,-2-2 167 0</inkml:trace>
  <inkml:trace contextRef="#ctx0" brushRef="#br0" timeOffset="3380.934">1189 6264 19 0,'0'0'36'16,"0"0"-5"-16,0 0 5 0,0 0 3 0,0 0-1 15,0 0-2-15,0 0-6 0,0 0 6 0,0 0-2 16,0 0-1-16,0 0 1 0,0 0-10 0,0 0 2 16,0 0 0-16,0 0-7 0,0 0 0 0,0 0 2 15,0 0-6-15,0 0-5 0,0 0 8 0,0 0-6 16,0 0-11-16,0 0 13 0,0 0 6 0,0 0-8 15,5-5-2-15,-5 5 2 0,3-5 1 0,-3 5 2 16,0 0-3-16,1-3 6 0,-1 3-10 0,0 0 4 16,5-4 2-16,-4 3 2 0,-1 1-5 0,6-7-2 15,-5 4 4-15,4-1-2 0,-3 1 0 0,1-1-2 16,0-1 0-16,0 1 2 0,0-2 6 0,2 0-5 16,0 0-9-16,0-4 4 0,3 4 6 0,-2-5 0 15,0 2-11-15,3 1 7 0,-1-3 2 0,0-2-2 16,1-1 6-16,2-1 5 0,-3 2-5 0,5 2 4 15,-3-3-13-15,-1 1 5 0,0-1-10 0,1-1 10 16,-1 6 0-16,0-1 0 0,-2-1 1 0,4-2-3 0,-6 3 7 16,4 0-10-16,-1-1-1 0,1 3-5 15,-3-2 3-15,1 2 0 0,-2 0 3 0,5-1-4 16,-4 4 8-16,0-3-8 0,1 3 6 0,-4 1 0 16,3-2-10-16,-2 4 6 0,0-2 1 0,-2 1-3 15,1 0 1-15,-3 3 4 0,5-5-2 0,-3 3 5 0,-2 2-13 16,4-3 2-16,-4 3-3 0,0 0 4 0,0 0 0 15,0 0-6-15,0 0 6 0,5-4 4 16,-5 4 1-16,0 0-4 0,0 0-6 0,3-2 11 16,-3 2 0-16,0 0-12 0,0 0 3 0,0 0 10 0,0 0-4 15,1-3-7-15,-1 3 0 0,0 0-14 0,0 0-9 16,0 0-19-16,0 0-16 0,0 0-9 16,0 0-91-16,0 0-174 0,0 0 78 0</inkml:trace>
  <inkml:trace contextRef="#ctx0" brushRef="#br0" timeOffset="4115.399">1338 5747 16 0,'0'0'86'0,"0"0"-15"0,0 0 0 0,0 0-13 15,0 0-3-15,0 0-4 0,0 0-5 0,0 0-4 16,0 0-4-16,0 0 2 0,16-6 2 0,-15 3-5 16,3 1-8-16,-4 2 4 0,0 0-13 0,10-2 8 15,-6 1 6-15,-4 1-7 0,9-1-3 16,-4-1 3-16,2 1-3 0,0 0-3 0,-3-1 4 0,5 1-4 15,-3 1-5-15,6 0 4 0,-3-1-9 0,2 1 4 16,1 0 2-16,0 0-2 0,3 0-3 0,-4 0-3 16,2 0 8-16,1 0-8 0,-2 0 2 0,1 1-3 15,-1-1-2-15,2 0 7 0,-4 1-8 0,2-1 2 16,-3 0 1-16,1 0 0 0,-5-1-6 0,3 1-1 16,-8 0 5-16,13 1-2 0,-8-1 1 0,-5 0 0 15,9 0-1-15,-9 0-3 0,5 0 4 0,-5 0 2 16,0 0 8-16,0 0 11 0,9-1 5 15,-9 1 6-15,0 0-1 0,0 0 2 0,0 0 3 0,0 0 6 16,7 0 0-16,-7 0 4 0,0 0-3 0,0 0-2 16,0 0 3-16,0 0-3 0,0 0 0 0,0 0-5 15,0 0-4-15,0 0-3 0,0 0-2 0,0 0-3 16,0 0-1-16,0 0-1 0,0 0 2 0,0 0-6 16,0 0 0-16,0 0-2 0,0 0 0 0,0 0 1 15,0 0 1-15,0 0-2 0,0 0-1 0,0 0-4 16,0 0-4-16,0 0 2 0,0 0 1 0,0 0-6 15,0 0 1-15,0 0-1 0,-14 7-3 0,11-3 3 16,-1 5-2-16,-4 3-3 0,1 5 0 0,0 2-2 16,-2 4 3-16,-1 6-2 0,-4-3-9 0,5 3-22 15,-3 3-22-15,-1-1-44 0,3-2-38 0,2 0-52 16,-3 3-130-16,2-6-339 0,-1 4 151 0</inkml:trace>
  <inkml:trace contextRef="#ctx0" brushRef="#br0" timeOffset="5553.432">1243 7202 42 0,'5'-2'53'0,"-5"2"-8"16,0 0-2-16,0 0-4 0,0 0 0 0,0 0-3 0,2-5-1 15,-2 5-3-15,0 0 3 0,0 0 2 16,0 0 2-16,0 0-11 0,0 0 7 0,0 0-15 15,0 0 5-15,0 0 7 0,0 0-1 0,0 0-5 16,0 0-5-16,0 0 2 0,0 0-2 0,0 0 5 0,0 0-4 16,0 0-5-16,0 0-3 0,4-2 1 0,-4 2 2 15,5-3-1-15,-1 1 4 0,-2-2 3 0,3 1-9 16,0-3-1-16,2-1 3 0,0 2 5 16,-1-3-4-16,2-1-5 0,2 0-5 0,-1 1 9 15,0-1-1-15,2-5 2 0,1 2-2 0,2-3-2 0,-4 2 3 16,2-1 1-16,-1 0-4 0,1 0 4 0,0 1 2 15,2 1-10-15,-3-3 1 0,0 6-3 16,1-1 9-16,-5-1-1 0,-1 3-6 0,4 0 0 16,0-1-11-16,-2 2 12 0,0 1-1 0,-1-3-7 0,-2 5-2 15,0 0 10-15,-1 0-6 0,1-1-7 0,0 2 9 16,-5 0-6-16,4 2 5 0,-4 1 2 0,5-6-3 16,-5 6-3-16,4-4 3 0,-4 4 2 0,0 0 1 15,0-2-10-15,0 2 2 0,0 0 5 0,0 0-11 16,0 0-10-16,0 0-9 0,4-3-32 0,-4 3-29 15,0 0-100-15,0 0-200 0,0 0 89 0</inkml:trace>
  <inkml:trace contextRef="#ctx0" brushRef="#br0" timeOffset="6325.87">1341 6789 19 0,'0'0'92'0,"0"0"-15"16,0 0-1-16,0 0-14 0,0 0-5 0,0 0-7 15,0 0-5-15,0 0 0 0,0 0-9 0,0 0 4 16,17 0-9-16,-17 0-1 0,0 0-2 0,11 0 0 15,-11 0-8-15,7 0 0 0,-7 0 3 0,6-1-4 16,-1-1-4-16,-5 2 4 0,8 0 10 0,2-2-12 0,-5 2 5 16,3-1-2-16,-1 0-2 0,4 0-4 15,-1-1-9-15,0 1 20 0,2 1-6 0,-2-1-7 16,3 1-3-16,-3 0 8 0,0 1-3 0,3 0-2 16,-3-2-14-16,0 0 15 0,3 1 4 0,-4 0 0 0,1 0-9 15,3 0-1-15,-5 0 5 0,-2 0-6 16,2 0 0-16,-2 0-15 0,1 0 2 0,-7 0 11 15,11 0 5-15,-7 1-9 0,-4-1 5 0,10 0 3 16,-10 0 1-16,6-1-1 0,-6 1-2 0,0 0 5 0,0 0-8 16,7 1 0-16,-7-1 11 0,0 0 0 0,0 0 4 15,8-1 4-15,-8 1 2 0,0 0-9 0,0 0 16 16,0 0 4-16,0 0 2 0,0 0 1 16,5 2 2-16,-5-2 1 0,0 0 0 0,0 0 6 0,0 0-7 15,0 0 1-15,0 0 1 0,0 0 0 0,0 0-2 16,0 0-7-16,0 0 0 0,0 0 0 0,0 0-6 15,0 0 1-15,0 0-4 0,0 0-4 0,0 0-1 16,0 0-2-16,0 0-2 0,0 0-1 0,0 0 0 16,0 0 1-16,0 0-3 0,0 0-6 0,0 0 0 15,-5 10-1-15,7-4 0 0,-1 6-1 0,2 8-3 16,-2 6-2-16,-1 5 5 0,0-1 5 0,0 1-3 16,4 2-3-16,-3-2 3 0,-1 2 2 0,2-3-4 15,-2 4-1-15,-2-8 3 0,1 1-2 0,2-7-3 16,-2 5 1-16,4 0-1 0,-3-5-2 0,0-4 2 15,0 1-4-15,0-4-20 0,-2-2-36 0,2 0-37 16,-2 0-32-16,-1-3-43 0,2 3-117 0,-2-2-312 16,0-4 138-16</inkml:trace>
  <inkml:trace contextRef="#ctx0" brushRef="#br0" timeOffset="8857.422">593 4262 16 0,'0'0'46'0,"0"0"5"16,0 0 7-16,7-1-1 0,-7 1 8 16,0 0-7-16,0 0 7 0,0 0 2 0,0 0-7 15,-1 9-7-15,-3-4-3 0,-1 4-8 0,-3-2-1 16,-2 2-4-16,-3 2-4 0,-1 1-6 0,0-2 5 15,1-1-8-15,-5 0 3 0,8-4-7 0,-4 5 5 16,0-5-4-16,3-1 14 0,0-1-9 0,1-1 4 0,0 1-7 16,2-2 0-16,2 0 2 0,-2-2-13 15,8 1 2-15,-13-6-2 0,8 2-2 0,-1-3-3 16,1-4 0-16,0 1 13 0,2-6-20 0,-2-3 3 16,5 1-2-16,-4-2 13 0,3 2-13 0,0-2-9 15,1-6 7-15,0 0 1 0,0 6 5 0,0 3-5 0,-3 1-4 16,3-1-1-16,3 6 0 0,-3 0 4 0,0-2-2 15,0 3 2-15,1 1 0 0,-1 1-6 16,1 2 3-16,-1-1 0 0,0 3 10 0,0 0-6 16,0 2-4-16,0 2 8 0,0-7-10 0,0 7-2 15,0-5 0-15,0 5-1 0,0-3 5 0,0 3-1 16,0 0-2-16,0 0-1 0,0 0 2 0,8 12 5 16,-7-4-8-16,2 1 10 0,0 0 0 0,2 3-10 15,1 2 8-15,-2-2-2 0,1 5 6 0,5-2-9 16,-5 1 9-16,3 0 0 0,-1 1 3 0,1 0-4 15,1-2-1-15,-1 4-3 0,2-2-1 0,-1-5-1 16,1 4 0-16,-1-3-4 0,-4-1 8 0,0-2 5 16,-4 2-4-16,3-1 0 0,0-2-7 0,1 3 0 15,-5-5 11-15,3 0 5 0,-2 2 0 0,-1-2-13 16,0 3 5-16,0-6 5 0,0 2 0 0,-1 1-4 16,-4-2-3-16,2 1 2 0,0 2 6 0,1-2 3 15,-6-1-8-15,3 0 8 0,0 3-8 0,0-4 4 16,-4 3 0-16,5-4 3 0,-6 1-3 0,6 3 7 15,-4-3-6-15,-1 0-2 0,2 0 1 0,-1-1-8 16,4 0 5-16,-2 1 3 0,1-1-13 0,-1-1-1 16,2 0-9-16,4-2-9 0,-7 2-22 0,7-2-16 15,-5 0-14-15,5 0-17 0,0 0-62 0,-5 3-167 16,5-3 75-16</inkml:trace>
  <inkml:trace contextRef="#ctx0" brushRef="#br0" timeOffset="10464.047">706 4163 44 0,'-6'0'82'0,"-2"3"-3"0,-1-1-7 15,-1 4-1-15,0 0 3 0,-1-3-7 0,2 3-12 16,-2 4-6-16,5-4 2 0,-2 2-6 0,0 0 1 16,0 4-7-16,3-4-8 0,0 1 2 0,1 2 1 15,2 0-14-15,-1-1 5 0,3-2-8 0,-1-2 15 16,0 2-11-16,2-1 1 0,0-1-12 0,2-2-7 15,1 0 6-15,-2 1 0 0,2-3 6 0,-1-1-9 16,0 1 1-16,-3-2 3 0,11 0-8 0,-11 0 8 16,9-3-2-16,-3 1-6 0,1-3 2 0,0-3-2 15,1 2 1-15,0-2-4 0,-3 0 11 0,2-2 6 16,-2 0-15-16,-1-1 1 0,0 2 11 0,0-5-8 16,1-1-5-16,-4-2-3 0,2 0 4 0,-3-1 4 15,0 0 1-15,0-1-12 0,0-1 9 0,-4 1-2 16,1-5-2-16,1 6 2 0,-2 0-5 0,4 2 13 15,-6-1-9-15,0 3 5 0,0 4 7 0,2 2 9 16,1 1 3-16,0 1 4 0,-1-4 10 0,1 5-6 16,0 1 4-16,1 1 0 0,0-1-2 0,2 4-5 15,-4-7-9-15,3 5 7 0,1 2-7 0,0 0-8 16,-1-4-6-16,1 4 6 0,0 0-4 0,0 0-1 16,0 0-1-16,1 17 4 0,-1-7 0 0,5 2-3 15,-1 3-4-15,-2 2 1 0,4 4 3 0,4-4-6 16,-3 2 4-16,2 6 1 0,-2-3 5 0,3 2-4 15,0-6-11-15,-4-3 4 0,2 0 2 0,2 1-7 16,2 0 5-16,-4-5 5 0,-2-1-4 0,7 3 0 16,-3-6 1-16,-1 0 0 0,1 0 1 0,-1 0-6 15,1-5 0-15,-3 1-2 0,3 0 2 0,-2-2-2 16,3-4-5-16,-2-1 5 0,1 1 0 0,0-3-6 16,-1-3 7-16,0 1-4 0,-1-4-9 0,0 2 7 15,-2-1 5-15,-1-5-14 0,-1 7 3 0,-3-4-1 16,1 2 6-16,-2-3-7 0,0 2 4 0,0 3 2 15,-3-3-1-15,3 2 3 0,-3 3 4 0,2 0-1 16,-3 0 5-16,3 3 0 0,-3 1 1 0,2-2 2 16,0 1-4-16,1 1-2 0,1 3 5 0,0 0-2 15,-5-7 3-15,5 7-3 0,0 0 3 0,0 0-1 16,0 0-2-16,-6 11 4 0,6-6-1 0,0 2-4 16,0 2 2-16,0-2 2 0,2 1-5 0,-1 0 2 15,2-1 2-15,2 1-2 0,-5-1-1 0,5 1 0 16,-1-3 3-16,0 2-2 0,1-2 1 0,0-1 1 15,-1 1 5-15,2-2-5 0,2-3 2 0,0 0 0 16,3 0-4-16,-2-3 12 0,0-1-12 0,5-1 0 16,-5-3 2-16,3 2 1 0,-3-2-9 0,1 0-3 15,-3-3-7-15,1 3 10 0,1-2-7 0,-3 0 5 16,-1-1 0-16,-1 1-3 0,0-2 2 0,0 5 5 16,-1-5 5-16,-1 7-6 0,-2-3 2 0,1 1 15 15,1 1-11-15,-2-1 2 0,-2 3 3 0,2 4 7 16,0-6-4-16,0 0 5 0,0 6-4 0,0-5 4 15,0 5-7-15,0 0 3 0,0 0 3 0,2-5-7 16,-2 5 2-16,0 0 4 0,0 0-13 0,0 0 7 16,5 15-8-16,-1-9-1 0,-2-2 11 0,-1 1-6 15,1 4 3-15,0-6-1 0,2 2 1 0,-4 2-7 16,5-3 8-16,-1 1 2 0,-4-3-6 0,2 4-4 16,1-4 3-16,1 1 1 0,-4-3 2 0,1 4 1 15,2-2 3-15,-3-2-5 0,0 0 1 0,2 3 3 16,-2-3 6-16,0 0-5 0,3 3-3 0,-3-3 7 15,0 0-1-15,0 0-3 0,1-12-1 0,2 7-2 16,-2-7 1-16,-1 4-3 0,3-1 3 0,-6 1-7 16,3-1 10-16,0-1 0 0,-1 3-11 0,1 0 10 15,-3-1-5-15,3 4-1 0,-1-2 1 0,1 4 2 16,0-4-8-16,0 6 6 0,0-5 2 0,0 5-3 16,0-3-1-16,0 3-4 0,0 0-4 0,8 0 9 15,-8 0 0-15,0 0-4 0,10 7 3 0,-4-3 1 16,-2-1 3-16,5 2 1 0,-1-2-2 0,-2 1-4 15,-1 1 4-15,2-3-2 0,0 2-3 16,0-2 2-16,-2 0 0 0,0 0 0 0,0 1 2 0,0-3-2 16,-5 0 3-16,10-5-2 0,-6 2-2 0,1-2 0 15,-1-2-7-15,0 0 0 0,0-1-9 0,1-5-1 16,-3 2 1-16,1-4 6 0,-2-3-3 0,-4082 1-8 16,8165 1 1-16,-4086-5-6 0,0 3 4 0,-3-7-1 15,0 7 1-15,0-7 1 0,-1 4 2 0,1 3 1 16,-1 1 7-16,-2-2-1 0,2 5 1 0,1 3 5 15,1 1 14-15,-1 3-10 0,4 2 10 0,-2 0-4 16,2 1-3-16,1 4-1 0,0-6 0 0,0 6 3 16,0 0-5-16,0 0 6 0,1 15 1 0,3-5 2 15,-2 0-4-15,4 7 8 0,0 0-3 0,-1 2-2 16,4-2 3-16,-4 2-3 0,2 1 0 0,2-2 1 16,1 4-3-16,-4-7 5 0,3 2-8 0,1-2-12 15,-1-1-10-15,-4-2-3 0,0-2 1 0,-1 2-10 16,-1-4 1-16,3-1 0 0,-2-2 3 15,-3-1-3-15,-1 1-1 0,0-1 5 0,0-4-6 16,0 5-12-16,0-5 5 0,-1 3-3 0,1-3 0 0,0 0-8 16,-7-10-2-16,3 6-32 0,1-2-95 0,-3-3 42 15</inkml:trace>
  <inkml:trace contextRef="#ctx0" brushRef="#br0" timeOffset="10676.258">1308 3878 208 0,'-4'-7'-9'0,"2"2"12"0,-1 1 11 0,-1-4 6 16,4 5 5-16,-2 1 1 0,0-2-1 0,2 4-1 15,-1-5-2-15,0 2 2 0,1 3-5 0,-2-7-13 16,2 7 9-16,4-3-2 0,0-1 4 15,-1 1 2-15,1-1-1 0,2 0 0 0,-1 1-8 0,0-1 0 16,0 4 2-16,3-5-2 0,-1 4 3 0,1-2 1 16,0 2-9-16,1-3 1 0,-2 4-2 0,1 1 9 15,5-1 2-15,-9 2 12 0,6 0-12 0,-5 4 3 16,1-2 2-16,0 1-10 0,-1-3 8 16,1 5-3-16,-3-3-8 0,2 1 4 0,-1 0 4 15,0-1-8-15,-1 3-4 0,1-6-3 0,1 4-7 0,-2-2-11 16,-1 1-7-16,-2-4-12 0,5 0-18 0,-5 0-53 15,0 0-116-15,8-12 52 0</inkml:trace>
  <inkml:trace contextRef="#ctx0" brushRef="#br0" timeOffset="11095.803">1501 3513 182 0,'-5'-3'201'16,"5"3"-13"-16,0-4-23 0,0 4-17 0,0 0-12 0,0 0-16 16,-3-4-11-16,3 4-10 0,0 0-13 15,0 0-13-15,-2-2-9 0,2 2-1 0,0 0-8 16,0 0-7-16,2 13-9 0,1 0 1 0,2-5-1 16,0 8-3-16,5 9-4 0,-2-7-5 0,2 10 0 15,-1 0 0-15,1 3-9 0,3 14-2 0,-4-11 4 0,1 0-3 16,-1 1 0-16,3 10-1 0,-2-12-7 15,-1 0-12-15,-1 1-10 0,2-2-25 0,-1-2-4 16,-4-1-22-16,4-4-12 0,-3 0-5 0,-1-7-15 16,3-4-15-16,-3 3-14 0,-1-6-9 0,0-2-89 15,-2-3-241-15,1 0 107 0</inkml:trace>
  <inkml:trace contextRef="#ctx0" brushRef="#br0" timeOffset="11851.725">1473 3822 31 0,'3'-6'82'0,"3"1"-10"0,-2 0-4 0,3-1-6 15,0-1-8-15,-1-1-14 0,2 1 6 0,-1 2-7 16,0-2 4-16,0 1-11 0,1 2-2 0,0 2-3 15,-2-2 1-15,0 1-7 0,1 2 2 0,-1-2-3 16,2 3-5-16,-8 0-2 0,13 0 5 0,-8 3-8 16,4 1 15-16,-3 0-11 0,-2-2 0 0,5 5 2 15,-1-2-5-15,-2 2 2 0,-1-2 4 0,3 0-3 16,-3 1 11-16,3-1-15 0,-2-1-6 0,-1 1-1 16,1-1 0-16,-2-2 19 0,1-1-18 0,-1 1 5 15,2 0 3-15,-6-2-6 0,10 0 2 0,-10 0-6 16,7-6 4-16,-3 1-1 0,1 0-3 0,0-3-7 15,-2 1-4-15,1-1-4 0,-2-1 3 0,2 0-10 16,-3-3 3-16,-2 3-1 0,1-2-3 0,0 0 2 16,-3 1 2-16,1 0 2 0,-3 2-1 0,-2 1 2 15,4 3 5-15,-1-3 10 0,1 1-8 0,1 2 6 16,-2 1 10-16,1 1-11 0,1-3 5 0,2 5 0 16,-5-1-2-16,5 1 10 0,0 0-3 0,0 0-4 15,-2 12 2-15,2-6 13 0,1 1-12 0,0 1-1 16,2 3 0-16,0-1 6 0,1 0-3 0,1 2-5 15,-1-3-4-15,3 3 12 0,-3-2-9 0,3-3 4 16,-1 1 2-16,3-1-4 0,-3 0-11 0,2-1 14 16,-4-4-4-16,2 0-1 0,2 1 0 0,-2-2-2 15,2-1 9-15,0-3-12 0,-2 0 12 0,-1-1-8 16,4-3-1-16,-1 0 3 0,0 0 0 16,-2-2-1-16,0-3 1 0,1 3-2 0,-4-2-2 15,1 0-1-15,-2-2-6 0,-2 1 5 0,0-1 3 0,0 1 2 16,0 2-5-16,0 3 1 0,0-3 7 15,0 4-1-15,-2 1-8 0,2 1 4 0,-1-2-3 16,1 6 16-16,3-3-12 0,-3 3-6 0,3-2-3 0,-3 2 9 16,8-1-7-16,-8 1 5 0,10 3 1 15,-3 0 1-15,-1 0-3 0,1 1-1 0,0-2 7 16,3 3-9-16,0 1 8 0,-2-2 1 0,2 0-17 0,0 0 15 16,-2-1-5-16,-1 1 9 0,0 0-4 0,1-3-3 15,-2 0-1-15,2 0-1 0,-4 1 2 0,3-1 8 16,-1-1-8-16,-6 0 0 0,11-1 11 15,-8-2 2-15,3-1-7 0,1-2-2 0,-1 1 4 16,-1-2-9-16,1-1 2 0,1-1 0 0,-2 0 1 16,-4 0-18-16,2-1-13 0,-2-1-20 0,-1 1-8 15,-2-2-26-15,-3-1-56 0,-2 4-148 0,2-2 66 16</inkml:trace>
  <inkml:trace contextRef="#ctx0" brushRef="#br0" timeOffset="12021.961">1570 3530 108 0,'0'0'129'16,"0"0"-19"-16,0 0-35 0,0 0-48 0,0 0-57 15,-4 1-41-15,4-1-74 0,0 0 32 0</inkml:trace>
  <inkml:trace contextRef="#ctx0" brushRef="#br0" timeOffset="20631.848">2615 8464 11 0,'0'0'132'0,"-5"1"-25"0,5-1 1 0,0 0-18 0,0 0-5 16,0 0 5-16,0 0-22 0,0 0-7 0,0 0 1 15,0 0-9-15,0 0-8 0,0 0-2 16,0 0 2-16,0 0-17 0,0 0 3 0,0 0 7 16,0 0-11-16,0 0 6 0,0 0-5 0,0 0-7 0,0 0 3 15,0 0-3-15,0 0 9 0,0 0-11 0,0 0-1 16,0 0-3-16,0 0 3 0,0 0 0 0,10-12 0 16,-9 7 2-16,2-2-7 0,2-2 2 0,-1 1-3 15,0-4-3-15,3 1 4 0,0-4 0 0,3-1-3 16,4-7 1-16,-5-1-3 0,7-3-11 0,-5 0 8 15,6-2 1-15,-1-3 1 0,0 1-2 0,-1-5-3 16,5-5-2-16,-7 10 2 0,-1-3-2 0,0 1-4 16,1 3 7-16,-5 3 4 0,1 3-3 0,-3 5-2 15,-1 2-3-15,-1 4 12 0,-3 1 14 0,2 1 7 16,-3 3 7-16,0 2 6 0,0 0 0 0,0 1-10 16,-3 2 5-16,2-1-4 0,-3 0-6 0,4 4-5 15,-9 0-3-15,9 0-2 0,-14 4-1 0,5 0-3 16,0 2-1-16,-2 3 1 0,5-2-6 0,-4 3-3 15,-2 0 0-15,3 5 6 0,-1-2-8 0,2 2 2 16,-2-2 3-16,2 2-3 0,1 1 0 0,2-2-3 16,1-1-1-16,0-1 1 0,1-2-1 0,1 1-1 15,-1-1 1-15,6-1-4 0,-3 3 2 0,2-6 2 16,2 1-3-16,1-3-4 0,0 2-4 0,1-3-1 16,0 1 3-16,7-1-5 0,-2-2 0 0,0-1 6 15,2-1-9-15,-1 0-1 0,4-1 0 0,-6 1 8 0,3 0-18 16,-1-3 11-16,-1 2 2 0,3 0 0 0,-5-1-1 15,0 3 2-15,-1-1 1 0,1 0 0 16,-3-1-2-16,1 1-2 0,-7 1 3 0,9-1 3 16,-9 1 2-16,0 0 1 0,11 2-3 0,-8 1 2 0,-1-2 2 15,0 4 2-15,-2-1 10 0,2 3-10 0,-1 0-6 16,-2-2 4-16,2 4-1 0,-1-3 2 0,0 4 2 16,0-1-4-16,-1-3 3 0,1 4-7 15,-2 0 7-15,1-3 12 0,0 1-8 0,-1 3-1 0,-1-2-1 16,3-1-2-16,-1 0 0 0,-1 2 0 0,0-1 6 15,1 1-7-15,-2 1 1 0,1-3 7 0,2-1-8 16,0 1-3-16,0 0 7 0,0-2-1 16,2 0 5-16,-2-1-5 0,0-1-1 0,0 3-3 0,3-2 9 15,-3 0-8-15,1-3 4 0,0 3 1 0,2-3-14 16,-2 1 17-16,2 1-5 0,-3-4-2 0,3 3 5 16,-3-3-3-16,6 2-1 0,-4-1 5 0,-2-1 17 15,5 2-4-15,-5-2 0 0,0 0-3 0,13-2 5 16,-13 2 4-16,9 0-4 0,-4 0 0 0,3-1 4 15,-2-1-3-15,0 0-2 0,1 1 2 0,1-3-5 16,-1 1-1-16,0-1 0 0,4 1-1 0,-6 1 1 16,5-3-5-16,-4 1 0 0,0 0-3 0,-2 1 0 15,3 2-4-15,-3-2 3 0,0 2-10 0,-4 1-16 16,5-3-18-16,-1 1-25 0,-4 2-37 0,4-4-47 16,-4 4-145-16,0 0-317 0,-4-6 141 0</inkml:trace>
  <inkml:trace contextRef="#ctx0" brushRef="#br0" timeOffset="21044.91">3455 8125 120 0,'0'0'147'0,"0"0"-17"0,0 0-3 0,0 0-21 16,0 0 0-16,0 0-3 0,11-7-2 0,-6 4-7 0,0 2-5 15,3-1 3-15,-3 0-4 0,4-1-2 16,-4 0-1-16,3 1-5 0,-2 0-6 0,3-1 0 16,-1 1-6-16,1-1-8 0,-3 1 2 0,3-2-12 15,-1 2-2-15,-3 0-8 0,4-2-1 0,0 4-5 0,-4-3-3 16,0 2-3-16,3 0 0 0,-3-2 0 0,2 2-7 16,-3-1 1-16,0 0-10 0,-4 2-16 15,7-2-24-15,-7 2-29 0,5 0-34 0,-5 0-21 0,6-2-28 16,-6 2-22-16,0 0-119 0,0 0-302 0,0 0 134 15</inkml:trace>
  <inkml:trace contextRef="#ctx0" brushRef="#br0" timeOffset="21364.204">3453 8315 182 0,'-2'7'191'0,"2"-7"-10"16,-1 2-8-16,1-2-16 0,0 0-21 0,0 4-11 16,0-4-6-16,0 0-4 0,0 0-5 0,10 0-3 15,-10 0-8-15,14-3-1 0,-4 1 0 0,0-3-7 16,0 1-2-16,3 0-9 0,4 0 1 0,1-3-5 16,-3 1-7-16,3-1-4 0,-1 2-7 0,-7 1-5 15,8-1-5-15,-7 1-4 0,1 0-4 0,-2 2-2 16,-2 0-5-16,0-1-5 0,0 0 3 0,-3 1-4 15,-1 0-6-15,1-1 0 0,-1 2-4 0,-4 1 0 16,9-1-4-16,-9 1 5 0,5 0 0 0,-5 0 0 16,5-2-2-16,-5 2-1 0,0 0-3 0,0 0 0 15,0 0-6-15,0 0-40 0,0 0-52 0,0 0-97 16,0 0-275-16,0 0-495 0,-24 2 220 0</inkml:trace>
  <inkml:trace contextRef="#ctx0" brushRef="#br0" timeOffset="27926.483">1314 9013 12 0,'0'0'68'0,"0"0"-8"16,0 0-3-16,0 0-6 0,0 0-12 0,0 0 7 0,0 0-7 16,0 0-2-16,0 0-5 0,0 0-14 0,0 0 6 15,0 0 3-15,0 0-1 0,0 0-5 16,0 0 2-16,0 0 3 0,0 0-1 0,0 0 4 15,0 0-14-15,0 0 5 0,0 0-4 0,0 0 0 0,0 0 0 16,0 0-1-16,0 0 0 0,0 0 1 0,0 0 1 16,0 0-10-16,0 0 2 0,0 0-6 0,0 0 9 15,0 0-5-15,0 0 2 0,0 0-3 16,0 0 5-16,0 0 4 0,0 0-2 0,0 0 1 16,0 0 2-16,0 0-9 0,0 0 14 0,0 0-9 0,0 0-3 15,0 0 5-15,0 0 11 0,0 0-4 0,0 0-12 16,0 0 5-16,0 0-5 0,0 0 2 15,0 0-3-15,0 0 0 0,0 0 0 0,0 0-5 16,0 0 6-16,0 0-8 0,0 0 11 0,0 0-14 0,0 0 11 16,0 0-8-16,0 0 3 0,0 0-3 0,0 0 1 15,0 0-2-15,0 0 4 0,0 0-1 0,0 0 1 16,0 0 3-16,0 0 0 0,0 0 8 0,0 0-15 16,0 0 7-16,0 0 5 0,0 0-3 0,0 0 6 15,0 0-4-15,0 0-5 0,0 0 0 0,0 0 4 16,0 0-9-16,0 0 5 0,0 0 2 0,0 0 1 15,0 0-5-15,0 0 1 0,2-6-1 0,-2 6 8 16,0 0-9-16,2-2 7 0,-2 2-6 0,0 0-3 16,4-5 3-16,-4 5 5 0,5-3-4 0,-4 0-7 15,-1 3 4-15,4-6-1 0,-1 5 10 0,0-1-8 16,-3 2 7-16,8-4-6 0,-4 1-6 0,0 1 5 16,0-1 4-16,1 1-5 0,-5 2 1 0,7-3-10 15,-3 1-5-15,3 1 19 0,-7 1-9 0,9 0 2 16,-9 0-18-16,11 1 20 0,-7 1 1 0,1 1 8 15,-1 1-6-15,2-1 3 0,-3 0-1 0,3 1-3 16,-2 3 2-16,-1 1-2 0,2-1-3 0,-1 2 5 16,-3 0 0-16,2 2-5 0,-1 1 10 0,-1-1-3 15,1-1-1-15,-5 3-2 0,3-1 3 0,-2 0-4 16,-2 5-5-16,1-5 12 0,0 5-4 0,0-5-5 0,0-1 3 16,-1 0-2-16,-2-1 0 0,5 0-2 0,-2-3 3 15,0-2 0-15,1 0 3 0,-2-1-8 16,3 1 3-16,0-2 0 0,-2 1-7 0,3-4 9 0,0 0 7 15,0 5-4-15,-1 0-4 0,1-5 7 0,0 0-8 16,-3 2 3-16,3-2 9 0,0 0-5 0,0 0-1 16,0 0 0-16,0 0-4 0,3-12-1 0,1 5 5 15,1 0-1-15,0-3-6 0,0 1-1 16,2-3 0-16,-1 4 2 0,4-7 3 0,-2-1-5 0,0 3 4 16,3-1-5-16,-4 0 2 0,6-1-3 0,-3 1 3 15,-1 4 0-15,1-2-1 0,2 0-2 0,-7 0 0 16,2 3 4-16,1 0-3 0,-1-2 2 0,-2 4 2 15,0-1-4-15,-1 3 2 0,1 0-1 0,-1 2 1 16,-3-1-3-16,3 1 5 0,0-2-3 0,-3 3 3 16,-1 2 1-16,4-3 6 0,-4 3 3 0,0 0 4 15,0 0 3-15,0-4-2 0,0 4-1 0,0 0-3 16,0 0-3-16,-9 8-3 0,5-1 1 0,3-1-1 16,-7 2 1-16,4-1-1 0,2 1 0 0,-6 3 1 15,3-2 2-15,2 2-2 0,2 0-6 0,-1 1 2 16,-1-3 2-16,-1 5-2 0,3-4-3 0,1-1 4 15,-2 4-4-15,4-3-9 0,-2 1 9 0,1 1-1 16,1-2 2-16,3 0-5 0,-3-1 5 0,2 1-3 16,1-4 1-16,-1 1 2 0,1 0 0 0,-1-2-1 15,1-1 0-15,0 1 5 0,3 0 0 0,-4-2 0 16,1 0-2-16,-1-2-1 0,3-1 5 0,-3 0-4 16,-4 0-7-16,13 0 10 0,-8 0 1 0,4-4-4 15,-4 3-1-15,1-3-10 0,0 2-16 0,-2-1-21 16,-1 0-16-16,2-2-24 0,-1 1-22 0,1 1-26 0,-1-1-118 15,-3 1-269-15,2-2 119 0</inkml:trace>
  <inkml:trace contextRef="#ctx0" brushRef="#br0" timeOffset="28392.926">1793 9131 36 0,'0'0'92'0,"0"-3"-11"15,0 3 8-15,3-8-8 0,-3 8 3 0,0 0 6 16,0-4-6-16,0 4-5 0,0 0 9 0,0 0-11 15,0 0 0-15,0 0 1 0,0 0-6 0,0 0-7 16,0 0-1-16,0 0-6 0,0 0-6 0,0 0-5 16,0 0-5-16,0 0-3 0,0 0-7 0,-9 12 9 15,9-8-9-15,0 2-2 0,0 3 1 0,0-2-3 16,-1 5 0-16,-2-2-1 0,3 0-1 0,0 1 4 16,-1 0-6-16,1-4-1 0,0 5 2 0,0 0-2 15,0 0-7-15,4 1-1 0,-3-1 1 0,-1-1 0 16,4 1-3-16,-2-1-1 0,1 0 2 0,1-3-3 15,-3 2-1-15,3-2 0 0,0 1 5 0,-3-4-8 16,3 2 4-16,-1 0-1 0,3-2 2 0,-2 0-7 16,-3 0-1-16,4-1 4 0,0-1-4 0,-1-1-1 15,0 0 0-15,1-1-4 0,0 0-5 0,-5-1-3 16,9-2-7-16,-9 2-17 0,8-4-13 0,-4 1-24 0,-1-3-21 16,1 0-32-16,0 0-15 0,-4-5-122 15,0 4-281-15,0-5 125 0</inkml:trace>
  <inkml:trace contextRef="#ctx0" brushRef="#br0" timeOffset="28602.478">1791 9076 72 0,'0'0'206'0,"-4"-4"-15"0,4 4-17 0,0 0-20 16,0 0-15-16,0 0-15 0,0 0-22 0,0 0-3 0,0 0-26 16,0 0-23-16,0 0-32 0,0 0-38 0,0 0-53 15,0 0-146-15,0 0-236 0,0 0 105 0</inkml:trace>
  <inkml:trace contextRef="#ctx0" brushRef="#br0" timeOffset="31253.357">2404 9024 44 0,'0'0'130'16,"0"0"-1"-16,0 0-7 0,0 0-5 0,-6-3-4 16,6 3-3-16,0 0 0 0,0 0-4 0,0 0-12 15,-1-2-3-15,1 2-4 0,0 0-9 0,0 0 1 16,0 0-7-16,0 0 8 0,0 0-21 0,0 0-2 16,0 0-8-16,0 0-5 0,0 0-4 0,0 0-4 15,0 0-6-15,0 0-2 0,0 0-2 0,0 0-7 16,5 15 1-16,-3-7-3 0,-2 3 0 0,4-3-5 15,-4 3 2-15,2 2 0 0,1-4-2 0,1 1-2 16,-3 1-3-16,5-1 1 0,0 0 0 0,0 0-2 16,-2-1-1-16,1 1-1 0,0-5 2 0,-1 2-5 0,1 0 0 15,3-2 1-15,-3-4 2 0,0 2-3 0,4-1 1 16,-1-2-6-16,2 0-2 0,-2-1-2 16,-1 0-2-16,3-2 0 0,-1-2 1 0,1-3-3 15,-2 3-1-15,1-2-4 0,-2-2 7 0,-1 1 1 0,3-1 0 16,-3 2-1-16,-2-4 3 0,1 2-2 15,-1-3 0-15,0 2 3 0,1-1 2 0,-4 1-1 0,1-2 5 16,-2 0-5-16,2 2 3 0,-2 0-5 16,0 0 2-16,-2 1 0 0,0 3 0 0,1 1 7 0,0-2 3 15,-3 3 4-15,4-1 13 0,0 5 3 0,0-7-3 16,-2 5-4-16,2 2 3 0,0 0-5 0,0 0 1 16,-3-4-4-16,3 4-2 0,0 0 0 0,-3 11 0 15,1-4-3-15,2 4 4 0,-3 0-5 0,2 1 1 16,1 5-1-16,0-2-4 0,0 4 0 0,3 0 2 15,0 9 1-15,1-1-4 0,-2-2 2 0,4-1 2 16,-2 3-4-16,-2-3-2 0,2-6 3 0,1 3 0 16,-1 1 0-16,0-3 0 0,2-3-1 0,-2 2 1 15,0-3-6-15,1-1 8 0,-5-2-4 0,4 1-1 16,-3-3 6-16,0 1-3 0,-1-2-1 0,0-1 1 16,0-3 0-16,-1 0 0 0,1 3-1 0,-1-3-1 15,-3-4 1-15,1 6-1 0,-2-2-1 0,1-3 6 16,-2 1-5-16,1-3 1 0,-4 3 0 0,1-3-2 15,-2-1 3-15,0 1-3 0,-2-2 7 0,0-1-3 16,0 0-4-16,-2 1 0 0,3-3 3 0,-1 1-3 16,-2 1 3-16,5-1-3 0,0 0 1 0,-2 0-3 15,3 0-13-15,0 3-6 0,2-2-14 0,1-1-21 16,-2 2-16-16,5-4-36 0,-2 2-23 0,4-1-26 16,0 1-124-16,0 4-303 0,5-9 134 0</inkml:trace>
  <inkml:trace contextRef="#ctx0" brushRef="#br0" timeOffset="31781.35">2837 9194 2 0,'0'0'118'0,"-3"-3"-10"0,3 3-12 0,-3-2-2 15,3 2-16-15,-4-3 15 0,4 3-8 0,-2-3 1 16,2 3-2-16,-5-6-5 0,5 6-3 0,-3-2-6 16,3 2 11-16,-1-4-3 0,1 4-2 15,0 0-5-15,0 0-5 0,0 0 1 0,0 0-6 0,0 0-9 16,0 0-2-16,-5-2-7 0,5 2-12 0,0 0 8 16,0 0-6-16,-3 7-4 0,3-7-11 0,-1 10 7 15,-1-7-7-15,0 7 1 0,2 1-3 0,-3-1 1 16,2 2 0-16,0 0-5 0,2 5-1 0,-2-4-2 15,1 3-1-15,0 1 1 0,1-2 2 0,0-1-3 16,1 0 3-16,0-3-5 0,-1 0-5 0,3 2 1 16,0-4 2-16,1 3-1 0,-2-3 4 0,3 0-4 0,-2-1-4 15,1 0 1-15,-1-3 3 0,1 0 6 16,-1-1-4-16,2-3-3 0,-1 1-4 0,3-2 2 16,0 0-2-16,-8 0-14 0,14-4-15 0,-5-1-18 15,0-3-22-15,-3 1-32 0,2-3-39 0,-2 1-139 0,-2-3-304 16,-1 2 135-16</inkml:trace>
  <inkml:trace contextRef="#ctx0" brushRef="#br0" timeOffset="31965.07">2908 9109 5 0,'-3'-5'201'0,"3"5"-25"16,-1-3-18-16,1 3-14 0,0 0-29 0,0 0-41 0,-1-4-63 16,1 4-66-16,-3-3-84 0,3 3-149 15,-5-2 66-15</inkml:trace>
  <inkml:trace contextRef="#ctx0" brushRef="#br0" timeOffset="32831.908">2022 8835 98 0,'-1'-2'140'0,"1"2"-18"0,0 0-12 16,0 0-6-16,0 0-6 0,0 0-15 0,0 0-11 15,0 0-21-15,0 0 17 0,-4-2-14 0,4 2-4 16,0 0-2-16,0 0-15 0,0 0 0 0,0 0-5 16,0 0-1-16,0 0 0 0,0 0-7 0,0 0 9 15,0 0-1-15,0 0-4 0,4 9 1 0,0-4 2 16,-3 0 3-16,1 2-1 0,1 0-1 0,2 3-1 15,-2 2 3-15,2 3-6 0,-4-1-2 0,7 6 3 16,-4-3-2-16,1 9 3 0,4 1-1 0,-3 0-7 16,1 4 4-16,0 5 0 0,3 10-4 0,-3-2 0 15,3 2-1-15,-3 2 4 0,3 0 1 0,-4-2-8 16,3 1 4-16,-1 3-4 0,-2 2 6 0,-1-2 0 16,4 3-2-16,-5 0 3 0,2 5-3 0,-2-2 0 15,-3 26 8-15,1-24-4 0,0 21-2 0,-2-22 5 16,-1 26 3-16,0-23 1 0,2 22 0 0,-5-1 1 15,1-22 1-15,2-2-1 0,2 28 3 0,-1-28 4 0,0-1-2 16,3 3 3-16,-2 0-4 0,2-5 0 0,-2 1-5 16,4-5-5-16,1-1 5 0,0 0-9 15,-1-4-5-15,1-11 9 0,1 0-5 0,-1 12-3 16,2-12 0-16,1-2-2 0,-3-1-2 0,1-1 1 0,-1 1 5 16,2-5-7-16,-2 0-3 0,-2 0-3 0,0-8 2 15,-1 2 2-15,1-3-5 0,-1-3 2 16,1-2 3-16,-2-2-4 0,-1 0-1 0,1-4 1 15,-2 1-3-15,1-1-4 0,0-2-18 0,-2-1-24 0,0 1-30 16,1-4-47-16,0 0-30 0,0 0-39 0,-21-12-179 16,11-1-399-16,-1-9 177 0</inkml:trace>
  <inkml:trace contextRef="#ctx0" brushRef="#br0" timeOffset="34030.015">3186 8944 123 0,'0'0'148'0,"0"0"-7"0,-4-7-7 15,4 7-12-15,0 0-2 0,0 0-5 16,0 0-10-16,2-2-4 0,-2 2-8 0,0 0-7 15,0 0-4-15,0 0-2 0,0 0-9 0,2-4-3 0,-2 4-7 16,0 0-5-16,0 0-1 0,0 0-3 0,0 0-4 16,0 0-6-16,0 0-1 0,0 0-6 0,0 0 7 15,0 0-9-15,0 0-2 0,0 0-2 0,0 0-6 16,0 0-3-16,0 0-1 0,-4081 0 3 0,8158 12 1 16,-4075-6 3-16,-1 1 2 0,3 2-4 0,-3 7 2 15,0-3-1-15,1 3-2 0,0-1 6 0,1 3-6 16,-2 7-2-16,3-6-1 0,-2 10 3 15,4 0-1-15,-1 0 0 0,1 0 1 0,-3 0-4 0,2 4-1 16,-2 1 1-16,1-1 1 0,2 0-3 0,-1 1-1 16,0 2 2-16,1-2-5 0,-2 0-1 0,1 2 0 15,0 1-1-15,-1 9 0 0,1-12-1 0,4 12 2 16,-5-11-6-16,1 12 1 0,-2-11 0 0,2 10 0 16,1 3 2-16,-2-2-2 0,1-3-3 0,-5-7 3 15,5 9 2-15,-2-10 1 0,-2 12 2 0,3-2 3 0,1-11 1 16,-2-1 1-16,-1 1-1 0,3-3 2 0,-1-2-1 15,1 3-1-15,-2-4 1 0,5-2 3 16,-5 0 3-16,5-1-8 0,-3-2 1 0,1 3-1 16,-3-8 2-16,8 5-3 0,-6-1-2 0,2-5-1 0,-1 9 4 15,1-8-4-15,-1 3-1 0,0 7 3 0,-2-10-4 16,1 0 0-16,2 8 1 0,-1 2 0 0,1-2-3 16,-4 5 1-16,3-1-13 0,0-2 5 15,4 0-2-15,-5-1 1 0,-1 4-1 0,1-3 2 0,-1-1 2 16,1-3-5-16,0-5 3 0,-4-1 3 0,2 0 2 15,-3 2 1-15,4-4 1 0,-4-6 8 0,0-1-8 16,2-1-2-16,-2-2 5 0,3-1-5 0,-3 1 0 16,0-4 6-16,0 2-9 0,0-4 2 0,0-1 2 15,0 7 0-15,1-4-3 0,-1-3 2 0,0 5 1 16,0-5 1-16,0 0-1 0,0 0-10 0,0 0-4 16,0 0-18-16,0 0-30 0,0 0-28 0,-19-6-51 15,14 2-48-15,-3-4-48 0,1-1-205 0,0 0-471 16,-3-5 208-16</inkml:trace>
  <inkml:trace contextRef="#ctx0" brushRef="#br0" timeOffset="36842.428">3773 9027 41 0,'0'0'99'0,"0"0"-12"15,0 0-10-15,0 0-7 0,0 0-7 0,0 0-5 16,0 0-10-16,0 0-3 0,0 0-4 0,0 0-3 0,0 0-2 15,0 0 5-15,0 0 3 0,0 0-6 0,0 0 11 16,0 0-12-16,0 0 2 0,0 0-2 0,0 0 4 16,0 0-3-16,0 0-4 0,0 0-1 0,0 0-7 15,0 0 3-15,0 0-5 0,0 0-4 0,0 0-6 16,0 0 0-16,0 0-2 0,0 0 8 0,0 0-3 16,0 0 5-16,0 0-1 0,0 0-13 0,0 0 7 15,0 0-19-15,0 0 19 0,1-8-1 0,-1 8-4 16,5-3-2-16,-1 0-5 0,0 0 3 0,0 1 0 15,-4 2 1-15,9-3-3 0,-4 3 6 0,0-2-5 16,-5 2 1-16,9 2-3 0,-3 0 5 0,1 1-5 16,-2 0-4-16,1 3-1 0,-1-1 10 0,0-2-7 15,3 6 2-15,-3-3-2 0,-2 1 4 0,1-2 0 16,-2 5-3-16,2-2 8 0,-1 2 4 0,-2 0-14 0,-1 0 15 16,0 2 3-16,-1-3-9 0,-1 3 0 15,1-3 6-15,-3 2-7 0,3 0-1 0,-2-1-8 16,-1 0 8-16,-1-3 2 0,1 3-6 0,-1-4 6 15,2 3-5-15,-2-4 2 0,3 0 2 0,-2-1-4 16,0 0-7-16,2 0 6 0,-2-1-4 0,3-2 3 16,-2 4-6-16,3-5 5 0,0 0 5 0,-4 3-14 15,4-3 5-15,0 0-6 0,0 0-3 0,0 0 3 16,0 0-3-16,-1-10 5 0,4 4 0 0,2 2 9 0,-1-5-11 16,1 0 2-16,0 1 2 0,3-5-7 0,-3 3 6 15,5-4-2-15,0-2-1 0,-1 1-1 16,1 1-1-16,-1-1 1 0,0 0-1 0,1 1 3 0,-1-2 2 15,0 3-4-15,0 1-3 0,-4 2 1 0,0 0 1 16,2-2-2-16,-2 3 14 0,-1-2 0 0,2 5-11 16,-2-2 4-16,-3 0 3 0,3 7 1 0,-4-7 0 15,4 5 2-15,-4-1-18 0,1 2 29 0,-1-2 4 16,0 4-5-16,0 0 5 0,0 0-4 0,-5-6 0 16,5 6 2-16,0 0-6 0,0 0 2 0,-15 6-1 15,11-2 1-15,-1-2-4 0,1 2 3 0,-2 1 8 16,3 2-10-16,-1 1-2 0,-3 1 0 0,4-1 0 15,-1 2-1-15,0 0 4 0,2 2-1 0,2-2-10 16,-3 6 10-16,3-4 3 0,0 0 0 0,3 1-2 16,-2-4 3-16,0 6-6 0,1-4 7 0,4 5-2 15,-3-3 1-15,4-2 0 0,-3-2 3 0,1 2-5 16,0-3 3-16,3 1-1 0,1 0 3 0,0-4-3 16,0 2 2-16,-3-2 1 0,3-2-9 0,-1 1 7 15,-1-2 1-15,1 1-3 0,4-3 2 0,-2 1-6 16,-2-2 1-16,-2 2-8 0,1-2 17 0,0 1-7 15,-7 0 2-15,10 0-5 0,-10 0-5 0,8-3 1 16,-6 3-6-16,-2 0-12 0,0 0-19 0,3-4-23 16,-3 4-30-16,1-5-20 0,-1 5-144 0,0 0-275 15,0 0 122-15</inkml:trace>
  <inkml:trace contextRef="#ctx0" brushRef="#br0" timeOffset="37349.326">4237 9218 9 0,'0'0'144'0,"0"0"-19"0,0 0-26 16,0 0 0-16,-4 2-8 0,4-2-9 0,0 0-11 15,0 0 0-15,0 0-7 0,-4 3-13 0,4-3-2 16,0 4 1-16,0-4-8 0,0 8-2 0,0-5 2 16,0-3-7-16,0 9 6 0,-2-3-8 0,0 2 6 15,4-1-3-15,-2 3-1 0,2-3-1 0,-4 3 0 16,4 0-3-16,-2 1-4 0,3-2 2 0,-2 0 3 16,0 0-10-16,2-1 6 0,-3 0-3 0,6 1-10 15,-5-5 9-15,2 4-9 0,3-3 4 0,-2 0-1 16,0 2-5-16,-1-3 1 0,2 0 0 0,-1 0-4 15,-1-2 6-15,0 2-5 0,2-4 0 0,-3 3-7 16,-2-3 6-16,8 0-4 0,-8 0-11 0,0 0-11 16,9-4-37-16,-5-1-11 0,-1-2-27 0,2 2-35 15,-4 0-117-15,-2-5-262 0,-2 3 115 0</inkml:trace>
  <inkml:trace contextRef="#ctx0" brushRef="#br0" timeOffset="37528.986">4229 9171 32 0,'0'-6'169'0,"0"6"-15"0,0 0-31 0,0 0-35 0,4-1-46 15,-4 1-50-15,0 0-92 0,0 0-109 0,4-2 48 16</inkml:trace>
  <inkml:trace contextRef="#ctx0" brushRef="#br0" timeOffset="38145.166">4436 9181 47 0,'0'0'139'0,"0"0"-10"0,0 0-11 16,0 0-8-16,0 0-10 0,0 0-7 0,0 0-13 0,0 0 0 16,0 0-11-16,0 0-4 0,0 0-3 15,0 0-3-15,0 0-6 0,0 0-2 0,0 0-6 16,0 0 0-16,0 0-1 0,0 0 1 0,0 0 1 0,0 0 1 16,0 0 2-16,18-4-1 0,-8 3-3 0,-4 1-1 15,2-1-4-15,3 0-3 0,0 1-5 0,-1-2-4 16,2 2 1-16,-2-3-9 0,0 5 3 15,-1-4-3-15,1 2 1 0,-1 0-3 0,-2-2-3 0,4 0 1 16,-2 2-4-16,-4 0 2 0,3-1-6 16,-2 1-1-16,-1-4 3 0,0 4-3 0,2-2-1 15,-6-1-2-15,-1 3 4 0,9-2-6 0,-9 2 2 0,9 0 1 16,-9 0-3-16,0 0-9 0,5-3-16 0,-5 3-32 16,0-3-36-16,0 3-38 0,0-7-40 0,0 7-103 15,-4-5-294-15,-1 1 131 0</inkml:trace>
  <inkml:trace contextRef="#ctx0" brushRef="#br0" timeOffset="38911.289">4683 8970 81 0,'-4'3'140'16,"4"-3"-19"-16,0 0-10 0,0 0-7 0,0 0-5 0,0 0-9 15,0 0-10-15,19-3-3 0,-19 3-4 0,11 0-7 16,-4 0-8-16,3 0 0 0,1 1-1 16,0-1-8-16,-1 2-4 0,1 0 1 0,1 1-10 15,0-3 0-15,0 3-8 0,1-1 3 0,-4 1-6 0,1 3-1 16,-1 0-3-16,-1-1 1 0,2 2-7 0,-5 0-1 16,-1 1 3-16,1 1 5 0,-1 1-1 0,-4 2 4 15,4 0-8-15,-5 0 1 0,-2 2 2 0,2 3-1 16,-3 0-3-16,0-7 0 0,0 4-7 0,-1-2 3 15,0-2-2-15,-5 0-3 0,6 0 6 0,0 0-4 16,0-1-3-16,-1-2 4 0,0-1-2 0,4-1 1 16,-3-1-3-16,1-1 0 0,2-1-1 0,1-2-1 15,-4 4-2-15,4-4-2 0,0 0 3 0,0 0-4 16,0 0-6-16,0 0 4 0,4-16 0 0,-4 9 0 16,5-1 1-16,1-2-2 0,1-4 0 15,-2-1 3-15,3 1-2 0,3-1 5 0,-2-2-6 0,0 3 0 16,3-3 4-16,3-5 1 0,-2 6 0 0,1 0 1 15,-1 0-4-15,-3 2 0 0,-1 0 0 0,-3 2-1 16,1 3 1-16,0-3 4 0,-2 3-2 0,-1 3 1 16,-1 2-1-16,1-3 2 0,-2 3 2 0,2 0 1 15,-3 2 8-15,1-1 7 0,1-1 7 0,-3 4 1 16,0 0-1-16,0 0-4 0,0 0 0 0,0 0-4 16,0 0-6-16,0 0 1 0,-10 8-1 0,6-4-2 0,2 1-2 15,0 2 0-15,-2-2-3 0,2 4 1 16,-1 0-2-16,0 2 0 0,1-4 4 0,0 4-4 15,4-2-2-15,0 2 3 0,-1 0-3 0,-1-2 2 16,1 1 1-16,0 1-1 0,2 1-2 0,2-2-5 0,-1 0 5 16,1-1 1-16,2 0-1 0,1-4 0 0,1 3 3 15,-1 0-1-15,2-4-1 0,-1-2-1 0,3 3 4 16,-1-4 0-16,1 1 1 0,-2-3-6 16,2 2 2-16,-2-2-8 0,4 1-11 0,-7-2-15 0,2-2-23 15,-1 2-34-15,1-3-37 0,-3-3-43 16,-3 1-131-16,-2 2-321 0,0-3 143 0</inkml:trace>
  <inkml:trace contextRef="#ctx0" brushRef="#br0" timeOffset="39320.896">4556 8899 42 0,'0'0'126'16,"0"0"4"-16,0 0-9 0,0 0 5 0,19 0 0 15,-11 0-5-15,3-1 2 0,-2-1-5 0,4 0 0 16,-1 0 2-16,2 1-2 0,0-1 3 0,-2-1-3 15,6-3-1-15,1 2-7 0,-3 0-10 0,2 1-4 16,-4-1-11-16,-2-1-5 0,1 3-9 0,-2-1-3 0,1 0-6 16,1-1-8-16,-1 1-3 0,-1 2-7 15,-3-1-1-15,-4 0-7 0,7 0-1 0,-4 0-5 16,-1-1-4-16,-1 2 2 0,-1 0-5 0,-4 1-4 16,10 0 1-16,-10 0-5 0,7-3 0 0,-7 3-2 0,3 0 1 15,-3 0-2-15,0 0-4 0,6-2 1 0,-6 2-2 16,0 0-4-16,0 0 2 0,0 0-16 0,0 0-19 15,0 0-27-15,0 0-39 0,0 0-50 16,1-6-48-16,-1 6-206 0,-4-6-431 0,4 6 191 0</inkml:trace>
  <inkml:trace contextRef="#ctx0" brushRef="#br0" timeOffset="39745.218">5053 8597 86 0,'-4'-3'189'0,"4"3"-11"0,0 0-16 0,-1-3-20 16,1 3-17-16,0 0-10 0,0 0-11 0,0 0-12 15,0 0-4-15,0 0 0 0,0 0-15 0,23 5 5 16,-14 0-7-16,0-3 1 0,2 3 2 0,1 1-3 16,6 2 4-16,0 1 0 0,5 4 2 0,2 0-4 15,2 1-3-15,-4 3-6 0,4 0-2 0,-3 2-2 16,6-2-2-16,-6 5-1 0,3 1-1 0,-4 5-2 15,4-2-4-15,3 10-2 0,-8-6-5 0,-2-1-4 16,-3 1-1-16,0 3-5 0,-7 0-1 0,6 11-6 16,-10-12-2-16,-5 4 2 0,-6-2-12 0,1 2-15 15,-12 8-21-15,-5 2-31 0,-6-5-40 0,0 0-50 16,-6-3-52-16,-7 3-215 0,-1-4-443 0,-4-6 197 16</inkml:trace>
  <inkml:trace contextRef="#ctx0" brushRef="#br0" timeOffset="40389.621">3837 8732 76 0,'0'0'136'0,"0"0"6"0,0 0-12 0,0 0-3 16,0 0-4-16,0 0 3 0,0 0 1 16,0 0-14-16,0 0-7 0,0 0-3 0,0 0-8 15,0 0-7-15,0 0-12 0,-17 6-4 0,12-4-2 16,-1 2-10-16,-3 1-3 0,-1 2-1 0,-2 5-3 0,-2 1-8 16,-5 7 1-16,2-2-1 0,3-2-3 0,-4 6 0 15,1-3-5-15,2 2 0 0,0 1-8 0,0 3-2 16,3 0 4-16,1 3-8 0,2-4-1 15,1 3 0-15,4 1 0 0,1-1-4 0,1 3-1 0,4-3 2 16,5 2-2-16,-2-3 1 0,3 3-3 0,3-4-1 16,1 3-4-16,1-3 3 0,6 0-4 0,1-1 2 15,3-2-2-15,0-4 3 0,1-1-2 16,3-2 2-16,-1-1-8 0,11-2-7 0,-8 0-24 0,3-5-34 16,-5-2-58-16,5-2-76 0,-5-3-174 0,2-3-398 15,-7 1 176-15</inkml:trace>
  <inkml:trace contextRef="#ctx0" brushRef="#br0" timeOffset="42367.325">5851 8707 78 0,'0'0'124'0,"0"0"-3"0,0 0-20 0,0 0-9 0,0 0-7 16,0 0-10-16,0 0-2 0,0 0-8 0,-2-5-3 15,2 5 0-15,0 0-6 0,0 0-2 0,0 0-2 16,0 0-6-16,0 0 4 0,0 0-4 0,0 0-1 16,0 0 5-16,0 0-8 0,0 0 3 0,0 0-2 15,0 0 1-15,0 0-4 0,-1-5-1 0,1 5-2 16,0 0 0-16,0 0-1 0,0 0-4 0,0 0-5 16,0 0-1-16,0 0-1 0,0 0 1 0,0 0-1 15,0 0-3-15,3 13-2 0,-3-13 4 0,2 9-8 16,-2-3 6-16,0 0 0 0,0 5 1 0,0 0-1 15,0 6 7-15,0-2-4 0,0 4-2 0,0 8 2 16,0-1-5-16,0-2 0 0,0 5 2 0,0-2 2 16,0 4 0-16,3 0 3 0,-6 0-5 0,3 3 3 15,2-1 4-15,-1 3-3 0,0-2-1 0,0 2-2 16,3-3 2-16,-1 2-2 0,-1 1 0 0,3-1-4 0,-1 1 3 16,0 1-1-16,1 6-2 0,1-7-1 0,-3 1 1 15,2-2-2-15,-1 15-3 0,2-13-1 0,1 9 2 16,-1 0 0-16,-2 4-1 0,-3-1 2 0,4-3-3 15,-1 8-1-15,0-1-1 0,-1 0 1 0,-3 0 2 16,-3 3-1-16,3-1 2 0,0-1-2 0,-4 0 2 16,4-4 2-16,-1-4-4 0,-2-13-1 0,3 1-2 15,3-1 2-15,-6-2-1 0,3-1-2 0,3 2 3 16,-2 0-2-16,-1-3 2 0,4-1-3 0,-4 1 4 16,0 2-3-16,3-5 3 0,-3 2-1 0,0 0-1 15,2-2 2-15,2 3-2 0,-4-2-1 0,5-1-3 16,-5-1 3-16,4-1-2 0,-3 2 1 0,-1-8-5 15,3-1 4-15,-2-1-2 0,4 1 1 0,-5-3 0 16,3 1-3-16,-2-2 0 0,-1 3 2 0,3-5 5 16,-1 1-4-16,-1 0-1 0,1-1 5 0,0 2 0 15,2 3 1-15,-1-4-1 0,-2 0 0 0,0 0-1 16,-1 1 0-16,0-2-1 0,0 0-1 0,0-1 3 16,0 1-2-16,1-3-1 0,1 1 2 0,-2-4-1 15,0 1-2-15,0-2 2 0,0 0-1 0,0 2 1 0,0-6-7 16,0 4 6-16,0-1 1 0,0-3-2 15,0 4 3-15,0-4 5 0,0 0-2 0,0 0 1 16,0 0-3-16,-3 5 2 0,3-5-1 0,0 0-5 16,0 0 0-16,0 0-7 0,0 0-12 0,0 0-23 0,0 0-28 15,0 0-44-15,-7-12-47 0,5 1-53 0,0 2-59 16,-2-5-170-16,0 2-472 0,0-8 209 16</inkml:trace>
  <inkml:trace contextRef="#ctx0" brushRef="#br0" timeOffset="44115.562">6111 9092 84 0,'0'0'102'0,"0"0"-4"0,0 0-13 0,0 0-3 16,0 0-20-16,0 0 2 0,0 0 1 0,0 0-12 16,0 0-2-16,0 0 5 0,8 5-12 0,-8-5 5 15,5 4-7-15,-5-4 8 0,5 0-7 0,0 1 3 16,-5-1-10-16,8 0 4 0,-8 0-1 0,10-3 0 0,-6 1-8 16,5-1-1-16,-4 1-4 0,3-1-3 0,-2-1-1 15,2-3-4-15,-2 0 2 0,3 1-4 0,-2 0 3 16,2 0-5-16,-2-4-2 0,-2 3-1 0,3-2-3 15,-3 1-1-15,0-1 1 0,3 1-1 0,-4-2 0 16,1 1-2-16,0-1 1 0,-3 3 0 0,1-1-1 16,-3 1-1-16,3 3 1 0,-2-4-4 0,-1 1 0 15,0 3 2-15,0-1 3 0,0 1 8 0,3 0 9 16,-3 4 5-16,0-4-3 0,0 4 2 0,0 0 0 16,-3-5-5-16,3 5 1 0,0 0-3 0,0 0-4 15,0 0-5-15,0 0 1 0,-4 13-1 0,3-6-4 16,-1-1 7-16,2-1-5 0,-2 7 0 0,2-5-4 15,2 3 2-15,0 2 4 0,-1-3-6 0,0 2-2 16,2-1-3-16,0 3 0 0,3-3 4 0,-2-2 1 16,1 2-3-16,1-1 2 0,-2-2-3 0,2-1 1 15,1 1-1-15,-1-3-6 0,-2 0-3 0,2-1-5 16,3 0-1-16,-1-3 2 0,-2-2-6 0,3 1 3 16,0-2-1-16,-1-1 4 0,1-2 5 0,1-1-6 15,-2 1 4-15,-2-3-3 0,2 2 1 0,-4-2 5 16,4 0-1-16,-2-1 0 0,-1-1 0 0,-1 2 2 15,-2-2-5-15,1 1 7 0,-1 0-3 0,1 0-3 16,-2-1 1-16,-1-1 6 0,0 3-1 0,0 1 0 16,-1 1 10-16,-2 2 0 0,3-3 10 0,-1 4 5 0,0 0 4 15,1 0-4-15,0 4 1 0,1-6-5 0,-1 6-7 16,-1-4 2-16,1 4-3 0,0 0 1 16,0 0-1-16,0 16-1 0,1-4 0 0,-2 2-2 15,1 3 2-15,2 1-6 0,1 7 2 0,2 0 2 0,-2 3 0 16,2 2-1-16,-2 2 0 0,3-1-1 15,-1 2 1-15,3-1 1 0,-5 1 1 0,4-3-1 16,-2 1 4-16,-3 0-4 0,0-3-2 0,1 0-2 0,0-1-2 16,-1-3 3-16,-3-5 0 0,1-2 1 0,-1 2 2 15,2-2-3-15,-5-4 7 0,3-1 3 0,-3-2 3 16,0 1 0-16,2-3 3 0,-3 1 1 0,-1-1 0 16,3-4 3-16,-5 1 9 0,2-2 1 0,-2-1 2 15,-1-2-2-15,0 0 0 0,-1 0-1 0,-5-2-3 16,3-2-4-16,-1-4-3 0,-3 0 1 0,0 1 0 15,1-3-4-15,-4-2-3 0,2 0-2 0,-1 0-1 16,4-2 1-16,0 2-2 0,0 1-5 0,2-2 5 16,2 7-7-16,0-4-6 0,4 4-6 0,2-1-16 15,-2 3-28-15,1-1-37 0,2 1-46 0,3 0-48 16,-1-1-174-16,1 5-383 0,1-8 170 0</inkml:trace>
  <inkml:trace contextRef="#ctx0" brushRef="#br0" timeOffset="44645.304">6598 9063 130 0,'3'-5'117'0,"-3"5"-9"0,0 0-6 15,-3-5-11-15,3 5-9 0,0 0-18 0,0 0 7 16,0 0-14-16,0-4 5 0,0 4-10 0,0 0 0 0,0 0-2 16,0 0 4-16,0 0 0 0,3 11 6 0,-6-3-13 15,6 0 13-15,-6 2-1 0,3 1-3 0,0 2 4 16,0 5-5-16,3-2-4 0,-3 0-3 0,0 3-3 15,1-4-4-15,0 1 3 0,2-4-6 0,-3 4-4 16,5-5-5-16,-5 1 4 0,5 0-10 0,-1-3 0 16,0-1-2-16,-2 0 4 0,2-3-7 15,1 0-4-15,-2 2-3 0,1-5 3 0,0 2-3 0,2-4 1 16,-6 0-7-16,10 0-11 0,-6-2-17 0,4-1-18 16,-6-3-27-16,6-1-24 0,-1-2-35 0,-2-2-34 15,-2-2-101-15,0 2-282 0,1-4 125 0</inkml:trace>
  <inkml:trace contextRef="#ctx0" brushRef="#br0" timeOffset="44820.274">6643 9019 135 0,'0'0'236'0,"0"0"-17"0,0 0-21 0,-5-2-21 16,5 2-21-16,0 0-30 0,0 0-30 15,0 0-24-15,0 0-37 0,0 0-42 0,0 0-47 0,8-3-60 16,-8 3-99-16,6-2-230 0,-6 2 101 0</inkml:trace>
  <inkml:trace contextRef="#ctx0" brushRef="#br0" timeOffset="45308.554">6874 9046 123 0,'0'0'195'0,"-4"1"-19"0,4-1-19 16,0 0-19-16,0 0-7 0,0 0-18 0,0 0-11 15,0 0-7-15,0 0-8 0,9 6-11 0,-9-6-1 16,11 0-11-16,-4 0-3 0,1 0-4 0,-2 0 3 16,6 0-10-16,-2 0 0 0,0 0-6 0,4-5-3 15,-4 4-3-15,-1 0-6 0,3-2-2 0,-2 2-2 16,-1 0-4-16,-4-1-3 0,4 2-2 0,-4 0 0 16,0-1 1-16,-5 1-6 0,8-2 1 0,-8 2 2 15,0 0-4-15,9 0-4 0,-9 0-2 0,5-2-14 16,-5 2-22-16,0 0-27 0,0 0-41 0,0 0-30 15,0 0-32-15,0 0-129 0,0 0-312 0,-8-10 138 16</inkml:trace>
  <inkml:trace contextRef="#ctx0" brushRef="#br0" timeOffset="46017.448">7254 8821 151 0,'0'0'162'0,"0"0"-17"0,0 0-18 0,0 0-12 0,0 0-12 15,0 0-7-15,0 0-6 0,1 15-6 0,-1-7-7 16,4 0-5-16,-4 2-2 0,2 2 2 0,2-2-7 16,-4 2-1-16,4 1-7 0,-1-2 0 15,-1 4-8-15,2 1-3 0,-1-3-7 0,0-2-2 0,1-1 0 16,1 0-3-16,0-2-3 0,1-1-6 0,-1 2-3 16,1-3 2-16,0-1-2 0,-1-1-2 0,2-2-1 15,1 0-5-15,0-1-1 0,-1-1 0 0,-1-3-6 16,5-1-1-16,-1-2-4 0,-1 1 1 0,-2-2-1 15,6 0-2-15,-7-2 0 0,2-2-1 0,-3 5 2 16,-1-6 0-16,1 4 1 0,-1-4 2 0,-3 0-5 16,3 1-2-16,-4 0 5 0,0-1-5 0,-1 2 4 15,-2-1 1-15,3 1-1 0,0 0 3 0,-1 3 14 16,-3 0-2-16,4 1 6 0,0-1 9 0,0 3-2 16,0-1 0-16,0 0-4 0,-3 0-1 0,1 3 0 15,2 2-6-15,0 0-1 0,-1-5-2 0,1 5-4 0,0 0 0 16,0 0 0-16,1 16-1 0,-1-9-1 15,2 4 4-15,-2 4-5 0,3 2 4 0,6 2-4 16,-5 0 2-16,0 5-5 0,0 3 0 0,1-3 1 16,-1 7-1-16,1-6 1 0,-3 2-6 0,1 1 6 0,5 1-2 15,-7-4 2-15,4 1-3 0,-2-1 3 0,-2-6-2 16,1 0-3-16,1 0 1 0,-2-2 2 0,-1 0-2 16,-4 0 2-16,4-4-1 0,-2 0 2 0,-2-4-1 15,3 2-1-15,-3-1 5 0,0-2-4 0,-4 1 3 16,3-2 4-16,-4-2 0 0,4 3-2 0,-4-3 2 15,-3 0 1-15,2-1-4 0,0 1-2 16,0-1 2-16,-3-4-2 0,-1 4 4 0,-1-3-3 0,-1 1 2 16,1-2 6-16,4 0 0 0,-3 0 2 0,4-2 2 15,-1 1-4-15,4-3 0 0,-1 2-6 0,0-1 6 16,2 0-18-16,-2-1-10 0,2 2-22 0,-1-2-29 16,2-1-43-16,4-3-41 0,-3-1-43 0,0 3-180 15,3-4-401-15,0-1 178 0</inkml:trace>
  <inkml:trace contextRef="#ctx0" brushRef="#br0" timeOffset="46436.44">7215 8734 95 0,'-1'4'180'0,"1"-4"-18"0,-3 2-14 0,3-2-15 16,0 0-16-16,0 4-4 0,0-4-13 0,0 0-7 0,3 5-6 15,-3-5-6-15,4 2-3 0,-4-2-6 16,5 2-3-16,1 1-2 0,-2-3-6 0,-4 0 0 15,12 2-2-15,-6-4-5 0,2 2-1 0,2-3 0 16,3 3-6-16,-2 0-3 0,1-2-3 0,-2 2-5 0,3-2-5 16,-3 1-2-16,-2 1-3 0,-1-1-2 0,4 0 0 15,-6-1-7-15,2 1 0 0,0 1 0 0,-7 0 0 16,11-1-3-16,-11 1-3 0,5 0 0 16,-5 0 0-16,6-1-2 0,-6 1 0 0,0 0-4 0,7-1 3 15,-7 1 0-15,0 0 1 0,0 0-6 0,0 0 0 16,0 0-9-16,0 0-19 0,0 0-25 0,0 0-32 15,9 0-33-15,-9 0-43 0,0 0-171 0,0 0-356 16,0 0 158-16</inkml:trace>
  <inkml:trace contextRef="#ctx0" brushRef="#br0" timeOffset="46845.289">7628 8557 164 0,'0'0'174'0,"0"-7"-15"0,-3 4-17 16,3 3-14-16,3-5-14 0,-3 5-13 0,1-6-3 16,3 3-10-16,0 1-11 0,1-1-2 0,-1 0 3 15,6 2 0-15,-6 1-3 0,9 2-5 0,-2 3-1 16,5 2 2-16,0 1 1 0,7 7 0 0,2 3-4 16,1 1 1-16,1 3-2 0,0 5 0 0,10 7-5 0,-1 0-1 15,-3 4-1-15,-2 0-2 0,-1 2-3 0,-3 3-4 16,-3-3-6-16,-7-10-1 0,-4 2-7 15,0 2-3-15,-6-1-3 0,-3 16-1 0,-4-16-7 0,-6 2-14 16,-8 11-25-16,-7 0-30 0,-2-4-44 0,-5 0-41 16,-4-6-48-16,-2-2-49 0,-8-2-120 0,-1 2-377 15,0-6 167-15</inkml:trace>
  <inkml:trace contextRef="#ctx0" brushRef="#br0" timeOffset="47465.902">6391 8675 12 0,'-6'-6'156'0,"6"6"-9"0,-3-4-12 0,3 4-5 16,-1-1-8-16,1 1 0 0,-3-3-14 0,3 3 1 15,-6-3-8-15,6 3 4 0,0 0-1 0,-4-5-9 16,4 5-7-16,0 0-10 0,-9 1-7 0,4 3-10 16,-5-1-3-16,1 1-5 0,-4 4-5 0,-5 1-4 15,3 2-2-15,-2 0-4 0,-7 5 4 0,1-2-2 16,3 1-3-16,-1 1-1 0,2 4-3 0,2-6-3 16,3 6-7-16,0 3 3 0,1-1 2 0,3 2-2 15,5 2 1-15,3 7-4 0,0-5 0 0,6 4-3 16,1 14-1-16,4-12-2 0,1 12 1 0,8-3-5 15,0-1 1-15,-1-11-5 0,1-2 5 0,6-2-8 16,3 2-6-16,9 5-9 0,-6-13-22 0,1 0-31 16,16 0-40-16,3-5-49 0,0-6-215 0,-14-3-397 15,16-2 175-15</inkml:trace>
  <inkml:trace contextRef="#ctx0" brushRef="#br0" timeOffset="48845.896">8323 8511 42 0,'0'0'180'0,"0"0"-8"0,0 0-19 15,0 0-13-15,0 0-14 0,0 0-9 0,0 0-17 16,0 0-9-16,-11-3-13 0,11 3-3 0,0 0-10 16,0 0-1-16,0 0-12 0,0 0-6 0,0 0-1 15,0 0-3-15,0 0-6 0,0 0-1 0,0 6 0 16,0-6 4-16,0 4-7 0,0-4 7 0,0 7-7 0,0-1 12 15,0 0-4-15,0 2-2 0,0-3-3 16,-3 2 2-16,3 0-3 0,-1 3-1 0,1 0-3 0,0 0 0 16,-3 2 3-16,1 0-3 0,2 0 1 0,0 2-5 15,0 0 8-15,-2 3-6 0,2 1-2 0,2 1-2 16,-5 1-3-16,3 4 5 0,-1 2-4 0,2 3 0 16,-5-2 0-16,4-1-2 0,0 2 1 0,-1-1 0 15,2 3-2-15,-2 2 1 0,1 0 0 0,-3 1 0 16,6 3 2-16,-3 0-4 0,0 11 2 0,0-11-1 15,1 10-1-15,2 1 0 0,-2-10 0 0,0 8 0 16,1 2-3-16,0 1 0 0,1-2-4 0,-2-11 3 16,-1 13-3-16,3-2 2 0,-1-10 0 0,3 0 7 15,-1 12-1-15,-4-1 4 0,5 0-2 0,-2-13-3 16,-2 4 2-16,-1 11 0 0,4-2-1 0,-4-11 4 16,1 11-8-16,-2-11 1 0,1 1 2 0,0 1-5 15,0 8 6-15,1 0-7 0,-1-13 2 0,-1 2 0 16,1-2 3-16,0 2 1 0,0-1 1 0,0 0 0 15,0-1 1-15,0 1 1 0,0 2 3 0,0-2 3 0,1 0-7 16,3-1-2-16,-4 0 2 0,0 1 2 0,3-4-2 16,-2 0-2-16,-1 1 3 0,5-2-7 15,-4 1-1-15,3-4 0 0,-1 2-4 0,1-3 3 16,-4-6-2-16,1 8-1 0,-1-11-4 0,4-3 4 0,-3 1-2 16,0-2-1-16,-1 0-2 0,0-4 2 15,0-3 2-15,0 2-4 0,3-3-1 0,-2 1-1 0,-1-2 2 16,0-3-3-16,0 6 3 0,3-3-2 0,-3-3 2 15,0 0 2-15,-3 7-1 0,3-6 1 0,0-1-9 16,0 0-14-16,0 0-24 0,0 0-33 0,0 0-39 16,-10-8-45-16,5 0-50 0,-5-5-48 0,-1-2-209 15,2-2-504-15,-7-4 223 0</inkml:trace>
  <inkml:trace contextRef="#ctx0" brushRef="#br0" timeOffset="52912.012">8534 8913 51 0,'0'0'133'0,"0"0"-8"0,0 0-15 16,0 0-11-16,0 0-10 0,0 0-7 0,0 0-8 16,0 0-2-16,10-7-6 0,-6 5 3 0,0-1-7 15,1-1-6-15,0 1-6 0,3-1-6 0,-1 2 3 0,0-2-11 16,3 1-3-16,-1-1 2 0,2 3-8 15,1-1 1-15,-4 2-4 0,5 0-1 0,-2 1-2 16,-1 0 1-16,1 2-5 0,-5-2-3 0,3 0-1 16,-2 2 3-16,-1 1-6 0,1 1 6 0,-2 0 10 0,-1 1 0 15,0 4 4-15,-3-2 2 0,-1 2-4 0,-1 2-2 16,-2 0-4-16,0 0 1 0,-4 5-1 16,-3-2 2-16,4 1-10 0,-3-1 2 0,0 0-5 15,1-1 3-15,-1-1-3 0,1-4 2 0,1 1-4 16,0-3 4-16,0 1-6 0,2 0-3 0,0-4 3 15,1 0-1-15,1 1-4 0,0-2 2 0,1-1-4 16,2-2-2-16,-4 2 1 0,4-2-5 0,0 0 3 0,0 0-2 16,0 0 5-16,1-14-4 0,3 7 0 0,1-5-3 15,3 3 1-15,-2-7-2 0,2 2-2 0,-1-1 0 16,3-1 3-16,-3 3-6 0,1-3 1 0,0 1 8 16,-1 2-1-16,0 2-2 0,-1-1 0 0,-2 3 1 15,2 1 1-15,3 0 1 0,-7 1 3 0,1 2 1 16,0 3-6-16,0-1 5 0,-1-1 1 0,-2 1-3 15,0 3-3-15,4-4 4 0,-4 4-4 0,0 0 3 16,0 0-2-16,0 0 2 0,0 11-2 0,-3-3 2 16,2 1 2-16,1-1 0 0,-2 4 1 0,2-2 1 15,-3 2-2-15,3 4 4 0,0-4 1 0,1-1-1 16,1 2 1-16,-2-2 0 0,2 1 2 0,-1 0-3 16,2 0-4-16,2-2 2 0,-1 1 2 0,2-1-3 15,-2 1 2-15,1-3 3 0,2-1-1 0,-1 1-3 16,2-1 1-16,-2-2-2 0,-1-1 0 0,3 0 0 15,-3-4 6-15,4 0-1 0,-9 0-4 0,13-3-2 16,-6 1 1-16,1-2 1 0,0-2-2 0,-3 3-2 16,4-4-2-16,-2-1-1 0,-3 2 3 0,3-4 1 15,-1 3 1-15,-1-1-2 0,-2-1 1 0,0-2-1 16,1 2 3-16,0 2-2 0,-3-3 2 0,1 3-1 0,0 1 1 16,0 0-2-16,-1 1-2 0,1 0 9 0,-2 1-7 15,3 1 6-15,-3 3 3 0,0-4-4 0,0 4 6 16,0 0-4-16,0 0-3 0,0 0 2 15,-3 14 0-15,1-7 3 0,2 3-7 0,0-1 0 0,0 1 3 16,-1 0-3-16,2 3 0 0,-1-3 1 0,5 6 2 16,-4 1 0-16,3-4 2 0,-4-1-6 0,6 2 2 15,0-3 0-15,-3-1-1 0,1 0 3 16,4-2-3-16,-2 1 0 0,-1-2 1 0,2-2 4 0,-2 0-4 16,0-1-6-16,0-1-3 0,0-3-4 0,0 0-16 15,-5 0-11-15,13-4-33 0,-9-2-29 0,5-1-31 16,-8-3-113-16,3 3-265 0,-4-3 118 0</inkml:trace>
  <inkml:trace contextRef="#ctx0" brushRef="#br0" timeOffset="53064.304">8948 8978 194 0,'0'0'172'0,"0"0"-20"0,0 0-25 0,0 0-29 15,0 0-42-15,0 0-49 0,0 0-57 0,0 0-76 16,0 0-137-16,4 14 60 0</inkml:trace>
  <inkml:trace contextRef="#ctx0" brushRef="#br0" timeOffset="53419.417">9110 9026 114 0,'0'0'142'0,"0"0"-7"0,11 4-17 15,-11-4 0-15,9 0-5 0,-3 1-3 0,-6-1-14 16,19-2-5-16,-10 0 1 0,5 0-14 0,0-2-12 16,0 2-7-16,-1-1-2 0,1 0-5 0,-2 0-10 15,-2 0-5-15,1 3-29 0,-4-2-20 0,-1 2-28 16,-1-2-26-16,-3 1-31 0,1-3-123 0,-3 4-236 15,0 0 105-15</inkml:trace>
  <inkml:trace contextRef="#ctx0" brushRef="#br0" timeOffset="54051.952">9228 8915 208 0,'0'0'188'15,"0"0"-24"-15,0 0-10 0,0 0-18 0,0 0-14 16,23 0-8-16,-13-1-18 0,2 1-6 0,0 0-8 16,0 1-10-16,2-1-6 0,4 0-7 0,-7 0-6 15,5 3-3-15,-5 1-9 0,2-1-2 0,-2 2-3 16,1 0-4-16,-2 0-2 0,-6 2-6 0,5-2 0 15,-4 4 2-15,-1-2-7 0,-2 3-2 0,1-1 3 16,-3 3-7-16,-1-1-2 0,-3 1 4 0,-1-2-1 0,-3 1-3 16,3 6-4-16,-5-2 1 0,3-4 3 15,-3 4-5-15,0-1 1 0,1 2 1 0,1-9 0 0,1 3-4 16,0-1 1-16,2-4 1 0,0 0-2 0,3 0-3 16,-2-2-2-16,0 2-8 0,2-4-4 0,2-1-1 15,0 0-1-15,0 0 0 0,0 0 4 16,0-10-2-16,8-1 6 0,1-1-6 0,-1 1 2 0,3-3 6 15,2 0 1-15,0-3 1 0,1-4-6 0,4-1 6 16,-4 3-2-16,0 2 0 0,3-3 1 0,-6 5 1 16,2 2-3-16,-3-1 3 0,-2 6 2 0,-1 0-2 15,1 1 3-15,-4 2-2 0,-1 0 4 0,-1 2 2 16,2-1 4-16,-2 2 7 0,-2 2 9 0,4-3 1 16,-4 3 0-16,3-3 1 0,-3 3-1 0,0 0-5 15,0 0-1-15,-8 12-3 0,3-8 0 0,0 3 0 16,1-1-4-16,0 5 1 0,-1-3 2 0,-1 2 3 15,2 0-7-15,-3 4 1 0,5-4 6 0,-1 2-7 16,2 0 1-16,0 0 1 0,1-2-5 0,1 5 5 16,0-3-5-16,3 0 0 0,0-2 3 0,2 2-4 15,0 0 4-15,1-2-1 0,0-1-2 0,3 2 2 16,-1-2 0-16,1-2 4 0,1-2-4 0,1-1 1 16,-3-1-7-16,6-1 0 0,-7-2-3 0,2 0-4 15,-2-3-9-15,2-2-17 0,-1-1-14 0,1 0-18 0,-3 0-25 16,-1-2-25-16,-2-1-21 0,-3-2-28 0,0 5-142 15,-2-7-327-15,-4 4 144 0</inkml:trace>
  <inkml:trace contextRef="#ctx0" brushRef="#br0" timeOffset="54354.738">9169 8897 121 0,'-7'0'191'0,"7"0"-14"0,-10 0-15 0,10 0-19 16,-6-1-16-16,6 1-12 0,0 0-11 16,0 0-11-16,0 0-7 0,0 0-9 0,0 0-3 0,0 0-5 15,0 0-4-15,28-2 0 0,-16-1-6 0,3 1-4 16,2-3-1-16,2-2 0 0,4 4 2 0,2-6-10 16,1 2-1-16,-6 2-5 0,2 0-4 0,-3 0 0 15,0 0-4-15,2-2-7 0,-6 4-1 0,-2 0-3 16,1-1-3-16,-5 2 1 0,1 1 0 0,-3-2-5 15,-1 3-2-15,-1-1 2 0,0 1-1 0,-5 0-2 16,8-3-3-16,-8 3-2 0,4-2-8 0,-4 2-21 16,0 0-21-16,0 0-29 0,0 0-34 0,6-1-46 15,-6 1-41-15,0 0-105 0,0 0-323 0,0 0 143 16</inkml:trace>
  <inkml:trace contextRef="#ctx0" brushRef="#br0" timeOffset="54635.754">9610 8661 76 0,'4'-2'215'0,"-4"2"-19"15,11 0-19-15,-3 2-14 0,2-2-8 0,8 4-12 16,-1 2-7-16,10 4-10 0,-2 2-10 0,4 2-5 15,1 3-5-15,-1 3-2 0,-1 1-10 16,-1 4-7-16,9 11-7 0,-9-10-8 0,-3-1-7 0,-1 4-4 16,-4 0-5-16,-1 1-7 0,-4 2-5 0,-2-2-5 15,-10 3-7-15,-3 1-13 0,-3 3-25 0,-10 6-21 16,0-11-24-16,-8 11-35 0,-8 2-28 16,1-7-29-16,-6-2-27 0,-2-1-152 0,-7-1-347 0,3 0 154 15</inkml:trace>
  <inkml:trace contextRef="#ctx0" brushRef="#br0" timeOffset="55072.346">8667 8533 135 0,'0'0'177'0,"0"-4"-16"15,0 4-15-15,0 0-15 0,0 0-13 16,0 0-11-16,0 0-7 0,0 0-3 0,-3 18-5 16,1-7-4-16,-3 5-3 0,-3 0-1 0,3 9-6 0,-1 1-5 15,-1 1 0-15,-1 3-5 0,1 3-1 0,-1-1-1 16,-2 13-6-16,1-10-2 0,0 14-4 0,6-13-7 16,-3 12-3-16,2 1-5 0,4 1-1 0,-1-4-7 15,2 2-3-15,3-2-1 0,1-12-1 0,4 0-6 16,3 0-9-16,0-3-11 0,2-2-15 0,6-1-19 15,0-5-15-15,4-1-21 0,4-5-25 0,2-7-29 16,3-1-42-16,2-6-147 0,-3-3-339 0,3-3 150 16</inkml:trace>
  <inkml:trace contextRef="#ctx0" brushRef="#br0" timeOffset="55608.331">10222 8695 118 0,'0'-5'203'0,"-4"2"-14"0,4-1-11 0,0 4-17 0,-4-5-7 16,3 2-9-16,1 3-6 0,-1-6-3 16,1 6-7-16,-2-4-6 0,2 4-4 0,0 0-10 15,0 0-8-15,0 0-8 0,0 0-5 0,0 0-9 16,0 0-6-16,-3 11-9 0,0 0-5 0,-1 6 1 0,3 0-2 16,-5 6 2-16,2 3-7 0,1 3-1 0,1 3-2 15,-2-1-5-15,4 3-3 0,0 0-3 16,-3 0-1-16,3 0-5 0,2-1-7 0,-1 1-4 0,4-2 1 15,0-1-1-15,4-4-4 0,1 1-3 0,-3-5-3 16,2 1-6-16,2-10-15 0,-2 3-17 0,4-5-14 16,2-2-16-16,-2-3-23 0,2 0-30 0,2-4-37 15,2-5-45-15,-2-1-54 0,-5-2-128 0,4 0-402 16,2-4 178-16</inkml:trace>
  <inkml:trace contextRef="#ctx0" brushRef="#br0" timeOffset="56436.274">10389 8968 129 0,'0'0'204'0,"-5"-3"-10"16,1 2-20-16,4 1-15 0,0 0-20 15,0 0-12-15,-3-6-11 0,3 6-13 0,0 0-9 16,0 0-10-16,0 0-8 0,0 0-7 0,0 0-4 16,-3-4-11-16,3 4 2 0,0 0-9 0,0 0-3 0,0 0 1 15,0 0-4-15,0 0-5 0,0 0-3 0,0 0-1 16,0 0-6-16,0 0 0 0,0 0-4 16,0 0 0-16,0 0-7 0,0 0 5 0,0 0-6 15,0 0-3-15,0 0 1 0,0 0 2 0,0 0-3 0,0 0 0 16,0 0-3-16,0 0 0 0,0 0 2 15,0 0 0-15,0 0-3 0,0 0 4 0,0 0-3 16,0 0 1-16,0 0 9 0,0 0 1 0,0 0 6 0,0 0-4 16,-3-3 0-16,3 3-3 0,0-4-2 0,0 4 0 15,-2-4-1-15,2 4-3 0,-1-6 5 0,1 6-3 16,0 0-4-16,0-5-2 0,0 5 4 0,-4081 0-2 16,8162 0 2-16,-4081 0 0 0,0 0-4 0,0 0 2 15,0 0-4-15,0 0 3 0,-4 17-1 0,3-12-1 16,1 5-2-16,1-1 1 0,0 1 2 0,0 1-2 15,-1-2-2-15,3 4 0 0,-1-4 2 0,1 2 0 16,1-1-2-16,0-2-2 0,2 3 1 0,1-1-1 16,-2 0-1-16,0-2 0 0,4 0 0 0,-3 0-1 15,0-2-1-15,2-3-2 0,-1-1-6 0,0 1-4 16,2-2-4-16,-5-1-5 0,5-1-4 0,-1-1-3 16,2-3-5-16,-1 3 2 0,2-6 0 0,-3-1-1 15,0 2 5-15,-2-1 2 0,2-2-1 0,-2 1 5 16,0-1 0-16,-3-1 4 0,2 1 2 0,-2 0 3 15,-1 0 0-15,1 0 3 0,-2-2 2 0,0 4 1 0,-2-3 2 16,1 5 3-16,-1 2 10 0,-2-3 7 16,1 2 9-16,2 3 5 0,0 2-4 0,-3-4-2 15,3 4-3-15,0 0-3 0,0 0 1 0,-7 10-6 16,5 1 1-16,-3 0-3 0,3 6 1 0,0-2 0 0,1 4-2 16,0 2 1-16,-1 5 1 0,2 2-4 0,4-1 2 15,-2 0-3-15,-2-1 1 0,2 1-2 0,-2-3-1 16,0 4 1-16,0-7-1 0,0-3 1 0,0 2-1 15,-2-3 1-15,0 0-2 0,2 1-1 0,-1-2 1 16,-2-4 1-16,-3-1 1 0,2-1-3 0,-1-2 0 16,-1 4 4-16,-1-5-2 0,0-1 0 0,-1-2-1 15,-4 4 2-15,2-4 0 0,0-2-2 0,0-1-1 16,-3-1 1-16,1 0 1 0,1 0-1 0,-3-3-2 16,2-2-4-16,-6-2 1 0,4 0-4 0,-2-3-2 15,2-2-5-15,0 0-6 0,2 1-5 0,-2-4-11 16,4 2-14-16,2 0-20 0,3 2-22 0,0-1-29 15,1-2-28-15,3 2-36 0,1 0-139 0,1-1-347 16,3 4 153-16</inkml:trace>
  <inkml:trace contextRef="#ctx0" brushRef="#br0" timeOffset="56738.454">10671 9077 56 0,'-2'4'164'0,"4"0"-14"0,-4 3-8 0,2-2-12 0,0 2-12 16,0 4-6-16,-1 2-6 0,1-4-4 15,0 4 1-15,1-1-6 0,-1 0-9 0,0 0-4 16,0-4-3-16,0 4-5 0,3-3-7 0,-3-1-4 15,2 0-3-15,1-3-2 0,0 3-8 0,-1 0-6 16,-2-3-2-16,5-1-4 0,-1 0-5 0,-3-3-3 16,3 2-1-16,0-2-6 0,-4-1-5 0,0 0-21 15,12-4-23-15,-6 2-28 0,-1-3-44 0,0-5-42 0,-1 1-176 16,0 4-339-16,-3-5 151 0</inkml:trace>
  <inkml:trace contextRef="#ctx0" brushRef="#br0" timeOffset="56890.585">10727 8985 61 0,'0'0'269'0,"0"0"-29"0,0 0-23 16,0 0-22-16,0 0-33 0,0 0-53 0,0 0-68 16,0 0-65-16,0 0-72 0,-8 10-100 0,8-10-212 15,0 0 94-15</inkml:trace>
  <inkml:trace contextRef="#ctx0" brushRef="#br0" timeOffset="57114.479">10858 9026 23 0,'0'0'205'15,"0"0"-13"-15,6 3-12 0,-4-2-13 0,4 0-12 0,0 0-15 16,1-1-11-16,4 0-12 0,1 0-12 16,1-1-8-16,1-1-14 0,-1-2-15 0,-3 3-23 0,4-2-33 15,-4-1-38-15,2 0-46 0,-3-1-36 0,0 0-144 16,-4 2-273-16,1 0 120 0</inkml:trace>
  <inkml:trace contextRef="#ctx0" brushRef="#br0" timeOffset="57672.202">11092 8865 233 0,'0'0'241'0,"0"0"-24"16,0 0-22-16,0 0-18 0,0 0-17 0,0 11-5 15,0-5-17-15,2 2-10 0,0 0-15 0,-2 2-6 16,3 0-8-16,-1 2-9 0,3-2-3 0,-1-1-11 15,0 6-9-15,1-6-5 0,-1 3-6 0,-3 1-5 16,7-4-7-16,-4 0-4 0,-2-1-3 0,6-1-4 16,-6-2-1-16,4 1-5 0,0 0-6 0,-2-1-2 15,5-4-3-15,-4 1-5 0,1-2-2 0,1 0-3 16,0-2-6-16,3-1-3 0,-4-1-3 0,3-1-5 16,0-1-1-16,-1-3 2 0,-1 3-4 0,-2-5 2 15,0 3 4-15,0-4 0 0,3 3-3 0,-6-4 3 16,2 1-2-16,-1 3 3 0,-2-3-1 0,2 2 4 15,-2 3 1-15,-1 0 0 0,0 0 3 0,0 2 2 16,0 0 5-16,3 1 1 0,-3 4 6 0,0-9 1 16,0 9 4-16,1-4-3 0,-1 4-3 0,0 0-1 15,0 0 0-15,-8 14-1 0,7-7-2 0,-2 4-2 16,-1 5 1-16,2 1-1 0,0-1 3 0,-1 11-4 16,-2-2 2-16,2 3 3 0,0-1 3 0,2 2 3 0,-1 0 0 15,-1 1-3-15,2 0 0 0,0-3 0 16,-2 1-3-16,0-1 1 0,0-2-4 0,1 1 2 15,-1-6 5-15,0 4-9 0,2-4 0 0,-3-3-4 16,4 0 5-16,-3-5-4 0,2-1 0 0,-2 0 1 0,2-2-1 16,-1-1 3-16,0-1-1 0,-2-3 1 0,3 2 0 15,-5-2-2-15,3-1 4 0,1 0-6 0,-2-1-1 16,-1 0-3-16,5-2-1 0,-13-3-4 16,7 1-8-16,-2-3-6 0,-1 0-5 0,-4-4-10 0,3 3-9 15,-4-7-12-15,1 0-17 0,0 1-28 0,-2-1-26 16,9-5-25-16,-5 3-37 0,1-4-171 15,-3-3-391-15,1 0 174 0</inkml:trace>
  <inkml:trace contextRef="#ctx0" brushRef="#br0" timeOffset="57931.048">11087 8740 45 0,'0'0'205'0,"0"0"-2"0,9 1-11 0,-9-1-14 16,14-1-15-16,-1-1-16 0,0 0-16 15,-2 2-15-15,1-2-9 0,3-1-9 0,-3 3-16 16,-1-2-10-16,0 0-29 0,0 2-48 0,-1-1-50 15,-1-1-61-15,-4 0-152 0,-1 0-290 0,-2-1 129 16</inkml:trace>
  <inkml:trace contextRef="#ctx0" brushRef="#br0" timeOffset="58329.759">11212 8528 95 0,'-4'-3'260'16,"2"-1"-19"-16,-3-1-22 0,5 5-24 0,0 0-17 0,0-3-18 15,0 3-16-15,4-5-11 0,-4 5-19 0,9-4-9 16,0 1-9-16,0 3-12 0,3 1-8 15,1 3-7-15,4 1-5 0,1-1 0 0,-1 4-6 0,5 0-2 16,0 7 5-16,6 2 9 0,-5 2-4 0,0 2 0 16,3 6-4-16,-5 4 1 0,10 5 1 0,-5 5-5 15,-9-9-4-15,9 12 0 0,-12-12-2 0,3 1-5 16,-6 2-4-16,-2 0 1 0,-4-1-7 0,-1-1 1 16,-4 2-2-16,-4-1-2 0,-1 1-2 0,-3-2-2 15,-3 0-3-15,-2-4 2 0,-1 0-7 0,-1-2-4 16,2-1 1-16,0-4-1 0,-5-2-3 0,7-3-5 15,-3-2-14-15,2-1-21 0,-2-5-34 0,3 2-40 16,-1-5-48-16,1 2-50 0,1-6-45 0,-2 1-232 16,2-3-512-16,-2-3 227 0</inkml:trace>
  <inkml:trace contextRef="#ctx0" brushRef="#br0" timeOffset="59781.568">11721 8401 50 0,'-5'-3'145'15,"5"3"-5"-15,0 0-11 0,0 0-18 0,0 0-8 16,0 0-9-16,0 0-10 0,0 0-4 0,0 0-12 16,0 0 6-16,0 0-9 0,0-3-4 0,0 3-1 15,0 0 0-15,0 0-2 0,0 0-4 0,0 0-2 16,0 0-6-16,0 0-2 0,0 0-7 0,0 0 0 16,0 0-3-16,0 0-5 0,0 0 10 0,0 0 2 15,6 15 2-15,-5-8 7 0,2 0 2 0,0 4-5 16,-1 0-1-16,2 2-5 0,1 3 0 0,-1 1 0 15,-2 2-2-15,3 1-4 0,3 6-1 0,-3-2 1 16,1 3-3-16,0 1-2 0,0 2 1 0,-1 2-2 16,2 1 2-16,-2-3 0 0,4 6-2 0,0-2 4 15,0 12-1-15,-3-10 1 0,3 12-2 0,-5-11 0 16,4 9 3-16,-2 3-1 0,0 1-2 0,1-4-3 16,-2 1 1-16,1 2-3 0,1 2 1 0,-1-2-4 0,4 1-1 15,-3 1-2-15,2 0 4 0,-2 0-1 0,5 0-3 16,-2-2-1-16,1 3 2 0,0 4 0 15,0 2 5-15,3-1-7 0,-1 0 0 0,10 22 6 0,-11-23-6 16,3 0 2-16,-2 2 0 0,1 0 1 0,0 0 4 16,0-2-4-16,-2-1 1 0,0-4 1 0,1 4 4 15,-3-8 0-15,0 4 0 0,-1-4 0 0,0-13-5 16,-4-1 0-16,4 1 3 0,-4-2-7 0,0 2 1 16,2-3-3-16,-6-1 1 0,2-3-1 0,-2-3 1 15,0-5-1-15,2-1-1 0,-2 0 0 0,-2-3-6 16,1-2 0-16,-3-3 0 0,3 3 3 0,-1-3-2 15,-3 1-3-15,4-2 5 0,-5 0-7 0,2 2 0 16,2-2 4-16,-3-1-4 0,4 0 4 0,-5 0-4 16,2 2-2-16,1-4-3 0,-3 1 2 0,2 0 0 15,2-3 2-15,1 0-3 0,-4 1-2 0,3-1-5 16,1 0-9-16,0-4-15 0,-4 3-15 0,4-3-9 16,0 5-14-16,0-5-11 0,0 0-9 0,0 0-44 15,0 0-33-15,0 0-42 0,0-20-44 0,1 15-199 0,-2-5-486 16,1 2 215-16</inkml:trace>
  <inkml:trace contextRef="#ctx0" brushRef="#br0" timeOffset="61572.327">8785 9688 92 0,'0'0'119'0,"0"0"-7"16,0 0-19-16,2-3 0 0,-2 3-6 16,0 0-4-16,0 0-8 0,0 0 2 0,0 0-2 15,0 0-13-15,0 0 6 0,0 0-4 0,4-2-10 16,-4 2-3-16,0 0 4 0,0 0 2 0,0 0-12 15,0 0 4-15,0 0-2 0,0 0-5 0,0 0 0 16,0 0-4-16,0 0-2 0,0 0-8 0,0 0 8 16,0 0-9-16,0 0-3 0,0 0-10 0,0 0-4 15,0 0 3-15,0 0 2 0,0 0-3 0,0 11-3 0,0-6 5 16,1 3 0-16,2 0-6 0,-2 3 4 0,-1-1 5 16,3 2-11-16,-2 0 0 0,4 5-1 15,-1-2 6-15,0 4-2 0,1 2-8 0,-1-4 3 16,1 2-4-16,1 6 4 0,-1 1-2 0,1-2 0 0,0 1 4 15,-1 1 2-15,0-1-10 0,-1 1 14 0,3 1 0 16,-3 0-2-16,0-3 0 0,0 4 3 0,-2-1-7 16,2 0 10-16,3-1-8 0,-6-1 1 0,1 0 2 15,0 1-4-15,-1-7 3 0,2 10-4 0,-1-10 0 16,-2 1 2-16,1-1-4 0,1 0 1 0,-1-1-3 16,-1 1 9-16,3 1-7 0,-2-4 1 0,-1-2-8 15,2 2 8-15,1-3-4 0,-3-1 1 0,0-1-1 16,3-2 1-16,-1 3-2 0,-2-3 6 0,5-1-6 15,-5 1 4-15,1-1-3 0,1-1 1 0,0-1-1 16,-2 0 1-16,0 1-1 0,0-2-2 0,4 2-1 16,-4-2 6-16,0 3-4 0,1 0 7 0,2 0-7 15,-2 0 1-15,-1 1-2 0,0 3 2 0,1-4-4 16,-1 1 3-16,0 1 1 0,0 1 3 0,3-2 1 16,-3 0-9-16,0-1 6 0,0-1-5 0,0 2 7 15,1-4-2-15,-1 2-14 0,0-2-8 0,-1 0-8 16,2-1-18-16,-1 0-9 0,0 0-15 0,3-1 0 15,-3-3-17-15,0 4-11 0,1-1-3 0,-1-3-13 16,0 4-3-16,0-4-105 0,0 0-240 0,0 6 106 16</inkml:trace>
  <inkml:trace contextRef="#ctx0" brushRef="#br0" timeOffset="61891.049">8805 10905 45 0,'0'0'121'0,"0"0"-12"0,0 0-14 0,0 0-11 0,0 0-9 15,0 0-5-15,0 0-6 0,0 0 4 16,9 13 0-16,-5-8-3 0,0-2-3 0,2 5-2 15,0 1 1-15,3-2-8 0,-1 3-5 0,0-2-2 0,0-1 2 16,0 0-4-16,1 3-3 0,0-1-1 0,0-3-5 16,-1 2-10-16,-1 0 3 0,1-1-5 0,2 0-6 15,-2 0 7-15,1-1-15 0,-3 1-10 0,2-3-11 16,-3-1-17-16,3 0-9 0,-2-3-8 0,3 0-27 16,0 0-22-16,-1 0-15 0,-1-3-78 0,0 0-202 15,-1 0 89-15</inkml:trace>
  <inkml:trace contextRef="#ctx0" brushRef="#br0" timeOffset="62079.48">9155 10910 20 0,'0'-5'142'0,"0"5"-8"16,0-5-5-16,0 5-13 0,0 0-13 0,0 0-5 16,4-3-11-16,-4 3-7 0,0 0-6 0,0 0-10 15,0 0-1-15,0 0 2 0,0 0-7 0,0 0 15 16,0 0-2-16,1 15-6 0,-2-9-10 0,-2 2-1 15,2 2-7-15,-3 1-4 0,2-1-6 0,-5 7-28 16,1-1-33-16,2-1-32 0,-4-1-59 0,-2 2-134 16,1 0-270-16,-2 0 120 0</inkml:trace>
  <inkml:trace contextRef="#ctx0" brushRef="#br0" timeOffset="66860.723">9003 11560 132 0,'-4'-7'208'0,"-1"6"-16"16,5 1-4-16,-4-5-13 0,-1 4-17 0,5 1-13 16,-2-3-18-16,-4082-1-11 0,8165 4-12 0,-4086-4-2 0,5 4-7 15,0 0 2-15,-8 0-5 0,8 0-3 0,-8-1-8 16,8 1-6-16,-7 0-4 0,7 0-5 0,-15 1-4 16,3 3-3-16,2 3-7 0,-8 0-4 0,-5 7-3 15,-1 0 0-15,-3 3-3 0,0-2-3 0,-2 1-1 16,3 2 1-16,-1 2 1 0,0-4 0 15,0-1-2-15,3-3-4 0,8 3 0 0,2-6-3 16,2-4-2-16,3 0-2 0,0 2-6 0,4-4 0 0,0 0-6 16,1 1 5-16,-1 0-10 0,5-1 1 0,0-3-5 15,0 6 1-15,5-2-2 0,0-2 0 0,2 0 1 16,3-1 3-16,0 1-3 0,3-2-14 0,0 1-3 16,6-1 3-16,0 0 0 0,-3 1 3 0,4 2 0 15,-4-3-5-15,2 2 14 0,-1 0-9 0,-2 1 3 16,-6 1-2-16,4 0 2 0,-8-1-2 0,4 1 2 15,-2 4 2-15,-5-2-1 0,2 5 0 0,-2 0-9 16,-2 1 3-16,-1 0-6 0,-4 7-7 0,-4-3 2 16,3 1-4-16,-6 1 1 0,-6 2-3 0,3 2 2 15,-2-2 2-15,-1-2 2 0,6-4-2 0,-4 1 7 16,2-2 1-16,0 0 1 0,0-2 2 0,4-2 0 16,0-1-1-16,2 1 0 0,-1-3 1 0,5-1 0 15,-1-1 5-15,0 3-4 0,1-6-2 0,2 3 0 16,-1-2 0-16,3-2 1 0,-1 5-1 0,1-5 1 15,8 5 5-15,-2-4-4 0,1-1 3 0,1 1 0 16,5-2 3-16,0 0-6 0,8 1 6 0,-4-3-1 16,5-1 2-16,2 4-5 0,3-3 5 0,1 3 1 15,-1-2-1-15,-8 0-1 0,4 2 1 0,-4-1-1 16,-1 2 3-16,-4 1-2 0,0-2 2 0,-1 2 0 0,-2 1-3 16,-3-1 2-16,-3 0 2 0,3 1-4 0,-2-5 2 15,-6 2 0-15,8 3-4 0,-8-3 8 16,5 1 6-16,-5-1 1 0,4 0 3 0,-4 0 0 15,8 0 2-15,-8 0-1 0,0 0-1 0,0 0-2 0,6 3 0 16,-6-3 1-16,0 0-3 0,0 0 4 0,0 0-2 16,0 0 3-16,0 0-8 0,0 0-2 0,0 0-14 15,0 0-52-15,0 0-95 0,0 0-289 0,-14-7-480 16,2 4 212-16</inkml:trace>
  <inkml:trace contextRef="#ctx0" brushRef="#br0" timeOffset="68050.631">9188 11925 16 0,'0'0'171'0,"0"0"-10"0,0 0-14 16,0 0-12-16,0 0-13 0,0 0-13 0,0 0-11 16,0 0-12-16,0 0-2 0,0 0-8 0,0 0 0 0,0 0-7 15,13-9-3-15,-8 8-6 0,0-1 0 0,3-2-6 16,1 1-6-16,0 0 0 0,0-2-11 0,-3 4-2 16,6-3-6-16,-1 0 0 0,0 0-1 0,0 0-5 15,0 0-1-15,2-1-7 0,-4 5-22 0,-2-3-30 16,2 3-36-16,-1-1-18 0,-3 0-41 0,3 1-129 15,-8 0-283-15,4 2 125 0</inkml:trace>
  <inkml:trace contextRef="#ctx0" brushRef="#br0" timeOffset="68212.108">9196 12078 160 0,'0'0'168'0,"9"2"-9"15,-4 0-8-15,4-2-15 0,6 0-18 0,2-2-9 16,5-1-8-16,6-3-12 0,1 0-15 0,3-1-63 0,0 0-75 16,-4 0-138-16,1 2-220 0,0-2 98 15</inkml:trace>
  <inkml:trace contextRef="#ctx0" brushRef="#br0" timeOffset="90810.151">9924 11684 42 0,'0'0'98'0,"0"0"-14"0,-2-3-4 15,2 3-8-15,0 0-9 0,0 0-4 0,0 0-1 16,0 0 2-16,0 0 3 0,0 0-4 0,0 0 8 16,0 0 0-16,0 0-1 0,0 0-4 0,0 0 2 15,0 0-8-15,-8 0-1 0,8 0 2 0,0 0-4 16,0 0 5-16,0 0-8 0,0 0 0 0,0 0-4 16,0 0-2-16,0 0-3 0,-5-2 4 0,5 2-6 15,0 0-3-15,0 0 2 0,0 0 1 0,0 0-8 0,0 0 1 16,0 0-5-16,0 0-1 0,-5 0-1 15,5 0-2-15,0 0-2 0,0 0-6 0,0 0 1 16,0 0-3-16,0 0-1 0,-3 9-2 0,1 4 1 16,-2 1 1-16,3 6-3 0,-4 6 0 0,1 0 1 0,0 3-3 15,0-2 3-15,4 2-8 0,-4-3 1 0,0 4 2 16,1-5-1-16,0 1 1 0,-1-1-2 16,4-7-1-16,-2-1 1 0,-1 0 10 0,-2 1-13 15,5-6 1-15,0 0 2 0,-3-1 1 0,2-1-2 0,0 0 0 16,-2-3 2-16,3-2-2 0,-2 0 11 0,2 2 6 15,-4-5 6-15,4 1 0 0,0-3 6 0,0 0 4 16,0 6-3-16,0-6-7 0,0 0 0 16,0 0-3-16,0 0-5 0,-8-18-1 0,8 9-4 0,0-2 3 15,0-1-3-15,-1 0-1 0,1-5-5 0,-3-2 2 16,3 0-5-16,0 1 0 0,0-7 0 0,0 5 3 16,0 1-1-16,0 2-1 0,0-1-3 0,0 3 4 15,0 1-2-15,0 2-2 0,0 0 0 0,-1 3 2 16,2 3-1-16,-1-1 2 0,-1 2-6 0,1 1-3 15,0-2 2-15,0 6 5 0,4-4-2 0,-4 4-2 16,0 0 5-16,13 10-7 0,-7-1 2 0,-2 1 4 16,5 4-5-16,1 0 0 0,-1 0 1 0,3 2-1 15,-2 1 0-15,0 0 3 0,-1-2 0 0,2 2-2 16,-2-1 3-16,2 1-2 0,0-3-1 0,-2 1 2 16,-1-1 2-16,-2-5-2 0,1 2 1 0,0-2-2 15,-4-1-1-15,3-2 1 0,-3 0 1 0,3 0-4 16,-1-3 3-16,-5 3 1 0,5-1 0 0,-1-2 1 15,-4 1 0-15,4-2 1 0,-4-2-2 0,1 3 4 16,-1-3-1-16,0 0 1 0,0 0 0 0,8-10-1 16,-7 3-4-16,3-2 4 0,-4-2 1 0,1-1-3 15,3-3 4-15,-4-2-2 0,1-1-4 0,-1-2 3 16,0 1-4-16,0-5 7 0,-1-2-4 0,1 8 0 16,0-3-1-16,-4 3-2 0,3 2 3 0,1-2-4 0,0 2-3 15,-1 4-9-15,-2-1-5 0,3 6-20 0,0 0-12 16,0 0-24-16,-1 3-18 0,2 0-26 15,3 0-6-15,1 3-32 0,-5 1-149 0,0 0-332 16,8 6 148-16</inkml:trace>
  <inkml:trace contextRef="#ctx0" brushRef="#br0" timeOffset="91261.724">10216 11935 119 0,'-3'-2'148'0,"2"-1"-17"16,1 3-16-16,0 0-12 0,-3-7-9 0,3 7-14 15,0 0-6-15,0 0-2 0,0 0-9 0,0 0-7 16,0 0 4-16,-2 15-7 0,0-6-3 0,2-2-4 15,2 3-1-15,-4 1 2 0,2 0-2 0,2 0-6 16,0 0 7-16,-1 2-8 0,2-2 0 0,0 4-7 16,-1-2 1-16,0-2-10 0,1-2 2 0,1 2 1 15,-1-1-2-15,4-1-5 0,-2-2 1 0,2 2-4 16,-6-1-1-16,4-4-3 0,-1 1 4 0,1 0-4 16,0 0 2-16,0-4 1 0,1 0 3 0,-6-1-8 15,15-5-1-15,-9-2 3 0,3 1-2 0,-1-2-2 16,1-2 3-16,-2 0 0 0,1-5-5 0,-3 6-1 15,3-8 2-15,-4 3-2 0,0-1 5 0,-2-2-6 16,2 3 9-16,-3 2-6 0,0-1 0 0,-1 1-2 16,-1 3 2-16,1 1 1 0,0-2 1 0,0 4-7 15,0 3 9-15,-1-2-3 0,1 0-9 0,0 5-17 16,0-6-19-16,0 6-19 0,0 0-22 0,0 0-19 16,0 0-22-16,0 0-26 0,0 0-100 0,0 0-265 0,-3 14 119 15</inkml:trace>
  <inkml:trace contextRef="#ctx0" brushRef="#br0" timeOffset="91951.608">10526 11962 76 0,'0'0'135'0,"0"0"-27"0,0 0 3 0,0 13-6 0,0-7-10 16,0 1-13-16,-1 3-4 0,1 0-7 16,-1 0-5-16,2 1-7 0,-2-1-5 0,2-1 0 0,-1 2-1 15,0-2-9-15,1-3 1 0,-2 2-3 0,2-3-2 16,-2 0-1-16,1 0-5 0,1 0-4 0,-1-3 5 16,0-2-2-16,0 5 1 0,0 0 8 0,0-5 9 15,2 3-3-15,-2-3 7 0,0 0-6 0,0 0-4 16,0 0-8-16,0 0 2 0,0 0-9 0,0 0-1 15,-4-16-7-15,5 9 2 0,-5-2-7 0,4 0 2 16,0-1 1-16,0-2-5 0,3-1-2 0,-3-3-8 16,1 5 4-16,-1 1 2 0,1-3-6 0,1 5 5 15,-2-3-4-15,0 4-1 0,2 0 0 0,-2 1 1 16,0 2-7-16,3 3 4 0,-3 1-3 0,3-6 3 16,-3 6-1-16,0 0 7 0,0 0-9 0,12 9 2 15,-9-5-4-15,2 1 2 0,-2 1 3 0,4 2 0 16,-1 2 0-16,-2-2-5 0,1 2 3 0,-1-1 1 15,-1 2-6-15,0-2 2 0,2 0 3 0,-2-1-1 16,-1-1 3-16,1-1-7 0,-2-1 6 0,2 1-1 16,-2-3-5-16,1 1 1 0,-2 0 2 0,1-1 5 15,-1-3-4-15,2 5-1 0,-2-5 5 0,0 0-3 16,0 0 2-16,0 0-5 0,0 0 0 0,7-10-1 16,-5 6 3-16,2-3-5 0,-3 1 2 0,2-6-5 15,-2 2 1-15,4-1 2 0,-3-1-1 0,1-3 2 0,0 1-6 16,2 4 7-16,-4 0-12 0,2-1 15 0,-2 5-2 15,4-2 0-15,-5 2-1 0,2 3 0 16,0-2-5-16,-2 1 6 0,0 4 1 0,5-2 1 0,-5 2-1 16,0 0 1-16,0 0 0 0,9 11 0 0,-5-5-2 15,1 0 5-15,-1 1 1 0,1 3 1 0,-4-2-3 16,6 3 7-16,-2-3-7 0,-4 4 6 16,3-3-3-16,1 1-4 0,0 0-1 0,-1 0 6 0,-1-1 1 15,-2 1-2-15,3 1-1 0,-3-5-3 0,2 1-3 16,-2-1-10-16,0 0-19 0,-1 0-13 0,0-1-16 15,3-1-19-15,-2 0-14 0,3-1-8 0,-2-1-4 16,-2-2-9-16,0 0-15 0,0 0-99 0,0 0-245 16,0 0 110-16</inkml:trace>
  <inkml:trace contextRef="#ctx0" brushRef="#br0" timeOffset="92196.425">10772 11964 115 0,'0'-4'129'16,"0"4"-2"-16,0 0-10 0,3-5-16 0,-3 5-6 15,0 0-5-15,0 0 1 0,0 0 2 0,0 0-4 16,7 14-2-16,-7-7-10 0,1 3 0 0,-1 1-8 16,0 0 1-16,0 3-8 0,3-1-1 0,-3 3 0 15,1-1-11-15,1 1-1 0,0-1-6 0,-2-2-3 16,1-1-4-16,-1 0-1 0,3 0-3 0,-2-3-8 16,1 1 0-16,1-3 1 0,0 2-4 0,-2-3-2 15,0 1-5-15,3-3 1 0,-2 1-6 0,-1-3-5 16,2 2-5-16,-3-4-5 0,8 1-20 0,-8-1-10 15,6-5-18-15,-2-2-14 0,2 3-29 0,-3-1-22 16,1-4-19-16,-3-1-113 0,-2 0-273 0,0 1 121 16</inkml:trace>
  <inkml:trace contextRef="#ctx0" brushRef="#br0" timeOffset="93054.645">10751 12061 9 0,'-9'0'107'16,"9"0"0"-16,0 0-21 0,0 0 1 15,-6 2-14-15,6-2-5 0,0 0-9 0,0 5-1 16,0-5-12-16,0 0 0 0,0 0-6 0,0 0-4 16,10 4-7-16,-10-4 4 0,6 0 3 0,-6 0-10 0,8 0-10 15,-2-3-7-15,0 2 2 0,1 1-8 0,-3-3-6 16,0 1 1-16,-4 2-15 0,5-5-9 16,-2 2 9-16,-1-1-6 0,-2 0 0 0,0 4-8 15,-2-8 6-15,-1 3 6 0,2 0 5 0,-3-2-2 0,0 2 4 16,0-4 4-16,0 5 7 0,-2-3 6 0,-1-1 17 15,4 5 9-15,-3-7 16 0,-2 5 4 0,3-1 5 16,1 1 10-16,-1 2 8 0,2-1 2 16,-1 1-1-16,0 0-9 0,2-1-3 0,-2 2-4 0,4 2-1 15,-4-5-12-15,4 5-5 0,0-4-1 0,0 4-3 16,8-7-6-16,-6 4-2 0,5-1-5 0,-2 1-4 16,3-1 2-16,-2 0-13 0,4 1-2 0,0 0-12 15,2-1-13-15,-2 3-11 0,-1-2-11 0,1 2-11 16,0 1-4-16,-1-3-9 0,-1 3-5 0,4-2 2 15,-6 4-5-15,2-2 8 0,-1 0 8 0,-1 2 2 16,1-2 7-16,-2 2 7 0,-1 1 3 0,0-2 4 16,1 0-1-16,0 2 3 0,0-1 10 0,-4 2-3 15,2 0 6-15,1 1 15 0,-3 1 2 0,3 0 9 16,1 1 0-16,0 1 12 0,-3 2 8 0,-2-1-4 16,2 1 8-16,-2 2 6 0,0 0-7 0,4-3-5 15,-3 4 4-15,2-1 3 0,-3 0-2 0,0 0-1 16,0-1-3-16,6 0 4 0,-6 0-3 0,4-1-6 15,-4-2 0-15,3 2-4 0,-2-3-3 0,0 0 14 16,3-2-12-16,-3-2-1 0,-1 1 4 0,0-4 4 16,0 5-3-16,0-5-5 0,-5 4-5 0,5-4 0 15,-9-2-11-15,3-3-11 0,3 0 7 0,-2-3-4 16,1 0 1-16,-1-2-4 0,-1-8-4 0,-2 2 4 16,4-3 9-16,-4-6-11 0,2-4 8 0,5 3 2 15,-3-2 0-15,4 0-1 0,0 3 0 0,0 6-5 0,4 0 5 16,1 0-2-16,0 4 13 0,0 3-9 15,-1 1 4-15,4 1-3 0,-2 2 5 0,3 3-4 16,-1-2-6-16,2 2 6 0,0 2-8 0,-1 1 4 16,0 0 2-16,1 2 8 0,-3 2-9 0,-2-1 7 0,3 3 2 15,-3-3-5-15,0 4-4 0,-2 1 9 16,1 0-5-16,-1 4 6 0,-3-3 2 0,0 4-7 16,0-2 4-16,-3 4-4 0,-1-3 5 0,-2-1-7 15,1 1 0-15,0 1-7 0,0-2 14 0,-2 0-5 0,0 1-7 16,0-1 14-16,0-3-14 0,-1 3 10 0,-1-1 5 15,3 0-9-15,-1 0-2 0,2-1 6 16,0 2-7-16,1-1 0 0,3 0 2 0,-3-3-3 16,3 6 5-16,-2-3 0 0,2 2 2 0,1-3 6 0,1 4-4 15,3-4 4-15,-4 1-1 0,5 1 5 0,0 0-6 16,2 0 5-16,2-1-6 0,1 3 2 0,-2-4-1 16,2 1 3-16,2-1-3 0,-1 0 0 0,-1-1-6 15,4 0-1-15,-1-1 3 0,-3 2-18 0,2-3-15 16,-1-3-21-16,3-1-18 0,-4 0-18 0,-1-1-22 15,4-2-102-15,-8 0-226 0,3-2 101 0</inkml:trace>
  <inkml:trace contextRef="#ctx0" brushRef="#br0" timeOffset="93452.253">11183 12043 32 0,'-9'13'154'0,"4"-9"-13"16,5 2-3-16,-5 0-12 0,5 2-12 0,0-3-6 15,-4 2-15-15,4 3-4 0,-1 0-11 0,-2-3-7 16,3 3-8-16,0-3 0 0,-4 0-13 0,3 1-8 16,-2-4 1-16,2 1-5 0,1 0-5 0,0 0 3 15,0-5-6-15,-4 5 2 0,4-1-4 0,0-4-2 16,-5 2-3-16,5-2-2 0,0 0-4 0,0 0-10 16,-6-9-3-16,3 7 2 0,2-6 0 0,-3-1-1 15,4-3-11-15,-1 0 6 0,1-3-5 0,-3-2-6 0,2-2 1 16,1 1 0-16,0 0 1 0,0-2 1 15,0 3-3-15,0-2 12 0,0 5-5 0,0 2-4 16,0 0 2-16,0 5 1 0,1 1-4 0,2-1-1 16,-3 3 6-16,1 2 1 0,-1 2 14 0,0 0 10 0,0 0-8 15,14 10 9-15,-9-5-4 0,-1 5 1 0,3 2 0 16,0 1 6-16,1 3-6 0,1 0 0 16,-1-1-4-16,-2 1 6 0,2 0-7 0,0-2 0 0,0 1-2 15,0-2-5-15,-2-3-1 0,1 1 0 0,-1-4 7 16,-1 2-12-16,-2-2-9 0,0-3-13 0,0 1-14 15,1 3-7-15,-3-7-8 0,2 2-27 0,-3-3-18 16,0 0-19-16,0 0-24 0,0 0-81 0,0 0-238 16,0 0 105-16</inkml:trace>
  <inkml:trace contextRef="#ctx0" brushRef="#br0" timeOffset="93628.954">11099 12041 55 0,'-2'3'136'15,"2"-3"1"-15,0 0-18 0,-1 4-3 0,1-4-9 16,0 6-10-16,0-6-8 0,5 4-6 0,-1-3-4 16,1 0-11-16,-5-1-5 0,13 0-4 0,-13 0-8 15,13-2-4-15,-3-1-28 0,0-1-15 0,-2 0-16 16,2-2-36-16,3 0-27 0,-4 0-39 0,0-2-66 16,-4 1-195-16,-1 1 86 0</inkml:trace>
  <inkml:trace contextRef="#ctx0" brushRef="#br0" timeOffset="93843.576">11197 11911 140 0,'0'0'187'0,"11"0"-8"0,-11 0-6 15,16-4-19-15,-2 4-11 0,0-2-16 0,5-2-10 16,0 0-10-16,0 1-9 0,3-2-10 0,-4 2-8 15,1 1-12-15,-2-3-10 0,1 2-4 0,-7-1-11 16,0 4-21-16,-3-3-30 0,-1 2-29 0,-3 0-21 16,3-2-22-16,-3-1-23 0,-1 2-15 0,-3 2-121 0,0 0-260 15,0 0 116-15</inkml:trace>
  <inkml:trace contextRef="#ctx0" brushRef="#br0" timeOffset="94026.439">11348 11898 84 0,'-4'5'147'0,"4"-2"0"15,0 2-2-15,0 2-4 0,0-1 4 0,0 3-6 16,0 0-7-16,4 1-7 0,-3 0-1 0,0 0-9 16,2 4 0-16,-1-3-7 0,2 0-8 0,-1 3-11 15,-2-1-5-15,0-1-10 0,3 4-3 0,-4-5-8 16,0 5-11-16,0-3-21 0,0-1-27 0,0-1-35 16,0 0-35-16,0-2-28 0,0 0-26 0,0-4-27 15,3 0-28-15,-3 0-92 0,1-3-290 0,-1-2 128 16</inkml:trace>
  <inkml:trace contextRef="#ctx0" brushRef="#br0" timeOffset="94341.245">11479 12025 90 0,'0'0'197'16,"5"9"-11"-16,-5-4-7 0,1 0-13 0,1 2-10 15,1 0-13-15,-1 3-11 0,1 2-18 0,-1-2-8 16,2 1-8-16,-1 0-14 0,2-1-1 0,1 2-8 15,-3-3-8-15,3 2-10 0,-2-3-5 0,1 2-2 16,1-3-7-16,2-2-6 0,-3-2-10 0,0-1-6 16,2 1-6-16,-1-3-14 0,2 0-13 0,-2-3-1 15,2 1-7-15,-2-3-3 0,2-2 0 0,0 0 0 16,-3-3 0-16,0 0 8 0,0-1 7 0,0-1-4 16,-4 1-2-16,-1-6 3 0,0 0-1 0,-2 2 2 15,-2-2 6-15,-1 1 2 0,0 5 9 0,0-2 8 0,-3 3 7 16,4 0-7-16,-5 3 4 0,3-1-4 15,-2 6-1-15,-1 0 1 0,-1 1-5 0,2 2-14 16,-2 2-15-16,-3 1-27 0,4 4-31 0,2-3-22 16,-2 4-34-16,2-2-35 0,0 3-89 0,1-3-279 0,3 1 124 15</inkml:trace>
  <inkml:trace contextRef="#ctx0" brushRef="#br0" timeOffset="94918.935">11666 12005 47 0,'8'-2'200'0,"-8"2"0"15,0 0-9-15,2 7-16 0,1-3-14 0,-2 3-21 0,0-1-11 16,1 4-10-16,-1-1-14 0,0 0-12 0,4 1-8 16,-1-1-8-16,-4 2-6 0,1-3-8 0,-1 2-5 15,0-1-7-15,-1-1-4 0,1-2-5 0,0 0-3 16,-1 0-7-16,1-3-1 0,0 2-6 0,-2-1 1 15,2-4-7-15,-1 5-2 0,1-5-10 0,0 0-2 16,-7 0-5-16,7 0-5 0,0 0 3 0,-7-12 0 16,5 7-3-16,0-4 3 0,-1-1-2 0,0-2 0 15,0-4 3-15,2-2-3 0,-4 0 0 0,3-6 0 16,-4-2 0-16,3 0 2 0,3 0-5 0,-3 3 1 16,3 4 0-16,-1 2 1 0,2 4 4 0,-1 1 3 15,0-2-3-15,3 6 1 0,-3 0-2 0,0 3 0 16,2 1-1-16,1 0 6 0,-1 1-2 0,-2 3 3 15,0 0-5-15,0 0 1 0,0 0-1 0,13 10 2 16,-5-4 3-16,-7 1 1 0,3-1-5 0,-2 0 5 16,1 4-6-16,-2-3 3 0,3 2 0 0,-3-2 0 15,-1 0 1-15,3 0-2 0,-3-2-1 0,1 3-2 16,0-3 3-16,-1 2-3 0,0-2-1 0,0 1 0 16,0 0 0-16,-2 0 4 0,0 0-3 0,1 0 4 15,1 0-3-15,-3-1 3 0,3 3-1 0,-2-4-4 0,2 1 6 16,-1 5 2-16,1-8-5 0,-1 6 2 15,-1-2 2-15,2 0-5 0,-2 1 2 0,3-2 1 16,-1 1-1-16,1-1-3 0,-1 1 7 0,2 1 1 16,-1 0 7-16,4 2-2 0,-1-1 4 0,1 0 2 0,0 0 1 15,2-1-3-15,-2 0 2 0,3 1 2 0,-5-1-4 16,7 1-4-16,-2 0 0 0,2 1 4 0,-1-6-2 16,0 6-5-16,0-6 2 0,-3-1-8 0,6 2-19 15,-7-1-12-15,1-1-22 0,1-2-29 0,-1-1-44 16,2-4-39-16,-3 2-166 0,1 1-356 0,-2-4 158 15</inkml:trace>
  <inkml:trace contextRef="#ctx0" brushRef="#br0" timeOffset="95122.376">11943 12021 231 0,'4'1'241'0,"-4"-1"-15"0,0 0-17 15,0 0-17-15,7 0-10 0,-7 0-16 0,12 0-17 16,-5-1-15-16,4-1-9 0,-1 0-15 0,-1 0-13 16,3 1-8-16,-1 0-24 0,-3-2-25 0,0 1-35 15,-3-1-40-15,4 3-34 0,-3 0-34 0,-1-2-43 16,0 2-28-16,-5 0-115 0,0 0-314 0,0 0 139 16</inkml:trace>
  <inkml:trace contextRef="#ctx0" brushRef="#br0" timeOffset="95281.619">11945 12158 78 0,'0'6'273'0,"2"0"-5"0,1-4 5 16,-1 1-13-16,3 2-5 0,2-3-21 0,0 1-12 16,5-2-23-16,2-1-17 0,0-2-21 0,4-6-24 15,0 4-52-15,2-6-99 0,10-1-161 0,-13-2-232 16,-1 1-440-16,-1 1 195 0</inkml:trace>
  <inkml:trace contextRef="#ctx0" brushRef="#br0" timeOffset="98319.608">1401 13606 59 0,'0'0'164'0,"0"-4"-13"0,0 4-16 15,0 0-4-15,0 0-19 0,-6-2-10 0,6 2-10 16,0 0-3-16,0 0-1 0,0 0-4 0,0 0-5 0,0 0-8 15,0 0 2-15,0 0-15 0,0 0-6 16,-13 7-7-16,9 0-5 0,-4 2-1 0,-2 4 0 16,1 1-1-16,0 11 6 0,-2 1 4 0,2 6-1 15,-5 12 7-15,1 2 1 0,3 2 0 0,3-1 9 0,1 4-3 16,4-6-4-16,2 0-6 0,1-10 2 0,2 0-10 16,4-2-4-16,-2 0-5 0,3-2-2 0,2 0-2 15,4-2-4-15,0-6 2 0,0 1-3 16,8-7-5-16,-8-1-6 0,4-6-8 0,-4 0-20 15,8-5-26-15,-4 2-27 0,2-3-29 0,0-6-51 0,0-5-32 16,0 2-169-16,-1 0-376 0,-2-5 167 0</inkml:trace>
  <inkml:trace contextRef="#ctx0" brushRef="#br0" timeOffset="99173.799">1643 13868 24 0,'0'0'46'0,"0"0"0"0,0 0-2 0,0 0-5 15,0 0 2-15,0 0 1 0,0 0-4 16,0 0-1-16,0 0 14 0,0 0-14 0,0 0 2 16,0 0-5-16,0 0 2 0,0 0-6 0,0 0 0 15,0 0 0-15,0 0-11 0,0 0 5 0,0 0-8 16,0 0 5-16,0 0 1 0,0 0 2 0,0 0-10 0,0 0 2 16,0 0 1-16,0 0 0 0,0 0-1 0,0 0-4 15,0 0-5-15,0 0-1 0,0 0 9 0,0 0-4 16,0 0-2-16,0 0-2 0,0 0-1 15,0 0 0-15,0 0 2 0,0 0-3 0,0 0 4 16,0 0 1-16,0 0 6 0,0 0 0 0,0 0 1 16,0 0 7-16,0 0 1 0,0 0 0 0,0 0-11 0,0 0 6 15,0 0-4-15,0 0-2 0,0 0 0 0,0 0-1 16,0 0-3-16,0 0 4 0,0 0-11 0,0 0 2 16,0 0 6-16,0 0-3 0,0 0-12 0,0 0-8 15,0 0-15-15,0 0-2 0,0 0-13 0,0 0-12 16,0 0-15-16,0 0-19 0,0 0-63 0,0 0-162 15,0 0 72-15</inkml:trace>
  <inkml:trace contextRef="#ctx0" brushRef="#br0" timeOffset="101460.239">1777 13866 36 0,'0'0'107'0,"0"0"-8"0,5-2-6 16,-5-1-8-16,1-1-13 0,-1 4 6 0,4-6-7 16,0 2-7-16,-4 1 2 0,2-1-4 0,-2 4-9 15,4-7 7-15,-1 1-4 0,-2 2 0 0,-1-2-3 16,0 1-4-16,0 0-3 0,0 1 0 0,0-3-7 16,-1 2-2-16,-2 3 4 0,-1-3-6 0,2-2-9 15,-2 2 1-15,-1 1 5 0,-1 0 7 0,0-1-8 0,0 2 0 16,-1-1 4-16,0 2-12 0,-1 2-2 15,1 0-2-15,-5 0-1 0,3 0-4 0,-2 5-4 16,1 2 4-16,1-2-4 0,-2 2 3 0,0 2-7 16,2-1 1-16,0 0 5 0,0 1-11 0,3-1 2 0,-2 1 6 15,3 0-5-15,1-1 2 0,-2 1-2 0,6-1-1 16,0-1 1-16,0 0-6 0,0 0 2 0,0 1-1 16,5 0-8-16,-3-4 13 0,1 0 2 15,-2 1 0-15,3 0-8 0,1-2 0 0,-1-2 2 0,0 2 2 16,1-2 3-16,3 0-8 0,-1-1 7 0,0 0-8 15,-2-2 1-15,5 0-3 0,-1 0 1 16,1-3-1-16,0-1 3 0,-1 1-2 0,-1 1-9 16,2-5 11-16,-2 4 0 0,-1-2-9 0,1-1-2 0,1-1 13 15,-4 1-4-15,0 1 0 0,0-3 5 0,-2 3-5 16,2 1-2-16,-5-2 1 0,4 2 12 0,-2 0-6 16,1-1 1-16,-2 2 0 0,2 0 4 0,-3 0 6 15,0 2 0-15,0 3 3 0,1-7-8 0,-1 7 4 16,1-2 0-16,-1 2-4 0,3-3-1 0,-3 3 0 15,0 0-4-15,0 0 4 0,0 0-2 0,0 0 1 16,0 0-1-16,4 10-1 0,-3 0 0 0,-1 0 4 16,4 4 4-16,-4 1-5 0,0 1 4 0,3 0 6 15,-1 2 8-15,-2 1-10 0,5 1 10 0,-2-3-9 16,-2 2-1-16,-1-1 1 0,4 0 12 0,-3-1-4 16,-1-2-2-16,0 2 1 0,3-5-3 0,-3-1-3 15,1 1-3-15,-1-1 1 0,0-2-5 0,0-1 2 16,1-2 1-16,3 0-7 0,-4-3 1 0,0 1-8 15,0 1-13-15,0-2-10 0,3-1-19 0,-3-2-11 16,0 0-35-16,0 0-25 0,0 0-23 0,0 0-28 16,0 0-85-16,-8-13-272 0,7 6 120 0</inkml:trace>
  <inkml:trace contextRef="#ctx0" brushRef="#br0" timeOffset="101928.072">1727 13472 165 0,'-2'-5'159'0,"2"5"-14"0,0 0-18 0,0 0-10 15,0 0-14-15,0 0-10 0,0 0 1 0,0 0-8 16,12-2-5-16,-8 2-4 0,-4 0-1 0,14 2-5 15,-2 2-3-15,-2-1-1 0,0 2-7 0,12 2-5 16,-3 3 4-16,-2 1-3 0,9 3 5 0,0 2 3 16,1 2 12-16,-3 6 11 0,4-3-5 0,-2 5-1 15,-2 3-4-15,-2 0-1 0,8 9-1 0,-1 4-1 16,-13-10-1-16,5 12-3 0,-6-1-4 0,-2-8-6 16,0 16-6-16,-3-2-6 0,0-1-4 0,-10-1-3 15,0-1-5-15,-3-12 3 0,0 12-8 0,-3-12 0 16,-2 0-4-16,-1-3 0 0,2 2-1 0,-3-2-1 15,-2-4 0-15,2-2 1 0,0-1 1 0,0-9-5 16,2 0-1-16,0-1-4 0,0-6 1 0,0 8-2 16,1-7-1-16,1-3 1 0,2 2-3 0,-2-4 4 15,2 3-7-15,0-4 2 0,3 1-3 0,-4-1 0 16,2-1 0-16,3-2-4 0,-4 3 3 0,4-3-4 16,0 0-3-16,0 0-9 0,-5 1-10 0,5-1-11 15,0 0-8-15,0 0-16 0,-10-5-22 0,10 1-31 16,-1 0-32-16,-2-4-29 0,3 3-46 0,0-2-41 15,-1-3-148-15,2-3-436 0,2 3 193 0</inkml:trace>
  <inkml:trace contextRef="#ctx0" brushRef="#br0" timeOffset="102336.185">2302 13987 152 0,'0'0'185'0,"0"0"-16"0,0 0-14 0,0-5-17 15,0 5-15-15,0 0-13 0,0 0-11 0,4-2-10 16,-4 2-6-16,10 0-10 0,-4 3-5 0,1 1 1 16,3 0 5-16,3 2 0 0,-3 1-1 0,7 1 2 15,-2 1 0-15,1 3 3 0,0 2-2 0,7 1-1 16,-8-4-2-16,1 2-5 0,3-1-3 0,-5-2-7 16,2 2-6-16,0 1-4 0,-1-2-3 0,-3-1-5 0,3-1-4 15,-5-1-2-15,3 0-4 0,-5 0-3 0,3-2 1 16,-3 1-11-16,-2-5-12 0,-2 2-14 15,0-1-18-15,1 0-19 0,-1 2-23 0,-3-4-19 16,3 2-16-16,-4-3-16 0,0 0-23 0,1 2-24 16,-1-2-28-16,0 0-101 0,0 0-320 0,-15-6 142 0</inkml:trace>
  <inkml:trace contextRef="#ctx0" brushRef="#br0" timeOffset="102595.072">2508 13929 218 0,'0'0'221'0,"-4"-3"-19"0,4 3-11 15,0-3-27-15,0 3-11 0,0 0-18 0,0 0-16 16,0 0-10-16,0 0-7 0,0 0-5 0,-4 11 5 16,1-6-4-16,1 2-2 0,-2 2-1 0,2 1-4 0,-2 0-2 15,-1 2-2-15,2 5-6 0,-2 0-3 0,1-1-4 16,-5 2-8-16,3 1-6 0,-1 8-7 15,1-3-6-15,-4 0-3 0,1 0-6 0,-2 0-3 16,5-5-6-16,-4 4-19 0,1-1-32 0,-2 1-39 16,2-5-53-16,1-2-47 0,0 0-63 0,2 0-177 0,-3 0-433 15,1-6 191-15</inkml:trace>
  <inkml:trace contextRef="#ctx0" brushRef="#br0" timeOffset="105193.401">3099 13767 48 0,'0'0'49'0,"0"0"1"0,0 0-14 15,0 0 10-15,0 0-14 0,0 0-6 0,0 0 5 16,0 0-2-16,0 0-5 0,0 0 7 0,0 0-7 15,0 0 0-15,0 0-1 0,0 0-6 0,0 0 2 16,0 0 1-16,0 0 0 0,0-3-3 0,0 3-4 16,0 0-6-16,0 0 3 0,0 0 1 0,0 0-5 15,0 0-2-15,0 0 4 0,0 0-4 0,0 0 4 16,0 0-12-16,0 0 9 0,0 0 4 0,0 0-3 16,0 0-7-16,0 0 5 0,0 0 0 0,0 0 5 15,0 0-4-15,0 0-2 0,0 0 0 0,0 0-1 16,0 0-2-16,0 0 4 0,0 0-9 0,0 0 6 15,0 0-5-15,0 0-14 0,0 0-11 0,0 0-24 16,0 0-44-16,0 0-104 0,-1-5 47 0</inkml:trace>
  <inkml:trace contextRef="#ctx0" brushRef="#br0" timeOffset="112189.526">4440 10681 75 0,'0'0'79'0,"0"0"-9"0,0 0-5 0,0 0-7 15,0 0-5-15,0 0-4 0,0 0-6 0,0 0-6 16,0 0 2-16,0 0 1 0,0 0-17 0,5 11-2 16,-5-7 2-16,3 6 0 0,-1 1-10 0,1 4 9 15,-2 5 4-15,2 6-15 0,-3 1 10 0,2 4 1 16,-1 1 6-16,-1 6-8 0,0 11 0 0,-1-1 6 15,1 1-8-15,0 4 5 0,0-3-3 0,-2 1 1 16,4 3 2-16,-2-2-1 0,0 3 1 0,-2 1 2 16,2 1-8-16,2 5-2 0,-4-6-3 0,4 3 3 15,-2-3-3-15,1-1 2 0,3-4-3 0,-6-1-2 16,2-13 2-16,0 8-4 0,-2-10 0 0,1-2 0 16,1-1 2-16,-2-1-2 0,2-5 2 0,-3 2 2 15,3-4-6-15,-1-3-5 0,-2-4 2 0,3 3 2 16,-2-6 6-16,2-1-8 0,0-1 0 0,-3-3-9 15,3 1-13-15,0 0-20 0,-1-7-36 0,-2 1-114 16,-1 0-206-16,-3 0 92 0</inkml:trace>
  <inkml:trace contextRef="#ctx0" brushRef="#br0" timeOffset="112451.464">4297 12264 115 0,'9'7'116'0,"-3"1"-15"16,0-4-2-16,2 2-15 0,1 1-9 15,1-2-1-15,4 4-5 0,-2-2 6 0,4-2-22 16,1 2-1-16,-3 1-10 0,-1-4-4 0,4 1-26 0,-1-3-11 15,-3 1-11-15,1 0-20 0,0-3-11 0,-1-1-20 16,-3-1-13-16,3-1-58 0,-3 2-143 16,0-4 63-16</inkml:trace>
  <inkml:trace contextRef="#ctx0" brushRef="#br0" timeOffset="112594.427">4647 12134 4 0,'0'-5'124'0,"0"5"-11"15,0 0-11-15,0 0 5 0,0 0-11 0,0 0-10 0,5 12-10 16,-5-2-5-16,-1 1 0 0,-2 7-25 0,-2 0-29 16,0 10-30-16,1 0-62 0,-5 1-63 0,-4-2-149 15,2 0 67-15</inkml:trace>
  <inkml:trace contextRef="#ctx0" brushRef="#br0" timeOffset="113899.259">3657 13721 137 0,'3'-5'119'0,"1"2"-21"0,0-1-4 0,1 1-16 0,5 1 2 15,-3-1-15-15,1 1 3 0,4-1-12 0,-2 1 4 16,2 2-10-16,-2 0-6 0,0 1-4 0,2 1-6 16,1 2 4-16,-7 0-4 0,3 3-5 15,0 2 1-15,-5 0-8 0,1 4 7 0,-1 3-4 16,-3 1 8-16,-2 0-10 0,-3 1 2 0,-1 0-14 0,1 2-5 15,-5-3 17-15,4 0-7 0,-4 0-5 0,1-3 1 16,2-2 0-16,1-2 2 0,-3 0 6 16,2 1-9-16,3-3-6 0,-2-2 6 0,0-2-5 15,1-1 1-15,0 1-3 0,3-2-1 0,1-2 3 0,-3 6-7 16,3-6 1-16,0 0-8 0,0 0 0 16,0 0 1-16,5-21 0 0,-1 10 6 0,4-6-13 0,0 2 4 15,6-7-2-15,-3-2-10 0,-2 1-2 0,3-2 0 16,-1 1 2-16,-3 7 4 0,1 0-1 15,0 2 8-15,-2 0 1 0,-1 1-6 0,-2 5 8 0,1 0 3 16,-2 1-6-16,-1 1 6 0,3 2 6 0,-4 0-3 16,0 1 8-16,0 1 4 0,-1 3-10 0,0-5-3 15,0 5 5-15,0 0 2 0,0 0-1 0,-8 12 5 16,6-5 3-16,0 3 4 0,-1 2 1 0,-1 5 5 16,1 0 3-16,1 1-1 0,1 0 2 0,1 1-2 15,-1 1 0-15,1 4-4 0,2-5-4 0,-2-2 4 16,4 2-4-16,-2-4-7 0,4 2 7 0,-2 0 0 15,2-5-6-15,0 0 5 0,0-2-5 0,0-1-4 16,0-1-7-16,3 0 12 0,1-4-14 0,0 1-9 16,0-5-8-16,-3 0-12 0,4 0-3 0,1-3 0 15,0-1-10-15,-3-1-4 0,2-3 0 0,-2 2 0 16,-1-2 4-16,1 1 4 0,-3-1 5 0,-2-1 4 16,0 4 7-16,1-1 2 0,-2 0 13 0,-1 1 10 15,2 0 21-15,-3 3 6 0,0-3-1 0,-1 5 12 16,2-3-5-16,-2 3-1 0,1-3-5 0,-1 3-1 15,0 0 6-15,0 0 2 0,-1 16 1 0,-1-5-9 16,1-1 4-16,1 0 4 0,0 0 1 0,1 2-4 16,1 2-1-16,-1-4 7 0,-1 3-5 0,4-2-7 15,-2-1 1-15,1 2-9 0,-1-5 4 0,2 5-5 16,-1-5 0-16,2 1-6 0,0-2 0 0,-2-3-3 16,0 2-21-16,3-2-19 0,-2-1-30 0,1-2-38 15,-5 0-42-15,10-7-86 0,-6 1-248 0,-2-2 110 16</inkml:trace>
  <inkml:trace contextRef="#ctx0" brushRef="#br0" timeOffset="114048.302">4055 13815 34 0,'0'0'7'0,"0"0"-15"15,0 0-6-15,0 0 2 0</inkml:trace>
  <inkml:trace contextRef="#ctx0" brushRef="#br0" timeOffset="114259.241">4242 13872 129 0,'0'0'162'0,"12"-4"-13"15,-2 2-13-15,-1-1-16 0,4-1-16 0,0 0-6 16,1 0-19-16,3-1-30 0,-1-1-38 0,0 0-52 16,-3 1-55-16,-3-2-54 0,-1 2-163 0,-4 1 72 0</inkml:trace>
  <inkml:trace contextRef="#ctx0" brushRef="#br0" timeOffset="114800.086">4363 13704 35 0,'0'0'187'0,"0"0"-25"16,0 0-18-16,0 0-8 0,0 0-10 0,18 8-16 15,-8-6-2-15,3 2-8 0,0-1-12 0,0-1-6 16,5 4-10-16,-6-2-12 0,5 1-1 16,-5 1-5-16,1 2-6 0,-2 1-3 0,-2-3-6 15,1 3-2-15,-4 1-8 0,-1 3 0 0,-1-2-7 0,-1 1 2 16,-3-1 1-16,0 2-5 0,-3-1-3 0,-1 1 1 16,-1-1-3-16,-1-3-2 0,-1 1 0 0,0 2-2 15,0-4-4-15,1 1 3 0,-1-2-4 0,0-1 0 16,2-2-3-16,1 0 5 0,0-1 0 0,-1 0-11 15,4-1-6-15,1-2-14 0,0 0 3 0,0 0-9 16,-8-5-3-16,8-2-7 0,3-3 11 0,0-1-11 16,4-2 3-16,-1-4-3 0,1 0-8 0,-4080 0 5 15,8164-1 1-15,-4084 2 6 0,5-1 4 0,-5 1 0 16,1 3 5-16,-2 1 8 0,2 2 0 0,0-1-4 16,-2 5 5-16,-2-1 6 0,-3 0 0 0,2 3-5 15,0 0 2-15,-1 3 7 0,-2 1-3 0,5-5 3 16,-5 5 7-16,5 0 9 0,-5 0 2 0,0 0 11 15,4 9 2-15,-7-1 3 0,6-1 1 0,-3 3 12 16,0 4-12-16,0-2 0 0,1 3 10 0,2-1-4 16,-2 1 1-16,3 2-6 0,-4 0 0 0,4-5 2 15,-2 2-4-15,3 3-2 0,-1-7-1 0,0 1-4 16,-1 0-2-16,3-2-5 0,-2-1 2 0,6 1-1 16,-5-4-2-16,2-2-4 0,-1 3-3 0,2-5-9 15,1-3-5-15,-3 0-23 0,6-1-10 0,-2 0-21 16,0-2-28-16,-2-4-28 0,0-1-31 0,-2 1-77 15,-3-1-245-15,0-2 109 0</inkml:trace>
  <inkml:trace contextRef="#ctx0" brushRef="#br0" timeOffset="115078.397">4262 13617 39 0,'0'0'147'0,"0"0"-15"0,0 0-15 15,0 0-6-15,14-6-6 0,-6 4-7 0,3-5-4 16,7 2-8-16,-1 0-2 0,3-4-8 0,1 5-1 16,-2-4 0-16,8-4-8 0,-8 7-5 0,-1 0-4 15,1 0-7-15,-7 0-7 0,0 0-3 0,-1 3-1 0,-1-1-7 16,-1 1 1-16,-3 0-12 0,-1 2-16 15,-1-2-13-15,-4 2-21 0,9-1-27 0,-9 1-21 16,6-1-37-16,-6 1-124 0,0 0-256 0,0 0 114 16</inkml:trace>
  <inkml:trace contextRef="#ctx0" brushRef="#br0" timeOffset="115381.397">4763 13338 22 0,'9'-6'191'0,"-3"3"-5"16,5-3-13-16,0 2-14 0,7 0-9 0,1 4-15 15,3 1-11-15,-3 2-9 0,8 6-4 0,4 2-1 16,-1 4-4-16,0 3-2 0,-1 4-3 0,-1 2-6 15,8 8-5-15,-9-5-6 0,6 8-6 16,-4 4-6-16,-8-7-6 0,3 9-8 0,-11-8-4 0,7 9-6 16,-7 3-2-16,-4 1-6 0,-6-11-7 0,0 11-13 15,-9-10-20-15,-3 10-23 0,-5 0-25 0,-8-2-23 16,-2 1-27-16,-7-3-30 0,0-1-26 16,-8-3-29-16,-3 1-128 0,-8-5-338 0,-1-3 150 0</inkml:trace>
  <inkml:trace contextRef="#ctx0" brushRef="#br0" timeOffset="115833.756">3723 13444 25 0,'-6'-5'191'0,"0"0"-11"0,0 1-9 0,2 2-15 16,1 1-15-16,-3-1-6 0,6 2-20 0,-13 2-14 16,5 1-7-16,-3 4-10 0,-1 6-10 0,-2-1-4 15,2 3-8-15,-4 7-5 0,0 4-10 0,0 3 4 16,4 0-5-16,-7 15 2 0,3 2-1 0,5 3-2 16,3 5-2-16,-1 2-2 0,4 0-1 0,5 2-5 15,0 0 10-15,5-3-7 0,3-2 0 0,2-1-6 16,7-4-4-16,1-5-2 0,-3-9-4 0,8-5 1 15,-2-4-4-15,13 11 0 0,-8-17-17 0,6-2-28 16,5-3-33-16,13-2-34 0,5-8-36 0,4-3-38 16,3-2-153-16,3-8-346 0,27-9 153 0</inkml:trace>
  <inkml:trace contextRef="#ctx0" brushRef="#br0" timeOffset="116635.477">5229 13130 107 0,'-1'-2'143'0,"1"2"-14"0,0 0-8 0,0 0-17 15,0 0-13-15,7-1-4 0,-3-1-8 16,-4 2-3-16,9-2-14 0,-2 2-4 0,-2-1-6 16,-5 1-6-16,11 0-2 0,-8 3-10 0,4-2 5 0,-4 1-5 15,1 0-12-15,-1 3 0 0,2 2 2 0,-4-1-4 16,2 3 3-16,-3 0-3 0,-4 3 5 16,4 0-7-16,-5-1-3 0,1 0 0 0,-5 4-2 15,0-5-4-15,4 0-1 0,-3 1 0 0,2-3 1 0,-3 4-5 16,4-5 6-16,-2 2-6 0,4-5 5 0,-3 2-6 15,4-1 3-15,0-2-9 0,-1 0 7 0,2 1 1 16,1-4-3-16,-3 4-4 0,3-4 10 16,0 0-8-16,0 0 7 0,0 0 7 0,9 1-4 0,-9-1 4 15,18-8 0-15,-6 3 5 0,4-1-2 0,2-2-5 16,1 1 8-16,3-3-6 0,2 1-4 0,2-1 7 16,-1 0-4-16,1-2 12 0,-6 5-3 0,3-5-2 15,-4 4 3-15,-1 1 7 0,-1 1-1 0,-2 1 2 16,-3 1-2-16,-1-2 4 0,-1 3 0 0,-2 1 1 15,-3 1 0-15,2-1 6 0,-2-2 7 0,-1 1 5 16,-4 3 1-16,7-2-5 0,-5 0 2 0,-2 2 0 16,3-1-6-16,-3 1-4 0,0 0 0 0,8-2-6 15,-8 2-4-15,0 0-4 0,0 0-12 0,4-3-20 16,-4 3-24-16,0 0-32 0,0 0-43 0,0 0-40 16,0 0-39-16,0 0-178 0,0 0-391 0,0 0 174 15</inkml:trace>
  <inkml:trace contextRef="#ctx0" brushRef="#br0" timeOffset="118597.415">3549 14570 72 0,'0'0'74'0,"3"-6"4"16,-3 6-13-16,2-6-5 0,-2 6-4 0,0-3-14 16,0 3 3-16,3-3 5 0,-3 3-11 0,0 0 0 15,1-4 5-15,-1 4-13 0,0 0 6 0,0 0-6 0,0 0 1 16,0 0-5-16,0 0 9 0,0 0-5 16,0 0-3-16,0 0 3 0,0 0-8 0,0 0 2 15,0 0 1-15,0 0 0 0,3 15-2 0,-2-5 7 16,-1 3-5-16,1 2 1 0,3 2 2 0,-1 3-11 0,1 6 9 15,-2 3 3-15,2 3 6 0,1 4 5 16,3 11 3-16,-3 0-2 0,-1 5 2 0,1-1-2 0,-4-1-5 16,2 0 3-16,-2-3-5 0,-1 6 2 15,5-4-5-15,-4-4-2 0,3 0-2 0,-4-11 2 16,3 1-3-16,-2-1-4 0,1-4 0 0,1 3-11 16,-2-3-5-16,-1-2 0 0,-2-1-1 0,3-1 0 15,0-7 4-15,-1 1-4 0,0-3 1 0,0-2-2 0,0 2-2 16,0-5 4-16,0-3-3 0,0 3 0 0,0-5-2 15,0 3 0-15,0-5 0 0,0 2 2 16,2-2-5-16,-2 0-18 0,0-1-8 0,0 1-15 16,0-5-17-16,0 4-18 0,0-4-35 0,0 0-35 0,0 0-97 15,0 0-264-15,0 0 117 0</inkml:trace>
  <inkml:trace contextRef="#ctx0" brushRef="#br0" timeOffset="119018.791">3491 15541 70 0,'0'7'110'0,"3"-1"4"16,-3 2-13-16,5 4-14 0,0 2-9 0,3-1 1 15,-3 1-9-15,5 2-2 0,-1 0-5 0,3-1 0 16,-2 1-9-16,2-4-7 0,-2 0-4 0,3 1-6 16,-4-6-7-16,1 3 0 0,0-1 0 0,2-3-8 15,-3 0-5-15,1-1-3 0,-3-4 8 0,4 2-8 16,-3-2-1-16,3-5-3 0,-3 4-1 0,-1-1-1 16,2-3-2-16,0-3 2 0,0 1 0 0,1-2-4 15,-1 1 1-15,-1-3 11 0,-3-1-15 0,4 1-4 16,-4-2 12-16,-1 2-3 0,-1-1-3 0,-1-1 4 15,2 4-11-15,-4-4 3 0,1 2 3 0,3 1 7 16,-4 2 0-16,0-1-5 0,0 3 7 0,0 1 5 16,0 0 5-16,0 0 12 0,0 0-14 0,0 4 6 15,0-4-4-15,0 4 3 0,0 0-4 0,0 0-5 16,0 22 5-16,-4-6-9 0,2 9 5 0,-3 3-19 16,2-2-38-16,-2 1-43 0,-2 2-53 0,-3-1-94 15,2-1-248-15,1 3 110 0</inkml:trace>
  <inkml:trace contextRef="#ctx0" brushRef="#br0" timeOffset="120074.968">3654 16051 29 0,'1'-3'130'0,"-1"3"-11"16,3-5-11-16,-3 5-7 0,1-2 4 0,-1 2-3 15,0 0 6-15,0 0-2 0,0 0-6 0,0 0-12 16,-9 10-3-16,0 1-14 0,-7 8-12 0,-6 4 1 0,-1 1-10 16,0-2-6-16,0 3-1 0,-7-1-3 15,8 0-6-15,-4-4 1 0,3 1 0 0,0-2-2 16,3 3 1-16,4-8-8 0,2 1 7 0,0-3-15 15,5-2 7-15,3-1-9 0,-2-4-3 0,3 1 3 16,1 0-10-16,-1-1 5 0,5-2-2 0,2 1-5 16,1-1-2-16,2 0 1 0,3-2 2 0,-2 0-4 15,7-2 6-15,1 1-4 0,-1-4-3 0,4 4 1 16,0-2-4-16,1 0 2 0,1 1 7 0,0-1-4 16,-3 0-1-16,-1 2-2 0,-2 2 2 0,0-2-3 15,-3 3 5-15,-4-1-3 0,5 3 0 0,-1-3 1 16,-5 2-5-16,0 1-8 0,-2 3-11 0,-2 0 4 15,-1 4 1-15,-4 4-3 0,-1-1 0 0,0 1 5 16,-8 1-13-16,0 4 9 0,2-5-2 0,-2 6 4 16,0-6-4-16,-7 5 11 0,7-5-2 0,2-4 2 15,-2-1-6-15,-1 2 10 0,2-2-3 0,4-3 3 16,1 0-10-16,3-2 9 0,-1-3 3 0,4 0 2 16,-2 2-6-16,3-3-2 0,0-2 9 0,0 5-5 15,0-5 11-15,7 2-7 0,-2-1 6 0,6-1-5 16,-1 0-2-16,1-1 2 0,0-2 10 0,6 1-6 15,2-2-8-15,1 1 7 0,-2-1-6 0,4 0 10 16,-2-2-7-16,6-2 5 0,1 1-2 0,-7 2 5 16,1 2-8-16,-2-2 7 0,-1 1 0 0,-5 2-5 15,0 2 0-15,-1-4 1 0,-6 2 3 0,2 1-2 16,-3 0-3-16,-5 1 10 0,10 1 14 0,-7-4 1 16,2 2 1-16,-5 1 1 0,10 0 5 0,-10 0 0 15,0 0-6-15,7 0-2 0,-7 0-1 0,0 0-4 16,0 0 0-16,0 0-13 0,0 0 2 0,6-2-19 15,-6 2-18-15,0 0-32 0,0 0-25 0,0 0-31 16,0 0-26-16,0 0-90 0,0 0-252 0,0 0 111 16</inkml:trace>
  <inkml:trace contextRef="#ctx0" brushRef="#br0" timeOffset="121500.193">4009 16869 64 0,'0'0'58'0,"0"0"0"0,0 0-10 0,0-3-4 16,0 3-3-16,0 0-3 0,0 0 3 0,0 0-12 0,0 0 1 15,0 0-3-15,0 0 5 0,0 0-5 0,0 0-5 16,0 0 1-16,0 0 0 0,0 0 2 0,0 0-11 16,0 0 6-16,0 0 2 0,0 0-4 0,0 0 1 15,0 0-3-15,0 0 4 0,0 0-5 0,0 0-4 16,0 0 0-16,0 0-5 0,0 0 2 0,0 0-3 15,0 0 1-15,0 0 5 0,0 0 0 0,21 0-1 16,-15 0-4-16,7 0 2 0,4-4 1 0,3-1 8 16,0 2-4-16,10-2-7 0,-4-4 5 0,5 6 0 15,1-6-8-15,4 1 11 0,0 1 2 0,2-2-6 16,13-1 4-16,-11 2-5 0,11-1 13 16,-13 1-9-16,17-5 7 0,-18 7-8 0,16-4 1 15,-15 3-8-15,-2-2 7 0,1 4 4 0,1 0-9 0,-6-3 10 16,3 6-3-16,-7-3-3 0,-2-1-10 0,-6 3 5 15,-2 1 4-15,-3 1-11 0,-4 1 8 0,-3-2 4 16,-1 1-11-16,1-1 6 0,-2 2-1 0,0-3 0 16,-6 3 2-16,6 0-10 0,-6 0 9 15,9-1-15-15,-9 1 0 0,0 0-10 0,4-3-12 16,-4086 3-17-16,8164 0-19 0,-4082-3-20 0,0 3-72 0,0 0-172 16,0 0 76-16</inkml:trace>
  <inkml:trace contextRef="#ctx0" brushRef="#br0" timeOffset="121879.741">4334 17065 53 0,'-4'0'72'16,"4"0"2"-16,0 0-6 0,-1-4 0 0,1 4-15 15,0 0-1-15,0 0 14 0,0 0-26 0,0 0-5 16,0 0-2-16,0 0-3 0,0 0 0 0,0 0-6 16,0 0-6-16,0 0 0 0,0-5-4 0,0 5 1 15,0 0-6-15,0 0-1 0,0 0 2 0,0 0-18 16,0 0-8-16,0 0-24 0,0 0-22 0,0 0-49 16,0 0-120-16,0 0 53 0</inkml:trace>
  <inkml:trace contextRef="#ctx0" brushRef="#br0" timeOffset="122746.045">4348 17024 118 0,'0'0'132'0,"0"0"-19"0,0 0 3 16,0 0 1-16,6 12-6 0,-4-5-8 0,-1-2-6 15,1 3-4-15,0-2-1 0,0 2-11 0,-2 1-4 16,2-1-1-16,0-1-13 0,-2 2 0 0,0-6-5 16,4 6-4-16,-4-6-5 0,0 2-1 0,2-1-8 15,0 2-1-15,-2-6 4 0,0 5-5 0,2-1-10 16,-2-1 3-16,0-3 11 0,0 4-8 0,0-4 2 16,0 0 2-16,0 0-5 0,0 0 4 0,0 0-11 15,0 0 0-15,0 0 2 0,0-17-5 0,0 9-7 16,0-5 0-16,0 3-3 0,0-10-1 0,4 4-1 15,-4-1-3-15,4 2 0 0,-3-2-1 0,-1 0 2 16,1 5-4-16,-1 0 4 0,3 2-8 0,-3 1 7 16,4 1-6-16,-3 1 0 0,1 3 2 0,0 3 0 15,-1-6-3-15,-1 7 2 0,8-2-2 0,-8 2 2 16,13 9 4-16,-8-5-4 0,4 4 5 16,-3 0-2-16,3-1 3 0,1 5 1 0,-2 0-1 0,1 0 2 15,-3-2-7-15,2 0 4 0,1 1 1 0,-3-3-1 16,-1-1 0-16,1 0-6 0,-1 2 3 0,-2-5-1 15,3 3 1-15,-4-5-2 0,1 3 0 16,-1 1 0-16,2-4-2 0,-3 0-1 0,1 0-7 0,-2-2-16 16,1 5-15-16,-1-5-19 0,1 4-17 0,-1-4-28 15,0 0-13-15,0 0-19 0,0 0-9 0,0 0-13 16,0 0 2-16,-7-11-92 0,5 5-265 0,1 0 119 16</inkml:trace>
  <inkml:trace contextRef="#ctx0" brushRef="#br0" timeOffset="122934.895">4556 17040 49 0,'0'0'101'15,"0"0"-7"-15,12 1 6 0,-8-1-7 0,-4 0-6 16,11-3 0-16,-5 1-6 0,2 2-10 16,1-3-1-16,-4 1-7 0,8 0-8 0,-7-1-2 15,2-1-7-15,6-2 2 0,-5 1-11 0,0-1-10 0,0 2-1 16,1-2-9-16,-1-2-30 0,1 3-24 0,-1-5-27 15,-1 4-34-15,0-4-68 0,-2 7-180 16,-2-4 81-16</inkml:trace>
  <inkml:trace contextRef="#ctx0" brushRef="#br0" timeOffset="123299.839">4800 16872 27 0,'0'0'135'0,"0"0"-13"0,0 0-10 0,0 0-8 16,0 0-10-16,0 0-1 0,0 0 2 0,0 0-16 15,0 0 0-15,0 0-9 0,0 0 4 0,0 0 1 16,0 0-7-16,0 0 5 0,0 0-4 0,0 0 3 16,0 0-1-16,0 0-4 0,0-3 3 0,0 3 0 15,0 0-4-15,0 0 1 0,0 0-2 0,0 0-3 16,0 0-3-16,0 0 0 0,0 0-5 0,0 0-6 15,0 0-4-15,0 0-1 0,0 0-7 0,0 0 2 16,0 0-10-16,0 0 1 0,0 0-5 0,0 0-5 16,0 0 5-16,0 0 9 0,7 7 1 0,-5-4 4 15,3 4 1-15,-1 1 1 0,0 3 1 0,3 2 0 16,0-4-1-16,-2 4-4 0,3-2-6 0,-3 4-3 16,5-1 0-16,-2 1-6 0,-2-6 0 0,-3 3-2 15,1-4-7-15,3 2 3 0,-3 1-18 0,2 0-37 16,-3-5-42-16,1 4-49 0,-2-3-68 0,1 0-226 15,-3-3-458-15,1 0 203 0</inkml:trace>
  <inkml:trace contextRef="#ctx0" brushRef="#br0" timeOffset="125143.425">3769 17179 21 0,'0'-6'76'0,"0"6"-12"0,-3-4-8 0,3 4 2 16,0 0-4-16,0 0-3 0,4-3 1 0,-4 3-6 16,0 0 5-16,0 0-1 0,0 0 8 15,0 0-6-15,0 0 0 0,-1-5-5 0,1 5 1 0,0 0 0 16,0 0 5-16,0 0-16 0,0 0 7 0,0 0-7 16,0 0 2-16,0 0-7 0,0 0-2 15,0 0-4-15,0 0 1 0,0 0-12 0,0 0 3 0,0 0-4 16,1-5 3-16,-1 5-3 0,0 0-7 0,0 0 5 15,0 0 4-15,9 7 0 0,-3-4 3 16,0 0-7-16,-1 1 1 0,4 2-7 0,1-1 8 16,-1 1-3-16,1 2-5 0,-1-3 3 0,0 3 4 0,1-1-11 15,2-1 5-15,-4-1 2 0,3 3-10 16,-1-4 8-16,-2 0-4 0,-4-1 0 0,5 2-3 16,-4-2 4-16,1-3-7 0,-2 2 6 0,-4-2 11 15,6 3-17-15,-1-2 12 0,-5-1-1 0,0 0-6 16,0 0 4-16,0 0-3 0,9-4 8 0,-6-1-5 15,-2-2 1-15,2-2-2 0,-3 1-1 0,0-3 6 16,0-1-3-16,0-4-12 0,5 2 8 0,-5-6 3 16,0 4-3-16,-3-8-9 0,6-2 15 0,-3-2-7 15,-3 4 1-15,1-8-1 0,2 6 1 0,0-10-4 16,-3 3 0-16,2-2 7 0,-3-11-4 0,0-1 0 16,0-2 3-16,-2 2-1 0,2-3-2 0,3 3-3 15,-2 0-2-15,2 12 5 0,-3-11-3 0,4 11 3 16,0 0-3-16,-1 2 4 0,1 3 2 0,1-1-2 15,3 5-1-15,0 2 4 0,-4 6-3 0,3 1 0 16,0 2-2-16,1-2 2 0,1 5-7 0,-1 1 8 16,0 1-5-16,0-2 1 0,1 5 1 0,-1 0 2 15,3 1-6-15,-3 2 6 0,4-2-7 0,-4 0 4 16,1 3 4-16,-1-2-2 0,2 1-2 0,2 1 3 16,-3-1 0-16,3 0-6 0,-8 4-2 0,14-2 4 15,-6-3 4-15,4 2-2 0,-3 1-4 0,-1 0 3 16,3-2 0-16,3 3 1 0,-2-3-2 0,2 1-8 15,-1 0 11-15,0 1-3 0,4 0 2 0,1 1 2 16,3-1-2-16,-2-1 4 0,1 6 0 0,2-6-2 16,6 3 8-16,0 0-1 0,0-1 4 0,8 1 0 15,-5-1 5-15,3-1-10 0,-1 2 6 0,3-2 1 16,1 1 5-16,-1-4-6 0,1 0-5 0,18-1 0 16,-16-1 6-16,-1 1 2 0,14-3-7 15,-1-1-2-15,-14 4 2 0,3-2 2 0,-2 1-5 0,-2-1 6 16,0-2-6-16,-4 6 1 0,-3-2 1 0,-7 2-2 15,-1 0-2-15,-8 3 5 0,0-1-7 0,-1 1-1 16,-5-1 2-16,-2 2 8 0,2-3 13 0,-2 2 17 16,-5 1-2-16,8-2 5 0,-8 2 7 0,0 0-6 15,6 0-4-15,-6 0-5 0,0 0-6 0,0 0-4 16,0 0-17-16,0 0-24 0,0 0-28 16,0 0-31-16,0 0-38 0,0 0-26 0,0 0-34 15,0 0-139-15,0 0-334 0,0 0 148 0</inkml:trace>
  <inkml:trace contextRef="#ctx0" brushRef="#br0" timeOffset="127557.427">7274 11169 91 0,'0'-4'107'0,"0"0"-3"16,-1 0-14-16,1 4 2 0,-1-6-1 0,1 6-1 16,0-6-7-16,-3 3-1 0,3 3-6 0,0 0-1 15,0-6-11-15,0 6-3 0,0 0-10 0,0 0-3 16,0 0-3-16,3-2-12 0,-3 2 6 0,0 0-7 15,0 0-7-15,0 0-5 0,0 0 4 0,0 0-7 16,0 0-2-16,5 10 1 0,-1-3-4 0,-2-2 0 16,-1 2 5-16,2 3-6 0,-2-1-2 0,3 5 2 15,-3-2-6-15,2 6 4 0,-3-1 0 0,2 2-5 16,-2 0 3-16,4 6-2 0,-2 1-1 0,-1 1 4 16,1 0-3-16,-3 6-6 0,4 3 9 0,-3 9-6 15,4 2-2-15,-1-12 6 0,-3 1-7 0,5 16 0 16,-1-3 5-16,-3 4 1 0,2-5 0 0,0 1-1 15,-1-3-1-15,3-1-2 0,-2 0 2 0,-1-7 2 0,5 7-3 16,-2-10 2-16,-2 14 0 0,2-13-1 16,-2 9-2-16,1-11-2 0,0 1-9 0,2-3 14 15,-1-1 2-15,3-2-3 0,-4-2 1 0,0 3-3 0,3-8 9 16,-3-2-11-16,0-3 7 0,0-2-12 16,-3-5 12-16,2 0-4 0,-2-4 2 0,-1 4-1 0,1-5 1 15,-1 0 5-15,2-3-3 0,-2 4-3 0,2-2-19 16,-2-4-11-16,0 0-37 0,-4 2-11 0,4-2-21 15,0 0-20-15,-12-5-104 0,6 1-237 0,-2 1 105 16</inkml:trace>
  <inkml:trace contextRef="#ctx0" brushRef="#br0" timeOffset="127986.098">7268 12610 75 0,'1'6'115'0,"3"0"-15"0,0-3-5 0,-3 3-17 16,5 2 0-16,1-3-6 0,-1 5-4 0,2-3-5 16,-2 0 0-16,2 1-12 0,-1-1-11 0,1 0-2 15,1 0-3-15,1-2 2 0,-1 2-4 0,-2-2-8 16,4-2-3-16,-2 2-3 0,0-1-3 0,0-2 0 15,-1 0-12-15,2-1-1 0,0 0-6 0,0 0 5 16,-2-1-6-16,1-1 5 0,4-1-7 0,-3 0 4 16,-1-2 4-16,4 0-9 0,-4-1 7 0,-2-1-4 15,3 0-5-15,-1 0 2 0,2-3 2 0,-1-1 2 16,1-2-2-16,-5 2-5 0,3 0 12 0,1 1-1 16,-4-3-8-16,-1 3 15 0,2 1 6 0,-2 1 2 15,1-1 10-15,-5 3 0 0,3 0 4 0,0 1 11 16,-3 0 6-16,3 1-2 0,-4 3 1 0,1-5 1 15,2 3 3-15,-3 2 0 0,1-3-16 0,-1 3 9 16,0 0-9-16,3-2-5 0,-3 2 2 0,0 0-5 0,0 0-6 16,0 0 1-16,0 10-4 0,-4 2-13 15,-4 4-22-15,-6 8-42 0,0 8-48 0,-7-3-160 16,-10 12-288-16,-2-2 128 0</inkml:trace>
  <inkml:trace contextRef="#ctx0" brushRef="#br0" timeOffset="129654.925">6562 13617 86 0,'-1'-5'113'0,"1"5"-10"0,0 0 0 0,-4-3-14 16,4 3-4-16,0 0-7 0,0 0 1 0,0 0-14 16,0 0 4-16,0 0-10 0,0 0-3 0,0 0-5 15,0 0 0-15,0 0-4 0,0 0-18 0,0 0 8 16,-11 9-9-16,8 2-1 0,-6 4-4 0,-1-1 5 15,1 5-4-15,-1 3-3 0,0 4 4 0,2 4 1 16,2 1-6-16,-1 1 6 0,2 1-2 0,0 1-2 16,2 0-5-16,2 0 5 0,2 0-10 0,1 0 5 15,5-4-5-15,-2 2 7 0,2-5-2 0,2 0-8 16,3-2-2-16,0-2 5 0,-3-7-2 0,5 0-10 0,-1 1-9 16,0-3-15-16,-1-2-18 0,6-4-19 15,-6-3-30-15,2 0-42 0,-4-3-82 0,2 2-233 16,-1-4 104-16</inkml:trace>
  <inkml:trace contextRef="#ctx0" brushRef="#br0" timeOffset="130345.215">6823 14144 37 0,'0'-5'148'0,"0"5"-11"0,-1-6-21 16,1 1-10-16,1 0-14 0,2-5-5 0,-1 2-11 0,3-1-1 16,-1-1-13-16,1-3-5 0,-1-3 1 0,4 1-12 15,-5 1-3-15,2-3-6 0,0-2-2 0,-3 4-8 16,2-1 6-16,-2 1-10 0,0-2-6 16,-2 2 2-16,0 1-3 0,2 3 2 0,-4 2-4 0,2-3 5 15,0 6-3-15,-2-2 6 0,2 3 5 0,-1 1-7 16,1 0-3-16,0 0 0 0,0 4-8 0,-1-5-2 15,1 5 2-15,0 0-3 0,0 0 3 0,1 14 3 16,-1-5-9-16,1 4 1 0,1 3 2 16,0 2-2-16,0-1 0 0,1 2-2 0,0 0-1 15,1-3 5-15,2 2-5 0,0-1-2 0,0-1 1 0,0-2 2 16,-1-2-1-16,3-3 4 0,-2 0 2 0,-1 0-3 16,2-3-6-16,0-3 9 0,-2 0-3 15,3-1-3-15,-1 0 5 0,0-5-2 0,1 1 3 0,2-1-5 16,-2-5-3-16,-2 3 5 0,4-3 1 0,-2-1-5 15,-3 1-2-15,3-2 0 0,-3 1 0 0,0-3 3 16,0 3-4-16,-1-2 2 0,0-1-1 0,-2 3 5 16,0-3 2-16,-1 1-7 0,-1 0 4 0,4 5-2 15,-4-2 0-15,0 3 7 0,1 0-2 0,-2 2-5 16,1 3 3-16,1-8-4 0,-1 8-2 0,0 0 0 16,0 0 2-16,0 0 6 0,0 13-5 0,0 1-2 15,-1-1 4-15,-3 3 4 0,1 4-9 0,1-2 0 16,1 8 1-16,-2-1 4 0,2 4 0 0,1-1-2 15,0-2-11-15,0 2 11 0,0-2 0 0,1 3-2 16,2-6 7-16,-1 2-9 0,-2 0 5 0,-1-6-1 16,0 0 0-16,-2 0 0 0,3 0 6 0,-4-2-7 15,3-7 5-15,-3 2-8 0,3 3 6 0,-3-6 2 16,-1-1 0-16,1 0 4 0,0-2-3 0,-1 0 0 16,1-2 3-16,-1-1-4 0,0 1 5 0,-4-3-4 15,0 1 0-15,-1 0-8 0,1-1 16 0,-3-1-5 16,2-3-3-16,-4 2-3 0,3-3-1 0,-5 1 2 15,3-1 3-15,1-1-9 0,-4-3-2 0,5 2-8 16,-4-4-9-16,3 3-17 0,2 2-12 0,2-6-11 16,2 2-21-16,3 0-16 0,-2-1-31 0,4 0-79 15,1 3-224-15,1-3 100 0</inkml:trace>
  <inkml:trace contextRef="#ctx0" brushRef="#br0" timeOffset="130692.703">7205 14067 35 0,'0'0'119'0,"5"-1"-9"0,-5 1-19 15,0 0-10-15,0 0-2 0,0 0-8 0,0 0 4 16,8 5-7-16,-8-2-1 0,4 3-2 0,-3 0-3 16,0 1 0-16,3 2 1 0,0 0-5 0,-3 2 3 15,0-1 0-15,2 0-1 0,1-1-8 0,-3 1-7 16,2-1-10-16,-2-1-1 0,0-3-3 0,2 3 0 16,1-2-3-16,-3-2-4 0,3 1-4 0,-2-2 6 15,1 2-8-15,-2-2-3 0,-1-3-5 0,4 2 4 16,-4-2-13-16,0 0-8 0,8-1-20 0,-8 1-9 15,7-6-23-15,-3 0-20 0,0 0-15 0,0-3-35 16,-3 1-79-16,1-4-223 0,1 2 99 0</inkml:trace>
  <inkml:trace contextRef="#ctx0" brushRef="#br0" timeOffset="130840.3">7297 13926 12 0,'0'0'149'16,"0"0"-20"-16,0 0-13 0,0-7-46 0,0 7-41 16,0 0-40-16,0 0-72 0,0 0-89 0,0 0 39 15</inkml:trace>
  <inkml:trace contextRef="#ctx0" brushRef="#br0" timeOffset="131136.397">7389 13987 99 0,'5'2'126'0,"-5"-2"0"16,11-2-8-16,-4 2-2 0,-2-3-12 0,4 1-9 16,-1 0-14-16,2-1-4 0,-5 1-5 0,3 0-6 0,-2 0-8 15,3 1-14-15,-4-1-25 0,4 0-35 0,-2-2-28 16,0 2-36-16,-3-1-98 0,1-1-191 16,-5 4 85-16</inkml:trace>
  <inkml:trace contextRef="#ctx0" brushRef="#br0" timeOffset="131901.878">7678 13827 16 0,'0'-2'158'0,"0"2"-26"0,0 0-5 16,0 0-19-16,0 0-7 0,0-5-3 0,0 5-9 15,0 0-20-15,0 0-2 0,0 0-3 0,0 0-8 16,0 0-8-16,0 0 2 0,0 0-9 0,0 0 5 0,0 0-10 16,0 19-2-16,0-9 4 0,0-1 8 0,0 4-1 15,0-1 4-15,0 5-5 0,0 0 0 0,1 0-2 16,3 1-5-16,-4-1 0 0,1-2-9 15,2-2 2-15,-2-1-4 0,-1 4-2 0,4-4-4 0,0 1-1 16,0-6-2-16,2 3-3 0,-2-3 6 0,2 2-9 16,1-4 0-16,-1 0-2 0,-1-2-1 0,1 1 0 15,1-3-6-15,-1-1 3 0,2-1-5 0,1-3-6 16,0-1 6-16,-3 0 1 0,-1 2-4 0,3-7-1 16,-2 1 4-16,-1 0 0 0,1-1-5 0,-1-2 3 15,-1 1 0-15,-2-2 4 0,2-2-1 0,-4 3-3 16,4 1-1-16,-4-2 3 0,2-2 0 0,-4 3-2 15,-2 2 1-15,4 1-5 0,-4-3 3 0,2 5 11 16,-1 2 0-16,0 0 5 0,2-2 2 0,1 3-3 16,-4 0-4-16,4 4-5 0,-2-4 1 0,2 4 1 15,0 0 4-15,0 0-5 0,0 0 0 0,-4 9-1 16,3 1 2-16,1 3 0 0,0-3-7 0,0 10 2 16,0-2 2-16,1 7 1 0,0 0-4 15,0 2 3-15,1 2-1 0,2 1-2 0,-2-2 3 0,1 1-1 16,-2 2-1-16,4 1 6 0,-5-6-6 0,1 2 0 15,2-2 2-15,-6-2-1 0,3-3 1 0,-1-1-4 16,1-1 8-16,-2 0-4 0,-1-2-2 0,-1-2 0 16,2-1-2-16,-4-2 4 0,1-1-1 0,0-1 5 15,0-1-6-15,-1 0 1 0,-2-1 3 0,-2-1 2 16,4-2-7-16,-5 0 3 0,2-1-1 0,-3-1-19 16,0-1-23-16,-2 0-21 0,0-4-26 0,-4 0-31 15,0-1-32-15,-1-5-118 0,-1-1-290 0,3 0 128 16</inkml:trace>
  <inkml:trace contextRef="#ctx0" brushRef="#br0" timeOffset="132137.379">7580 13764 88 0,'9'0'173'0,"-3"0"-8"0,-6 0-24 15,15-2-8-15,0 1-12 0,0-1-16 0,1-1-9 16,2 2-12-16,1 0-14 0,2-1-39 0,-3 0-42 16,-1-1-59-16,0 0-118 0,1-2-204 0,-6 1 91 15</inkml:trace>
  <inkml:trace contextRef="#ctx0" brushRef="#br0" timeOffset="132451.305">7868 13421 87 0,'0'0'174'0,"-6"0"-16"0,6 0-18 15,0 0-12-15,0 0-14 0,0 0-7 0,9 9-9 16,0 0-5-16,0-1-5 0,2 4-12 0,6 1 0 16,1 6-4-16,0 1 0 0,0 2-12 0,3-1 1 15,-3 5-4-15,0 1-1 0,2 2-2 0,-2 2 1 16,4 11-6-16,-3-8 4 0,-1 13-2 0,-4-3-6 16,-5 2 1-16,-2 0-5 0,-2 1-1 0,-8-2-4 15,-2 4-6-15,-1 1-1 0,-8-4-2 0,2-9-8 16,-6 7 2-16,1-11 0 0,1 1-13 0,-1-4-21 15,-4-3-18-15,1 2-29 0,1-4-19 0,0-5-29 16,2 0-23-16,2-6-30 0,4-2-133 0,-6-3-317 16,7-4 140-16</inkml:trace>
  <inkml:trace contextRef="#ctx0" brushRef="#br0" timeOffset="132840.247">8112 13472 112 0,'7'-1'158'0,"-7"1"-12"0,0 0-7 15,13 0-16-15,-6 1-10 0,1 0-9 0,-3 2-12 16,4-3-8-16,2 3-9 0,-2 2-13 0,2 1 3 15,-1-2-7-15,-1 3-11 0,-3 0-1 0,1 1-7 16,0-1-1-16,-5 0-7 0,3 2-1 0,-3-3-3 16,-1 0-3-16,1 2 3 0,-2-1-3 0,1-1-2 15,-1 2 2-15,-1-4-8 0,-1 1 4 0,1 3-4 16,0-5 1-16,1 1 0 0,-1 1-1 0,1-5-1 16,0 5-1-16,0-5-3 0,0 0-1 0,0 4 0 15,0-4-4-15,0 0 3 0,1 5 1 0,-1-5-1 0,0 0 10 16,15-6-8-16,-1 1-2 0,-1-1-3 15,1 0 5-15,3-6-4 0,7 3-4 0,3-6 1 16,2 2-12-16,-1 1-12 0,0 0-8 0,-3 0-43 16,0 0-41-16,-6 3-41 0,-2 1-111 0,0 1-286 15,-6 1 126-15</inkml:trace>
  <inkml:trace contextRef="#ctx0" brushRef="#br0" timeOffset="133240.37">6923 14669 155 0,'0'0'180'0,"0"-3"-14"16,0 3-21-16,2-4-7 0,-2 4-18 0,0 0-17 16,0 0-18-16,3-4-23 0,-3 4-13 0,0 0-20 15,0 0-37-15,9 1-17 0,-9-1-37 0,6-1-34 16,-6 1-78-16,0 0-188 0,0 0 84 0</inkml:trace>
  <inkml:trace contextRef="#ctx0" brushRef="#br0" timeOffset="133640.144">6867 14754 146 0,'0'0'165'0,"0"0"-20"0,0 0-15 15,0 0-10-15,0 0-15 0,0 0-12 0,0 0-1 0,0 0-19 16,0 0-8-16,-2-3-5 0,2 3-7 0,0 0-5 16,0 0 0-16,0 0-4 0,0 0 2 15,4 17 3-15,-3-7 3 0,2 5 14 0,-2 4 2 16,2 5-1-16,2 4 2 0,-3 0-4 0,1 4-6 16,-3-1-2-16,4 2-1 0,-1 1-3 0,-1-2-9 15,2 2-3-15,-2-1 4 0,-1-2-11 0,-1 4-3 0,2-3-4 16,-1-1-1-16,0 1 5 0,1-5-14 15,-2 1 3-15,1-3 2 0,2 3-7 0,-2-3-3 16,1-6 1-16,-1 0-3 0,1-2-18 0,-1-5-3 16,-1 0 5-16,0 2 1 0,3-6 2 0,-3 4-3 0,0-4 1 15,1-2-1-15,-1 0-5 0,0 0-6 0,0-1-18 16,0-2-20-16,-1 1-30 0,1-4-33 0,0 0-47 16,0 0-26-16,0 0-102 0,0 0-317 15,-18-7 141-15</inkml:trace>
  <inkml:trace contextRef="#ctx0" brushRef="#br0" timeOffset="134010.443">6777 15480 81 0,'3'3'130'0,"3"5"-8"0,0-4-9 0,2 3-16 0,2 3-6 15,-1-3-16-15,4 1-9 0,-4 1 2 16,0-3-10-16,1 2-3 0,2-3-6 0,-2 2-4 16,-2 0-10-16,0-4-3 0,-1 1-17 0,-1-1-9 15,0 1-7-15,2-1-10 0,-1-2-11 0,0-1-9 16,0 0-2-16,0-1-5 0,0-3-10 0,-1 1-9 16,3-4-3-16,1 0-3 0,-2-3 2 0,-3 3 1 0,4-3-5 15,5-2 6-15,-9 1-30 0,3 0-95 16,-3 0 313-16,4 0-159 0,-4-1 8 0,0 1 18 15,-1 0 16-15,-1 6 16 0,0-2 15 0,0 3-5 16,1-2 25-16,-3 4 10 0,0-2-11 0,0-1 1 16,-1 5-3-16,3-3 3 0,-3 3 7 0,0 0 1 15,4 12 1-15,-3-7-7 0,1 4-8 0,-2 1 0 16,2 3-10-16,-2 2-4 0,0 2-26 0,0 3-57 16,-2 0-65-16,-6 6-93 0,-1 2-215 0,0-4 95 15</inkml:trace>
  <inkml:trace contextRef="#ctx0" brushRef="#br0" timeOffset="135308.317">7218 15971 70 0,'0'-5'141'0,"0"5"-12"15,0-4-12-15,0 4-11 0,0 0-12 0,0 0-7 16,0-5 2-16,0 5 6 0,0 0-8 0,0 0-1 16,0 0-10-16,0 0-6 0,0 0-7 0,-12 8-9 15,3 0-1-15,-6 2-11 0,-9 5-4 0,5 2-3 16,-6-1-5-16,-1-1 1 0,0 0-5 0,-1-1-2 16,3 2 2-16,-1 2-7 0,0-3-2 0,1 4-4 15,0-4 0-15,7-4 1 0,0-1-8 0,7-2 8 16,-4 0-6-16,5-3 2 0,3 1-3 0,-1-3-7 15,2 3-1-15,3-3-3 0,-1-1-1 0,3 3-2 16,0-5 4-16,0 0-7 0,13 3 11 0,-7-4-14 16,7 1 13-16,-2-1-6 0,7-2 0 0,1 0 1 15,-2-4 2-15,2 3-7 0,-1 3 3 16,0-7-5-16,0 6-3 0,0-1 9 0,-3 3-4 0,-2 0 6 16,1 1 4-16,-2 1-14 0,-1 1 17 0,-3 2-8 15,-2-2-1-15,-1 4 5 0,2 2-2 0,-2 0 2 16,-4-1-5-16,-1 2 6 0,0 2-13 0,-1 5 12 15,-6-3-3-15,2 3 7 0,-2 0-4 0,-3-1 1 16,-1 0 0-16,1 0-8 0,1 1 8 0,-4-1-1 16,3 1-5-16,-4-3 5 0,5 3-2 0,0-4 0 15,-2 3 6-15,4-7-10 0,1 1 3 0,-2 0 1 16,4-2-1-16,-3 0 6 0,4-3-14 0,0 2-3 16,2-2-3-16,-1 0 3 0,2-2-3 0,0 1 5 15,2 1 4-15,1-3-2 0,-3-2 2 0,11 2 4 16,-6-3 0-16,4 2-5 0,2-1 2 0,5-1-1 15,-2-2 2-15,8 1 3 0,-3-1 0 0,4-2 2 16,6 3 5-16,0-3-3 0,-1-2 0 0,-8 3 1 16,9 1-1-16,-7-2 3 0,-1 3-6 0,-6-2 7 15,0 3 1-15,-2-2-10 0,-3 3 7 0,-2 0 0 16,0-2 4-16,-3 1-4 0,-5 1 0 0,9-1 9 16,-9 1 2-16,6 0 6 0,-6 0-4 15,0 0 1-15,0 0 1 0,0 0-10 0,0 0-13 16,0 0-4-16,0 0-8 0,0 0-19 0,0 0-4 0,-9-8-36 15,9 8-18-15,-5-4-112 0,1 0-225 0,-2 0 99 16</inkml:trace>
  <inkml:trace contextRef="#ctx0" brushRef="#br0" timeOffset="136911.379">7425 17019 47 0,'0'0'107'0,"0"0"-10"15,-4-1-2-15,4 1-16 0,0 0-11 0,0 0-2 16,0 0-12-16,0 0 5 0,0 0-7 0,-3-4-8 16,3 4-13-16,0 0 0 0,0 0 3 0,0 0-3 15,0 0-8-15,0 0 4 0,0 0 1 0,0 0 3 16,4 16-8-16,-1-10 14 0,1 3-6 0,-2 3-3 16,2 0 6-16,1 0 4 0,0 3-7 0,0-3-2 15,3 4-1-15,0-2-3 0,2 0 0 0,-6-2-7 16,5 4 3-16,-1-6 3 0,2 3-5 0,-4-4-7 15,0-1 38-15,1 1-15 0,0-1-5 0,-1-1-2 16,-1-2 6-16,0 2-17 0,3-5-3 0,-6 3 3 16,4-1-5-16,-3-1 15 0,1 0-16 0,0-2 1 15,-4-1-6-15,9 1 0 0,-9-1-1 0,12-2-3 16,-7-3-3-16,3-1-11 0,-4 2-5 0,1-1 0 16,4-4-13-16,-4 2-2 0,-1-3 1 15,1 2-16-15,-1-3 1 0,0 0 1 0,-4-2 2 0,6-5 2 16,-9 1 3-16,0-9 7 0,-1-1-2 0,0 0 2 15,-5-3 2-15,1 0 0 0,-7-13 1 0,5 9 8 16,-1-3 8-16,-2-4-7 0,-5-7 4 0,6 4 13 16,-1 0 2-16,2 10-10 0,-1 0 4 0,-4-10-4 15,7 10 2-15,-4-12 5 0,-1 3 11 0,4 9 4 16,2 1 2-16,-3-13 0 0,3 10 6 0,-1-12-6 16,4 0 1-16,-3 13 4 0,3-14-11 0,3 1 6 15,2 1-4-15,2 13 5 0,-2 0-8 16,2-2 4-16,0 6-4 0,3 0-1 0,1 4 4 0,-3 7-2 15,2 0-7-15,-4 4 5 0,2 4 6 0,-2 0 0 16,3 1 1-16,-1 2-9 0,2 2 7 0,-4-1-6 16,1 2 0-16,1 0 4 0,5-2-4 0,-7 2-4 15,4 1 4-15,-1-1-2 0,1 0 1 0,2 2 3 16,-1-4-1-16,-2 5 0 0,5-5-2 16,-1-1 0-16,2 3 3 0,-1 0-3 0,2-2-2 0,-2 3 0 15,1-2 0-15,-2-1 1 0,5 3-3 0,-2 1 2 16,3-2 5-16,2 1-2 0,-5 2-4 0,4-1-1 15,-2 2 2-15,0 0-3 0,6 1 2 0,-1 0 1 16,4 0-2-16,-3 1 2 0,3 2 7 0,-2-2-9 16,8 3 4-16,0-4-4 0,3 2 4 0,1 0-3 15,-3 1 1-15,1-3-1 0,0 1-1 16,-2 0 0-16,3-1 3 0,1-1 0 0,-4 0-1 0,-1 1-2 16,3 0-2-16,-2 0 3 0,-5 0 13 0,7 0-14 15,-2 0 1-15,-6 0-3 0,0-1 5 16,6-1 3-16,-5 0 6 0,5 0-7 0,-6 2 4 15,6-4 6-15,-1 0-2 0,3 2 2 0,-8-4 2 16,5 1-2-16,1-1-1 0,-1 1-2 0,0 0 2 16,-7 3-4-16,0 0 3 0,2-1-5 0,-8 3 1 15,6-3-3-15,-9 3-2 0,3 0 4 0,-5 0 0 0,0 0-5 16,-9 0 0-16,12 3-2 0,-12-3 0 16,7 4-11-16,-7-2-24 0,0-2-28 0,-1 11-26 15,-3-6-33-15,-1-1-109 0,-8 4-247 0,4-5 110 16</inkml:trace>
  <inkml:trace contextRef="#ctx0" brushRef="#br0" timeOffset="137699.592">7800 16572 93 0,'0'0'101'0,"0"0"-12"15,0 0-1-15,0 0-13 0,0 0 11 0,7 5-9 16,-3-4-2-16,2 0-2 0,-2-1 3 0,9 2-3 15,-3 0-5-15,8-4 8 0,1 4-9 0,4-4-2 16,5 2-4-16,1 0-1 0,2-2-4 0,4 1-5 16,-1-3-3-16,2 2-5 0,1 0 2 0,4 0 1 15,-4-2-2-15,3 2-4 0,13-3-2 16,-13 3-3-16,-2 1-5 0,1 1 1 0,-2 0-4 16,-3-2 0-16,-2 2-6 0,-5-1-6 0,-5-1 4 15,-3 2 7-15,-6-2-12 0,-3 2-3 0,0-3-4 16,-2 3 7-16,-3-1-2 0,0 0-2 0,-5 1-6 0,9-2-14 15,-8-1-31-15,0 0-25 0,-1 3-30 0,-2-9-16 16,-3 4-29-16,-4 0-118 0,0-2-280 16,-1 2 124-16</inkml:trace>
  <inkml:trace contextRef="#ctx0" brushRef="#br0" timeOffset="139056.338">7949 16143 67 0,'0'0'108'0,"0"0"-8"0,0 0 6 16,0 0-1-16,0 0-3 0,11 10 2 0,-7-1-5 16,-3-2-4-16,3 3-2 0,0-1-5 0,-3 1-7 15,1 0-9-15,2 2-4 0,-4 0-8 0,1-1-2 16,-1 1-2-16,0-1-9 0,2 0-5 0,-2 0 0 15,-2-1-6-15,2-1-12 0,0 1 9 0,0-2-5 16,-1-2 0-16,-2-3-13 0,2 2 11 0,-2 0 2 16,1-1-1-16,0 1 2 0,2-5-2 0,-4 5 0 15,4-5-2-15,-4 0 1 0,4 0-8 16,0 0-1-16,-10-8-3 0,8 2-4 0,-2-2-2 0,0-3 2 16,3-2-7-16,0 1 1 0,-2-7-3 15,3-1-1-15,0 1-7 0,3-6 1 0,-3-1-6 0,1 5 3 16,0 1-6-16,-1 3 6 0,3 3 1 15,-2-3-1-15,2 6 3 0,-1 3-6 0,3 1 5 16,-1 1 3-16,-1 2-3 0,3 0-2 0,-1 1 3 0,-5 3 3 16,0 0-2-16,19 6 1 0,-9-1-5 0,-1 5 4 15,2 2 3-15,1 2 0 0,0-1-4 0,-1 1 0 16,1 3 1-16,-1-5 3 0,1 5 1 0,-2-3-4 16,3-2 3-16,-3 0 3 0,-3-3 0 15,0 2 0-15,1-3-2 0,-3 1 0 0,0-4 0 16,-1 0-7-16,5 0 9 0,-4-3-1 0,-3 0-1 0,1 2 1 15,-3-4 4-15,5 4-2 0,-5-4 2 0,0 0-2 16,0 0 1-16,13-10-1 0,-9 4 2 16,-3 1-2-16,4-3 1 0,-2-3-1 0,-2 0 2 15,3-6-5-15,-3 5 3 0,2-5-3 0,-3 0 5 16,1 0-3-16,-2 0 2 0,1-3-4 0,-2 7 1 16,1-2 1-16,0 3-3 0,-3-2-5 0,3 5 5 15,-1 0 0-15,-4081 4-2 0,8164-2-16 0,-4081 3-30 16,0 4-22-16,0 0-6 0,0 0-11 0,0 0-13 15,0 0-18-15,0 0-107 0,0 0-245 0,-1 18 108 16</inkml:trace>
  <inkml:trace contextRef="#ctx0" brushRef="#br0" timeOffset="139511.606">8327 16087 53 0,'0'0'114'0,"0"0"-11"0,0 0-4 16,0 0 6-16,0 0-14 0,0 0 0 0,5 28-13 15,-5-19 1-15,0-2-10 0,4 5-5 0,-4-3-8 16,4 1-6-16,-3 0 1 0,2 1-6 0,-2-1-3 15,4 0-9-15,-4-1 1 0,3-1-5 0,-1-3-5 16,1 3 0-16,-3-3-4 0,5 1-2 16,-2 0 1-16,0-4-11 0,-4-2 3 0,10 4 0 15,-4-3-2-15,-6-1-11 0,13-2 6 0,-13 2-2 0,17-7 5 16,-9 1-10-16,-2-1-2 0,5-2 7 16,-3 1-10-16,1 1 15 0,-1-1-20 0,-2-1 13 0,-1 2-7 15,0 2 0-15,-1 2 5 0,0-2 2 0,-4 5 0 16,6-5-6-16,-6 5-5 0,4-4 8 0,-4 4 5 15,5-3-11-15,-5 3 5 0,0 0 1 0,0 0 6 16,13 0-4-16,-13 0 2 0,0 0 13 16,5 7-26-16,-5-7 10 0,4 1 4 0,-4-1-13 15,6 4-14-15,-6-4-12 0,7 3-1 0,-7-3-11 16,0 0-14-16,0 0-7 0,13-5-2 0,-13 5-5 0,0 0-4 16,4-7-4-16,-4 7-43 0,3-4-139 0,-3-3 61 15</inkml:trace>
  <inkml:trace contextRef="#ctx0" brushRef="#br0" timeOffset="139795.709">8567 16145 397 0,'0'-9'-15'0,"0"9"21"0,0-5 18 0,0 5 10 15,0 0 4-15,0 0-1 0,0 0-9 0,0 0 6 16,0 0 12-16,0 0 6 0,0 0-1 0,0 0 12 16,0 0 6-16,0 0 4 0,-1 19-8 0,-3-14-5 15,4 5-2-15,2-6-4 0,0 1-9 0,-1 2-2 0,-1-2 3 16,3-2-14-16,-2 2-4 0,-1-5 2 16,0 10 1-16,0-10-5 0,3 4-1 0,-3-4-2 15,2 3-9-15,-2-3 5 0,0 0-7 0,0 0 8 16,0 0-8-16,17-10-2 0,-16 7-3 0,3-2-7 15,-3-1 1-15,3 1-10 0,-1 0 3 0,-1-2 4 16,1 3 1-16,-3 4-3 0,1-5 1 0,1-1-2 16,-2 6 3-16,3-5 0 0,-3 5 5 0,0 0-9 15,0 0 3-15,0 0 1 0,0 0-3 0,0 0 0 16,0 0-1-16,13 11 3 0,-13-11 1 0,0 0-6 16,4 4 17-16,0-2-9 0,-4-2-4 0,5 3-4 15,-5-3 4-15,12 0-5 0,-12 0-5 0,13-3-28 16,-4 2-36-16,-4 0-27 0,4-2-107 0,-9 3-230 15,9-4 101-15</inkml:trace>
  <inkml:trace contextRef="#ctx0" brushRef="#br0" timeOffset="140718.177">8148 16729 9 0,'-1'-6'134'0,"1"6"-17"16,0 0 2-16,0 0-4 0,0 0 3 0,0 0-3 15,5 17-8-15,-5-9-4 0,4-3-3 0,0 4-6 16,-3 2 0-16,2-3-15 0,-1 2-7 0,-2-1-4 16,2 2-9-16,0-4-5 0,-1 2-4 0,0-3-7 15,1-1 0-15,-4-1-8 0,4 1-1 0,-1 0-6 16,-1-2 1-16,0 1-2 0,0-4-7 0,0 0 3 15,0 0 0-15,0 7 5 0,0-7-1 0,0 0-2 16,0 0-7-16,0 0-4 0,0 0-2 0,2-17 0 16,0 12-4-16,0-5-10 0,-1-1 4 0,1-1-4 15,1 1-5-15,-1 0 1 0,1 1 2 0,-3 3-3 16,6 0 2-16,-6 0 1 0,1 1 7 0,0 4-6 16,2-3-2-16,-3 5-1 0,0 0 6 0,9 3-2 15,-4 1 5-15,0 0 2 0,1 2-4 0,-1 1 4 16,2 1 0-16,0 2-1 0,-2-6-3 0,3 5 1 15,0-1 2-15,-3 1 1 0,-1-2-4 0,0-2 0 16,1 1-6-16,0 1-27 0,-4-3-29 0,7-1-40 16,-5 2-30-16,3-3-29 0,-6-2-100 0,3 3-281 15,-3-3 125-15</inkml:trace>
  <inkml:trace contextRef="#ctx0" brushRef="#br0" timeOffset="140915.136">8420 16799 99 0,'0'0'137'0,"9"1"-5"0,-9-1-8 16,17-1-23-16,-11-2-10 0,5-2-7 0,0 3-13 16,3 0-9-16,-5-2-15 0,2-2-24 15,1 2-25-15,2 0-30 0,-4-3-10 0,-2 3-16 16,0 2-11-16,-2-3-59 0,-1 2-139 0,-2-2 61 0</inkml:trace>
  <inkml:trace contextRef="#ctx0" brushRef="#br0" timeOffset="141075.601">8589 16701 26 0,'0'0'72'0,"0"0"3"15,0 0-5-15,5-2 3 0,-5 2-6 0,0 0 3 16,0 0 3-16,0 0 6 0,0 0 8 0,0 0 4 16,0 15-2-16,3-7 3 0,-2 3-10 0,0-1 1 15,-1 2-11-15,1 5-3 0,1 0-6 0,-1 0-11 16,-1 0-1-16,3 0-5 0,-1 0-2 0,1-3-20 15,-2 1-23-15,1 1-29 0,0-3-23 0,-2-1-31 16,2-2-23-16,-3-1-110 0,1 1-232 0,-1-4 103 16</inkml:trace>
  <inkml:trace contextRef="#ctx0" brushRef="#br0" timeOffset="141410.478">8663 16528 167 0,'0'0'258'0,"0"0"-11"0,0 0-14 16,0-4-23-16,0 4-22 0,0 0-17 0,0 0-19 15,0 0-13-15,0 0-17 0,0 0-12 0,0 0-10 16,0 0-10-16,0 0-9 0,0 0-8 0,0 0-7 16,0 0-8-16,0 0-6 0,0-4-5 0,0 4-4 15,0 0-1-15,0 0-7 0,0 0-2 0,0 0-5 16,0 0-2-16,0 0 1 0,0 0-10 0,0 0-3 16,0 0-7-16,0 0-14 0,0 0-20 0,0 0-26 15,0 0-44-15,0 0-52 0,-10 0-47 0,10 0-189 16,0 0-417-16,-15 0 186 0</inkml:trace>
  <inkml:trace contextRef="#ctx0" brushRef="#br0" timeOffset="158677.697">15864 8356 12 0,'0'0'27'15,"0"0"-5"-15,0 0 4 0,0 0-5 0,0 0 1 16,0 0-2-16,0 0 4 0,0 0-4 0,0 0 1 15,0 0 0-15,0 0 0 0,0 0 0 0,0 0-2 16,0 0 0-16,0 0 8 0,0 0 1 0,0 0 0 0,0 0 9 16,0 0-9-16,0 0 0 0,0 0-1 0,0 0-5 15,0 0 3-15,0 0-4 0,0 0 1 0,0 0-3 16,0 0 0-16,0 0 5 0,0 0-5 16,0 0-4-16,0 0-3 0,0 0-3 0,0 0 2 15,0 0-4-15,0 0 1 0,0 0-1 0,0 0 13 0,0 0-14 16,0 0 3-16,0 0-7 0,0 0 7 0,0 0-4 15,-7 2 6-15,7-2-10 0,0 0 11 16,-2 5-7-16,2-5-5 0,-3 2 6 0,3-2-1 16,-1 4 0-16,1-4-3 0,0 0 5 0,0 6-2 0,-2-3-4 15,2-3-4-15,-1 5 5 0,1-1 0 0,0-4-2 16,-3 6 4-16,3-3-3 0,0-3 4 0,-3 6-5 16,3-6 5-16,0 5-7 0,0-1 3 0,0-1-1 15,0 1 4-15,0-4-3 0,-1 6-1 0,-1-4 2 16,2-2 1-16,-1 7-3 0,1-7 2 0,1 6-3 15,-2-2 1-15,2 0 4 0,-1-4-5 0,0 9-3 16,-1-6 4-16,1-3-3 0,0 5 2 0,0-1 6 16,0-4 1-16,-1 6-7 0,1-3 1 0,0-3-3 15,1 8 3-15,-1-7 1 0,1 3 1 0,-1-4-4 16,2 7 1-16,-2-5-1 0,1 3 4 0,-1-1-5 16,0-4 6-16,0 7 0 0,3-4-8 0,-3 2 7 15,0-2 2-15,3 2-6 0,-3-1 3 0,0-1-4 16,0-3 4-16,0 8-1 0,0-6-3 0,0 3 0 15,0-1 4-15,0 0 3 0,0-1-4 0,0 1 0 16,0-4 0-16,1 7 1 0,-2-3-6 0,2-1 3 16,-1 1 2-16,2 1 0 0,-2-5 2 0,-2 7-7 15,2-2 17-15,0 0-11 0,0-2 0 0,0 1-2 16,0 1 2-16,0-5-3 0,2 11-3 0,-4-7 7 16,2 2 1-16,2-2 4 0,-2 0 3 0,0 0-5 15,0 2 0-15,0-6-2 0,-3 7 2 0,4 1-3 16,-2-4 4-16,1 3-7 0,0-2 12 0,0 1 3 15,0 0-11-15,-3-1 1 0,0 0 3 0,3 2-7 16,0-2-1-16,0 1 2 0,0-1 5 0,0 1-3 16,0-1-1-16,0 0 2 0,0 2-2 0,-1-2 1 0,1 0-3 15,0-1 1-15,-2 2 4 0,2-2-5 0,-1 0 0 16,0 4 4-16,0-5-4 0,1 2 1 16,0 1 2-16,0 0-1 0,-2-2-4 0,2 2 4 15,0-2-9-15,0 1 9 0,0 0 4 0,0 0-9 0,-2 0 5 16,4-1-2-16,-2 1 1 0,-2-2 2 0,2 2-4 15,0-1-3-15,0 1-2 0,2-2 12 0,-2-3-4 16,0 9-6-16,0-6 5 0,0 0-4 0,2 2 3 16,-2-1 3-16,1-1 3 0,-1-3-8 0,0 7 2 15,-1-3-1-15,2 0-2 0,0 2 3 0,0-3-4 16,1 1 1-16,-2 0 3 0,1 2 3 0,-1-1-5 16,0-1-1-16,3 1 3 0,0 3 4 15,-3-6-7-15,0 3 10 0,0 2-6 0,1-2 2 0,-1-1 2 16,0 3 0-16,2-1-1 0,-2-1-6 0,1 2 2 15,-1 0-4-15,1-2 5 0,-1 0-1 0,2-2-3 16,-4 3 8-16,4-2 1 0,0 0-9 0,-2 3 7 16,0-4-4-16,2 1 1 0,-2 1 6 0,0 1-8 15,2-1-1-15,-2 1 4 0,1-3 0 0,-1 1 2 16,2 1-3-16,0 0-5 0,-2 0 6 0,0 1-1 16,0-2 7-16,0 0-4 0,2-1-2 0,-2 4 6 15,0-4-5-15,2 1 3 0,-2 1-6 0,1 2 2 16,0-1-5-16,2-2 7 0,0 3 0 0,-1-2-3 15,-2 1 2-15,1 0 6 0,1 2-8 0,-2-3 0 16,2 2 9-16,0-2-11 0,-2 3 2 0,2-4-3 16,-2 4 5-16,1-2 5 0,-1 1-9 0,2 1 4 15,-2-3-10-15,0 3 7 0,0-3 3 0,-2 3 0 16,4 0-6-16,-2-3 2 0,-2 1-1 0,2 2 1 16,-1-1 7-16,1 1-6 0,0-1 1 0,-2 0 2 15,0 0-3-15,0-1 0 0,2 0 2 0,-2 2-1 16,2-1-1-16,-1-2 3 0,1 2 1 0,0-1-6 15,0-2 2-15,-2 3-2 0,2-2 0 0,-3-1 4 16,3 1 0-16,-3 0-3 0,3 0-3 0,-1 0 1 16,0 0 6-16,1 1-3 0,-2-2 0 0,2 3 0 0,-2-2-1 15,2-1 2-15,0-1-2 0,-2 0 9 0,0 4-8 16,1-3 0-16,1-1-2 0,0 2 8 0,0-5-15 16,0 9 14-16,-2-4 0 0,0 0-9 15,2 0 4-15,0 0 0 0,0-1-6 0,0 3 4 0,-2-3 2 16,0 2-3-16,2-1 5 0,-1 2-2 0,0-2 2 15,-1 0-3-15,1 1 6 0,1 0-2 0,0-1-5 16,0 2-1-16,0-2-2 0,-3 2 2 0,3-2 8 16,-3 0-3-16,3 4 3 0,0-3-5 0,0 3-2 15,3-6 0-15,-3 7 1 0,3-5-1 16,-3 1 2-16,0 2-4 0,0-3 2 0,0 2 7 16,0 0-3-16,0-1 1 0,0 1 1 0,0-1 0 0,0-1-8 15,0 3 10-15,-3-1-5 0,3-1 1 0,0 3-4 16,0 2 9-16,0-6-3 0,0 3 4 0,3-1-6 15,-3 4 7-15,0-5-2 0,0 4 2 0,0-1 3 16,1 1-3-16,-1-1-1 0,2-1 2 0,-2 2 2 16,1 1-15-16,-1-1 11 0,1-2 7 0,1-1-5 15,0 3-6-15,-2-1 2 0,0-2 1 0,2 2-5 16,0 2 7-16,-2-2 1 0,1-2-2 0,-1 0-2 16,4 1-1-16,-4 1-1 0,0-3 4 0,2 0-4 15,-2 0 9-15,2 1-8 0,-2 0 4 0,0-1-6 16,1 0 4-16,-1 0 0 0,1 1 0 0,-1-3-3 15,3 2-1-15,-3 0-2 0,0-1-1 0,3-1 8 16,-3 4 0-16,0-3-7 0,0 0 4 0,2 2 2 0,-2-2-3 16,0 2-2-16,1-2-6 0,-1 0 6 15,0 3-6-15,2-2 7 0,-2 1 2 0,0 1-2 16,0-1-2-16,0-2-1 0,0 1 3 0,0 1-4 0,0-1-2 16,0 2 5-16,0-1 2 0,2 0-3 15,0 0 2-15,-2 1-1 0,0-3 1 0,0 3-9 16,2-2 7-16,-2 1 1 0,1 1-3 0,1-3 0 15,-2 2 4-15,0 0-4 0,0 1 4 0,2 1-2 0,-2-1 9 16,3-1-8-16,-3 2-3 0,1-1-2 0,-1 1 5 16,0 1 1-16,0-1-6 0,0 1 6 0,0 0 0 15,-1 0-2-15,1-1 0 0,0 3-4 0,0-3 7 16,-3-1-5-16,3 3 6 0,0-1-1 0,0 2-1 16,0-4 1-16,0 4 0 0,0-4 2 0,0 1-9 15,0-2-2-15,-2 2 8 0,2 0-5 0,0-2 4 16,0 3 0-16,0-2 1 0,2 3-1 0,-2-2 2 15,-2-1-1-15,2 2-2 0,0 0-1 0,0-2 3 16,0 2-4-16,-2 0 8 0,2-1-3 0,-1 1 4 16,1-2-8-16,0 4 1 0,-2-4 4 0,2-2 0 15,-2 4 0-15,2 0 2 0,0 0 2 0,0-1-6 16,0 1-4-16,2-1 5 0,-2 2 2 0,0-2-7 16,-2 1 7-16,4 1-1 0,-4-3-3 0,2 1 4 15,0-1 2-15,0 4-5 0,-2-3-2 0,2-1 5 16,0 2-1-16,-2-2-3 0,1 1 4 0,1-2-3 15,-2 2 1-15,2-2-5 0,-3 1 1 0,3-2 0 16,0 2 2-16,-3-3-1 0,3 4 4 0,3-3 0 16,-6 4-3-16,3-6-1 0,0 5 0 0,0-3 0 15,0 2 0-15,0 1 4 0,0-4-5 0,3 4 0 0,-3-3 4 16,0 0-1-16,0 0-2 0,0 0-2 16,0 2 2-16,3 0 2 0,-3-1 0 0,0 0-2 15,2 0 2-15,-4 0-3 0,2 0-2 0,0 2 3 0,0 1 0 16,0-2 2-16,0 3 2 0,2-5-3 0,-2 6 0 15,0-4 1-15,1 3 5 0,-1-4-6 0,2 4 3 16,-2-4-2-16,2 3-4 0,0-1 2 0,0 3 2 16,-1-2-3-16,1 1 4 0,0-2-2 0,1 2-4 15,-2 1 4-15,1 1 4 0,0-2-1 0,-2 1-7 16,4 0 2-16,-2 0 2 0,1 1-3 0,-2-1 3 16,0 1-3-16,2-1 1 0,-2-1 2 15,-1 2-4-15,0-2 2 0,3 3 0 0,-3-3 3 0,1 0-4 16,-1 2 1-16,0-1 0 0,0 0-4 0,0 1 4 15,0-2 2-15,0 0-2 0,-1 3-2 0,2 3 7 16,-1-2-8-16,-4 1 6 0,4-4-3 0,0 0-1 16,0-2 3-16,0 1 1 0,0 2 1 0,-1-1-3 15,2-2 1-15,-1 4 3 0,-1-4-4 0,1 2 2 16,1-1-7-16,-1 0 8 0,3 0-5 0,-3 2-1 16,0-2 2-16,1 1 0 0,-1-1 3 0,3 1-5 15,-1-3 3-15,-2 4-3 0,0-3 8 0,3 2-2 16,-3-2-5-16,0 0 0 0,0 1 1 0,0-3 0 15,0 4 0-15,0-1 1 0,0-1 4 0,-3 0-5 16,6 1 2-16,-6 0 3 0,3 0-1 0,0-1 2 16,0 0-4-16,0 2 2 0,0-3 1 0,-2 0 1 15,4 2 0-15,-4-1-4 0,-1 0 1 0,2-1 0 16,-2 2 0-16,2 0 4 0,-2-1-3 0,2-1-2 16,0-1-1-16,1 3 1 0,-3-1 2 0,-3-2-2 0,6 2 4 15,-2-1-2-15,0 1 0 0,1 0 1 0,-2-1-1 16,1-1 0-16,2 0-4 0,-2-1 2 15,1 2 0-15,-3 0 5 0,2 1-3 0,-1-3-1 16,3 4-4-16,-2-5 1 0,-1 4-1 0,0-1 1 0,2-2 1 16,0 3 1-16,-3-3 0 0,4 3 1 0,0 0-1 15,0 0-1-15,-4 0-1 0,4-2 3 0,-1 1-2 16,-1-2-4-16,0-1 4 0,2 4 5 0,0-2 0 16,-2-2-6-16,0 2 4 0,2-1-2 0,0 3-5 15,-1-3 1-15,0 1 4 0,-1 2-3 0,2-1 2 16,-1-1 0-16,1 1 4 0,0 1-3 0,-3 0-2 15,3-2 3-15,-3 2 5 0,3-1 1 0,0 2-6 16,0-3 5-16,0 2 3 0,-1 1 4 0,1-1-1 16,0-3 2-16,1 5-1 0,-2-3 0 0,2 1-2 15,-1 0 6-15,0-3-7 0,0 3 2 16,0-2 3-16,0-1-3 0,0 0-2 0,0 0-1 0,0 0 3 16,0 2-5-16,0-2 3 0,0 2-5 0,0-4 1 15,0 4-1-15,0 1 0 0,0-4-1 0,0 2 1 16,0 1 1-16,0 2-8 0,0-5 2 0,-1 5-5 15,-1-4 8-15,4 4-7 0,-4-3 4 0,2 4 1 16,-1-4 2-16,1 5-1 0,-1-2-4 0,0 2 2 16,-1-2 1-16,0-1-6 0,0 4 7 0,1-2-6 15,0 0 6-15,0 1-5 0,-2 0 3 0,0-2-2 16,2 5-1-16,0 0 4 0,0-4-3 0,-2-1 2 0,2 0 0 16,-1-1-1-16,2 3-2 0,-1-2 3 15,0 0-4-15,2 0-2 0,-1-1 9 0,-1 3-2 16,2-2 0-16,-2-1-3 0,2 0 3 0,-2 1-4 15,1 0 1-15,0-1 2 0,0 3 0 0,1-4-5 0,-1 3 3 16,0-3 3-16,1 3-1 0,-2 0-3 16,2-2 3-16,-1 2-4 0,0 0 1 0,2 0 1 15,-1-1 0-15,2 1 0 0,-2 2 3 0,0 0-3 16,0 1 0-16,0 2 1 0,1-3-1 0,1 3 4 16,-1 2-3-16,-2-2-5 0,3 0 2 0,-5 2 4 15,4-4-4-15,0 7-1 0,0-4 4 0,-4 3 3 16,2-3-5-16,0 3 2 0,0-2 1 0,0 0-1 0,0-1-5 15,0 1 1-15,-2-2 2 0,4 2 1 0,-4 0-3 16,2-2-1-16,-2 2 6 0,6-4-3 0,-4-2-2 16,0 5 6-16,3-2 0 0,-4 0 0 0,2-2-6 15,-1 0 2-15,1 3-1 0,0-1 3 0,1 1-5 16,-1-1 2-16,-1 1 3 0,0-2 0 0,0 2-1 16,0 0-1-16,6 0 2 0,-6 1-4 0,0-3-1 15,0 0 3-15,0 2 1 0,0 0-3 0,1-5 0 16,1 5 2-16,-2-5 3 0,2 1-5 0,0-2 2 15,2 5-3-15,-4-4 2 0,2 1-1 0,1-3-1 16,-1 4 0-16,2 0 5 0,-3-1-2 0,3-1 1 16,-4 0 1-16,3 0-2 0,-1 3-4 0,-2-1 5 15,0-2-4-15,1 1 1 0,-1 3-6 0,0 0 14 16,0-2-5-16,-1-3 0 0,1 1 3 0,-2 1-1 16,2-1-5-16,-3 0 2 0,0 3 0 0,3-3-3 15,-2 1-1-15,2-2 3 0,-2-2-4 0,2 3 3 16,-2-4-5-16,2 6 5 0,0-2 1 0,-2-2 0 15,0 0 0-15,1-1 0 0,1 2-5 0,0-2 3 16,0 3-2-16,0 1 8 0,-2-3-4 0,2 1 1 16,0 0-1-16,2 2 4 0,-2-1-5 0,0-2-4 15,0 1 7-15,0-1-4 0,1 1 1 0,-1 0 1 0,2 0 2 16,0 0 0-16,0-1-3 0,0-1 2 0,-1 3-1 16,3-1 1-16,-4 0-2 0,3-1 0 15,-1 0 0-15,-1 2 1 0,-1-3-2 0,0-1 3 16,2 2-3-16,-2 2-4 0,-2-2 6 0,2 2-4 0,0-3 5 15,2 1-3-15,-4 1 4 0,1 2-3 0,1-1 1 16,0-1-2-16,-2-1 4 0,2 1-4 0,-3 3-6 16,3-1 13-16,0-1-7 0,0 2 3 0,0-2-5 15,0 0 0-15,-3 1-2 0,3 0 4 0,-2-1 0 16,2-2-4-16,0 3-2 0,-2-1-3 16,0 1 3-16,2-2 10 0,0 0-10 0,-2 0 0 15,0 2 4-15,1-2-4 0,-1 1 7 0,0-2-6 0,0 1 2 16,2-2 1-16,-2 1 10 0,2 3-7 0,0-5 1 15,-1 1-3-15,0 2 5 0,1-3 0 0,-2 5 0 16,1-8-5-16,2 6 2 0,-1-4-2 0,0 0-1 16,0 3 3-16,0-3-2 0,3 1 0 0,-3-1 0 15,1 0 0-15,-1 4 3 0,2-3 1 0,0 2 2 16,-2 0-4-16,0 0 2 0,2-1-1 0,-2 2 0 16,0 1-2-16,0-3 1 0,2 1-2 0,-2 1-12 15,-2 0 5-15,0 0 0 0,2 1-2 0,-2-1-5 16,0 1-2-16,1-1 3 0,-2-1 4 0,3 2 1 15,-1 1 1-15,-2-3-1 0,0 2 4 0,2-1-1 16,-1 2-1-16,0-4 3 0,2 3 5 0,-3-2-3 16,3 0 0-16,-2 1 2 0,0-2-13 0,1 2 18 15,0-1 0-15,0-2 2 0,1 2-3 16,0-1 2-16,-2 4 1 0,4-6-3 0,-1 4 0 0,-1-4 3 16,1 4-2-16,-1-2-2 0,0-3 3 0,1 2 2 15,-1 0-4-15,0-1-1 0,2 2 5 0,0 0-4 16,-2-1 0-16,0-2 0 0,0 0-2 0,2 1 4 15,-1 3-5-15,-1-2 0 0,1 2 10 0,2-2-5 16,-2 3-5-16,5-4 0 0,-3 5 4 0,-2-5-2 16,2 1 0-16,-3 0-1 0,2-2-3 0,-2 3 4 15,0-2 1-15,4 0 3 0,-4 3-2 0,0-3 0 16,0-1-3-16,0 1 6 0,1-2-3 0,1 2-4 16,-4-3-2-16,4-1 5 0,0 3 3 0,-2-1-6 15,0 0 1-15,0-2-1 0,2 0 14 0,-2-3-15 16,2 10 5-16,-2-5 2 0,0-3 0 0,0 2-3 15,1 4 2-15,0-3-4 0,-1 3 3 0,3-4 2 16,-3 1-3-16,0 2 2 0,0-2-6 0,3-1 2 16,-3 1-1-16,0 1 2 0,0-1-1 0,0 0 2 0,0 2 0 15,0-1 0-15,2-1-4 0,-2 1 0 16,0 3 4-16,0-4-1 0,0 2 4 0,0 0-6 16,0 0 2-16,1 1-1 0,-1-1 7 0,2-2-3 15,-2 7 1-15,0-7-5 0,0 6 0 0,0-5 2 16,0 2 3-16,0-2-8 0,0 2 6 0,0-2-2 15,0 2-2-15,0-3 1 0,0 3 1 0,-2-2-2 16,2-2 2-16,-1 3 2 0,1-2-1 0,0 1-1 16,0 1 11-16,0-3-13 0,0 1 4 0,-2 1 1 15,2 0-3-15,0-1 4 0,0-1-6 0,0 1 0 16,-3 0 1-16,6 2 3 0,-6-5 4 0,3 4-7 16,5-1 3-16,-7-1 2 0,-1 0-4 0,3 2 1 15,0 0-1-15,0-4-5 0,0 2 5 0,-3 0 2 16,3-4 2-16,0 5 1 0,0-5-2 0,-1 4-18 15,1-4 4-15,-1 4 4 0,1-4 13 0,0 4-14 16,0-4 4-16,0 5-10 0,0-5 8 0,1 7 7 0,-1-2-9 16,0-5 7-16,0 7-5 0,1-4 10 15,2 2-1-15,-3-1-10 0,0 1 6 0,0 0-1 16,0-2 5-16,0 4-7 0,0-3 3 0,0 1 3 16,0-1 1-16,0 0 3 0,0 1-8 0,0-2 3 15,3 2 0-15,-3-5 1 0,0 5-5 0,0-2-2 16,0 1 9-16,2 0 0 0,-2 1-3 0,0-5 0 15,0 5-3-15,0-2 3 0,0-3-2 0,0 6 2 16,0-6 0-16,0 5 11 0,0-2-13 0,0-3 0 16,1 7 1-16,-1-7 3 0,-1 2 2 0,1-2-3 15,1 5 0-15,-1-5 1 0,0 0-2 0,-1 7 2 16,1-7 1-16,0 3-8 0,0-3 5 0,1 7-5 16,-1-5 1-16,0 2 5 0,0-4-4 0,-1 5 2 15,1-5 5-15,0 4-6 0,0-4 1 0,-2 4-18 16,2-4-2-16,0 3-21 0,0-3-24 0,0 0-33 15,0 0-116-15,-7 3-234 0,7-3 104 0</inkml:trace>
  <inkml:trace contextRef="#ctx0" brushRef="#br0" timeOffset="163092.467">15809 16508 2 0,'0'0'26'16,"0"0"-4"-16,0 0-2 0,0 0-4 0,0 0-2 15,0 0 0-15,0 0 1 0,0 0-5 0,0 0 4 16,0 0 1-16,0 0-4 0,0 0-2 0,0 0 0 16,0 0 0-16,13-2-2 0,-13 2 0 0,7 2-2 15,-7-2 0-15,7 3 2 0,-7-3 3 0,6 1-5 16,-6-1 2-16,9 0-1 0,-5 1-5 0,2 1 6 15,-6-2-4-15,9 0 6 0,-9 0-2 0,11-2-1 16,-5 4 2-16,-1-4-1 0,-5 2 0 0,16 2-4 16,-8-2 6-16,2 1-5 0,-2-1-1 0,-2 1 3 15,6-1-2-15,-3 0-2 0,2 1 2 0,-2 1-1 16,2 0-1-16,0-1 4 0,-1 0 2 16,-3 0-6-16,4 2-1 0,-5-2 2 0,5-1-3 15,-6 3-1-15,5-2 4 0,-2 0 2 0,-2 2 1 16,3-3-5-16,-1 1-1 0,-1 1 1 0,1 0-1 15,-4-2 4-15,7 2-5 0,-3 0 2 0,0-1-2 16,-2 1 1-16,2-2-2 0,2 2-1 0,-1 1 5 0,-4-3 0 16,8 1 2-16,-6-1-3 0,1 0 8 0,4 0 3 15,-1 1 3-15,-1-1 4 0,4-1-5 16,1 1-1-16,-2 0-5 0,4-1 3 0,-2 1 1 0,3 0-5 16,0 0 0-16,-5 0 3 0,4 1-3 15,-2-1 3-15,-2-1-3 0,4 1-3 0,-4 1 0 16,0-1 5-16,1 0-4 0,-1 0-2 0,2-1 3 15,-4 1-1-15,3 0-4 0,-3 0 2 0,3 0 0 16,-1 0 2-16,1-2-3 0,1 1-6 0,-2-1 6 16,1 2-1-16,0-3 0 0,4 3-1 0,-1-2 4 15,-3 1-2-15,3 0 1 0,-4-1 5 0,2 2-5 16,1 0 0-16,-2 0-1 0,0 0-4 0,-1-2 4 16,2 4-4-16,-2-4 5 0,-1 2-2 0,2 0 5 15,-3 0-4-15,3 0 0 0,-3 0 1 0,4-1-3 16,-4 1 1-16,2 0-2 0,6 0 5 0,-8 0 6 15,1 0-6-15,1-3-5 0,6 3 3 0,-6 0-2 16,1-1-2-16,-4 0 9 0,3-1-5 0,1 1-2 16,5 2 1-16,-6-2 0 0,5 0 0 0,-1 1 6 15,2-2-6-15,-1 1 4 0,1 0-10 0,1 0 1 16,-1 0 4-16,3-1-2 0,-3 2 2 0,1 0-2 16,-1-2-2-16,1 2 3 0,-2-2-1 0,1 2 1 15,-1 0 1-15,0 1 1 0,2-2 1 0,-2 0-2 16,-3 1 1-16,5 0 1 0,-2 0-1 0,1-2-1 15,-1 2 3-15,-1-1-3 0,3 1-4 0,-1-1 7 16,-2 2-8-16,0-1 6 0,5 1 0 0,-4-2 0 16,0 2 1-16,0 1-7 0,-1-1 3 0,-2-1-1 15,-1 1 1-15,5-1 10 0,-1 0-10 0,1-1 9 16,1 1-9-16,-4 0 4 0,4 0 3 16,3-1-9-16,-1-1 6 0,0 0-2 0,-2 2 5 0,2 0-9 15,-1 0 3-15,3-3 1 0,-3 3 2 16,1 0 5-16,1 0-5 0,-3-2-2 0,2 1 0 15,0 1-1-15,-2-1 2 0,1 0-6 0,-2 1 1 16,-1 0-1-16,1 0 6 0,0 1 0 0,-6-2 3 16,4 1-5-16,0 0-1 0,-4 0 6 0,6-2-3 0,-6 2 0 15,0 0-4-15,6 2 9 0,-5-4-5 0,-1 4 0 16,5-2 2-16,-5 0-6 0,0-2 3 16,4 1-3-16,1 1 4 0,0-1-1 0,0 1-1 15,-6 1 7-15,3-1-9 0,3 0 4 0,0 1-2 16,-6-1 4-16,8 0-5 0,-1 0 4 0,-3 0-2 15,3 3-2-15,-1-2 4 0,4 2-2 0,-5-3 0 16,3-2 1-16,2 2-2 0,-2 0 9 0,1 0-13 16,-2 2 4-16,4-2-3 0,-4 3 5 0,3-3-5 15,-2-3 1-15,-2 6 2 0,3-3-1 0,0 0 3 16,-5 0-5-16,4 1 6 0,-3 0 1 0,2-1 2 16,0 2-4-16,-1-1-4 0,2 0 1 0,1-1 0 15,-4 1 4-15,5-1 1 0,0 2 2 0,4-4-6 16,-3 2-1-16,-2 0 7 0,1 0-5 0,6 0 3 15,-2 0 0-15,2 0-5 0,-5 0-2 0,0 0 9 16,4-1-9-16,-8 2 7 0,5 1 5 0,-2-2-11 16,6 0 5-16,-6 0 2 0,-2 0-4 0,8 0 0 15,-5 0 0-15,4 0-1 0,-4 0 0 0,-1 0 4 16,1 0-6-16,4 0 2 0,0-3 1 0,3 3 2 16,-3 1-4-16,1-2-3 0,-1 4 5 0,-5-3 3 15,-1-2-5-15,9 1 1 0,-9 1 2 0,-1 0 1 16,1 0-2-16,0-1 3 0,-2 1 15 0,4-1-19 15,-5-2-6-15,4 3 7 0,-2-1-2 0,1 1 4 16,-2-3 0-16,1 3-9 0,1 0 8 16,-1-2-1-16,-1 1-2 0,3 0-1 0,0-2 4 15,-2 3 1-15,10-2-4 0,-1 1 1 0,2-2 4 0,-8 2 0 16,-3 1-1-16,2-3-1 0,-1 0 1 16,1 2-2-16,-1 1 4 0,-2 0-7 0,-2-1-2 0,4-2 6 15,-2 3 2-15,1-2 3 0,-1 0-11 16,2 0 8-16,0 2-3 0,-2 2-2 0,3-7 3 15,-3 5 2-15,3-3-2 0,-3 2-2 0,3 0 6 16,1-1-6-16,-2 0 3 0,2 2-5 0,5-3 10 16,0 3-8-16,4-2-2 0,-1-1 6 0,1 3 5 15,-3 0-3-15,1-2 2 0,-10 2-2 0,11-3 1 16,-8 1-3-16,-1 1 0 0,-3 1 6 0,3 0-10 16,-1-1 1-16,-1 2-4 0,1-1 7 0,0 0-3 15,5 0 2-15,-4 0 3 0,0 0-7 0,1 0 0 16,-1 0 5-16,6 1-2 0,-8-1 1 0,10 2-1 15,0-2 4-15,0-2 12 0,4 2 0 0,1 2-5 16,-1-2 9-16,1 0-15 0,-5 1-6 0,2 2 3 16,-4-3-1-16,2 0 3 0,-7 1-4 0,0 0 1 15,0 1-4-15,-3 0 5 0,-1-2 8 0,0 0-13 16,3 0 2-16,-4 3 5 0,5-3-3 0,-4 0 4 16,-1 1-4-16,3 0-6 0,0 1 7 0,-3-2-2 15,3 0 1-15,0 0-1 0,-3 0 3 0,5 0-4 16,-5 1-6-16,5 0 9 0,0 1-2 0,0 2 6 15,8-4-3-15,-1 0 2 0,0 2-2 0,-2 0 2 16,1 3 1-16,-8-4-9 0,-1 0 7 0,-2 5-3 16,-1-5 14-16,-6 2-12 0,2-1-2 0,0-2-2 15,0 3 8-15,-2-2-7 0,2 1-7 0,-2 0 4 16,2 1 7-16,1-2-5 0,-1 2-1 0,1-2-1 16,-1 0 1-16,1-1 1 0,4 1 3 0,-4 1 0 15,4 1-1-15,-3-2-2 0,2 1-2 0,1 1 0 16,2-2 0-16,-3 1 2 0,2-2 1 0,-2 1-5 15,0 0 18-15,-3-1-14 0,0 0 0 0,6 1-3 16,-1 1 4-16,-1-2-4 0,-6-2 8 16,6 1-2-16,-5 0 1 0,1 1-3 0,-1-3-8 0,-1 3 13 15,1-2-8-15,0 0 2 0,1-1 1 0,-1 3 3 16,2 0-7-16,1-3-2 0,4 3 39 16,-3-2-30-16,1 1-6 0,-4-1-2 0,0 0-3 0,0 1 6 15,0 0-7-15,-1 1 5 0,1-3 1 0,-3 3 11 16,1-2-13-16,3 1 2 0,-2 0 3 15,-2 0 1-15,2 1-2 0,0-2 0 0,0 2 0 16,-2-1 4-16,1 0-2 0,1 0-2 0,-1 1 0 16,-1-3 4-16,0 2-5 0,0 1-2 0,0-3 4 0,-5 3-1 15,7-2 1-15,-7 2 0 0,3-1 3 0,0 0-6 16,1 1 5-16,-2-1-6 0,1-1 11 0,0 1-8 16,1 0 2-16,-1 0-2 0,-4 1 1 15,4-2-3-15,0 2 5 0,-1-2-7 0,3 2 2 16,-3-3 0-16,1 2-1 0,-1 2 6 0,-1-2-4 15,1 1-1-15,2 0 7 0,2 1-8 0,-2-2 3 16,-1 2 0-16,1-1 0 0,0 0 0 0,-1-1-2 16,1 1 1-16,-2-2 0 0,-1 4 0 0,0-2-2 0,5-2-2 15,-1 4 6-15,1-2 1 0,-2-2 0 16,0 4-5-16,3-1 2 0,-2 2 2 0,0-3-1 16,3 0-3-16,-3 0 4 0,2-3 1 0,-2 6-2 15,0-6 9-15,-1 3-9 0,1 3 1 0,-3-6 1 16,2 3-6-16,-1 0 3 0,0 0 3 0,-2 0-4 15,5-1-2-15,-4 1 0 0,-2 0 1 0,5-2 1 16,-4 2 8-16,2 0-5 0,-1 0-1 0,1-1-1 16,-3 2 7-16,2-1-12 0,-2 0 17 0,3-1-6 15,-1 2-5-15,-2-1 7 0,2 2-15 0,1-2 4 16,-2 1 1-16,1-1 0 0,-1 0-2 0,1 3 2 16,3-3 6-16,-3 0-6 0,0 0 6 0,1 0-6 15,-2 0 4-15,3 0-3 0,1 0 1 0,-3-3 2 16,5 0-3-16,-2 5 6 0,1-4-2 0,-3 2-4 15,4 0-1-15,-2 0 7 0,1 0-9 0,-1 0 3 16,1 0-5-16,0-1-3 0,-2 1 2 0,0 0-3 16,2-1 4-16,-1 1 1 0,1 0 4 0,-5 0-5 15,4 0 4-15,-4 0 2 0,1 0 6 0,0 0-8 16,1 1-2-16,0-1-1 0,-3 0 4 16,2 0-2-16,0 0 2 0,-1 0-4 0,0-1 3 0,-7 1 6 15,10 1-5-15,-3-1 0 0,-7 0-3 16,11-1 4-16,-11 1 5 0,10 0-2 0,-3 0-8 15,0 0 6-15,0 0-4 0,-7 0 4 0,14 0 0 16,-8 0-2-16,2 0 3 0,-2 0-3 0,1-2 2 0,0 2 0 16,-3 2-2-16,6-2 5 0,-10 0 5 0,9 0-11 15,-4 0-3-15,-5 0 7 0,10 0-1 0,-10 0 0 16,8 0 0-16,-8 0-4 0,8 0 13 16,-8 0-13-16,6 0 3 0,-6 0-2 0,0 0 4 15,10 0-3-15,-10 0 3 0,7 0 1 0,-7 0-3 16,6 0-2-16,1 0 14 0,-7 0-15 0,6 0 4 15,-6 0 2-15,9 0 5 0,-9 0-12 0,9 1 4 16,-4-1 0-16,-5 0-2 0,8 0 3 0,-2 1 1 0,-6-1-3 16,9 0 4-16,-9 0-2 0,9 2 3 15,-9-2-1-15,8 1 9 0,-3 2-11 0,-5-3-2 16,11 0-2-16,-7 0 0 0,-4 0 0 0,9 0 5 16,-9 0 6-16,10 0-11 0,-5 0 1 0,-5 0-3 15,8 0 7-15,-8 0 1 0,7-3 1 0,-7 3-3 16,10-1 4-16,-6-1-5 0,-4 2-6 0,7 0 6 15,-7 0-5-15,9 0 7 0,-9 0-6 0,9 0 5 16,-9 0-2-16,8 0 5 0,-8 0 2 0,7 0-10 16,0-1 10-16,-7 1-6 0,7 0 2 0,-7 0 6 15,8 1-6-15,-8-1-1 0,8-1-4 0,-8 1 6 16,0 0-3-16,11-1 3 0,-11 1-1 0,8 0 0 16,-8 0-2-16,6 0 0 0,-6 0 0 0,4-3-2 15,-4 3 6-15,7-1-5 0,-7 1 7 0,0 0 3 16,0 0-11-16,7 0 3 0,-7 0-5 0,7-3 2 15,-7 3 3-15,0 0 3 0,0 0-3 0,0 0-3 16,0 0 3-16,9 3-3 0,-9-3 9 0,0 0-5 16,0 0-7-16,0 0 11 0,0 0-7 0,0 0 2 15,0 0-4-15,6-3 7 0,-6 3-6 0,0 0 0 16,0 0 14-16,0 0-10 0,8 0 0 16,-8 0 4-16,0 0-1 0,0 0 0 0,0 0 5 0,9 0-4 15,-9 0 9-15,0 0 3 0,0 0 4 16,6 0-3-16,-6 0-5 0,0 0 8 0,0 0 1 15,5 0-1-15,-5 0 9 0,0 0 3 0,0 0 5 0,0 0 6 16,0 0 2-16,0 0-1 0,0 0 9 0,0 0-5 16,0 0 1-16,0 0 4 0,0 0 1 0,8-2 6 15,-8 2-4-15,0 0-4 0,0 0 1 0,0 0 5 16,0 0-3-16,0 0 4 0,0 0 8 0,0 0-1 16,0 0-3-16,0 0-2 0,0 0 3 15,0 0 0-15,0 0-1 0,0 0 3 0,0 0 2 16,0 0-2-16,0 0-2 0,0 0 5 0,0 0-7 0,0 0-5 15,0 0-7-15,0 0-6 0,0 0-3 0,0 0-1 16,0 0-7-16,0 0-4 0,0 0 1 0,0 0-7 16,0 0 0-16,0 0-1 0,0 0-6 15,0 0 0-15,0 0-8 0,0 0 7 0,-8-10-6 16,8 10 1-16,0-2-1 0,0 2-2 0,0 0-2 16,0-4 1-16,0 4 0 0,0 0-2 0,-1-4 0 15,1 4-4-15,0 0 2 0,0 0-3 0,0 0 4 16,0 0-1-16,0 0-3 0,0 0 4 0,0 0-9 15,0 0 4-15,0 0-5 0,0 0-2 0,0 0-12 16,0 0-20-16,-1-7-27 0,1 7-27 0,-3-2-37 16,-1 0-50-16,4 2-56 0,-8-5-197 0,0 1-469 15,-3-1 207-15</inkml:trace>
  <inkml:trace contextRef="#ctx0" brushRef="#br0" timeOffset="166598.417">16687 16526 11 0,'0'0'43'0,"0"0"1"0,0 0-2 0,0 0 2 16,0 0-5-16,0 0-1 0,0 0 0 0,0 0-2 16,0 0-2-16,0 0 1 0,0 0-4 0,0 0 0 15,0 0-6-15,0 0 2 0,0 0 5 0,0 0-5 16,0 0-2-16,0 0 5 0,0 0-2 16,0 0 3-16,0 0-1 0,0 0 0 0,0 0 5 15,0 0-11-15,0 0 5 0,0 0 2 0,0 0-3 0,-16-4 8 16,16 4-3-16,0 0-7 0,0 0 3 0,0 0 3 15,0 0-4-15,0 0-2 0,0 0 3 0,0 0-1 16,0 0 0-16,0 0-6 0,0 0-4 0,0 0 2 16,0 0 1-16,0 0 0 0,0 0 1 0,-2-2 3 15,2 2-5-15,0 0-3 0,-4-4 0 0,4 4-1 16,0 0-3-16,0 0-1 0,0 0-3 0,0 0-5 16,0 0 4-16,0 0 3 0,0 0 1 0,0 0-10 15,0 0 7-15,0 0-6 0,0 0 1 0,0 0 0 16,0 0 5-16,0 0-4 0,0 0 7 0,0 0-6 15,0 0 2-15,0 0-3 0,0 0 0 0,0 0-1 16,0 0 0-16,0 0-3 0,0 0 0 16,0 0-1-16,0 0 1 0,0 0-4 0,-5 8 2 15,4-4 2-15,1-4 0 0,-2 7-1 0,0-2 0 16,2 1 1-16,-3-1 0 0,3 0 0 0,-2 1-4 16,0 1 9-16,1 0-5 0,0-2-1 0,-1 2 1 0,1-1-4 15,0-1 0-15,-1 1-3 0,1-1 8 16,0 0-2-16,-2-1 0 0,1 0 2 0,2 0-2 15,0 0 0-15,0-4-1 0,-1 6 5 0,1-6-7 16,-2 3 2-16,1 1-9 0,1-4-5 0,0 0-17 16,-1 2-6-16,1-2-16 0,0 0-27 0,0 0-22 15,0 0-102-15,0 0-222 0,0 0 99 0</inkml:trace>
  <inkml:trace contextRef="#ctx0" brushRef="#br0" timeOffset="168972.797">16568 16854 47 0,'0'0'66'0,"0"0"-5"15,0 0-5-15,0 0 0 0,0 0 1 0,0 0-4 0,6-3-2 16,-6 3-1-16,0 0-4 0,0 0 3 15,0 0-6-15,0 0-1 0,0 0 2 0,0 0-2 16,0 0 8-16,0 0-10 0,0 0 5 0,0 0-7 16,0 0 15-16,0 0-10 0,0 0-4 0,0 0-4 15,0 0-10-15,0 0 0 0,0 0-2 0,0 0 3 16,0 0-6-16,-10 12-1 0,1-9-2 0,9-3-1 16,-4 5-8-16,0-2 2 0,-1 2 0 0,0-1 9 15,3-1-12-15,-1 2 2 0,-4-1-7 0,6 1 1 16,-4 0 1-16,0 0-2 0,3-3-2 0,2-2 3 15,-6 7 5-15,6-7-9 0,-3 5 3 0,1 0-6 16,2-5 2-16,-2 5 5 0,2-5-6 0,0 0 7 16,2 7-2-16,-2-7-4 0,4 3 6 0,-4-3-3 15,0 0-6-15,14 0 2 0,-14 0-6 0,9 0 5 16,-9 0-4-16,10 0 8 0,-1 4-2 0,-9-4-6 16,11-2 1-16,-11 2-1 0,12-2 6 0,-4 4 2 15,-8-2-5-15,10 2-3 0,-3 0 6 0,-7-2-3 16,10 3-3-16,-4 0 9 0,1-3-6 0,-7 0-4 15,9 7 2-15,-7-4-5 0,-1 1 5 0,-1-4 2 16,3 8 3-16,-1-3-7 0,-2-5 4 0,0 8 4 16,-2-3-1-16,2 1 4 0,-1-2-2 0,1-4 1 15,-2 10-5-15,0-7 4 0,-2 1-4 0,0 2 6 16,2-2-2-16,-5-1-4 0,5 2 11 0,-3-1-3 16,-2 1-6-16,2-2 13 0,0 2-2 0,0-1 0 15,-3-1 1-15,3 1-3 0,-4-3 6 0,4 1-1 16,-3 0-2-16,-1-2 6 0,9 0-3 0,-14 0-8 15,7 3-1-15,7-3-6 0,-14-3-3 0,6 2-13 16,0-3-10-16,1 2-15 0,2-3-1 0,-2 3-14 16,2-2-11-16,1 0-5 0,-2 0-21 0,3 0-56 15,-1-1-163-15,2 2 71 0</inkml:trace>
  <inkml:trace contextRef="#ctx0" brushRef="#br0" timeOffset="169786.088">16661 16842 34 0,'0'0'87'0,"15"0"-10"16,-7-2-12-16,-8 2-1 0,17 0-11 0,-10 0-3 16,-7 0-5-16,13 4 2 0,-3-4-12 15,-10 0 2-15,9 1-6 0,-9-1-5 0,9 2-2 16,-5 0-6-16,-4-2 0 0,0 0-3 0,6 5-2 16,-6-5 5-16,0 0-4 0,0 0-4 0,7 0-3 15,-7 0-2-15,5 2 1 0,-5-2 8 0,0 0-8 16,0 0-1-16,0 0 1 0,0 0 0 0,0 0-4 15,0 0 0-15,0 0 2 0,0 0 2 0,0 0-1 16,0 0 4-16,0 0-2 0,0 0-3 0,0 0 2 16,0 0 11-16,0 0-5 0,0 0 14 0,0 0-5 15,0 0 2-15,0 0-7 0,0 0 7 0,0 0 1 16,0 0-3-16,0 0-1 0,0 0 5 0,0 0-11 16,0 0 20-16,0 0-19 0,0 0-2 0,0 0-4 15,0 0 4-15,0 0-6 0,0 0 9 0,0 0-8 16,0 0 1-16,0 0-3 0,0 0 4 0,1 7 2 15,-1-7-9-15,-4 6 5 0,2-1-7 0,-1 0 7 16,1 0-11-16,-1 1 14 0,-2-1 6 0,3 1-8 16,-5 3-1-16,7-2 3 0,-4 0-3 0,0 1-4 15,0 1 4-15,1 0 0 0,-4 2-2 0,6-2-7 16,-1 1 12-16,0-3-7 0,0 3 0 0,-1-1-1 16,1 1 0-16,0-3 1 0,2 1 1 0,2 1 1 15,-1-1 14-15,-1 2-14 0,2-3-6 0,0 0 3 16,0-2-4-16,0 3 4 0,1-3-1 0,0 0-4 15,3 1 5-15,-2-1-3 0,-1-3 5 0,1-2-5 16,3 4 3-16,-3 0-4 0,2-2 8 0,1 0-9 16,-7-2 2-16,15 0 2 0,-15 0 3 0,19-3-2 15,-13 1-2-15,1-2 2 0,6 1-4 0,-4-1 7 16,1-4-4-16,0 3 0 0,-5 4 5 0,4-6-4 16,-2 3 3-16,-1-5-5 0,0 4 0 0,0 1-2 15,-1-2 2-15,-3 1-1 0,1-2 2 0,-1 0 0 16,2-2 0-16,-3 3-1 0,-1-1 4 0,2 0 0 15,-5 1-3-15,3-1 9 0,-5-2-4 0,3-1 2 16,-2 5 7-16,0 0 6 0,-3-2 5 0,2 2 1 16,-2 0 4-16,0-3 0 0,1 5 1 0,-2-5 2 15,-2 2-1-15,1 2-6 0,-1 3-2 0,1-5 0 16,3 6-3-16,-5 0-2 0,11 0-4 0,-15 0-3 16,6 0-6-16,9 0-22 0,-15 0-19 15,7 0-21-15,-1 3-19 0,1-1-41 0,1 0-32 16,-1-1-111-16,8-1-279 0,-11 2 123 0</inkml:trace>
  <inkml:trace contextRef="#ctx0" brushRef="#br0" timeOffset="175752.248">19765 16418 15 0,'0'0'28'0,"0"0"2"0,0 0 0 15,0 0-4-15,0 0 5 0,3-4-5 0,-3 4 2 16,0 0 2-16,0 0 1 0,0 0 0 0,0 0 0 16,0 0-4-16,0 0 1 0,0 0 1 0,0 0-1 15,0 0-2-15,0 0-2 0,0 0 6 0,0 0-5 16,0 0-2-16,0 0 2 0,0 0-2 0,0 0 0 16,0 0 4-16,0 0-15 0,0 0 2 0,0 0 9 15,0 0-4-15,0 0 9 0,0 0-14 0,0 0 9 16,0 0 0-16,0 0-4 0,0 0-5 0,0 0 8 15,0 0-5-15,0 0 0 0,0 0-6 0,0 0-1 16,0 0-8-16,0 0 9 0,0 0 0 16,0 0-6-16,0 0 4 0,0 0 0 0,0 0-5 15,0 0 3-15,0 0 0 0,0 0-1 0,0 0 4 0,0 0-6 16,0 0 4-16,0 0-6 0,0 0 1 16,0 0 1-16,0 0 10 0,-6 9-8 0,6-9-3 0,-1 6-5 15,1-6 9-15,0 7-6 0,0-4-1 0,0-3 1 16,-4 9 6-16,4-5-11 0,-2 1 6 15,0 3-2-15,1-3 5 0,0 4 3 0,-3 1-10 16,4 1 20-16,0 0-23 0,-3 1 6 0,2-1 6 16,0 1-5-16,-3-2-6 0,4 2-1 0,-3-2 3 0,2 1 7 15,-2-1-2-15,3-1-3 0,-2 2-2 0,0-1 10 16,2-1-8-16,0-1 10 0,0 0-5 0,-2-1-10 16,1-2 2-16,0 1 7 0,1-3-7 15,-3 2 0-15,3-1-2 0,0 0 6 0,0 0-4 16,-3-1-5-16,3-3 12 0,0 4 2 0,0-4 9 15,0 0-11-15,0 5-1 0,0-5-8 0,0 0-4 16,0 0 8-16,0 0-2 0,0 0 2 0,0 0 3 16,-1 5-2-16,1-5 1 0,0 0 9 0,0 0-10 15,0 0 9-15,0 0-7 0,0 0-2 0,0 0-14 16,0 0-14-16,7-10-24 0,-7 10-30 0,1-6-79 16,0 3-175-16,-1 3 77 0</inkml:trace>
  <inkml:trace contextRef="#ctx0" brushRef="#br0" timeOffset="176610.018">19647 16798 28 0,'0'0'81'15,"0"0"-10"-15,0 0 16 0,0 0-25 0,0 0 4 0,0 0-11 16,2-4-3-16,-2 4 0 0,0 0-7 0,0 0 6 16,0 0-7-16,0 0-12 0,0 0 20 0,0 0-22 15,0 0 0-15,0 0 0 0,0 0-15 16,0 0 13-16,-13 11 4 0,10-5-9 0,-3 1 1 15,2-1-12-15,-2 5-1 0,3-1 6 0,-6 0-2 16,5 1-5-16,-1-3 7 0,1 4-3 0,-1 0-14 16,1 0 11-16,-3-2-19 0,6 2 9 0,-4083-3 11 0,8162 6-13 15,-4080-5 12-15,1-1-4 0,1 3-7 0,1-3 7 16,-1 1 4-16,0 0-2 0,0-2-7 0,2 1 1 16,2-4 0-16,-2 2 0 0,1-1-6 15,2 0 6-15,-1-1 0 0,1 0-1 0,-1-2-5 0,1 1 4 16,3-1 2-16,0-1-6 0,-1 0-8 0,5-2 15 15,-6 0 1-15,6-2-10 0,-2 2-5 0,-1-2-1 16,-3-1 8-16,2 1-7 0,0-1 5 16,-2-1-3-16,1 0 0 0,0 1 5 0,-2-2 1 15,0 2-2-15,-1 1 2 0,0-3-2 0,0 0 3 16,-3 0 5-16,3 2-7 0,-2-3 4 0,-2 3-7 16,0 3 8-16,-2-7 2 0,-2 4 0 0,4 3 1 15,-4-7 0-15,-1 7 1 0,-1-3 2 0,-1 3 0 16,-1-2 4-16,0 2-2 0,-1 0-4 0,1 0 7 15,-1 2-6-15,0-2 1 0,3 0-2 0,-2 1 5 16,2 1-5-16,-3-2 1 0,0 1-1 0,5 0-7 0,-4 4-5 16,2-3-16-16,2-1-15 0,-1 3-9 0,0-3 1 15,-3 2-24-15,7-1-10 0,1-2-73 0,-8 5-164 16,6-3 73-16</inkml:trace>
  <inkml:trace contextRef="#ctx0" brushRef="#br0" timeOffset="177088.379">19887 16902 15 0,'-1'5'54'0,"0"0"8"0,-3 2-14 16,1 3-3-16,0-2 4 0,2 3-12 0,-3-3 1 15,1 6 8-15,-1-4-10 0,2 1 13 0,-1 2-4 16,-2-4-3-16,4 2 1 0,0 1-8 0,1-3 1 15,-2 2-3-15,2-2-6 0,2 0-7 0,-1-2 0 16,0 1-1-16,4-2 3 0,-5 0-4 0,4-1 1 16,0 0-3-16,1-1-5 0,0-1 4 0,0-1-7 15,1 1 2-15,2-3 1 0,-1 0-3 0,-7 0 3 16,14-3-4-16,-8 0 6 0,2 1-11 0,-3-2 10 16,1-1-6-16,0 2 4 0,-2-5-11 0,2 4 5 15,-3-1-1-15,1-2-2 0,-2-2 9 0,-1 0 7 16,-1-2 15-16,0 5-9 0,-3-4 0 0,-1 3 4 15,-1-1-4-15,-3-2 5 0,-1 2-4 0,-2-6-3 16,1 5-1-16,-7-2-4 0,2 2-16 0,-3 4-37 16,-2-4-45-16,-1 2-110 0,-4-3-208 0,-1 2 92 15</inkml:trace>
  <inkml:trace contextRef="#ctx0" brushRef="#br0" timeOffset="178952.442">22245 16339 46 0,'0'0'44'0,"0"-5"-7"0,0 5 6 15,0 0-3-15,0 0 0 0,0 0-3 0,0 0-6 16,0 0 11-16,0 0-8 0,0 0 8 0,0 0-11 16,0 0 6-16,0 0-9 0,0 0 5 0,0 0-9 15,0 0-4-15,0 0 5 0,0 0-3 0,0 0-6 16,0 0-1-16,0 0-3 0,0 0-2 0,0 0 6 16,0 0-8-16,0 0-1 0,0 0 7 0,2 14-1 15,-2-9-3-15,0 0-2 0,-2-1 11 0,2 4 6 16,0-3-10-16,2 4 2 0,-2-3-10 0,-2 3 20 15,1-2-19-15,1 2-2 0,-1 0-3 0,-1 0 9 16,1 2-4-16,-3-2 1 0,4 3-5 0,0-3 0 16,0 1 4-16,3 0 6 0,-6-1-10 0,3-1-4 15,4-1 4-15,-5 3 2 0,1-3-1 0,0-2-6 16,1 4 5-16,-2-4 3 0,-2 0 3 0,3 2-5 16,0-3 3-16,0 0 1 0,0 0-8 0,0-1 25 15,0-3-24-15,0 5 1 0,0-5 2 0,0 4-7 16,0-4 3-16,3 4-1 0,-3-4 4 0,0 0 2 15,0 0-1-15,0 0-13 0,0 0-14 0,0 0-9 16,0 0-23-16,0 0-24 0,0 0-71 0,0 0-160 16,0 0 71-16</inkml:trace>
  <inkml:trace contextRef="#ctx0" brushRef="#br0" timeOffset="180193.305">22051 16738 51 0,'0'0'59'0,"0"0"4"0,0 0-6 15,0 0 2-15,0 0-1 0,0 0-6 0,0 0-1 16,0 0-2-16,0 0-8 0,0 0 3 0,0 0-9 16,0 0 2-16,0 0-13 0,0 0 2 0,0 0-3 15,0 0-1-15,0 0-12 0,0 0 11 0,5-2-8 16,-5 2 0-16,6-2-3 0,-6 2 2 0,11-1-3 16,-11 1-5-16,11 0 4 0,-11 0-3 15,17-2 1-15,-11 0 1 0,4 2 1 0,-3 0-1 16,0-1-7-16,2 1 9 0,-9 0-8 0,13 0 3 0,-6-1-4 15,0 1 2-15,-2-1 1 0,-5 1-2 0,9-2 1 16,-9 2 4-16,9 0-10 0,-4-2-1 0,-5 2 8 16,9 1 3-16,-9-1-3 0,0 0 1 0,3 1-1 15,-3-1-9-15,0 0 5 0,6 2 1 0,-6-2-6 16,0 0 8-16,0 0 3 0,0 0-6 0,0 0-8 16,9-3 4-16,-9 3 5 0,0 0-1 15,0 0-1-15,0 0 7 0,0 0-7 0,0 0 10 0,0 0-11 16,0 0 6-16,0 0 2 0,0 0-2 0,0 0 9 15,0 0-10-15,0 0-1 0,0 0 2 0,0 0 3 16,0 0-6-16,0 0-5 0,0 0 15 16,0 0-10-16,0 0 2 0,0 0-2 0,0 0 3 15,0 0-3-15,0 0 5 0,0 0-1 0,8 1 3 16,-8-1-6-16,0 0 8 0,0 0-7 0,0 0-3 16,0 0 4-16,2 3-3 0,-2-3 1 0,0 0 3 15,0 0-2-15,7 0 3 0,-7 0-4 0,0 0 2 16,0 0-1-16,0 0 7 0,0 0-14 0,8-1 4 15,-8 1 2-15,10 0-3 0,-10 0 2 0,7-2-2 16,-7 2-1-16,7-1 0 0,-7 1 6 0,6 0-6 16,-6 0 0-16,0 0-5 0,10 0 3 0,-10 0 6 15,0 0 8-15,7 1-9 0,-7-1 4 0,0 0 7 16,0 0-11-16,0 0 4 0,0 0 17 0,0 0-11 16,3 2-3-16,-3-2 10 0,0 0-10 0,0 0 5 15,0 0 0-15,0 0-3 0,0 0-4 0,0 0 4 16,0 0 0-16,0 0-2 0,3 3 5 0,-3-3 9 15,0 0-20-15,0 0 8 0,0 0-7 0,0 0 21 16,0 0-17-16,0 0 5 0,0 0-4 0,-8 5-3 16,8-5 6-16,-2 4-11 0,2-4 11 0,-4 5-6 15,4-5 7-15,-5 2-15 0,4 3 5 0,-3-3 1 16,1 2-2-16,1 0-2 0,0 1 11 0,0 0-12 16,1 2 10-16,-2 2-6 0,-1-4 6 0,3 7-7 15,-2-2 3-15,1-3 9 0,-2 3-19 0,0 0 4 16,3 1 2-16,0 0 1 0,-1-1-8 0,2 1 11 15,-5-3 0-15,5 2-2 0,0 0 2 0,0-2-5 16,-4-3 7-16,4 4 1 0,0-3-8 0,0 1 0 16,0 0-2-16,-1-4 4 0,1 4-2 0,0-3 2 15,0 1 5-15,0-5-8 0,-4 6 6 0,4-4-3 16,0-2 10-16,0 7-9 0,-1-4 8 0,1-3-6 16,1 4-2-16,-1-4 1 0,0 0-3 0,0 0-1 15,0 0 2-15,-4 5 3 0,4-5 1 0,0 0-9 16,0 0-10-16,0 0-12 0,0 0-5 0,0 0-6 15,0 0-14-15,-6-11-12 0,6 11-7 0,0-6-12 16,0 2-73-16,0 4-168 0,-1-8 75 0</inkml:trace>
  <inkml:trace contextRef="#ctx0" brushRef="#br0" timeOffset="180968.159">22131 16851 31 0,'9'-2'45'0,"-9"2"-6"0,4-2 0 0,-4 2-2 15,9-1 0-15,-9 1-9 0,5 0 2 0,-5 0-4 16,9-1 0-16,-9 1 2 0,9 0-4 0,-9 0-6 16,10-1 7-16,-2 1 10 0,-8 0-20 15,10 1-4-15,-1-2 6 0,0-1-13 0,-4 4 10 16,7-4-6-16,-6 2 7 0,3 0-2 0,1 0-2 16,2 2-2-16,0-4-6 0,-1 2-5 0,-1 2 4 15,3-1 5-15,-2-1 1 0,1 0 2 0,-1-1-3 0,-2-1 0 16,3 2-6-16,-1 0 7 0,-2-2-8 15,0 2 3-15,0 0-1 0,-4 0-4 0,3 0 11 16,-8 0 2-16,14 0-1 0,-8-2 6 0,-2 1-3 16,2-1-10-16,1 1 2 0,-2 0 1 0,-5 1 0 15,8-3 0-15,-4 2 0 0,-1-1-4 0,-3 2 6 16,6-3-3-16,-6 3 0 0,3-2-3 0,-3 2-1 16,7-2 4-16,-7 2 0 0,0 0-1 0,0 0 3 15,0 0 8-15,6-2 0 0,-6 2 0 0,0 0 8 16,0 0 9-16,0 0-3 0,0 0-10 0,0 0 3 15,0 0-6-15,0 0 0 0,0 0-1 0,0 0 4 16,0 0-5-16,0 0 0 0,0 0-1 0,-13 11 2 16,11-8-3-16,-2 0-4 0,3 0 0 0,-2 4 4 15,1-3 1-15,-2 1-1 0,1 1 3 0,1 3 4 16,-1 0-2-16,-1 2 1 0,4-2-4 0,-1 1 2 16,-3 2-4-16,4-3 4 0,0 3-1 0,-1 0 0 15,2-2-1-15,-1 0 6 0,4 0-3 0,-4-1-7 16,1-2-5-16,2 0 1 0,-2 0 6 0,3-1-5 15,-3-1-1-15,7 4 4 0,-4-6-8 0,1 0 8 16,1 1-4-16,-1-2 4 0,2-2-7 0,-7 0-1 16,14 0 3-16,-14 0 3 0,19-6 0 0,-10 3-6 15,0 0 1-15,0-4-7 0,-1 0 1 0,-1 4 3 16,1-8-6-16,1 2 10 0,-3 0-8 0,-1 4 4 16,1-7 1-16,0 0 1 0,-3 0 0 0,1 3 3 15,-4-4-8-15,0 1 6 0,0 1 0 0,-4 0-5 16,-1 2 13-16,1-6 2 0,-2 3 8 0,1 4 3 15,1 0 13-15,-3 3-18 0,-1-1 2 0,0 1-9 16,-1 1 4-16,0 1-7 0,-1 0-17 0,2 3-26 16,-1-1-36-16,-1 1-49 0,-1 1-115 0,-1 0-254 15,2 1 112-15</inkml:trace>
  <inkml:trace contextRef="#ctx0" brushRef="#br0" timeOffset="182940.192">24240 16380 4 0,'0'0'61'0,"0"0"1"16,0 0-2-16,0 0-4 0,0 0-6 0,0 0 2 15,0 0 1-15,0 0 2 0,0 0-2 0,0 0-4 16,0 0 2-16,0 0-6 0,0 0-7 0,0 0-1 16,0 0-4-16,0 0-5 0,0 0 1 0,0 0-1 15,0 0-8-15,0 0-2 0,0 0 0 0,0 0-3 16,0 0-4-16,0 0-7 0,0 0 10 0,0 0-2 16,0 0-6-16,0 0 6 0,2 8-7 0,-2-8 6 15,0 0-7-15,0 5 2 0,0-5-1 0,0 6 6 16,0-6-5-16,-1 5 2 0,1-5-2 0,-1 6 4 15,1 0-5-15,-1-2-1 0,-1 0 3 0,0 3-3 16,2-2 1-16,-2 3 5 0,2-3-10 0,-1 2 5 16,-1-1 2-16,2-1-7 0,-2 1-1 0,2 0 11 15,0-1-9-15,2-1 5 0,-2 2-6 0,0-1-1 16,0 0 5-16,1-3-1 0,-1-2-6 16,1 7 8-16,-1-7-4 0,0 5 2 0,0-5-4 15,0 4 6-15,0-4-2 0,0 4-2 0,0-4-1 16,0 4 0-16,0-4-2 0,0 0 9 0,0 7-8 15,0-7-1-15,1 1 5 0,-1-1-3 0,0 4 2 16,0-4-7-16,0 0 7 0,0 0-4 0,0 0 3 0,0 5-6 16,0-5 3-16,0 0 12 0,0 0-7 15,0 0-2-15,0 4 4 0,0-4-3 0,0 0 5 0,0 0-4 16,0 0 1-16,0 0 5 0,0 0-2 0,0 0-1 16,0 0 4-16,0 0-5 0,0 0 18 15,0 0-24-15,0 0 4 0,0 0 2 0,0 0 0 16,0 0 7-16,0 0-4 0,0 0-4 0,0 3 8 15,0-3-2-15,0 0 1 0,0 0-8 0,0 0 11 0,0 0-5 16,0 0 1-16,0 0-9 0,0 0 8 16,0 0-4-16,0 0 4 0,0 0-4 0,0 0 2 15,0 0 2-15,0 0 3 0,0 0 2 0,0 0-3 16,0 0-1-16,0 0 0 0,0 0 2 0,0 0-5 16,0 0 2-16,0 0-2 0,0 0 0 0,0 0-3 15,0 0 1-15,0 0 0 0,0 0 0 0,0 0-2 16,0 0-1-16,0 0 12 0,0 0-14 0,-2 3 5 15,2-3-2-15,0 0 0 0,0 0-1 0,0 0 0 16,1 7-4-16,-1-7 3 0,0 0 0 0,-1 4 3 16,1-4-6-16,0 0 2 0,1 4-4 0,-1-4 6 15,0 0-2-15,0 5 1 0,0-5 3 0,0 0-1 16,0 4-3-16,0-4-1 0,0 0 2 0,0 0 3 16,0 0-7-16,-1 5 7 0,1-5-7 0,0 0 0 15,0 0 2-15,0 0-1 0,0 0-1 0,0 0 11 16,0 0-11-16,0 0 5 0,0 0-15 0,0 0-12 15,0 0-19-15,0 0-33 0,0 0-37 0,0 0-96 16,0 0-227-16,0 0 101 0</inkml:trace>
  <inkml:trace contextRef="#ctx0" brushRef="#br0" timeOffset="184524.023">24215 16878 39 0,'0'0'76'0,"0"0"-3"0,6-6-5 16,-6 6 0-16,0 0 2 0,1-4-8 0,-1 4-3 15,0 0-2-15,-1-8 4 0,1 8-7 0,-3-6-7 16,3 6-4-16,-5-7-4 0,1 5-8 0,4 2 8 16,-5-5-13-16,5 5 5 0,-14-3-8 0,9 3 2 15,5 0-11-15,-10-2 6 0,10 2-6 16,-12-1 4-16,12 1-12 0,-13 3 3 0,13-3 0 15,-9 0-2-15,3 3 7 0,6-3-10 0,-11 0 0 0,11 0 4 16,-7 2 1-16,7-2-9 0,-8 5 2 0,3-3-1 16,5-2-5-16,-5 5-1 0,5-5-5 0,-3 3 1 15,3-3 3-15,0 0 0 0,0 0 1 16,8 12-2-16,-8-10 7 0,0-2 3 0,4 5-10 16,-1-2 3-16,-3-3 7 0,9 5-8 0,-3-3 4 15,-2 2-2-15,4-1-1 0,-1-1 2 0,2 3-7 16,-4-3 7-16,8 2 2 0,-4 0-4 0,0-2 5 15,1 3-2-15,2-3 0 0,-2 2 5 0,-2 0-9 0,1-2 4 16,0 5-3-16,-1-4 4 0,0-1 23 16,-1 3-34-16,-1-1 6 0,2 0 3 0,-2-2 1 15,0 5 0-15,-2-3-6 0,0 1-1 0,-1-2 0 16,-1 6 0-16,-2-3-7 0,0-1 1 0,-2-1 1 16,-1 2-6-16,-1 0 6 0,0-1-1 0,-2 1-5 15,0 1 5-15,-4-3 1 0,2 2-3 0,-1 0-2 16,-4-1-7-16,1-3-8 0,-2 3 8 0,3-1-3 15,-3 0 2-15,2 0 8 0,2-1-2 0,-3-1 6 16,3-2 6-16,2 3-2 0,0-3-1 0,1 0 3 16,3 2 0-16,4-2 5 0,-13-2-8 0,9-1 0 15,4 3 3-15,-1-4-3 0,1 4 9 0,1-5-8 16,3 1 6-16,0-2-5 0,1-1-2 0,3-1 1 16,-1 2-6-16,1-2 5 0,1 0 0 0,-1-1-3 15,7-1 14-15,-3 2-11 0,-3 0 5 0,6-5-8 16,-1 5 10-16,0 0 0 0,-2 0-1 0,2-1 0 15,-4 4-2-15,0-3 7 0,2 2-2 0,-2-1-1 16,-2 1-3-16,-1 3 1 0,2-1 3 0,-4 0 2 16,1 1-5-16,-1 1 5 0,-5 2-1 0,11-5-1 15,-7 4 0-15,-4 1 11 0,5-4-11 0,-5 4 7 16,0 0 3-16,0 0-3 0,0 0 11 16,14 9-1-16,-13-6 2 0,-1-3 5 0,4 7-2 15,-4-7 0-15,0 9 2 0,1-4-2 0,2 5-3 16,-3 0 5-16,1-5-1 0,-1 4-8 0,0 1 3 0,3-1-5 15,-2 0 7-15,2 1-7 0,-2-3 0 0,0 1-3 16,2-2 4-16,-3 2-3 0,1-2-1 0,2-2-2 16,2 0 2-16,-3 2-5 0,2-3 4 0,1 0 0 15,-1 1 2-15,3-2-4 0,-1-2-3 0,0 3-2 16,2-3 4-16,-2 0 9 0,-6 0-16 16,14-3 4-16,-7 1 1 0,-1-2-2 0,-1 1 4 15,2 0-3-15,0-1 3 0,0-1-4 0,-2 0 6 0,1 2-2 16,-3-2 3-16,-2-2-4 0,5 2 11 0,-6-2-14 15,0 2 4-15,0-3 5 0,0 2-2 0,0-4 8 16,-6 3 7-16,6 1-5 0,-4-4 14 0,-2 3 9 16,1-2 1-16,0 4 10 0,-2-2-4 15,1 2 4-15,-3-2 0 0,0 2-2 0,-1 0 4 16,1 1-8-16,-1 1-5 0,2-2-2 0,-2 3-1 16,-2-1-9-16,4 2-20 0,-3 0-34 0,-1-1-37 15,1 2-51-15,2 2-107 0,-4 0-238 0,3 1 105 16</inkml:trace>
  <inkml:trace contextRef="#ctx0" brushRef="#br0" timeOffset="190089.285">15774 15804 16 0,'0'0'40'0,"0"0"-9"0,0 0 0 0,0 0 0 15,0 0-3-15,0 0 5 0,0 0-6 0,0 0-3 16,0 0 2-16,0 0-3 0,0 0 4 0,0 0-11 16,0 0 7-16,0 0-9 0,0 0-2 0,0 0-3 15,0 0 7-15,0 0 1 0,0 0-3 0,0 0-2 16,0 0-4-16,0 0 2 0,0 0 6 0,0 0-5 16,0 0 13-16,0 0-6 0,0 0 8 0,0 0 4 15,0 0 8-15,18-2-11 0,-13 2-2 0,-5 0 0 16,0 0 0-16,12-2 0 0,-7 2-6 0,1-1 3 15,-6 1-2-15,12 0 0 0,-6-1-1 0,4 1 2 16,-10 0 12-16,18-1-19 0,-12 1 10 0,7-2-15 16,-4 1 17-16,-1 0-12 0,3 1 1 0,2-3 6 15,0 0-8-15,-3 3 3 0,1-3-7 0,0 2 1 16,-3 1-5-16,-2-1 0 0,1 0 5 0,-2-2-1 16,-5 3 13-16,11-1-11 0,-6 1-5 0,-5 0 12 15,7-1-26-15,-7 1 14 0,0 0 0 0,3-1 6 16,-3 1-4-16,0 0 9 0,0 0-3 0,0 0-6 15,9 0 8-15,-9 0 1 0,0 0-7 0,0 0 1 16,0 0-13-16,0 0-21 0,4-2-17 0,-4 2-33 16,0 0-30-16,-3-6-75 0,3 6-193 0,-8-6 87 15</inkml:trace>
  <inkml:trace contextRef="#ctx0" brushRef="#br0" timeOffset="191049.795">15120 15700 53 0,'-13'-8'70'0,"13"8"6"0,0 0-2 0,-2-2 13 16,2 2-14-16,-3-4-6 0,3 4 1 0,0 0-9 15,-4-5-1-15,4 5-5 0,0 0-2 0,1-4 3 16,-1 4-7-16,-2-6 3 0,2 6-2 0,0-5-4 15,0 5-5-15,-4-4 5 0,4 4 1 0,0 0 5 16,0-2-3-16,0 2 2 0,0 0-1 0,0 0 4 16,0 0-8-16,-4-6 1 0,4 6-3 0,0 0-2 15,0 0-1-15,0 0-5 0,0 0-6 0,0 0-2 16,0 0 1-16,0 0-2 0,0 0-1 0,0 0-2 16,0 0-11-16,0 0 3 0,0 0-2 0,-6 9-6 15,5-3 7-15,-6 1-5 0,6-3 1 0,-4 7-4 16,2-2 5-16,-2 0-2 0,0 3 1 0,1-1-2 15,1 1 2-15,0-1-10 0,0 2 3 0,2-1 3 16,-2 1 0-16,2-2-1 0,0 4 1 0,-2-3-3 16,2 0 3-16,-3-2 2 0,4-1-7 0,0 1 2 15,-3-3-6-15,3 0-1 0,-2-2 6 0,2 2-1 16,-1-1-3-16,1-2 0 0,0 1 7 0,-4 0-1 16,4-3-3-16,0-2 3 0,0 6-10 0,-2-4-7 15,2-2-10-15,-2 6-9 0,2-6-20 0,0 0-20 16,0 4-18-16,0-4-21 0,0 0-15 0,0 0-111 15,0 0-256-15,0 0 114 0</inkml:trace>
  <inkml:trace contextRef="#ctx0" brushRef="#br0" timeOffset="191502.246">15254 15746 91 0,'0'0'148'0,"0"0"-5"0,0 0-21 0,0 0-4 15,0 0-21-15,0 0 1 0,-4 16-14 0,4-10-6 16,0 1-12-16,0 1-13 0,0 0-5 16,0 3 5-16,0-1-5 0,3-2-5 0,-3 3-2 0,1 1-2 15,-1-5-6-15,4 5-5 0,-4-5-1 0,0 3-5 16,0-5 7-16,0 4-4 0,0-3-7 0,1-2-1 15,-1 1-1-15,3-2-1 0,-2 2-2 0,0-3 7 16,2 0-6-16,-3-2 0 0,6 5-3 0,-6-5 1 16,9-2-4-16,-9 2 0 0,8-3 1 0,-3 0 3 15,1-1-1-15,-2-1-3 0,0 0-5 0,2-4-7 16,-3 3 8-16,2-3 0 0,-1 1-2 0,-1-1-3 16,0-3 4-16,-3 5 0 0,0-5 0 0,0 0 2 15,-3 3-6-15,0-3 3 0,1 1 6 0,-1-1-13 16,-2 1 10-16,0 1-9 0,-2 0 3 0,5-1-3 15,-6 3 2-15,2 0 4 0,-1 3 5 0,2 1 11 16,0-1-4-16,-3 2-3 0,3 1 1 0,0-1-2 16,-4 3 0-16,9 0-2 0,-13 3 4 0,7-3-9 15,-2 2 0-15,3 2-9 0,-6 1-25 0,6 1-23 16,0-2-28-16,3 2-23 0,-2-2-22 0,0 1-118 16,2 2-264-16,0-3 117 0</inkml:trace>
  <inkml:trace contextRef="#ctx0" brushRef="#br0" timeOffset="191925.285">15442 15729 135 0,'-4'2'136'0,"4"3"-10"0,-2 0-17 0,0 3-10 16,2-2-9-16,0 3-6 0,2 2-15 0,0-3 0 15,-2 2 0-15,1 1-18 0,2 0-4 0,0-2-11 16,-1 0 5-16,-1 1-10 0,1-3-1 0,4 4 7 16,-5-3-7-16,1-1-8 0,0-2 2 15,3 2-8-15,-5-2 8 0,4-2 3 0,-3 2-2 0,2-1-3 16,-2-3-1-16,3 2 3 0,2-1 0 0,-6-2 3 15,8 0-4-15,-8 0-3 0,13-3 2 0,-8 0-3 16,3-2-4-16,-3 0 5 0,0 1-5 0,0-5 3 16,0 1 7-16,-2-4 5 0,2 3 1 0,-4-1 4 15,-1-4 8-15,-1 1 6 0,-4-3 18 16,1 4 0-16,-3-3 2 0,0 0 1 0,-2 0 3 0,-1-2-3 16,-2 0-6-16,-2 3-7 0,1 0-1 0,0 2-10 15,-2 1-2-15,0-2-8 0,-2 4-18 0,8 3-40 16,-3 2-55-16,1 1-75 0,3 2-69 15,-4 1-142-15,4 1-392 0,-2 3 173 0</inkml:trace>
  <inkml:trace contextRef="#ctx0" brushRef="#br0" timeOffset="196253.088">15736 15102 27 0,'0'0'51'0,"0"0"-7"0,0 0 3 16,0 0-2-16,0 0-2 0,0 0 4 0,0 0 4 15,0 0-3-15,0 0-3 0,0 0 5 0,0 0-8 16,0 0-3-16,0 0-1 0,0 0 4 0,0 0-3 15,0 0-4-15,0 0 3 0,0 0-17 0,0 0 11 16,0 0-10-16,0 0 2 0,0 0-8 0,0 0-1 16,0 0 0-16,0 0-5 0,0 0 5 0,0 0-4 15,0 0 8-15,0 0 0 0,17-5 7 0,-17 5 2 16,0 0 17-16,0 0-21 0,0 0 2 0,0 0 6 16,11 0-11-16,-11 0 0 0,6 0 5 0,-6 0-6 15,8-2-3-15,-3 2 2 0,-5 0 0 0,12 0-2 16,-6 0-4-16,-6 0 5 0,13 0-5 0,-5-3 0 15,0 3 0-15,3-1-2 0,1 1-5 0,-1-1 3 16,0 1-1-16,-3 0-1 0,6-2 3 0,-9 2-6 16,9-1 4-16,-4 0-4 0,1 1-5 0,-5-3 4 15,4 3 4-15,-1-1-3 0,1 1 1 0,-3-2 4 16,-1 2-4-16,2-1 4 0,-8 1-5 0,12-1 4 16,-6-1-1-16,-1 2-1 0,-5 0 0 0,9-2 4 15,-9 2 2-15,11-3-7 0,-7 3 7 0,1-1-6 16,0 0 2-16,-5 1-3 0,8 0 2 0,-8 0-2 15,7-3-4-15,1 3 4 0,-8 0-5 0,5-1 1 16,-5 1 2-16,5-3 2 0,-5 3-3 0,0 0 2 16,9 0 0-16,-9 0-4 0,0 0 11 0,0 0-10 15,0 0 2-15,8 0-1 0,-8 0 4 0,0 0-17 16,0 0-21-16,0 0-32 0,0 0-41 0,0 0-136 16,-24 0-262-16,16-1 116 0</inkml:trace>
  <inkml:trace contextRef="#ctx0" brushRef="#br0" timeOffset="196868.295">15152 14890 33 0,'0'0'141'16,"-6"-3"-15"-16,6 3-8 0,0 0 5 0,0 0-22 16,-7-1 2-16,7 1-12 0,0 0-8 0,0 0 3 15,-5-3-1-15,2 0 0 0,3 3-1 0,0 0 2 16,-7-1-3-16,7 1 1 0,0 0-8 0,-5-2-1 15,5 2-8-15,0 0 5 0,0 0-13 0,0 0-2 0,0 0-3 16,-12 2-8-16,12-2-7 0,0 0 0 0,0 0-7 16,0 0-3-16,0 0-3 0,-5 3-2 15,5-3-1-15,-1 5-1 0,-1 0 1 0,0 1-2 16,2-2 2-16,-1 3 0 0,-2 0 0 0,2 2-4 0,-2 2 1 16,0-2 3-16,1 3-4 0,0-2 1 15,-1 2-1-15,3 0-2 0,0-2-3 0,-4 2 0 16,4 0-1-16,0 0 0 0,0-2-3 0,-1 2-5 15,-4-2 2-15,5 0 2 0,0-1-2 0,-3 0-5 16,3-2 3-16,0 1-2 0,0-3 3 0,-1 0-3 0,0-1-1 16,-2 3-2-16,3-3-14 0,0 0-20 0,-1-1-20 15,1-3-27-15,0 4-31 0,0-4-25 0,0 0-37 16,0 0-162-16,0 0-362 0,0 0 161 16</inkml:trace>
  <inkml:trace contextRef="#ctx0" brushRef="#br0" timeOffset="197210.13">15258 14925 7 0,'-3'-5'227'0,"3"5"-24"16,0 0-22-16,0 0-16 0,0 0-18 0,0 0-16 15,0 0-12-15,0 0-18 0,-2-4-6 0,2 4-9 16,0 0-10-16,0 0-6 0,0 0-9 0,2 12 0 0,1-7-4 16,-2-1-1-16,-2 2 1 0,1 1-6 0,0 0-3 15,0 2-3-15,0-1 3 0,0 1-6 0,0 1-3 16,-4 1-2-16,4-3-2 0,0 3-2 16,0-2 0-16,0-1-5 0,0-1-5 0,-4 0 0 0,4 1-1 15,0-1-1-15,-1-1-6 0,-3 2 1 0,4-1-2 16,0-2 1-16,1 0-4 0,-4 2-5 0,-1-2-14 15,4-2-20-15,-3 2-24 0,3-1-26 0,0-4-24 16,0 5-22-16,0-5-19 0,0 0-15 0,0 0-15 16,0 0-101-16,0 0-295 0,0 0 131 0</inkml:trace>
  <inkml:trace contextRef="#ctx0" brushRef="#br0" timeOffset="197565.987">15358 14982 153 0,'0'0'167'0,"0"6"-6"16,0 0-7-16,0-2-11 0,0 2-8 0,0 2-4 15,0 0-13-15,0 1-6 0,0 2-8 0,1-2-5 16,3 3-10-16,-3 0-8 0,0-2-5 0,0 2-6 16,2-2-7-16,-2 1-3 0,1-1-10 0,2 1-2 15,-3-3-5-15,0-1-6 0,0-1-5 0,2 1 1 16,1-2-6-16,-2 0-1 0,3 0-4 0,-2-2-5 15,1 1-2-15,0-1 4 0,1-3-4 0,1 0-1 16,-6 0-6-16,12-3 1 0,-8-2 1 0,3 0 2 16,-3 3-6-16,-1-7-1 0,2 2-1 0,1-2-1 15,-1 0 8-15,-5-2-6 0,5 2 4 0,-5-3-5 16,4 3-1-16,-4 0 0 0,0 0 0 0,-5-2 2 16,1 2 2-16,0 1-4 0,-3 1 10 0,5 2-9 15,-3 0-1-15,0 0 2 0,-3 2 0 0,3 0-2 16,-5 3-3-16,0 0-6 0,2 1-21 0,-4 2-27 15,0-1-27-15,3 2-40 0,-2 0-51 0,2-2-161 16,0 2-361-16,1-1 160 0</inkml:trace>
  <inkml:trace contextRef="#ctx0" brushRef="#br0" timeOffset="198724.022">15765 14458 90 0,'0'0'92'0,"0"0"-9"0,-6-4-5 0,6 4 1 15,0 0-12-15,0 0 7 0,0 0-22 0,0 0 8 16,0 0 10-16,0 0-17 0,0 0-2 0,0 0 6 16,0 0-7-16,0 0-1 0,0 0-3 0,0 0-8 15,0 0 0-15,0 0-5 0,0 0-3 0,0 0 0 16,0 0 7-16,0 0-3 0,0 0-2 0,0 0 2 15,13 7-2-15,-9-5 4 0,-4-2-5 0,7 0 12 16,1 1-12-16,-8-1 2 0,10 0-7 0,-3 2 4 16,-7-2 5-16,17-3-8 0,-8 1 3 0,2-1-8 15,-1 2 2-15,1 1-2 0,-2-5-4 0,1 4 3 16,2-3-9-16,-1 1 2 0,-2 0 3 0,0 1-7 0,-1 0 2 16,1-1 0-16,-3 1-4 0,2 0 0 15,-3 0-2-15,4-1 0 0,-4 1 2 0,1 1-5 16,-2-1-1-16,-4 2 4 0,8-1-5 0,-4 0 5 0,0-2-4 15,-4 3 1-15,7-1-1 0,-7 1-6 0,7-1-9 16,-7 1-17-16,0 0-19 0,6-2-11 0,-6 2-13 16,4-3-26-16,-4 3-12 0,0 0-40 15,0 0-77-15,5-3-247 0,-5 3 109 0</inkml:trace>
  <inkml:trace contextRef="#ctx0" brushRef="#br0" timeOffset="199219.422">14942 14280 25 0,'0'0'56'16,"0"0"-3"-16,0 0-7 0,0 0-5 0,0 0 2 15,0 0-11-15,12 2 5 0,-12-2-4 0,0 0-3 16,8 0-4-16,-8 0-7 0,7 2-12 0,-7-2-10 16,7-4-20-16,-7 4-19 0,7-1-22 0,-7 1-68 15,9-2 30-15</inkml:trace>
  <inkml:trace contextRef="#ctx0" brushRef="#br0" timeOffset="199614.15">15033 14261 96 0,'0'0'108'0,"0"0"-17"0,0 0-10 15,0 0 3-15,0 0-10 0,0 0-6 0,0 0-9 16,0 0 5-16,0 0-3 0,0 0-6 0,0 0 1 16,0 0-4-16,0 0 1 0,0 0-5 0,0 0 2 15,0 0-5-15,0 0 1 0,0 0-10 0,0 0-5 16,0 0 2-16,0 0-3 0,0 0 2 0,0 0-8 15,0 0-2-15,0 0 3 0,0 0-8 0,1 8 0 16,-1-4 5-16,0 0-2 0,-1 1 2 0,1 0-7 16,-4 3 9-16,4 1 0 0,0 3-5 0,0 0 7 15,0-2-10-15,-3 6 10 0,3-2 2 0,0-3-10 16,-2 0 4-16,2 3-5 0,0-3 0 0,0 1-3 16,0-2-2-16,0 2-3 0,0-2 0 0,2 0 12 15,-2-1-16-15,-2 0 1 0,2-3 2 0,0-2 0 16,0 1 0-16,0 0-2 0,0 0 3 0,0-1 2 15,0 1-8-15,0-5 1 0,0 5-5 0,2-2 4 16,-2-3 2-16,0 6-3 0,0-6-1 0,0 0-4 16,-2 3-14-16,2-3 0 0,0 0-22 0,0 3-15 0,0-3-10 15,0 0-14-15,0 0-27 0,0 0-22 0,0 0-109 16,0 0-255-16,9-8 113 0</inkml:trace>
  <inkml:trace contextRef="#ctx0" brushRef="#br0" timeOffset="200604.775">15201 14398 123 0,'-2'-5'123'0,"2"5"-13"0,0 0-9 16,0-3-15-16,0 3 4 0,2-4-15 0,-2 4-7 0,2-7-2 16,-1 4-10-16,-1 3-5 0,4-5-6 0,1 2 4 15,-2 1-6-15,-1-2 3 0,2 1 0 0,0-1 0 16,-1 1-13-16,3 1 2 0,-2-3-4 0,2 3-6 16,-1 0-1-16,-1 1 5 0,1-2-7 0,-5 3-2 15,13-2 4-15,-8 1-8 0,-5 1 0 0,9 0-1 16,-9 0-2-16,9 4 4 0,-1-1 1 0,-6 1 0 15,2-2-7-15,1 3 3 0,-4-1 2 0,1 2-6 16,-2 1-10-16,-2 0 9 0,1 3 3 0,-1-3-1 16,-1 2-1-16,-1 0 0 0,0 0-7 0,-3 1 1 15,3-1 0-15,-4-2-1 0,3 1 2 0,-4 1 2 16,4-1-2-16,0-1-5 0,1-2 8 0,0-1-2 16,-1 0-8-16,-1 0 9 0,3-2-2 0,2 1-6 15,-2-1 6-15,1 3-7 0,2-5 5 0,-3 2-4 16,3-2-1-16,0 0 5 0,-5 3-1 0,5-3-4 15,0 0 3-15,0 0 0 0,0 0-4 0,0 0 4 16,0 0 1-16,0 0-3 0,0 0-4 0,0 0 4 16,0 0 1-16,0 0-7 0,0 0 7 0,0 0-11 15,21-5 15-15,-14 0-7 0,-3 3-9 0,4-1-6 16,2-1-9-16,-2-1 5 0,2 0-3 0,3 1 7 16,-7 0-8-16,3 0 1 0,-1 1-3 0,1-3 0 15,-4 1 7-15,2 2 3 0,0-1 5 0,-2-1 1 16,0 2 4-16,-1 0-6 0,0 0 12 0,0 1-4 15,-2-3 1-15,-2 5-1 0,5-4 2 0,-2 2 9 16,-3 2-14-16,4-3-2 0,-4 3 3 0,3-1 7 16,-3 1-9-16,0 0 11 0,5-2-2 0,-5 2 0 15,0 0 7-15,3-3-6 0,-3 3 3 0,0 0 0 16,0 0 6-16,3-6 5 0,-3 6-5 0,0 0 5 16,0 0 7-16,0 0 3 0,2-1-16 0,-2 1 18 15,0 0 0-15,0 0 1 0,0 0-8 0,0-4 6 16,0 4-3-16,0 0-6 0,0 0 2 0,-1-6 2 15,1 6-7-15,0-6-4 0,0 6 1 0,0-5 0 16,0 5-4-16,0 0 0 0,2-3 10 0,-2-1-12 16,0 4 3-16,0 0-3 0,0 0 3 0,0 0-2 15,3-5 11-15,-3 5-9 0,0 0 3 0,0-3 5 0,0 3 5 16,0 0 0-16,0 0 3 0,0 0 2 16,0 0-2-16,0 0 2 0,0 0-3 0,0 0-8 15,0 0 11-15,-6 15-7 0,3-10 0 0,2 1-4 16,-2 1 4-16,-1 4-6 0,4-3 4 0,-5 5 0 0,3-3-2 15,1 1-3-15,-1-2 0 0,-1 1 3 0,2 1-5 16,1-1 1-16,0 1-2 0,0-3-1 0,3-2-2 16,-2 1 0-16,1-1 1 0,0-2 2 15,1 0-4-15,2-1 1 0,-2 2-2 0,0-3-1 16,3-2-2-16,2 0 1 0,-8 0 1 0,14-3-2 0,-9-1 4 16,3-1 4-16,-3 0-11 0,5-2 5 15,-1-4-5-15,0 2 4 0,-4 0-3 0,4-3 2 16,-5 2 0-16,1-2 5 0,-2 0-5 0,-3-3 0 15,0 3 3-15,0-1-4 0,0 2 5 0,-3-1-4 0,-4 4-1 16,1-3 5-16,-1 1-4 0,-3 4-10 0,-1 1-24 16,-3 1-24-16,1 4-31 0,1 0-34 0,0 3-29 15,-1-3-147-15,-2 2-324 0,3 2 144 16</inkml:trace>
  <inkml:trace contextRef="#ctx0" brushRef="#br0" timeOffset="201837.267">15762 13706 42 0,'0'0'82'0,"0"0"-5"0,0 0 7 0,0 0-23 16,0 0-1-16,0 0-6 0,0 0-19 0,0 0 14 15,0 0-8-15,0 0 0 0,0 0 5 0,0 0 0 16,0 0-1-16,0 0 0 0,0 0 0 0,0 0-6 16,0 0-4-16,0 0 0 0,-7 3 0 0,7-3-4 15,0 0-7-15,0 0-4 0,0 0 0 0,0 0 10 16,0 0 2-16,0 0 0 0,0 0-1 0,12 5-3 15,-12-5 6-15,5 2-1 0,1 0-5 0,-6-2 4 16,11 0-2-16,-5 0-10 0,0 3 5 0,1-2-1 16,-1-1-3-16,2 1 1 0,-1-1-4 0,0-1 1 15,-7 1 5-15,15 0-6 0,-7 1-3 0,-1-2 0 16,-1 1-2-16,2-1-8 0,-3 1 8 0,2-3-1 16,1 3-7-16,0-2-1 0,-3 2 1 0,2-2 4 0,-1 0-5 15,-2 1-3-15,-4 1 5 0,10-3-6 16,-7 0 6-16,-3 3-3 0,6-1 0 0,-6 1-2 15,8 0-3-15,-4-3-6 0,-4 3-5 0,0 0-10 16,4-4-5-16,-4 4-15 0,2-2-26 0,-2 2-29 0,0 0-43 16,0 0-74-16,0 0-233 0,-10-4 104 0</inkml:trace>
  <inkml:trace contextRef="#ctx0" brushRef="#br0" timeOffset="202459.74">15024 13691 62 0,'0'0'114'0,"0"-4"-17"0,0 4-10 0,0 0-7 16,0 0-14-16,0 0-1 0,5-4-16 0,-5 4 18 15,0 0-19-15,0 0-3 0,0 0-10 0,0 0 3 16,0 0 0-16,-4082 0 5 0,8164 0 12 0,-4082 0-1 16,0 0-8-16,0 0 1 0,9 9 1 0,-8-5 1 0,-1 1 2 15,3 0-6-15,-2 2-2 0,2 2-3 0,-2-1 1 16,-1 2-4-16,0 1-1 0,2 2-2 16,0 2-1-16,-2 0-3 0,0-2 1 0,0-2-2 15,1 1-8-15,-1 2 3 0,0-4-11 0,3 2 4 0,-3-3 2 16,0 0-8-16,1 0 2 0,-1-2-10 0,0-1-8 15,4 0-18-15,-3-1-8 0,-1-1-16 16,0 1-4-16,0-5-19 0,0 3-9 0,0-3-6 16,3 4-19-16,-3-4-115 0,0 0-236 0,0 0 105 0</inkml:trace>
  <inkml:trace contextRef="#ctx0" brushRef="#br0" timeOffset="203321.478">15175 13690 43 0,'7'-3'118'0,"-3"0"-3"0,2 2-12 0,-1-2-13 16,2 1-6-16,2 1-12 0,-2-1-1 0,-1 2-8 15,-6 0-5-15,13 0-8 0,-7 0-5 0,-6 0 1 16,10 3-2-16,-6-2-1 0,0 2 3 0,0-1-5 16,-4 1 1-16,0 4 2 0,0-2-8 0,0 0 0 15,-3 0 2-15,2 2-8 0,-3 0-5 0,-1 0-5 16,0 2 1-16,-5 2-2 0,3-2 2 0,1-1-2 16,2-3-2-16,0 0 0 0,-4 2-10 0,2-5-6 15,4 3 14-15,-1 0-4 0,-2 1-8 0,3-3 2 16,0 0-2-16,0-1-8 0,2-2-3 0,-6 2-9 15,6-2 6-15,0 0 3 0,-2 4-4 0,2-4 8 16,0 0 0-16,10 2 0 0,-6 0-5 0,-4-2 5 16,12-4-2-16,-5 3 1 0,2-2 6 0,1 2-7 15,3 0 1-15,-3-1 5 0,-1 2-11 0,4-1 2 0,-4 2-1 16,3-2-4-16,-1 2 4 0,-3 2-4 0,-3-1 4 16,-1 2-10-16,0-1 6 0,3-1-5 15,-4-1 7-15,-3 3-14 0,2-1 10 0,-4 1 15 16,2-4-6-16,-3 11 3 0,-1-5-2 0,-1-2-7 0,-1 0 9 15,-1 3 2-15,1-2-1 0,1 0 6 0,-5 2 4 16,1-5 4-16,-3 5-8 0,2-2 1 0,1-1 6 16,0 1 3-16,-1 0-13 0,1-2 6 0,3 0 3 15,0-1 2-15,0 1-10 0,2-2 5 0,-1 2 3 16,5-3-12-16,-6 0-1 0,6 0 2 0,-3 3-17 16,-4079-3 6-16,8164 0-2 0,-4082 0 2 0,0 0 5 15,0 0-5-15,7-12-5 0,-2 6-1 16,3-1-3-16,0 0 0 0,1-3-3 0,0 3 8 0,5-5-9 15,-1 1 6-15,1 1 4 0,-1 0 7 0,0-2-8 16,-1-1 6-16,0 3 6 0,1-2-8 0,-6 5 5 16,0 0 1-16,-1 0-3 0,3 2 1 0,-4 2 11 15,-1-3 2-15,0 2 2 0,-1 3 6 0,-1-2 10 16,-2 3-7-16,0 0 1 0,0 0 9 0,0 0 3 16,0 0-5-16,0 0 5 0,1 12 3 0,-2-7 5 15,0 0-4-15,-2 2 3 0,2 0-3 0,-2 1 2 16,2 3-2-16,0-5-2 0,0 2-2 0,-2-1 4 15,2 0-6-15,1 0-2 0,0 0-5 0,0-1-2 16,0-1-4-16,1-1 2 0,0 1-3 0,1-1 0 16,-1-1 1-16,1-1-2 0,4 0-3 0,-6-2-2 15,10 0-3-15,-10 0 5 0,11-4 4 0,-4-1-7 16,3-2 2-16,-3 2-2 0,2-5 2 0,2 0-3 16,0 1-2-16,-2-3-9 0,0 4 13 0,0-4 8 15,-4 2 0-15,0-2 8 0,-2 3 9 0,-3-2 4 16,4 3 2-16,-8-2 6 0,4 3 0 0,-3 2-6 15,-2 0-7-15,-3 1-14 0,-6 1-38 0,2 2-45 16,-5 2-61-16,-10 3-172 0,5 1-324 0,-7 2 144 16</inkml:trace>
  <inkml:trace contextRef="#ctx0" brushRef="#br0" timeOffset="204992.137">15718 13043 78 0,'0'0'82'0,"0"0"-4"16,0 0-4-16,0 0-2 0,0 0 0 0,0 0-2 16,0 0-2-16,0 0-8 0,0 0 0 0,-10-6-6 15,10 6-1-15,0 0-12 0,0 0-8 0,0 0-2 16,0 0-1-16,0 0-3 0,0 0-1 0,0 0-6 15,0 0 7-15,0 0-14 0,0 0 2 0,0 0 6 16,0 0 3-16,0 0-2 0,0 0 0 0,0 0 5 16,19-4-1-16,-14 4 1 0,-5 0 4 0,13-2 2 15,-5 0-5-15,-1 2-4 0,2-1 8 0,0-1-3 16,2-1-1-16,0 0 2 0,-1 0 0 0,2 2-3 16,0 1-3-16,-1-1 0 0,1 0-7 0,-1-1 1 15,1 1-1-15,-2 1 0 0,2-2-6 0,-3 2 4 16,-3 0-3-16,3-2-1 0,-1 1-1 0,-8 1-3 0,9 0 2 15,-9 0-4-15,10 0-2 0,-10 0 5 0,7 0-4 16,-7 0 3-16,0 0-2 0,5 1 2 0,-5-1 0 16,0 0-4-16,0 0-5 0,0 0-16 15,0 0-13-15,0 0-18 0,0 0-28 0,0 0-26 0,0 0-30 16,0 0-97-16,0 0-247 0,0 0 110 0</inkml:trace>
  <inkml:trace contextRef="#ctx0" brushRef="#br0" timeOffset="205775.555">15131 12988 74 0,'0'0'115'0,"-2"-3"-6"0,2 3-8 0,0 0-13 15,0 0-4-15,0-5 3 0,0 5-15 0,0 0 6 16,0 0-2-16,0-4 0 0,0 4 0 0,0 0-3 0,0 0 4 16,0 0-4-16,0 0-1 0,0 0-9 0,0-5 0 15,0 5-3-15,0 0-9 0,0 0-1 0,0 0-4 16,0 0-10-16,0 0-3 0,0 0-4 0,0 0-2 16,0 0-1-16,-4 14 0 0,4-10-6 0,-1 2-1 15,1-1-2-15,-2 4 3 0,2-2-7 0,-2 3-1 16,2 2 2-16,-4-1-5 0,7 1 0 0,-6-1-1 15,2 1 0-15,0 1-1 0,-2 3-3 0,1-3-1 16,2-2 6-16,0-1-4 0,0 2 0 0,-2-4-1 16,2 3 1-16,-1-5-2 0,1 1-3 0,-1 0 2 15,1 0 1-15,1 0-5 0,-1-2 4 0,0 0-4 16,0-2-4-16,-1 2-14 0,2-1-9 0,-1-4-10 16,0 5-27-16,0-2-12 0,0-3-16 0,0 0-23 15,1 5-21-15,-1-5-105 0,0 0-261 0,0 0 116 16</inkml:trace>
  <inkml:trace contextRef="#ctx0" brushRef="#br0" timeOffset="206198.668">15295 13016 50 0,'0'0'138'0,"-1"-2"-10"16,1 2-15-16,0 0-7 0,0 0-13 0,0 0-23 0,0 0 8 16,0 0-14-16,0 0 2 0,0 0-10 15,0 0-5-15,0 0-10 0,0 0 5 0,-5 12-4 16,5-9 0-16,-3 4-10 0,2 0-5 0,-2 1-3 16,3-1-1-16,-4 3 1 0,3 0-3 0,-3-1-4 0,-2 0 2 15,2 3-7-15,0-4 3 0,0 3-6 16,3-3-11-16,-3 2 13 0,4-3 0 0,-4 3-4 15,3-3-2-15,-1-2 10 0,2 0-11 0,-4 0 2 16,4 1-1-16,4-3-3 0,-2 2 2 0,-2-3-7 0,4 1 7 16,-3-1-3-16,-1-2 0 0,4 3-6 0,-4-3 4 15,5 0 8-15,-5 0-5 0,8 2 3 0,-8-2 0 16,10-2-3-16,-7-1 0 0,3 2 0 0,-2-3 3 16,1 2-4-16,3 0 0 0,-3-1 1 0,2 0-8 15,0-1 7-15,-2 1-2 0,3-1 1 0,-3 3-17 16,2-1-1-16,-1-1-15 0,0 2-6 0,1-4-7 15,0 2-6-15,-3 3-11 0,1-3-8 0,-1 1-14 16,3 2-7-16,-7 0-72 0,7-2-178 0,-7 2 78 16</inkml:trace>
  <inkml:trace contextRef="#ctx0" brushRef="#br0" timeOffset="206459.633">15366 13109 45 0,'0'0'109'16,"0"0"-7"-16,0-8 8 0,0 8-3 0,0 0-3 15,-1-2-6-15,1 2 2 0,0 0-5 0,0 0-15 16,0 0-3-16,0 0-8 0,0 0-4 0,0 0-7 16,-5 14-6-16,4-9-8 0,0 4-5 0,-2 1 2 0,1 0-10 15,-1 2 4-15,3-2-9 0,-3 2-1 16,2 0 5-16,2 0-13 0,-3 1 5 0,1 3-7 15,1-4-18-15,-2 1-17 0,0-4-28 0,2 3-2 16,0 0-16-16,0-2-15 0,0-3-18 0,0-1-22 16,0 2-64-16,0-3-201 0,0-1 90 0</inkml:trace>
  <inkml:trace contextRef="#ctx0" brushRef="#br0" timeOffset="206802.482">15442 13101 76 0,'0'0'171'0,"0"0"-13"0,0 0-26 0,0 0-11 0,0 0-15 16,-4 13-9-16,2-9-10 0,2 4-10 0,0-2-3 16,0 2-10-16,2 0-6 0,-2 1-4 15,4-1-12-15,-4 3-2 0,1-5-4 0,3 1 2 0,-3 0-5 16,1-3-6-16,1 1-6 0,1 0 1 0,0 0-3 15,-4-3-3-15,5 1 0 0,-1-2 6 16,-4-1-14-16,9-1 4 0,-3-3-1 0,-2 0 3 16,4 0-7-16,-4-5-4 0,6 3 4 0,-1-4 2 0,-1 0-3 15,-2-1 3-15,-1-1 1 0,0 2-7 0,0-2 2 16,-1 0 4-16,-3 2 7 0,1 0-3 16,-4-2 8-16,-1 3 2 0,1 4 0 0,-3-2-5 15,-2 2 8-15,-1 1-18 0,-2 3-6 0,-4 2-17 0,-3 6-21 16,-1 0-22-16,-4 0-42 0,4 5-51 0,-6 0-101 15,1 0-273-15,5-1 121 0</inkml:trace>
  <inkml:trace contextRef="#ctx0" brushRef="#br0" timeOffset="208406.103">15737 12189 23 0,'0'0'69'0,"0"3"-10"0,0-3-8 0,0 0-1 16,0 0-1-16,0 0-7 0,0 0 3 0,0 6-8 15,0-6-4-15,0 0 4 0,0 0 0 0,0 0-1 16,0 0-4-16,3 3 2 0,-3-3 0 0,0 0 0 16,0 0 4-16,0 0-10 0,0 0 7 0,-3 4-8 15,3-4 10-15,0 0-9 0,-2 4-1 0,2-4-6 16,-3 4 9-16,3-4-7 0,0 0-6 0,0 0-3 16,0 0-6-16,0 5 1 0,0-5 3 0,0 0 10 15,0 0-14-15,0 4 0 0,0-4-1 0,0 0-1 16,0 0-1-16,0 0 6 0,3 3-5 0,-3-3-2 15,2 3 11-15,-2-3 0 0,0 0 0 0,3 4 2 0,-3-4 0 16,4 3 6-16,-2-3-8 0,-2 0 7 0,11 1-2 16,-8 0 1-16,-3-1-3 0,12 0 3 0,-3 0 2 15,1-1-1-15,-1 0-3 0,-1 1-1 16,2 0-1-16,0-2 1 0,-1-1-4 0,2 3-4 0,-2-2 3 16,2 0-2-16,-4 1-1 0,3-1-1 0,-1 1 0 15,-1 0-3-15,6-2 6 0,-6 3-4 16,2-2-5-16,-1 0 5 0,1-2 0 0,-1 0-3 15,2 3-3-15,-3 0-1 0,-1-2 3 0,0 0-3 0,1 3 6 16,0 0-2-16,-3-1-2 0,-1-2 0 0,1 1-4 16,-5 2 2-16,8-1 1 0,-8 1-3 0,6 0 2 15,-6 0 1-15,0 0 0 0,0 0 1 0,6-2 0 16,-6 2 2-16,0 0-4 0,0 0 5 0,0 0 1 16,5 0-3-16,-5 0-5 0,0 0-4 0,0 0-21 15,0 0-44-15,0 0-45 0,0 0-126 0,0 0-259 16,0 0 115-16</inkml:trace>
  <inkml:trace contextRef="#ctx0" brushRef="#br0" timeOffset="209172.15">15147 12230 62 0,'0'0'104'15,"3"-4"-11"-15,-3 4-12 0,3-4-7 0,-3 4-6 16,3-3-4-16,-2 0-14 0,-1 3 3 0,0 0-7 15,3-5-2-15,-3 5-11 0,3-3 0 0,-3 3-1 16,0 0-2-16,3-4 1 0,-3 4-6 0,3-3-1 16,-3 3 3-16,5-4 2 0,-5 4 2 0,1-5-5 15,-1 5 3-15,0 0 5 0,3-1-1 0,-3 1 3 16,0 0 2-16,0 0 0 0,4-2 2 0,-4 2-4 16,0 0-2-16,0 0 3 0,0 0 0 0,0 0 1 15,0 0-5-15,0 0-5 0,0 0 2 0,0 0 2 16,2 9 1-16,-2-4-1 0,-4 0-4 0,2 2 5 15,2 3-4-15,-3 0 1 0,2 0 1 0,-2 0-2 16,1 5-2-16,-1 2-2 0,2 0 0 0,-1-1-4 16,-1-5 4-16,1 5-7 0,0 0-2 0,-1-4-2 15,3-2 0-15,0 2-5 0,0-2 3 0,0 0 2 0,0-1-6 16,1 2 0-16,-1-5-1 0,0 1-3 16,0-2-7-16,2 0-10 0,-2-1-14 0,0 3-8 15,0-7-11-15,0 4-10 0,0-2-15 0,0-2-14 16,0 0-6-16,0 0-13 0,0 0-23 0,0 0-115 0,0 0-261 15,0 0 116-15</inkml:trace>
  <inkml:trace contextRef="#ctx0" brushRef="#br0" timeOffset="209556.468">15305 12255 163 0,'0'0'169'0,"4"-2"-12"0,-4 2-19 15,0 0-11-15,0 0-11 0,0 0-13 0,0 0-10 16,0 0-11-16,0 0-8 0,-4 12-8 0,3-8-4 16,-2-1-8-16,0 1-3 0,0 1-7 0,-2 0-7 15,5-2 3-15,-1 1-5 0,-3 2-5 0,1-1-8 16,1-1 1-16,0 0-1 0,1 2-7 0,1-2-2 16,0-1-1-16,0-3-1 0,0 6-2 0,1 0-2 15,1-4-1-15,0 1-3 0,2 1 0 0,0-2-4 16,1-2 5-16,4 3-6 0,-4-1 0 0,6 1-2 15,-4 0 2-15,2-2-3 0,1 0 0 0,-1 1-2 16,0-1-2-16,-1 0-2 0,-1 2 4 0,0-2 2 16,0 1-4-16,0 0 4 0,-3 0-1 0,1 1 3 15,-1-1-3-15,-2 3 2 0,1-3 3 0,-3 4-4 16,0-2-1-16,0 1 5 0,-3-2 5 0,3 3-4 16,-6-2 4-16,2 1-2 0,-3 0 3 0,2 0-4 0,-3 1-1 15,0-1-4-15,-1 2-7 0,-3-1-10 16,3-2-19-16,0 0-17 0,1 0-19 0,-2 0-17 15,3-2-31-15,-1-2-89 0,-2 0-230 0,-3 0 101 16</inkml:trace>
  <inkml:trace contextRef="#ctx0" brushRef="#br0" timeOffset="210043.751">15347 12235 61 0,'0'0'140'0,"0"0"-9"0,0 0-13 15,0 0-11-15,11 2-15 0,-6-1-9 0,-5-1-8 16,9 3 1-16,-4 0-14 0,0-2-7 0,1 1 0 16,2-1-5-16,-3-1-10 0,3 2-1 15,-2-1-10-15,-1 2-3 0,4 0 3 0,-4-1-8 0,3 1-1 16,-3-1 1-16,-2 0-6 0,4 1 0 0,-3 0-4 15,3 0 5-15,-1 1-1 0,-2 0-7 0,-3 0 7 16,5 0-1-16,-2 1 8 0,0 0-1 0,-3-1-1 16,3 1 3-16,-1 2 0 0,1-2-4 0,-3 2-5 15,0 1 4-15,3 1-3 0,-4-2 1 0,4 3-1 16,-3-2-5-16,0 1 5 0,1-3-5 0,-1 3-2 16,-1-2-3-16,1 1 1 0,-1-3 0 0,4 1 0 15,-4-1-1-15,0 1 2 0,1-2-2 0,-1 1-5 16,0-5 6-16,0 5-2 0,0-5 2 0,2 4-3 15,-2-4 5-15,0 0 2 0,0 0-2 0,0 0-2 16,0 0 1-16,11-11 0 0,-6 5 0 0,0-1 1 0,0 0-3 16,-2 0 4-16,1-3 0 0,0 1 4 0,-2-2 7 15,2 0 1-15,0-1 3 0,-3-4 10 16,2-1 7-16,-3 8 8 0,-2-3 3 0,0-2 0 16,-3 3 1-16,1 0-4 0,-1 0-1 0,-5 1-6 0,3 3-3 15,-4 1-20-15,-1 1-31 0,-2 0-43 16,-2 1-74-16,-5 5-90 0,1-1-110 0,1 3-357 15,-2-1 159-15</inkml:trace>
  <inkml:trace contextRef="#ctx0" brushRef="#br0" timeOffset="211650.053">15791 11386 38 0,'0'0'113'0,"0"0"-20"0,0 0-7 16,0 0-4-16,0 0-10 0,0 0-12 0,0 0 2 15,0 0-11-15,0 0-5 0,0 0-3 0,5 3-1 0,-5-3-9 16,0 0 4-16,4 1-9 0,-4-1 0 16,4 3 0-16,-4-3 4 0,4 3 3 0,-4-3-4 15,3 1-2-15,-3-1-1 0,9 0 5 0,-9 0 4 0,7 1-10 16,-4 2-3-16,-3-3 5 0,8 1-4 0,-4 0 0 15,5-1-2-15,-3 2-1 0,1 0 1 0,-1 1-1 16,4-3-1-16,-3 0 0 0,0 0 4 16,5 2-7-16,-1-4 0 0,-3 4 7 0,1-4-3 0,0 2-2 15,1 0 2-15,-1 0-1 0,-1-2-3 0,-2 2 0 16,-6 0-3-16,14 0 1 0,-9 0 0 0,3-1 0 16,-8 1-6-16,10 0 1 0,-5-2-1 0,-1 2-3 15,-4 0 1-15,0 0-3 0,0 0 4 0,11 0 1 16,-11 0-1-16,0 0 6 0,0 0 2 0,6 0 1 15,-6 0 5-15,0 0-5 0,4-2-2 0,-4 2 0 16,0 0-3-16,0 0 4 0,0 0-3 0,5-1-2 16,-5 1-2-16,0 0 2 0,0 0-1 0,0 0-5 15,0 0-1-15,0 0 1 0,0 0-6 0,0 0 5 16,0 0-2-16,0 0-11 0,0 0-12 0,4 3-12 0,-4-3-26 16,0 0-9-16,0 0-23 0,0 0-13 15,0 0-25-15,0 0-124 0,0 0-272 0,0 0 120 16</inkml:trace>
  <inkml:trace contextRef="#ctx0" brushRef="#br0" timeOffset="212578.08">15246 11423 95 0,'-1'-4'124'0,"1"4"-16"15,-2-2-7-15,2 2-14 0,0 0-6 0,0 0-8 16,0 0-12-16,0 0 6 0,0 0 3 0,0 0-6 15,-4-5-1-15,4 5-7 0,0 0 1 0,0 0 1 0,-3-2-1 16,3 2-3-16,0 0-3 0,0 0 2 0,0 0-3 16,-1-5 3-16,1 5-8 0,0 0-2 15,0-4 0-15,0 4 2 0,0 0-5 0,0 0-4 0,0 0 2 16,-5-4-3-16,5 4 0 0,0 0-6 0,-3-1-1 16,3 1 2-16,0 0-4 0,0 0-6 0,-1-6-1 15,1 6-1-15,0 0-4 0,-4-4 0 16,4 4 0-16,0 0-2 0,-2-2 0 0,2 2-2 0,0 0 1 15,0 0-8-15,-2-5 2 0,2 5-1 0,0 0 2 16,-4-4 1-16,4 4-6 0,0 0 4 0,-1-4-2 16,1 4 0-16,0 0 3 0,0 0-4 0,0 0-2 15,0 0-1-15,0 0 3 0,0 0 1 0,0 0-4 16,0 0 4-16,0 0 0 0,-3-4-3 0,3 4-3 16,0 0-1-16,0 0 4 0,0 0-7 0,0 0 4 15,0 0 0-15,0 0-2 0,0 0 5 0,0 12-1 16,-2-6 1-16,2-1 0 0,0 1 0 0,0 0 3 15,0 5-6-15,-2-1 0 0,2 3 3 0,-2-1-2 16,4 0 4-16,0 3-4 0,-2 2-3 0,0-1 7 16,-2 2 0-16,2-1-2 0,-2 0 2 0,0-5-3 15,1 1 3-15,1-1-2 0,-2-1 0 0,2 0 1 16,0 0-3-16,0-1 2 0,0-3-4 0,0-1 6 16,0 0-4-16,0-1-1 0,2-1 2 0,-4 0 2 0,2-4-2 15,3 7 0-15,-3-5 3 0,0-2-1 0,-3 4 1 16,3-4-1-16,0 0-6 0,2 5-8 15,-2-5 2-15,0 0-17 0,0 0-24 0,0 0-19 0,0 0-18 16,0 0-26-16,1-14-19 0,0 8-134 0,0 0-289 16,-2-3 128-16</inkml:trace>
  <inkml:trace contextRef="#ctx0" brushRef="#br0" timeOffset="213091.708">15383 11412 5 0,'0'0'143'0,"0"0"-19"0,0 0-13 15,0 0-13-15,0 0-11 0,0 0-5 0,0 0-15 16,0 0 1-16,0 0 1 0,0 0-5 0,0 0-2 15,0 0 0-15,0 0 2 0,0 0-5 0,0 0 1 16,-6 13-8-16,3-7-3 0,-1 2-3 0,0 1 3 16,1 3-9-16,-2 0-3 0,0 3 2 0,2-5-3 15,-1 4-3-15,0 4-4 0,2-4-5 0,0 3 0 0,0-2-2 16,2-4 1-16,1 1-3 0,-1 1-8 16,1 0 2-16,1-2-3 0,-2-2 0 0,5 1-2 15,-3 0-1-15,1-2 0 0,2 1-1 0,0-3-2 16,0-1-4-16,0 0-5 0,1 0 6 0,-2-2-7 0,2-3 3 15,1 5-1-15,-2-5-2 0,-5 0 0 0,12-5 2 16,-3 5-1-16,-1-2-1 0,-1 0 3 16,-3-2-3-16,5-3-1 0,-6 2 6 0,4 0-2 15,-3 0 0-15,0 0 2 0,-1-1-2 0,-1 0-3 0,-2 1 6 16,4-1-5-16,-4 2 4 0,-3-2 5 0,3 2 1 16,0-1 6-16,-1 1 2 0,-3 1 2 0,4 3 2 15,-5-6 3-15,1 4-3 0,-3-2-5 0,7 4 2 16,-7 0 0-16,7 0-2 0,-9 0-3 0,2 5-3 15,-1-1 2-15,2-3-4 0,-1 4 0 0,2 0-20 16,-1 1-8-16,-1-1-25 0,2-1-23 0,1 3-15 16,1-3-27-16,0 1-10 0,2 2-127 0,-1-4-270 15,1-1 120-15</inkml:trace>
  <inkml:trace contextRef="#ctx0" brushRef="#br0" timeOffset="213472.047">15593 11521 86 0,'0'0'148'16,"0"0"-14"-16,0 0-10 0,-3 14-17 0,2-7-11 0,1-2-6 15,-1 6-7-15,1-4-12 0,-2 3-2 16,4 0-5-16,-4 1-7 0,2-2-1 0,0-1-7 15,-1 1-3-15,2 1-7 0,1-1-3 0,-2-3-1 16,0 1-7-16,0-1-2 0,1 1-1 0,-1-3-4 0,1 1-4 16,0-1-1-16,2-1 2 0,0-1 3 0,-1 0-1 15,-2-2-3-15,0 0 0 0,0 0-2 0,17-7-4 16,-13 2 0-16,2-1 2 0,1-1-1 16,1-2-2-16,-1 0 2 0,-1 0-7 0,-1-2-1 0,0 2 2 15,-1-3 1-15,0 2-2 0,-4-1 2 0,2 1 6 16,-2 1-5-16,-2-1 1 0,2 0 4 0,-4 2 3 15,-1-1 9-15,1 1 4 0,-4 4-9 0,3-1-2 16,-2 0-3-16,-3 3-5 0,-1 0-12 0,0-1-23 16,-2 6-28-16,3-2-35 0,-3 1-41 0,3 4-141 15,-2-1-291-15,1-1 130 0</inkml:trace>
  <inkml:trace contextRef="#ctx0" brushRef="#br0" timeOffset="-214677.951">15820 10727 16 0,'0'0'48'0,"0"0"-1"0,0 0-6 16,0 0 5-16,0 0-5 0,0 0 4 0,0 0-2 15,0 0 7-15,0 0 1 0,0 0 3 0,0 0 6 16,0 0-4-16,0 0 3 0,0 0-1 0,0 0 0 15,1-14-5-15,-1 14-7 0,0 0-3 0,0 0-3 16,0 0 3-16,0 0 1 0,0 0-3 0,0 0-4 16,0 0-2-16,0 0 0 0,0 0-1 0,0 0-1 0,0 0-7 15,0 0 4-15,0 0 3 0,0 0-2 0,0 0 4 16,0 0-6-16,0 0-6 0,0 0-1 16,0 0 3-16,0 0-1 0,0 0-4 0,1-3 1 0,-1 3-6 15,-1-4-6-15,1 4 0 0,0-6 1 0,0 6-4 16,1-6 4-16,-1 6-4 0,2-5 4 0,-1 2 2 15,-1-1-5-15,0 4-3 0,2-5 0 0,-2 5 1 16,2-5 1-16,-2 5 0 0,1-3-7 0,-1 3 4 16,0 0 0-16,4-2 1 0,-4 2-2 0,0 0 1 15,0 0 4-15,0 0-6 0,0 0-1 0,0 0-6 16,0 0 3-16,0 0 4 0,0 0 4 0,0 0-5 16,0 0 0-16,0 0-6 0,0-5 9 0,0 5-4 15,0 0 1-15,0 0 4 0,0 0-3 0,0 0-7 16,0 0 5-16,0 0-1 0,0 0 5 0,0 0-3 15,0 0-2-15,0 0 5 0,0 0 0 0,0 0-2 16,0 0 2-16,0 0-3 0,8 7 1 0,-8-7-2 16,6 3-2-16,-6-3-2 0,4 2-2 0,-4-2 8 15,5 2 2-15,-1-1-1 0,-1 1-1 0,1 1 1 0,0-2 1 16,4 1 1-16,-5-1-4 0,-3-1 4 16,15 0-4-16,-11 0-5 0,5 0 5 0,-3 0 5 15,2 0-10-15,-1 0 8 0,4 0-2 0,-2 0-2 0,-1 0 2 16,-1 0 1-16,2-1-2 0,-2 1 1 0,3-2-1 15,-3 1-1-15,0 1 4 0,-7 0-2 0,9-1 3 16,-4-1-3-16,-5 2-2 0,10-1 1 0,-10 1 0 16,9 0 0-16,-9 0-2 0,6-1 4 0,-6 1-1 15,7 0-4-15,-7 0 2 0,7-3 0 0,-4 3 5 16,-3 0-3-16,8-2-8 0,-6-1 2 0,-2 3 5 16,0 0-3-16,9 0 6 0,-9 0 6 0,0 0-7 15,5-2 0-15,-5 2-2 0,0 0 1 0,0 0-21 16,0 0 23-16,0 0 2 0,0 0-2 0,0 0-11 15,0 0-21-15,0 0-23 0,0 0-19 0,0 0-43 16,-10 9-129-16,4-9-261 0,-2 2 116 0</inkml:trace>
  <inkml:trace contextRef="#ctx0" brushRef="#br0" timeOffset="-213933.296">15146 10551 60 0,'0'0'89'0,"0"0"-4"0,0 0-11 0,0 0 6 0,0 0-4 16,0 0 3-16,0 0-1 0,0 0 4 0,0 0-4 16,0 0 2-16,6 12-12 0,-6-7 1 0,1 1-1 15,-1-1-5-15,0 1-4 0,1 3 2 0,2-2-5 16,-3 4-8-16,1-1 1 0,1-1-6 0,0 3-5 15,1 0-8-15,-2 0-3 0,-1-1 5 0,1 3-6 16,1-5-4-16,0 2 1 0,-1 1 0 0,-1-4-5 16,2 3 1-16,-1-2-4 0,-1-1-4 0,1-1-2 15,-1-2 0-15,2 1 0 0,-2 0-4 0,2-1 2 16,-2-1 2-16,0-3-3 0,2 3 1 0,-2-4 0 16,-2 5-2-16,2-5-4 0,0 7 2 0,0-3-2 15,0-4 5-15,0 5-3 0,0-5-4 0,-2 5-12 16,2-5-12-16,0 3-10 0,0-3-18 0,0 0-2 15,2 5-34-15,-2-5-18 0,0 0-36 0,0 0-74 16,0 0-233-16,0 0 104 0</inkml:trace>
  <inkml:trace contextRef="#ctx0" brushRef="#br0" timeOffset="-213408.676">15280 10600 36 0,'0'0'101'0,"0"0"-5"0,0 0-11 0,0 0-8 15,0 0-2-15,0 0-12 0,0 0-5 0,15 5-1 16,-15-5-7-16,10 0 7 0,-6 1-7 0,-4-1-3 15,9-1-8-15,-9 1-1 0,15 0-1 0,-10-1-4 16,3-1-2-16,-1 2-3 0,0-2-2 0,2 2-1 16,-1-3-1-16,-2 3 0 0,4 0-7 0,-3-3-1 15,-1 3 1-15,5-5-1 0,-3 4-3 0,-3-2-2 16,1 0 1-16,0 1-2 0,2 1-7 0,-1 0 7 0,-3 0-4 16,-4 1-4-16,9-3 7 0,-5 1-1 15,-4 2 2-15,0 0 3 0,5-2 10 0,-5 2 0 16,0 0 5-16,0 0 4 0,0 0 2 0,6-2-1 0,-6 2-4 15,0 0 1-15,0 0-1 0,0 0 0 0,0 0-8 16,0 0-1-16,0 0-1 0,0 10-1 0,0-10-3 16,-5 7-2-16,4 0-2 0,-3-2 3 15,4 3-3-15,-4 1-2 0,3-2 1 0,1 6-1 0,-4 3-6 16,4-5 6-16,-5 2-4 0,3 5 0 0,0 0-1 16,1-1-1-16,-2 0-1 0,0-1 0 15,3-4 1-15,-3 4 1 0,3-6-2 0,0-1 3 0,0 3-1 16,0-5-4-16,0 1-2 0,0-3 2 0,0 0-12 15,1 0-5-15,-1-1-16 0,0-4-10 0,0 8-6 16,0-8-6-16,2 3-10 0,-2-3-14 0,0 0-15 16,0 0-19-16,0 0-101 0,0 0-230 0,0 0 102 15</inkml:trace>
  <inkml:trace contextRef="#ctx0" brushRef="#br0" timeOffset="-212912.628">15360 10730 26 0,'0'0'94'15,"0"0"-15"-15,0 0-2 0,0 0-8 0,0 0-3 16,20 5-3-16,-14-3-10 0,1-2 3 0,0-2-9 16,0 4-1-16,3-4-12 0,2 0 0 0,-3 1-2 15,3-1-3-15,-1 1 4 0,2-1-4 0,1-1-11 0,-4-3 4 16,3 1-1-16,0 2-3 0,-3-4-1 15,4 3-5-15,-2-2 5 0,-3 2-4 0,1-3-5 16,-1 2-2-16,-2 2-3 0,-1 1 10 0,0-2-6 0,-1 1 0 16,-1 2 1-16,-2-3-2 0,1 4 3 0,-3 0 12 15,6-3 2-15,-6 3 7 0,0 0 3 16,0 0 7-16,0 0-6 0,0 0 2 0,0 0-2 16,0 0-3-16,0 0-4 0,0 0-1 0,-1 12 0 0,-4-7-4 15,5 2 9-15,-3-2-9 0,-1 5 3 0,3 0-7 16,-3-5 3-16,2 6-2 0,-2-3 0 0,2 3 0 15,0-3-6-15,1 0 2 0,0-1-3 0,1 0-3 16,0 0 1-16,0-1-1 0,0-1-2 0,1-1-4 16,0 0-1-16,1 0 0 0,-2 0 4 0,0-4 0 15,4 5 1-15,-4-5 2 0,7 0-5 0,-7 0 1 16,8 0 2-16,-3-5-3 0,1 1 1 0,-2-1 0 16,2-1 0-16,-2 1 0 0,2-2 1 0,2 0-4 15,-3-4-3-15,0 5 2 0,-2-1 4 0,2-2-3 16,-4 1 1-16,2 1-1 0,-3-1-1 0,0 3 6 15,-3-4-5-15,2 3 5 0,-4 0-8 0,1 3-2 16,-5-1-13-16,0 1-26 0,-4 2-44 0,-3-1-69 16,-2 2-98-16,-1 2-272 0,-2 1 120 0</inkml:trace>
  <inkml:trace contextRef="#ctx0" brushRef="#br0" timeOffset="-211245.658">15800 9840 28 0,'0'0'89'0,"0"0"-17"0,0 0-4 0,0 0-7 15,0 0-11-15,0 0-4 0,0 0-1 0,0 0-5 16,0 0-2-16,0 0-4 0,0 0 1 0,0 0 8 16,0 0-6-16,0 0-4 0,0 0-1 0,0 0 7 15,0 0-3-15,0 0-5 0,0 0 4 0,0 0-9 16,0 0 4-16,0 0 4 0,0 0-11 0,0 0 8 15,0 0-5-15,0 0-1 0,11 4 0 0,-11-4-6 16,4 3 5-16,-4-3 3 0,0 0-2 0,9 0-2 16,-9 0 6-16,10 0-1 0,-6 0-3 0,-4 0 7 15,13 0-7-15,-7 0 5 0,3-3-6 0,0 3-1 16,-1-1 0-16,1-2-1 0,1 1-2 0,1-1-2 16,1 1-2-16,-3 1 3 0,0-1-8 0,0 0 2 15,-3 0-2-15,1 2 0 0,0-1 0 0,-3-1-2 16,-4 2-1-16,7-1-2 0,-7 1 1 0,7 0-3 0,-7 0 7 15,7-1-6-15,-7 1 1 0,0 0-5 0,0 0 10 16,0 0-6-16,8 0 1 0,-8 0-4 0,0 0 2 16,0 0 0-16,0 0-3 0,0 0 1 15,0 0 4-15,0 0-7 0,0 0-11 0,6 1-27 0,-6-1-24 16,0 0-23-16,0 0-25 0,0 0-124 0,0 0-254 16,0 0 112-16</inkml:trace>
  <inkml:trace contextRef="#ctx0" brushRef="#br0" timeOffset="-210497.052">15171 9755 116 0,'0'0'117'0,"0"0"-10"15,0 0-9-15,0 0-16 0,0 0-7 0,0 0-6 16,0 0-4-16,0 0-2 0,-2-2-9 0,2 2 3 15,0 0-9-15,0 0-2 0,0 0 8 0,0 0 4 16,0 0 8-16,0 0 1 0,2 13-4 0,-1-7-2 16,1-2-5-16,-2 4 0 0,-2-1-3 0,2 5-2 15,-1 0-6-15,1-2-3 0,0 2 2 0,1 0-8 16,-2 0-1-16,-1 3-3 0,0-2-4 0,1 1 2 16,1 2-4-16,-3-6 2 0,3 2-4 0,-3 5 0 15,3-7-6-15,-3 3 2 0,0-4-4 0,1 2-2 16,0-5-3-16,0 1 3 0,1-2-4 0,0 0 0 0,1 2-2 15,-2-3 0-15,2 1 1 0,0-2 1 16,0-3-5-16,-1 5-2 0,1-5-1 0,0 0-2 16,-1 4 0-16,1-4-9 0,0 0-13 0,1 5-12 15,-1-5-15-15,0 0-9 0,1 3-11 0,-1-3-18 0,0 0-22 16,0 0-20-16,9-8-21 0,-6 4-87 0,-2-1-256 16,2 2 114-16</inkml:trace>
  <inkml:trace contextRef="#ctx0" brushRef="#br0" timeOffset="-209620.706">15442 9799 37 0,'-3'-7'116'0,"2"4"-7"0,1 3-7 0,0-7 1 16,-4 3-9-16,0 0-2 0,4 4-5 0,-3-3-8 15,-1 1-2-15,-2 0-5 0,6 2-6 0,-11 0-6 16,6-1-4-16,-1 1-1 0,-2 3 1 0,0-1-5 16,-1-1-5-16,2 4 1 0,-1 1-7 0,2-3 1 0,-1 2-6 15,1 2 3-15,0-2-13 0,1 0-2 0,0 2 0 16,2 0-4-16,-1 3-4 0,3-5 2 15,1 2 1-15,-3 1-2 0,3 0-5 0,3-2-1 16,-2 1-1-16,1 2 0 0,1-2-1 0,-1-3-2 0,4 2 1 16,-2-1-2-16,3-2 1 0,-2 1 1 15,3 2-4-15,1-1 2 0,0-3-2 0,0 0-1 16,1 0 5-16,0 3-4 0,-1-2 0 0,0 0-3 0,3-1 6 16,-5-2-6-16,-2 0-4 0,3 2 5 0,-8-2-3 15,12 0-8-15,-10 0 1 0,3 2 1 0,-1 1-4 16,0-1-8-16,-4-2-1 0,1 4-8 0,-1-4 4 15,0 8-13-15,-4-3 0 0,1-1-5 0,-4 1-1 16,3 1 4-16,-6 0 4 0,2 0 4 0,0 1-1 16,0-2 8-16,0 0 2 0,-3-1 20 0,2 2-9 15,0-4 5-15,2-1 11 0,2 1 2 0,0 0-2 16,-1-2 0-16,6 0 5 0,-13-2-5 0,12 0 1 16,-2 0 3-16,2-3-5 0,1 5 0 0,-1-8 3 15,2 1-1-15,-1-2 0 0,2-1-3 0,1 2 3 16,2 0-3-16,3-3-1 0,-3 3 3 0,3-4-3 15,-1 3 0-15,3 1 1 0,-2-4-2 0,1 3 6 16,4-3-5-16,-2 2-1 0,-3 0-1 0,0 1 2 16,3 2 1-16,-2 1-2 0,0-1-3 0,-3 2 4 0,0 0-3 15,1 0 0-15,-4 1 3 0,3 1 3 0,-2 1-7 16,2-1 8-16,-3 2-4 0,-3 1 2 0,0 0 7 16,8 0 1-16,-8 0 6 0,3 6 0 15,0-4 1-15,0 2 5 0,-1 0-4 0,-1 1 6 0,1 0-1 16,0 3-7-16,-2-1-2 0,3 0 0 0,-2 2-1 15,2 3 1-15,-3-2-1 0,0 0-3 0,2-1-3 16,-1-1-1-16,-1-1 5 0,3 0-6 0,-2 1 3 16,1-2-6-16,-1 1-1 0,3-1 2 0,-2-3-1 15,1 3 4-15,-2-3 5 0,4 1-8 0,-1 0 1 16,-4-4-2-16,6 1 1 0,-1-1-4 0,-5 0 1 16,12-5 0-16,-2 0-1 0,-2-3 2 0,-2 3 1 15,3 0-3-15,-3-5 2 0,2 3-2 0,-3-3 5 16,3 2-4-16,-3-2-4 0,-1 1 5 0,-2 0 0 15,1 1 1-15,-2-1 3 0,-1 1-5 0,3-2 5 16,-6 3-3-16,2 0-1 0,-2-2 4 0,0 3 1 16,0 1 3-16,-2 1-1 0,-4-3 5 0,3 4-1 15,-1 1 2-15,-1 0-6 0,-4 1-13 0,0-1-13 16,1 4-30-16,1-1-31 0,-3 1-42 0,-1 3-150 0,4-3-292 16,-3 0 129-16</inkml:trace>
  <inkml:trace contextRef="#ctx0" brushRef="#br0" timeOffset="-208410.544">15837 9089 21 0,'0'0'63'0,"0"0"-7"0,2-3-2 0,-2 3-6 16,0 0-3-16,0 0 3 0,0 0 2 0,0 0-7 0,0 0 10 16,3-4 1-16,-3 4-5 0,0 0-3 0,0 0 2 15,0 0-8-15,0 0-1 0,0 0 0 0,0 0-7 16,0 0-2-16,0 0-4 0,0 0-2 0,0 0-6 16,0 0 1-16,0 0-1 0,0 0-1 0,0 0 0 15,0 0 3-15,0 0-8 0,0 0-4 0,0 0 2 16,0 0 2-16,9 8-2 0,-9-8-1 0,2 3-4 15,0 1 10-15,-2-4-1 0,4 2-3 0,-4-2-1 16,5 0-4-16,-1 2-2 0,-4-2 4 0,7 1-1 16,-1-1-2-16,-6 0 5 0,11 0-6 0,-5 0-1 15,-6 0 2-15,14 0-1 0,-6-3-1 0,-2 1-2 16,0-1 1-16,2 3 6 0,1-1-6 0,-2-2-2 16,-1 2 2-16,2-1 0 0,-2 1-6 0,-6 1 5 15,10 0 3-15,-4-1-1 0,-3-2 5 0,-3 3-10 16,8 0 3-16,-8 0 1 0,0 0 0 0,6-1-2 15,-6 1 2-15,4-3 2 0,-4 3-4 0,0 0-3 16,0 0 6-16,7 0-23 0,-7 0-11 0,0 0-19 16,0 0-29-16,0 0-96 0,0 0-191 0,-15 7 85 15</inkml:trace>
  <inkml:trace contextRef="#ctx0" brushRef="#br0" timeOffset="-207259.45">15152 9086 3 0,'0'0'91'0,"0"0"-3"0,0 0-8 16,0 0-3-16,2-1-9 0,-2 1 5 0,0 0-8 16,0 0-2-16,0 0-4 0,0 0 0 0,0 0-3 15,0 0 2-15,0 0-3 0,0 0 3 0,0 0-11 16,0 0 2-16,0 0-3 0,0 0-2 0,0 0-1 15,0 0-3-15,0 0-7 0,0 0-2 0,0 0 0 16,0 0-4-16,-12 9-3 0,9-4 0 0,2-1-4 16,-2 3-6-16,-1-2 0 0,3 4 2 0,-1 2-3 0,0-1-4 15,1 0-1-15,1 2 1 0,0-2-1 0,-1 2-1 16,1 2-5-16,-2-4 6 0,0 2 3 16,4-1-5-16,0 0-3 0,-2-1 3 0,1-1-2 15,-1 1-3-15,1-1 1 0,1-4-1 0,-2 3 4 0,1-3-5 16,-1-1 1-16,0 1-1 0,1-2 0 0,0 1 0 15,1-1 5-15,-2-3-8 0,0 3 8 0,0-3 2 16,0 0-9-16,0 6 3 0,0-6-6 16,0 0 3-16,0 0-6 0,0 0-5 0,0 0-20 0,0 0-12 15,0 0-23-15,9-9-9 0,-8 4-35 0,-1 0-90 16,1 0-218-16,-1 1 96 0</inkml:trace>
  <inkml:trace contextRef="#ctx0" brushRef="#br0" timeOffset="-206600.916">15386 9082 50 0,'0'0'96'0,"-4"-4"-14"0,4 4 5 0,-5-3-5 16,5 3-10-16,-8-3-7 0,4 2 0 0,4 1-14 16,-10 4 0-16,4-2-4 0,-1 1-5 0,1-1-7 15,-2 3 4-15,0 2-8 0,2-2 0 0,0-1 0 16,2 2-3-16,-2-1-1 0,-2-1-5 0,7 2-6 15,-2 1 3-15,-1-1-7 0,0 0-1 0,3 0-1 16,0-2 0-16,-2 1 5 0,3-1-10 0,0 0 4 0,0 1-7 16,0-5 5-16,3 3-7 0,-3-3 2 0,2 2 0 15,-2-2-2-15,0 0 1 0,12-2 0 0,-7 0-5 16,3-1 5-16,-3 0-3 0,1 1-6 0,0-4 2 16,0 1 3-16,-2 1 2 0,4-1-9 0,-1-1 0 15,-2 3-1-15,0-1 4 0,3-3 0 0,-5 2 0 16,0 1 0-16,2-1 3 0,-2-1-6 0,-1 4 8 15,1-3 2-15,-2 1-1 0,2 1-5 0,-2 0 6 16,-1 3-4-16,1-5 5 0,-1 5 2 0,2-2-6 16,-2 2-1-16,0 0-2 0,0 0 7 0,0 0-5 15,0 0 2-15,0 0 6 0,0 0-3 0,0 0 5 16,3 13 5-16,-3-7-4 0,0-1 1 0,-3 5 11 16,6-5-5-16,-3 7 9 0,-3-3-7 0,3 0 2 15,0 2 1-15,0 0-8 0,0 1 8 0,0 1-4 16,0-3 0-16,0-1 1 0,0 2-3 0,-2-2-3 15,2-1 5-15,0 1 4 0,2-2-5 0,-4-1-4 16,2-1-4-16,0 1 3 0,0-1-3 0,-1-1 1 16,1-1 3-16,0-3-3 0,0 6-3 0,0-6-1 15,0 4 0-15,0-4 2 0,0 0 3 0,0 5-2 16,0-5-2-16,0 0-18 0,-2 1-13 0,2-1-13 16,0 0-7-16,0 0-17 0,0 0-21 0,0 0-25 0,0 0-62 15,-6-10-185-15,6 6 82 0</inkml:trace>
  <inkml:trace contextRef="#ctx0" brushRef="#br0" timeOffset="-206248.753">15480 9164 26 0,'0'7'100'15,"-1"-1"-7"-15,2 5-11 0,3-2-3 0,-3 0-11 16,-1 0-3-16,3 2-7 0,-2-2-2 0,-1-2-6 16,2-2-10-16,0 4 0 0,2-1-3 0,-3-3-4 15,2 2 0-15,2-1-7 0,-1-3-6 0,-3 0-3 16,5-1 6-16,-2 0 1 0,3-2-3 0,-7 0-2 16,11-2-6-16,-3-2 0 0,-2 1 1 0,2-4-6 15,0 0 3-15,0-1-2 0,1-1 2 0,-2 0-2 16,1 1 1-16,-1-4 8 0,-3 2-13 0,0 0 1 15,0 0 3-15,-3 0 13 0,-1 1 2 0,0-3-2 16,0 2 2-16,-3 1 10 0,1 1 4 0,-2 1-3 0,0-1-1 16,-1 3-1-16,1 4-4 0,-1-4 1 15,0 0-8-15,0 4-9 0,5 1-19 0,-13 1-21 16,8-1-27-16,5 0-52 0,-8 3-114 0,3-1-236 16,5-2 105-16</inkml:trace>
  <inkml:trace contextRef="#ctx0" brushRef="#br0" timeOffset="-205109.774">15839 8468 38 0,'0'0'68'0,"0"0"-2"0,0 0-2 0,0 0 4 0,12-8 0 16,-12 8 3-16,0-7-7 0,0 7 2 0,0 0-9 15,-2-4-6-15,2 4-3 0,-1-7-3 0,1 1-3 16,0 3-5-16,0-3-6 0,0-1 5 0,1 0 0 16,1-2 4-16,-1 0-11 0,-1-1-4 0,1-1-3 15,-1 1 4-15,0-3-4 0,0 4-5 0,0-2 3 16,0-2 2-16,0 2-2 0,-1 0 0 0,1-2-2 16,-1 2-3-16,1 0-3 0,-2-2 4 0,2 3-1 15,0-2-2-15,0 0 0 0,2 1 3 0,-4-1-5 16,2-1-7-16,-1 0 6 0,1 4-3 0,1-7 1 15,-2 1-2-15,2 3-1 0,-1 0-1 0,0-1 0 16,-1 0 7-16,1-1-2 0,0 2 0 0,-3-5 2 0,0 5 0 16,3 0 3-16,-3 1 0 0,2 3 6 15,0-3-3-15,0 2 2 0,-1 1-6 0,2 0 3 16,-4 2 1-16,4 2-2 0,-1-1 0 0,0 0 2 16,0 1-2-16,1 0-6 0,0 4-7 0,-2-6 8 0,2 6 1 15,-3-4-8-15,3 4 0 0,-1-4 2 16,1 4-3-16,0-4 3 0,0 4-5 0,0 0 6 15,0 0-5-15,-1-5 1 0,1 5-3 0,0 0 7 16,0 0-3-16,0 0-7 0,0 0 7 0,0 0 0 0,0 0 2 16,0 0 1-16,0-5 0 0,0 5-5 0,0 0-3 15,0 0 6-15,0 0-7 0,0 0-1 0,0 0-20 16,0 0-7-16,0 0-15 0,0 0-22 0,0 0-19 16,0 0-29-16,0 0-110 0,0 0-243 0,0 0 108 15</inkml:trace>
  <inkml:trace contextRef="#ctx0" brushRef="#br0" timeOffset="-203980.614">15791 8297 2 0,'0'0'93'0,"0"0"-7"16,0 0-13-16,0 0-3 0,0 0-3 15,0 0-12-15,0 0-6 0,0 0-1 0,0 0-4 16,0 0-22-16,0 0 8 0,0 0-3 0,0 0-1 0,4-4 1 16,-4 4-1-16,0 0-6 0,0 0-3 0,0 0-2 15,0 0 3-15,13 4-1 0,-13-4 4 0,10 0-6 16,-10 0-2-16,11 0-1 0,-6 1 6 16,2-1-6-16,0 0 1 0,-7 0 0 0,14 0-5 15,-6-1 2-15,2 1 0 0,-1 0-1 0,-4-1 1 0,3-1-6 16,1 1 2-16,-3 0 2 0,1 1-4 0,-7 0-1 15,10-3 0-15,-4 3 3 0,-3-3 0 0,-3 3 4 16,0 0-7-16,10 0-6 0,-10 0 2 0,5-1 8 16,-5 1-2-16,4-2-5 0,-4 2-1 0,4-2 8 15,-4 2-6-15,4-2 4 0,-4 2-8 0,0 0 0 16,0 0-2-16,6-2-10 0,-6 2-4 0,0 0-14 16,0 0-17-16,0 0-23 0,0 0-72 0,0 0-157 15,0 0 70-15</inkml:trace>
  <inkml:trace contextRef="#ctx0" brushRef="#br0" timeOffset="-202208.597">15150 8344 56 0,'0'0'72'0,"0"0"-13"15,0 0 7-15,0 0-13 0,0 0 13 0,0 0-2 0,0 0-8 16,0 0 14-16,0 0-12 0,0 0-6 0,0 0 4 15,0 0-9-15,0 0 0 0,0 0-3 0,0 0-1 16,0 0-4-16,-8-2 13 0,8 2-11 0,0 0-5 16,0 0-1-16,0 0-1 0,-4-2-1 0,4 2 1 15,0 0-4-15,0 0 6 0,-1-5 2 0,1 5-7 16,0 0-5-16,-3-3-1 0,3 3-10 0,0 0 7 16,0-4-9-16,0 4 2 0,1-5-5 0,-1 5 0 15,0-5 1-15,0 5 1 0,0 0 1 0,4-3-8 16,-1 1 1-16,-3 2 6 0,0 0-8 0,0 0 4 15,6-3-9-15,-6 3 6 0,0 0-6 0,0 0 3 16,0 0-1-16,10 5 0 0,-8-2 2 0,3 2-5 16,-4 0 0-16,2 2 3 0,-1-1 2 0,-1 0 0 15,1 5 3-15,-4 1-8 0,1-1 6 0,2 1-1 16,-4 0-3-16,1 2 2 0,-2 2-5 0,1-5 4 16,-1 2-6-16,-2-4-3 0,0 1-11 0,1-1-3 15,-3 1-6-15,3 1-6 0,-2-4 1 0,-3 2-11 16,6-5 6-16,-3 1-7 0,2 0 2 0,1-1 3 15,-1-1-1-15,0-1-4 0,1-1 9 0,4-1 2 16,0 0 3-16,-9-3-9 0,4 0 12 0,5-1 3 16,-1-1 2-16,-3 0 4 0,4 0 2 0,0-3 1 15,0 1 3-15,4-2 1 0,-3 1 5 0,2-2 0 16,-2 3 0-16,0 1 7 0,2-1-6 0,3 2 11 16,-2-2 0-16,0 2 1 0,0 0-2 0,-2 2-1 15,2 0 6-15,2 2-4 0,-6 1 3 0,10 0-2 0,-10 0 10 16,10 4 0-16,-4-4-6 0,-1 6 12 15,0-1-9-15,-1-1-2 0,4 1 1 0,-3-1 1 16,3 4 3-16,-2-2-7 0,-1-3-2 0,4 2-3 16,-4 0-3-16,0 2 12 0,0-4-8 0,1 1-1 15,1 1 1-15,-2-3 7 0,-2 1-6 0,4-1-7 0,-1-2 6 16,-6 0-13-16,10-2 8 0,1 2 11 16,-6-3-10-16,3 1-1 0,-3-3 0 0,4 1 2 15,-4 2-9-15,-1-3 4 0,4-3 0 0,-1 3-12 16,-4-2 13-16,2 2-6 0,-2-1 4 0,0 3 3 0,0-2 1 15,-3 1-3-15,4 0-1 0,-3 0 6 0,-1 4 12 16,2-3 0-16,-2 3 4 0,0 0 2 0,0 0 5 16,0 0-6-16,0 0-10 0,0 0 2 15,0 0 0-15,2 10 3 0,-2-5-2 0,0-5-8 0,0 9 3 16,0-4-4-16,3 0-14 0,-3 2 2 0,0-3 12 16,5 1 1-16,-4 1 5 0,1-1 1 15,0-1-5-15,2 1-6 0,-2-3 2 0,1 3 4 16,-2-3-5-16,-1-2 6 0,5 3 5 0,-2-1-8 0,-3-2-3 15,0 0 3-15,12-5 0 0,-8 4 4 0,-1-2-4 16,-1-1-2-16,2-1-1 0,0 0 7 0,-1 2-4 16,0-1-1-16,-3-4-2 0,0 4 0 0,2 1 4 15,-4-4-2-15,2 3 6 0,-3-1-9 0,0-3-1 16,1 1 5-16,-3 2-2 0,1-2 6 0,-3 1-2 16,1 2 6-16,-2 0 4 0,2 0 1 0,-3 2 0 15,4 0-8-15,-4-1 2 0,1 3-1 0,3 0 4 16,5 0-6-16,-14 1 5 0,5 1-3 0,5-1-5 15,-2 1-6-15,2 0 7 0,-4 0-6 0,8-2 5 16,-5 7-4-16,1-6-1 0,4 1-1 0,0-2-2 16,0 0 6-16,0 0 0 0,0 0 1 0,8 3-8 15,-8-3 1-15,10-1-2 0,-5-2 4 0,3 2 8 16,-3-4-9-16,5 3-2 0,-1-2 6 0,-1-2-3 16,3 3-3-16,-4-4 6 0,0 4-17 0,2 0 16 15,0-1 1-15,-4-1-15 0,2 1 13 0,-2 3 1 16,0-2 0-16,1-1 4 0,-2 3 1 0,0-1-8 15,1-1 1-15,-1 2 7 0,-4 1-7 0,5-1-13 16,-5 1 15-16,0 0 5 0,10 2-1 0,-6 3 4 16,-2 0-4-16,1-1-8 0,1 4 7 0,0 0 5 0,-1 2-11 15,0 2-1-15,-1-3 9 0,5 4-6 16,-3-4 4-16,-4 2-2 0,5 0-19 0,-1-1 17 16,0 0-2-16,0-1 2 0,-3 0 5 0,4-3-4 15,-4 0 6-15,2 0-7 0,-2-1-1 0,1-1 3 0,0-2 3 16,2-1 2-16,-4-1 0 0,4 2 3 0,-4-2-8 15,10-4-2-15,-5-1 0 0,-1 2 5 0,1-4-4 16,0 0-2-16,-1 1 2 0,0-3-3 16,0 1 3-16,-2-1 1 0,3-3 6 0,-3 3-10 0,-2-1 4 15,2-2 4-15,-4 0-8 0,-1 4 11 0,-1-1-10 16,-1 0 5-16,-1 1 4 0,-2 0-1 0,2 1-8 16,-3 0 8-16,0 4-1 0,2 0-4 0,-2 3-8 15,-1-1-18-15,1 2-13 0,0-1-31 0,-3 4-39 16,1-2-92-16,2 1-217 0,-3 1 97 0</inkml:trace>
  <inkml:trace contextRef="#ctx0" brushRef="#br0" timeOffset="-201243.323">15834 8124 32 0,'0'0'97'0,"0"0"-4"0,0 0-4 0,0 0 4 16,-2-5-5-16,2 5-9 0,0 0 1 0,0 0 1 0,0 0-3 16,0 0 1-16,0 0-9 0,0 0-1 0,0 0-8 15,0 0 5-15,0 0-2 0,0 0 0 0,0 0-1 16,0 0-7-16,0 0-3 0,0-6-10 16,0 6-1-16,-3-6-3 0,3 2-15 0,-1 1 6 0,0-2-2 15,-1 0 0-15,2 0-2 0,-3-1-4 0,2 0 3 16,-1-3-6-16,-2 2 3 0,3-1-1 0,-1-2-4 15,0-1-3-15,0 3-5 0,0-4 3 0,1 1-3 16,1 3 0-16,-1-3-2 0,1 1 3 0,-3 2-6 16,3-3 6-16,-1 2-7 0,2-3 2 0,-1 1-4 15,0 1 3-15,0-1-1 0,1 0-4 0,-1-2 6 16,2-1-1-16,-2 3-4 0,0-1 3 0,0-5-4 16,2 5 3-16,-2-1-1 0,2 1 4 0,-2-5-7 15,0 2-1-15,1 3 3 0,-1 2 4 0,0-2-8 16,1 0 6-16,-1-1 1 0,0-3-1 0,0 4 0 15,0 0 0-15,1 1 1 0,0 0-4 0,-1-1-2 16,0 3-3-16,2-2 10 0,-2 0 5 0,1 4-1 16,2-3-2-16,-1 0 5 0,-2 5 5 0,0-4 2 15,1 4 5-15,0 1 3 0,1-3-1 0,-2 3-1 16,1 1 0-16,1-2 3 0,-2 5-2 0,0-6-2 16,0 6 2-16,0-3-2 0,0 3 2 0,1-5-2 15,-1 5-2-15,0 0-3 0,0-5-1 0,0 5 3 16,0 0-6-16,0 0 2 0,1-2 0 0,-1 2-7 15,0 0 1-15,0 0-2 0,0 0 2 0,0 0-5 0,0 0 2 16,1-5-2-16,-1 5 2 0,0 0-2 16,0 0-2-16,0 0-3 0,0 0 5 0,0 0-10 15,0 0-18-15,0 0-16 0,0 0-23 0,0 0-15 16,0 0-25-16,0 0-23 0,0 0-32 0,0 0-33 0,-5-4-101 16,5 4-313-16,-7-1 139 0</inkml:trace>
  <inkml:trace contextRef="#ctx0" brushRef="#br0" timeOffset="-200294.601">15133 7587 70 0,'0'0'101'0,"0"0"-16"0,0 0 5 15,0 0-12-15,0 0-13 0,0 0-2 0,0 0-2 16,0 0 4-16,0 0-7 0,0 0-11 0,0 0-6 16,0 0-3-16,0 0 0 0,-7-10 4 0,7 10-6 15,-1-4-3-15,1 4-5 0,0 0 0 0,0 0-6 16,3-8 1-16,-2 6-9 0,0-3 6 0,-1 5-1 15,4-5 1-15,-3 1-2 0,3-1-8 0,-1 2-7 16,1 1 6-16,2-1-1 0,-1-2-4 0,-2 1 4 16,6 1-1-16,-4 0 4 0,1 0-6 0,2-1 2 15,-2 0 0-15,1 4 2 0,0-4 3 0,-1 4-4 0,2-2-6 16,0 2-3-16,1 0 3 0,-3 2 10 0,2-1-12 16,-2 2 14-16,-2 3 0 0,6-1 2 15,-5 3 5-15,2 2-3 0,-3 1 9 0,-3 0-5 16,3 2-3-16,-3 3 1 0,-1 1 0 0,4-2 6 0,-5 1-5 15,-2-3 0-15,2 1-4 0,-4 2-3 16,-2-1 0-16,1 0 3 0,-7 2-3 0,3-3-3 16,-4 1 0-16,-2-3 0 0,1 1-4 0,2 0-3 15,-2-4-8-15,0 1 6 0,4-3-2 0,-1-1-3 0,1-2-4 16,0-2-10-16,0-2 4 0,4 0-11 0,1-1 6 16,-1-1 4-16,1-4-2 0,1 3-1 0,0-6-2 15,1-2 3-15,1 0-3 0,1 0 6 16,-1 0 4-16,3 1 0 0,0 1-1 0,0-1-5 0,0 3 7 15,4-1 3-15,-3 2 1 0,2-1-2 0,-3 3 5 16,6 0-6-16,-2-1 4 0,3 1-8 0,-1 1 13 16,0 2-5-16,1 1 1 0,-1 3 5 0,3-2-6 15,-3 3 6-15,2 0-6 0,1 0 11 0,0 0-12 16,-1 1 8-16,-1 0 3 0,1-1-8 0,1 1 2 16,-3 1 1-16,-1-1 8 0,3 1-12 0,-3-2 2 15,1 2-4-15,-2-1 4 0,1-1 4 0,1 0 0 16,0 1-5-16,-2-1-1 0,2-1-11 0,-1-1-18 15,-1-1-7-15,1 0-9 0,-5-1-11 0,9 0-11 16,0 0-8-16,-1-2-25 0,-3 1-67 0,-5 1-181 16,9-4 81-16</inkml:trace>
  <inkml:trace contextRef="#ctx0" brushRef="#br0" timeOffset="-199942.649">15417 7543 8 0,'0'0'128'0,"0"0"4"0,0 0-11 16,0 0-6-16,0 0-17 0,0 0-12 0,0 0 0 15,0 0-19-15,0 0-5 0,0 0-5 0,0 0-3 16,0 0-5-16,-4 14 3 0,4-10-7 0,2 2-2 0,-2 4-6 15,0-2 8-15,0 2-5 0,0 1-7 0,0-2 2 16,0 4-2-16,0-1-1 0,0 1-4 16,0-1-6-16,2 0 13 0,-2 0-16 0,-2 1 3 15,4-4 2-15,-2 2-13 0,0-1 4 0,1-1-2 0,0-1-5 16,-1-3 3-16,1 2-5 0,-1-3 8 0,3-1-11 16,-3 3 1-16,0-2-5 0,0-1-2 0,0-3-7 15,2 5-5-15,-2-5-12 0,0 0-8 0,0 0-13 16,0 0-21-16,0 0-11 0,0 0-20 0,4-12-30 15,-3 6-67-15,0 1-211 0,2-1 94 0</inkml:trace>
  <inkml:trace contextRef="#ctx0" brushRef="#br0" timeOffset="-199566.845">15524 7582 88 0,'1'3'101'0,"0"1"-9"0,1 2-7 16,-1-1 3-16,0 3-5 0,0 1-7 0,1-1-8 15,-1 3-12-15,2-2-2 0,-2 2 4 0,1 0-12 16,0 0-6-16,0 0 4 0,-2 0-1 0,3-3-13 16,-2 2-1-16,0-3-1 0,1 0 3 0,0 3-15 15,-1-6-2-15,1 2 7 0,0 0-10 0,1-1 0 16,-3-2 8-16,4 0-7 0,-4-3 3 0,2 5-4 15,2-4 4-15,-4-1 0 0,0 0-5 0,0 0 11 16,14-7-4-16,-10 4-8 0,1-1 8 0,-1-1-14 16,1-5 1-16,0 5 1 0,0-4 10 0,0 0-7 15,-2 1 3-15,-1 0 9 0,1-4-1 0,-3 3 5 0,-1 1 0 16,-1 1 17-16,0-4 7 0,1 1 4 0,-3 3 8 16,0-1-2-16,-1 2-9 0,-1 2 1 15,-1-1-9-15,1 2-2 0,-2 2-9 0,-1 0 2 16,9 1-7-16,-13 2-16 0,6 2-27 0,-4 3-54 0,5 0-61 15,-4 3-170-15,2-3-329 0,-1 1 145 16</inkml:trace>
  <inkml:trace contextRef="#ctx0" brushRef="#br0" timeOffset="-189389.293">19646 15100 35 0,'0'0'44'0,"0"0"-3"0,0 0-4 15,3-5 4-15,-3 5-3 0,0 0 1 0,0 0 6 16,0 0-8-16,0 0 5 0,0 0 2 16,0 0 0-16,0 0 0 0,0-3 2 0,0 3 2 15,0 0-4-15,0 0 10 0,0 0-12 0,0 0 1 0,0 0 7 16,0 0-5-16,0 0 5 0,0 0 9 0,0 0-20 16,0 0-3-16,0 0 0 0,0 0 3 0,0 0-9 15,0 0 0-15,0 0 0 0,0 0-2 16,0 0-2-16,0 0 3 0,0 0-2 0,0 0-5 0,0 0-2 15,0 0-6-15,0 0-1 0,0 0-4 0,0 0 4 16,0 0-4-16,0 0 5 0,0 0-1 0,0 0-10 16,0 0 8-16,0 0-2 0,0 0-3 0,0 0 3 15,0 0-8-15,0 0-4 0,0 0 6 0,0 0-1 16,0 0 8-16,0 0 8 0,0 0-10 0,11 5 13 16,-7 0-1-16,-1-3 8 0,0 3-3 0,4-2-4 15,-5 4 7-15,3-2 0 0,2 1-4 0,-1 5 0 16,0-5-3-16,2 2 2 0,-3 1-4 0,0 2-3 15,3-4 2-15,0 5 0 0,-2-2 3 0,1-1-4 16,0 2-1-16,1-2-1 0,-2 1 2 0,-1-1-7 16,3 1 2-16,-1-1 0 0,0-1-3 0,-2 0 0 15,3 0 0-15,-6-2-3 0,1-2 2 0,2 3-4 16,-1-4 1-16,-2 2 3 0,2 0-3 0,0-3-5 16,-1 2 5-16,-1-2 1 0,1 2-3 0,-2 1 1 15,-1-5 3-15,3 3-7 0,-3 0 8 0,0-3-10 16,1 4 2-16,-1-4-2 0,0 0 2 0,3 5 4 15,-2-3 0-15,-1-2-1 0,0 0-6 0,0 0 6 16,0 0 0-16,0 0 1 0,0 0-3 0,0 0-6 16,0 0-18-16,0 0-30 0,0 0-26 0,0 0-20 15,0 0-24-15,0 0-16 0,-14-11-130 0,11 6-290 16,3 2 128-16</inkml:trace>
  <inkml:trace contextRef="#ctx0" brushRef="#br0" timeOffset="-188920.62">19921 15091 50 0,'0'0'121'0,"0"0"-5"15,0 0 0-15,0 0-4 0,-5-5-9 0,5 5-3 16,0 0-13-16,0 0 0 0,0 0-7 0,-8 0-6 16,8 0-4-16,0 0-8 0,0 0 1 0,-10 5-3 15,7-1-2-15,-1-4-4 0,-1 5 2 0,0-2-1 16,-1 1-5-16,1 1 3 0,-2-1-5 0,1 4 0 16,-3-2-2-16,-1 1-5 0,3 0 2 0,-3-1-5 15,2 2-2-15,-1 0-2 0,0 1-2 0,-1-1-6 16,3 2 5-16,-3-1-6 0,3 0 0 0,-2 0-2 15,1 0-1-15,1 0-5 0,-3 0-1 0,3-1 1 16,1 2-4-16,0-1 6 0,1-1-5 0,-2-2-8 16,2 3 2-16,1-1-3 0,1-1 1 0,1-3 2 15,-1 0-5-15,-1 1 4 0,2 0-1 0,-2-2-1 16,2 0-3-16,-1 1 0 0,3-4-1 0,-4 2 5 16,4-2-1-16,0 0 7 0,-1 3-12 0,1-3 2 15,0 0 4-15,-3 4 1 0,3-4-2 0,-1 5 3 16,1-5-6-16,0 0 3 0,0 0-2 0,0 0-8 15,0 0-4-15,0 0-15 0,0 0-23 0,0 0-42 16,0 0-37-16,0 0-50 0,-8-9-139 0,8 9-340 16,0 0 151-16</inkml:trace>
  <inkml:trace contextRef="#ctx0" brushRef="#br0" timeOffset="-181962.314">20514 14096 36 0,'0'0'84'0,"0"0"-4"15,0 0-3-15,0 0-4 0,0 0-9 0,0 0-3 16,-4-5-5-16,4 5-7 0,0 0-4 0,0 0-6 0,0 0 4 16,0 0-7-16,0 0 3 0,0 0-11 0,0 0-1 15,0 0 2-15,0 0-11 0,0 0 4 16,0 0-3-16,0 0 7 0,0 0-10 0,0 0 2 15,0 0-2-15,0 0-2 0,0 0-6 0,0 0 7 16,9 14 3-16,-5-9-2 0,-2 2-4 0,2-2 6 0,0 1 2 16,0 3-9-16,1 0 6 0,1-1 4 0,-1 0 1 15,3 0-11-15,-2 0 3 0,0 1-5 0,0-1 2 16,0-1 1-16,0 3 2 0,1-3-3 0,-2 0-8 16,0 1 3-16,2-3 0 0,-5 0-2 0,2 2 5 15,-1-3-2-15,0-1-4 0,1 2-4 0,-2 1 4 16,0-5 4-16,1 2-8 0,-1-1 3 0,-2-2-2 15,5 4 6-15,-4-1-6 0,-1-3 2 0,4 2-2 16,-4-2 10-16,0 0-6 0,0 3-3 16,0-3 0-16,0 0-3 0,0 0 0 0,1 4-1 0,-1-4 10 15,0 0-8-15,0 0 3 0,0 0-8 0,0 0 0 16,-1 5 4-16,1-5 4 0,0 0-7 0,0 0-17 16,0 0-18-16,0 4-2 0,0-4-10 0,0 0-8 15,0 0-5-15,0 0-4 0,0 0-9 0,0 0-73 16,0 0-163-16,0 0 72 0</inkml:trace>
  <inkml:trace contextRef="#ctx0" brushRef="#br0" timeOffset="-181366.348">20750 14108 53 0,'0'0'90'16,"0"0"0"-16,0 0-5 0,0 0 5 0,0 0-4 15,0 0-4-15,-4-3-3 0,4 3-11 0,0 0-12 16,0 0 1-16,0 0 1 0,-15 5 1 0,11-3-8 16,4-2-2-16,-6 1-4 0,2 1-6 0,-1 0-5 15,-2-1 1-15,1 1-9 0,2-2 6 0,0 3 3 16,-1-1-8-16,0 0-4 0,5-2-3 0,-10 5-7 16,2-4 4-16,3 3-3 0,-2-1 0 0,2 2 6 15,-1-1-13-15,-3 1 5 0,2 2-2 0,-1-2 6 16,0 2-10-16,-2-1 2 0,2 2 5 0,1 0-10 15,-2-2 0-15,0 2 6 0,2 0 0 0,-4-1-4 16,-2 5 1-16,4-4 1 0,2 0-1 0,-2 0 5 16,1 0-7-16,0-3-4 0,-2 4 8 0,2-2-2 15,3-2 6-15,0 1-5 0,0-2 2 0,0 1-2 16,-3 0-7-16,4-1 4 0,-1 1-4 0,3-2 8 16,-1 0-7-16,-2-2-4 0,5-1 8 0,-6 3-3 15,3-1-1-15,3-2-1 0,-2 3 5 0,2-3-1 16,0 0-4-16,-7 3 2 0,7-3 7 0,0 0 1 15,0 0-4-15,-1 2 3 0,1-2-3 0,0 0 0 16,0 0 1-16,0 0 1 0,0 0 4 0,0 0-6 16,0 0 0-16,0 0-3 0,-5 2-2 0,5-2 4 15,0 0-8-15,0 0 6 0,0 0-2 0,0 0-8 0,0 0-15 16,0 0-15-16,0 0-17 0,0 0-39 16,0 0-164-16,0 0-279 0,0 0 123 0</inkml:trace>
  <inkml:trace contextRef="#ctx0" brushRef="#br0" timeOffset="-162484.829">20838 13655 10 0,'0'0'7'0,"0"0"7"16,0 0-3-16,0 0-3 0,0 0 6 0,0 0 6 16,0 0-3-16,0 0 1 0,0 0-1 0,0 0 1 15,0-5 1-15,0 5-1 0,0 0-2 0,0 0 0 16,0 0-1-16,0 0 0 0,0 0-1 0,0 0 0 15,0 0 3-15,0 0-3 0,0 0 0 0,0 0 0 16,0 0 0-16,0 0 3 0,0 0-1 0,0 0-1 16,0 0-1-16,0 0 1 0,0 0 2 0,0 0 2 15,0 0-6-15,0 0 4 0,0 0-2 0,0 0-6 16,0 0-1-16,0 0 0 0,0 0-2 0,0 0 6 0,0 0 0 16,0 0 0-16,0 0 0 0,0 0-4 15,0 0 4-15,0 0-6 0,0 0 4 0,0 0-1 16,0 0-1-16,0 0-8 0,0 0 4 0,0 0 4 15,0 0 0-15,0 0-3 0,0 0 6 0,0 0-7 0,0 0 2 16,0 0-4-16,0 0-5 0,0 0 7 16,0 0 0-16,0 0 1 0,0 0-1 0,0 0-4 15,0 0 1-15,0 0 3 0,0 0-3 0,0 0 2 16,0 0 2-16,0 0-5 0,0 0 7 0,11 8 0 16,-9-4 1-16,1-1-7 0,2 0 2 0,-3 1 1 15,2-1-1-15,-1 1 4 0,3 1-1 0,-3 0-1 16,3 1 3-16,-1 0 1 0,-1 1-3 0,2-1-1 15,-2 2 6-15,1-1-8 0,2-1 6 0,-1 5-3 16,-2-3-12-16,1 0 11 0,0-1 0 0,-1 3 3 0,0 0-1 16,-4-3 3-16,7-1 0 0,-3 0 0 15,-1 2-3-15,1-2-10 0,-2 0 0 0,1 0 11 16,-2 0 0-16,4-1-4 0,-4 0-3 0,2-1 3 16,-2 0 0-16,3-1-2 0,-3 0 0 0,1-1 2 15,-2-2-5-15,2 6 3 0,-2-6 1 0,1 3 4 0,-1-3-6 16,2 5 4-16,-2-5-11 0,0 0 6 0,1 3 0 15,-1-3 3-15,0 0 0 0,0 0 2 0,0 0-5 16,0 0 6-16,1 2-9 0,-1-2 3 0,0 0 0 16,0 0 1-16,0 0-3 0,0 0 2 15,0 0-1-15,0 0-7 0,0 0 7 0,0 0-14 0,0 0-1 16,0 0-7-16,0 0-8 0,0 0-7 0,0 0-6 16,0 0-22-16,0 0-50 0,0 0-126 0,0 0 55 15</inkml:trace>
  <inkml:trace contextRef="#ctx0" brushRef="#br0" timeOffset="-161842.834">21050 13672 47 0,'0'0'64'0,"0"-5"-3"16,0 5 9-16,0 0-1 0,2-5-5 15,-2 5-3-15,0 0-10 0,0 0 10 0,0 0-4 0,0 0 0 16,0 0-5-16,0 0-3 0,0 0-2 0,0 0-2 16,0 0-4-16,0 0 1 0,0 0-3 0,0 0-6 15,0 0 8-15,0 0-6 0,0 0-6 0,0 0-1 16,0 0-10-16,0 0 1 0,0 0-2 0,0 0-7 15,0 0 2-15,-13 8-4 0,6-6 6 0,4 3-9 16,-1-3 2-16,-3 3 0 0,2-2 2 0,0 2-2 16,-5 2 8-16,2-2 1 0,1 2-6 0,-2 0 2 15,0-2-2-15,-3 2-4 0,1 1 9 0,3 4-11 16,-5-3-3-16,2 0 14 0,-2 2-3 0,0 0-6 16,0 0-6-16,1-2 2 0,0 2 0 0,1-4 1 15,2-1 0-15,-1 2 0 0,1 0-4 0,0-1 11 16,0-1-3-16,4-1-3 0,-3 2-1 0,3-2 1 15,0-2 2-15,-2 1-3 0,2-1-3 0,0 3 5 16,3-5-4-16,-1 2-2 0,3-3 4 0,-8 2-4 16,8-2 5-16,-1 4-4 0,1-4 3 0,0 0-1 15,0 0-8-15,-5 3 5 0,5-3 6 0,0 0 0 16,0 0-2-16,0 0-3 0,-4 5 2 0,4-5-5 16,0 0-1-16,0 0-13 0,0 0-6 0,0 0-16 15,0 0-29-15,0 0-47 0,0 0-86 0,-6 0-217 16,6 0 96-16</inkml:trace>
  <inkml:trace contextRef="#ctx0" brushRef="#br0" timeOffset="-155936.711">21205 12098 2 0,'0'0'30'0,"0"0"-2"0,0 0-7 16,0 0 2-16,0 0-4 0,0 0-2 0,0 0 4 16,0 0-7-16,0 0-2 0,0 0-2 0,0 0 1 15,0 0 1-15,-4-1-4 0,4 1 0 0,0 0-2 16,0 0-2-16,0 0 4 0,0 0-1 0,0 0-6 15,0 0 3-15,0 0 0 0,0 0 2 0,0 0-4 16,0 0 4-16,0 0-6 0,0 0 1 16,0 0 4-16,0 0-3 0,0 0-2 0,0 0 2 0,0 0-1 15,0 0 3-15,0 0-1 0,0 0 5 0,0 0-1 16,0 0 1-16,0 0-4 0,0 0 3 0,0 0 0 16,0 0 4-16,0 0 4 0,0 0-2 0,0 0 2 15,0 0 4-15,0 0-5 0,0 0 11 0,0 0-3 16,0 0-4-16,0 0 0 0,0 0-4 0,0 0-2 15,0 0 4-15,0 0-6 0,0 0-3 0,0 0 2 16,0 0-2-16,0 0-2 0,0 0 1 0,0 0 3 16,0 0-4-16,0 0 1 0,0 0 0 0,0 0-8 15,0 0 3-15,0 0 0 0,0 0 3 0,0 0 0 16,0 0 10-16,0 0-11 0,0 0-2 0,0 0-2 16,0 0 4-16,0 0-4 0,0 0 1 0,0 0-2 0,0 0-3 15,0 0 10-15,0 0-2 0,0 0-3 16,0 0 2-16,0 0-7 0,0 0 8 0,0 0-2 0,0 0 1 15,0 0-2-15,0 0 1 0,1 10-3 16,-1-10-1-16,1 5 4 0,-1-5-4 0,0 0 2 0,2 4 1 16,-2-4-2-16,0 4 1 0,0-4 1 0,0 5 0 15,0-5 1-15,1 4-2 0,-1-4 2 0,0 0 2 16,0 0-6-16,2 3 6 0,-2-3-3 16,0 0-3-16,0 0 7 0,1 4 3 0,-1-4 16 0,0 0-13 15,0 0 3-15,0 0 0 0,0 0 2 0,0 0-4 16,0 0-4-16,1 3 3 0,-1-3-2 0,0 0 2 15,0 0-3-15,0 0 1 0,0 0-2 0,0 0 1 16,0 0-4-16,0 0 2 0,0 0 9 0,0 0-10 16,0 0-1-16,0 0 3 0,0 0 3 0,0 0-9 15,0 0 8-15,0 0 1 0,0 0-4 0,0 0 1 16,0 0-3-16,0 0-3 0,0 0 7 0,0 0-3 16,0 0 2-16,0 0-1 0,0 0-5 0,0 0 5 15,0 0 0-15,0 0-4 0,0 0-3 0,0 0-4 16,0 0 10-16,1 2-4 0,-1-2 2 0,2 5 7 15,0-3-8-15,-2-2-4 0,3 5 0 0,-2-3 4 16,-1-2 5-16,5 5-14 0,-2 0 9 0,-2 0 3 16,3-3-1-16,-3 2-4 0,3 2-1 0,0-1 2 15,0 0 3-15,0 1-3 0,0 0 0 0,3 3 1 0,-5-4 0 16,6 5 8-16,-6-3-11 0,3 1 1 16,0-3 1-16,0 4-3 0,1-2-2 0,-5-1 5 15,3 0 0-15,0 0-1 0,0 0 5 0,-3-1 2 16,4-1-5-16,-1 3-1 0,-3-6 1 0,3 4-2 0,-2-2 1 15,-1 1 1-15,-1-4-3 0,5 5 3 0,-5-5 2 16,4 3-3-16,-4-2 2 0,0-1-3 0,2 3 3 16,1 0 1-16,-3-3-1 0,0 0-10 15,0 0 11-15,0 0-2 0,1 5 2 0,-1-5-3 0,0 0-1 16,0 0 2-16,0 0 0 0,0 0-3 0,0 0 3 16,0 0 4-16,0 0-7 0,4 2 4 0,-4-2-1 15,0 0 0-15,0 0-2 0,0 0-4 0,0 0 2 16,0 0 5-16,0 0-2 0,0 0-2 0,0 0 4 15,0 0-2-15,0 0-3 0,0 0 4 0,0 0-2 16,0 0 4-16,0 0-4 0,1 3-1 0,-1-3 0 16,0 0-2-16,0 0 4 0,0 0 1 15,0 0-2-15,0 0-4 0,0 0 10 0,0 0-9 0,0 5 7 16,5-4-4-16,-5-1-4 0,4 6 7 0,-1-2-2 16,-1-1 0-16,2 1-1 0,-1-1 5 0,2 0-3 15,-1 2 0-15,1-1 1 0,-1 1-2 0,-3-3 3 16,4 1-8-16,-1 1 15 0,-3-1-10 0,3 0 2 15,-4-3-10-15,6 3 8 0,-6-3 3 0,3 2-5 16,-3-2 5-16,1 3-2 0,-1-3 7 0,0 0 14 16,4 3-9-16,-4-3 3 0,0 0-4 0,0 0 5 15,0 0 0-15,0 0-4 0,0 0-5 0,0 0-2 16,0 0 5-16,0 0 3 0,0 0-5 0,0 0-4 16,0 0-4-16,0 0 4 0,0 0 7 0,0 0-15 15,0 0-17-15,0 0 0 0,0 0-2 0,0 0-9 0,0 0-6 16,0 0-2-16,0 0-13 0,-15-7-6 0,11 5-9 15,1-2-10-15,-3 0-41 0,6 0-127 16,-4-1 55-16</inkml:trace>
  <inkml:trace contextRef="#ctx0" brushRef="#br0" timeOffset="-155369.074">21376 12158 7 0,'0'0'81'0,"3"-4"-6"0,-3 4-9 0,0 0-1 0,0 0-7 15,-7-1-1-15,7 1-4 0,0 0 5 0,0 0-12 16,-10-2 3-16,10 2-4 0,0 0-1 0,-4-1 1 16,4 1-7-16,0 0-1 0,0 0-6 0,-10-2-2 15,10 2-4-15,0 0-9 0,-10 2 2 0,10-2 1 16,-8 1-1-16,2 2-4 0,3-2-3 0,-5 2 0 15,2 3 6-15,-3-2-9 0,-2 0 1 0,3 4 2 16,-5-1-2-16,4 0 0 0,-3 2-5 0,3-1 4 0,-2 0 0 16,1 1-4-16,3-1 5 0,-2 3-1 15,0-4-6-15,-2 3 3 0,1-1 2 0,-1 4-3 16,2-6 1-16,-3 5 8 0,2 0-7 0,1-4 4 0,-2 1-8 16,-1-4 7-16,4 2-1 0,1 1-3 0,0-1 4 15,-1-2-3-15,2 0 16 0,3-1-15 16,-3-1-3-16,2 1 1 0,1-1 1 0,1-1-3 15,2-2 0-15,-6 5 1 0,3-4 0 0,3-1 2 0,-2 4-5 16,2-4 3-16,-3 1-3 0,3-1 12 0,0 0-12 16,0 0 3-16,0 0-2 0,0 0 5 15,-3 3-6-15,3-3 4 0,0 0-2 0,0 0-7 16,0 0-9-16,0 0-12 0,0 0-21 0,0 0-32 0,0 0-115 16,0 0-207-16,0 0 92 0</inkml:trace>
  <inkml:trace contextRef="#ctx0" brushRef="#br0" timeOffset="-136779.019">20892 14129 101 0,'-1'-1'110'0,"1"1"-11"0,0 0-10 16,0 0-5-16,0 0-12 0,0 0-3 0,0 0-6 15,0 0-6-15,0 0 3 0,0 0 3 0,0 0 4 16,0 0 0-16,-8-3 3 0,8 3-4 0,0 0 5 0,0 0 1 15,0 0-6-15,0 0 2 0,0 0-2 0,0 0-5 16,0 0 1-16,0 0-7 0,0 0-6 0,0 0-2 16,0 0-7-16,0 0-1 0,0 0-9 15,0 0-1-15,0 0 0 0,0 0-5 0,0 0-4 0,0 0-3 16,0 0 2-16,0 0 1 0,0 0-5 0,0 0 1 16,0 0-7-16,0 0 2 0,0 0-3 0,6 12 1 15,-3-5-4-15,2 0 4 0,-1 3-1 0,1-3-5 16,0 4 3-16,-1-1 0 0,2 1-4 15,2 1 0-15,1 1 2 0,-5 1 1 0,6-1 1 0,-2-3-5 16,-2 0 2-16,0 2-1 0,2-4 1 0,-2 2 0 16,0 0-2-16,1-2 5 0,-4 0-2 15,3-3 4-15,-3 2-8 0,2 0 4 0,-3-3 1 16,4 1-2-16,-4 1-3 0,-1-2 1 0,2-2-2 0,-1 1 4 16,-2-3-3-16,7 5 4 0,-5-2 0 0,-2-3-5 15,2 3 3-15,-2-3-1 0,2 2-3 0,-2-2 2 16,0 0 1-16,1 2 0 0,-1-2 8 0,0 0-11 15,0 0 1-15,0 0-13 0,-1 5-11 0,1-5-17 16,0 0-23-16,0 0-9 0,0 0-12 0,0 0-17 16,0 0-23-16,-11-9-6 0,9 6-125 0,2 3-279 15,-8-6 124-15</inkml:trace>
  <inkml:trace contextRef="#ctx0" brushRef="#br0" timeOffset="-136175.223">21025 14147 69 0,'0'0'77'15,"0"0"-11"-15,2-2-3 0,-2 2-9 0,0 0 2 16,0 0 1-16,0 0-1 0,0 0-8 0,0 0-1 15,0 0 5-15,0 0-12 0,0 0 1 0,0 0-5 16,0 0 4-16,0 0-12 0,0 0 11 0,0 0-2 16,0 0 1-16,0 0-4 0,0 0-1 0,0 0 0 15,0 0-11-15,0 0 7 0,0 0 5 0,0 0-7 16,0 0 2-16,0 0 2 0,0 0 2 0,0 0-6 16,0 0 0-16,0 0 1 0,0 0-4 0,-10 9-10 15,6-5 9-15,0 0-4 0,-1 0-9 0,-1 3 0 16,0-2 2-16,0 1-5 0,-1 2 4 0,-3 1 6 15,2-1-5-15,-2 2 0 0,-3 2 1 0,3-2-6 16,-1 1-3-16,1-2 7 0,4-1-4 0,-3 0 3 16,0 1 1-16,3-1-2 0,-1-1-4 0,2 0 15 15,-1-1-14-15,1-2-4 0,2 1 3 0,-1 0-4 16,-1-3-7-16,4 2 9 0,-2-3 0 0,3-1 3 16,0 0-1-16,-4 5-2 0,4-5-3 0,-2 2 2 15,2-2 2-15,0 0-2 0,0 0 1 0,-4 3 0 16,4-3 2-16,0 0-4 0,-1 5 10 0,1-5-25 15,0 0-7-15,0 0-14 0,0 0-16 0,0 0-29 16,0 0-30-16,-3 1-115 0,3-1-243 0,0 0 107 16</inkml:trace>
  <inkml:trace contextRef="#ctx0" brushRef="#br0" timeOffset="-129970.267">21316 12661 54 0,'0'0'52'0,"0"0"-3"16,0 0-5-16,0 0-5 0,0 0-3 0,0 0-5 16,0 0-4-16,0 0-4 0,0 0 4 15,0 0 4-15,0 0-11 0,0 0-1 0,0 0-3 16,0 0-3-16,0 0-3 0,0 0 6 0,0 0-9 0,0 0 2 15,0 0 5-15,0 0-5 0,0 0-1 0,0 0-3 16,0 0 1-16,5 0 3 0,-5 0-9 0,0 0 8 16,0 0-7-16,0 0 7 0,0 0-8 15,0 0 3-15,0 0 5 0,0 0-2 0,0 0 7 0,0 0-7 16,0 0 6-16,0 0 1 0,0 0-3 0,0 0-2 16,0 0 0-16,0 0-2 0,0 0 2 0,0 0-5 15,0 0-2-15,0 0-1 0,0 0 10 0,0 0-12 16,0 0 4-16,0 0-1 0,0 0 7 0,0 0-3 15,0 0-1-15,0 0-2 0,0 0 2 0,0 0-14 16,0 0 12-16,0 0-3 0,0 0 3 16,0 0 4-16,0 0-6 0,0 0 8 0,0 10-4 0,0-10-7 15,3 4 7-15,-1-1-1 0,2 1-2 16,-1-1 0-16,-1 1 9 0,6 1-2 0,-7-1-3 0,4 1-2 16,-1 1 5-16,1-1 4 0,2 1-12 0,0 2 3 15,0-3-7-15,-2 3 9 0,3-3 2 0,-2 0-8 16,0-1 6-16,2 3-5 0,0-1 0 0,-4-2-3 15,1 1 3-15,1 0 8 0,-1 0-8 0,-1-1-1 16,0-2 8-16,-2 3-9 0,1-2 9 0,0 1-7 16,-1-1 0-16,1-1 1 0,-3-2 2 0,5 3-4 15,-5-3 3-15,1 5-1 0,1-2-4 0,-2-3 8 16,0 0-1-16,4 1-2 0,-4-1-2 0,0 0-7 16,1 4-3-16,-1-4-9 0,0 0-9 0,0 0-19 15,0 0-16-15,0 0-48 0,0 0-120 0,0 0 53 16</inkml:trace>
  <inkml:trace contextRef="#ctx0" brushRef="#br0" timeOffset="-129559.303">21484 12644 52 0,'0'0'80'0,"0"0"-1"0,0 0-11 0,0 0-4 15,0 0-13-15,0 0 5 0,-13 7-4 0,13-7-14 16,-9 5 6-16,5-1-13 0,-1 1 10 0,-2 1-6 15,0-1-3-15,-2 2-1 0,0 2 5 0,0-1-10 16,-5 1-1-16,0 1-5 0,2 1 13 0,1 0-1 16,-1-1-2-16,-4 2-12 0,4 0 5 0,-2 0-5 15,1-2 0-15,3-1-5 0,-2 3 8 0,1-4 4 0,2 1-6 16,-1 0-13-16,1-3 20 0,5 3-9 16,-2-3-9-16,0-2 3 0,0 1-7 0,3 0 12 15,-2-2-8-15,3 1 0 0,0-2-3 0,-1 3-1 16,0-4-2-16,3-1 5 0,-3 4-13 0,3-4-11 0,0 0-1 15,-3 2-30-15,3-2-36 0,0 0-93 0,0 0-192 16,0 0 85-16</inkml:trace>
  <inkml:trace contextRef="#ctx0" brushRef="#br0" timeOffset="-105202.205">21601 10229 16 0,'0'0'56'0,"0"0"-6"0,0 0-5 16,0 0 1-16,0 0 2 0,0 0-2 0,0 0-2 16,0 0 0-16,0 0-4 0,0 0-5 0,0 0-2 15,0 0-9-15,0 0 0 0,0 0 6 0,0 0-9 16,0 0-3-16,0 0-2 0,0 0 5 0,5-2-9 15,-5 2 0-15,0 0 6 0,0 0-2 0,0 0-8 16,0 0 0-16,0 0 1 0,0 0-3 0,7 8 1 16,-7-8-8-16,6 4 0 0,-2-2 7 0,0 0 0 15,0 0-3-15,0 1 5 0,2 0 5 0,1 2-4 16,0 0 8-16,3 1-2 0,-3-1-3 0,3 2-4 16,0-1 5-16,0 1-4 0,2 0-9 0,-3-1 8 15,2 3-2-15,0-2 8 0,1 0-3 0,-1 5-1 16,1-4-2-16,-2 4-6 0,4 0 1 0,-5-3 11 15,3 1-13-15,-1 0 3 0,0 0 5 0,-4 0 8 16,2-2-17-16,0 1 3 0,0 0-4 0,-1-1 7 0,-2-2 0 16,0 1-5-16,-2-1-2 0,1 0 1 15,-1-1 2-15,1-1 1 0,0 0 1 0,-5 0-7 16,4-1 4-16,-4-3 3 0,3 5-7 0,-3-5 9 16,2 2-7-16,-2-2 10 0,0 3-18 0,0-3-6 15,0 0-10-15,0 0-7 0,0 0-2 0,0 0-9 16,0 0-15-16,0 0-12 0,0 0-52 0,-5-12-131 15,3 8 59-15</inkml:trace>
  <inkml:trace contextRef="#ctx0" brushRef="#br0" timeOffset="-104748.406">21914 10205 45 0,'-2'-3'101'0,"2"3"-20"16,-4-4 8-16,4 4-9 0,0 0-4 0,-3-5-13 0,3 5 2 16,0 0-11-16,-5 0-11 0,5 0-8 0,0 0 9 15,0 0-10-15,-10 4 5 0,4-2-10 0,0 4-9 16,1-1 6-16,-2 0-2 0,0 4 5 15,-3-2 4-15,-3 3-2 0,1 2 0 0,0-2 3 0,0 2-3 16,-3-2 0-16,1 2 0 0,-3 1 0 0,3-1-5 16,-1-3-7-16,2 3 5 0,-1-2-3 0,4-2 4 15,0 0-4-15,-3 0 1 0,3-1-3 0,2 0 2 16,-1 0-9-16,2-1 0 0,-4 0 2 0,4 2 5 16,2-4-7-16,-2 1-3 0,3-2-1 0,-1 2-2 15,0-2 5-15,0-1 0 0,1 2 4 0,0-2-1 16,3-1 3-16,1-1-6 0,-5 3 6 0,5-3 0 15,-3 4 1-15,3-4-2 0,-4 2 1 0,4-2 3 16,0 0-5-16,0 0 1 0,0 0 0 0,-6 1-5 16,6-1 4-16,0 0-8 0,0 0 2 0,0 0-1 15,0 0-7-15,0 0-8 0,0 0-13 0,0 0-26 16,0 0-33-16,0 0-40 0,0 0-137 0,0 0-276 16,0 0 122-16</inkml:trace>
  <inkml:trace contextRef="#ctx0" brushRef="#br0" timeOffset="-98277.376">22073 10955 18 0,'0'0'49'0,"0"0"-4"0,0 0 1 0,0 0-8 16,0 0 1-16,0 0-2 0,0 0 11 0,0 0-10 15,0 0 3-15,0 0-9 0,0 0 6 0,0 0-2 16,0 0-2-16,0 0 5 0,0 0-9 0,0 0 5 0,0 0-1 15,0 0 2-15,0 0-6 0,0 0 6 16,0 0-9-16,0 0 1 0,0 0 2 0,0 0-8 0,0 0-2 16,2-4-1-16,-2 4-3 0,0 0-9 15,0 0 1-15,0 0 2 0,0 0 3 0,0 0-3 0,0 0-3 16,0 0 1-16,0 0-1 0,0 0 5 0,0 0-6 16,0 0-4-16,0 0 0 0,0 0 1 0,0 0 1 15,0 0-7-15,0 0 3 0,0 0 1 0,0 0 5 16,-1 14 2-16,2-10-8 0,0-1 1 0,-1-3 7 15,3 6-8-15,0-2-3 0,-2 0 2 0,1 2 2 16,1-2 0-16,0 3 0 0,-1-2 1 0,1 2 1 16,4 1-2-16,0-1-1 0,-2 0 1 0,0 2-5 15,0-3 7-15,3 4 3 0,-5-1-9 0,5-1-2 16,-5-2 11-16,1 2-7 0,0-3-2 0,-1 0 5 16,2-1 0-16,-1 2-2 0,-4-2 0 0,5-2 1 15,-3 2-5-15,0-1 4 0,-2-3-3 0,4 4-2 16,-3-2 6-16,-1-2 2 0,0 0-2 0,0 4-1 15,0-4 5-15,0 0-1 0,0 0-9 0,0 0-12 16,0 0-1-16,0 0-13 0,0 0-1 0,0 0-15 16,0 0-3-16,0 0-15 0,2-10-12 0,-2 10-46 15,-2-7-131-15,1 2 58 0</inkml:trace>
  <inkml:trace contextRef="#ctx0" brushRef="#br0" timeOffset="-97817.961">22236 10928 73 0,'0'0'109'0,"0"0"-6"0,0-5-5 0,0 5-8 0,0 0-2 16,0 0-10-16,0 0-11 0,-4-4 0 15,4 4-6-15,0 0-4 0,0 0-6 0,0 0 2 16,0 0-9-16,0 0-6 0,0 0 3 0,0 0-11 0,-15 7-4 16,10-5-1-16,-3 1-2 0,-1 2 2 0,0 2 0 15,0-2-2-15,-1 4-1 0,-6-1 5 0,1 4-2 16,0 0-2-16,1-2-2 0,-1 1 4 0,2 1-5 15,-2-2 2-15,2 1-2 0,-2 3-3 0,7-7 2 16,-1 4 0-16,0-3-2 0,0-1 2 0,1 1-4 16,1-1 0-16,-1 1-3 0,0-2 3 15,3 0-6-15,0-1 1 0,1 0 3 0,-1-1-6 0,0 1 4 16,1-2-5-16,3 1 0 0,-4-2 0 0,5-2-1 16,-3 5-1-16,3-2-2 0,-4-1 3 0,4-2-4 15,0 0 5-15,-1 5-1 0,1-5-4 0,-4 1-1 16,4-1-10-16,0 0-14 0,0 0-21 0,0 0-34 15,0 0-186-15,0 0-287 0,0 0 128 0</inkml:trace>
  <inkml:trace contextRef="#ctx0" brushRef="#br0" timeOffset="-92726.291">22165 9310 55 0,'0'0'71'0,"0"0"-3"0,0 0-7 0,0 0-9 15,0 0-3-15,0 0 0 0,0 0-4 0,0 0-3 0,0 0-3 16,0 0 4-16,0 0 2 0,0 0-7 0,0 0 8 16,0 0-7-16,-5-5 3 0,5 5-8 15,0 0 0-15,0 0-2 0,0 0-1 0,0 0-4 0,0 0-7 16,0 0 1-16,0 0 1 0,0 0-6 0,0 0-1 15,0 0-6-15,0 0-1 0,0 0 0 0,0 0 3 16,0 0-5-16,3 14 6 0,-1-11-4 0,0 1 0 16,1 2-3-16,-1-2-1 0,2 2 4 0,-3 0-2 15,3 0-1-15,0 0-1 0,1 2-2 0,0 1 4 16,0-1-5-16,-1 0 7 0,4 0-13 0,-3 0 12 16,4-1-1-16,-3 1 5 0,1 1-6 0,1-2-7 15,2 2 10-15,-4-1-10 0,2 0 4 0,-2-1 4 16,4 3-2-16,-3-4 0 0,0 2-5 0,1-1 6 15,0-1-4-15,-2-1-4 0,2 1 3 0,-4-1 7 16,1-2-8-16,2 1 2 0,-4 1 4 0,1-3-2 0,0 1-3 16,-1-1 0-16,1 1-2 0,-4-3-7 0,4 2-1 15,-1 0-2-15,-3-2-7 0,0 0-1 16,5 3-6-16,-5-3-5 0,0 0 1 0,0 0-11 0,0 0-7 16,0 0-9-16,0 0-7 0,0 0 2 0,0 0-70 15,0 0-141-15,-2-10 64 0</inkml:trace>
  <inkml:trace contextRef="#ctx0" brushRef="#br0" timeOffset="-92372.519">22416 9336 5 0,'0'0'99'0,"0"-7"-2"0,0 2 1 0,-1 2-5 16,-2-1-3-16,3 4-1 0,-1-7 1 0,1 7 1 15,0-6-10-15,-1 5-7 0,-2-4-16 0,3 5 9 16,-5-4-7-16,5 4-9 0,-5-2-2 0,5 2-8 16,0 0-1-16,-16 7-4 0,10-3-6 0,-4 1-1 15,3 2-9-15,-3 0 7 0,1 0-3 0,1 2-2 16,-1-1-3-16,1 2-5 0,-1-3 0 0,0 2-3 16,1 1 1-16,1-2-1 0,1 1-6 0,0 1 6 15,-1-3 1-15,2 3-8 0,-3-3 4 0,3 0 3 16,1-2-5-16,0 2-1 0,0-2-7 0,2 0 7 15,-1-2-8-15,2 1 6 0,-2-1 1 0,3-3-2 16,-6 4-4-16,6-1 12 0,0-3-12 0,-1 4 5 16,1-4-4-16,0 0-1 0,0 0-8 0,-4 3-7 15,4-3-13-15,0 0-17 0,-3 3-11 0,3-3-23 16,0 0-14-16,0 0-31 0,0 0-67 0,0 0-209 16,0 0 94-16</inkml:trace>
  <inkml:trace contextRef="#ctx0" brushRef="#br0" timeOffset="-88965.056">22736 7868 68 0,'2'-3'67'0,"-2"3"0"15,0 0-3-15,0 0-4 0,0 0-9 0,3-4 1 16,-3 4-9-16,0 0 0 0,0 0-3 15,0 0-7-15,0 0-3 0,0 0-1 0,0 0-3 0,0 0-1 16,0 0-5-16,0 0-4 0,0 0-2 0,0 0 3 16,0 0-1-16,0 0-6 0,0 0-1 0,0 0-1 15,6 7 0-15,-4-3 1 0,-2-4-6 16,3 7-1-16,1-1 1 0,-1 0 5 0,5 2-4 0,-1 1 3 16,-2-1 2-16,4 1-1 0,-2 0 1 0,1 2-8 15,5 1-5-15,-4-1 9 0,5 1-7 0,-5-3 5 16,0 0-3-16,1 1 0 0,2 0-1 0,2 0 7 15,-7-2 0-15,3 1-12 0,-1-2 6 0,-1 2 4 16,-1-1 2-16,-1-2-2 0,0 0-1 0,-3-1 0 16,1-1-4-16,-1 1-5 0,0-2 1 0,0 2-7 15,-2-1-4-15,2-1-1 0,-1-1-1 0,-2-2 5 16,2 2-3-16,-2-2 5 0,4 3-9 0,-4-3-4 16,0 0-3-16,0 0-16 0,0 0 1 0,0 0-5 15,0 0 2-15,0 0-9 0,-8-15-28 0,7 11-89 16,-2 1 41-16</inkml:trace>
  <inkml:trace contextRef="#ctx0" brushRef="#br0" timeOffset="-88678.432">23032 7795 21 0,'4'-2'43'0,"-4"2"0"0,2-5 3 16,0 3-4-16,-2 2-6 0,0 0 0 0,6-3-5 16,-6 3 1-16,0 0-1 0,4-2-4 0,-4 2-4 15,0 0 1-15,0 0-1 0,0 0 3 0,-12 14 6 16,6-9-8-16,-3 2 8 0,-4 5 3 0,1-1 2 16,-1 0-3-16,-2 4 3 0,1-1-5 0,-7 3 6 15,1 3-13-15,-1-2 6 0,2 3-7 0,-4-2 0 16,1 5 2-16,-1-5-9 0,0 1 5 0,0 3-7 15,3-1 0-15,-2 0-12 0,-1 2-35 0,0-2-34 16,-1 1-83-16,6 0-160 0,0-3 71 0</inkml:trace>
  <inkml:trace contextRef="#ctx0" brushRef="#br0" timeOffset="-80314.968">5144 16500 56 0,'0'0'59'0,"0"0"0"16,0 0-8-16,0 0 2 0,0 0-7 0,0 0 3 15,0 0-8-15,0 0 5 0,0 0-6 0,0 0 2 16,0 0-2-16,0 0-8 0,0 0 5 0,0 0-3 16,0 0 1-16,0 0-7 0,0 0 1 0,0 0 2 15,0 0-7-15,0 0-5 0,0 0 0 0,0 0-1 16,0 0-2-16,0 0 2 0,0 0-5 0,0 0-2 16,0 0 3-16,0 0-7 0,0 0-1 0,0 0 1 15,0 0-2-15,6 0 14 0,-6 0 0 16,0 0-3-16,0 0 0 0,13 0 7 0,-8 0 2 15,-5 0-2-15,10 0-2 0,-3-1 5 0,-2 1-13 0,-5 0 14 16,15-3-4-16,-7 3 3 0,5-2-5 0,-3-1 0 16,2 1-4-16,0 0 3 0,-3 1-1 0,4-2 0 15,0 1-2-15,-3-2 1 0,4 0-5 0,-5 0-3 16,4 2-1-16,-3 0 3 0,0-1-3 16,2 1-1-16,-3-1 0 0,-3 2 0 0,2 0-5 15,-3-1 2-15,4-1-3 0,-4 3-1 0,0-1 9 16,0 1-42-16,-5 0-18 0,9-1-13 0,-9 1-32 15,8 0-25-15,-8 0-72 0,0 0-208 0,0 0 92 16</inkml:trace>
  <inkml:trace contextRef="#ctx0" brushRef="#br0" timeOffset="-79806.216">5245 16673 1 0,'0'0'52'0,"0"0"-7"16,0 0 3-16,0 0-2 0,0 0-5 0,0 0 4 15,0 0-3-15,0 0 2 0,0 0-3 0,0 0 7 0,0 0 0 16,0 0 27-16,5 5-18 0,-5-5 3 0,0 0 2 16,0 0-4-16,11 0 0 0,-11 0 3 0,10 0 2 15,-4 0 0-15,-6 0-1 0,11-3 3 0,-3 1-7 16,0-1-3-16,3 3-3 0,-2-3-3 15,0 1-7-15,1-2-2 0,2 1-2 0,-3 0 1 16,0-1-8-16,2 2-1 0,-4-1-2 0,2 1-5 16,-2-1-2-16,0-1-4 0,-2 3 6 0,1-1-8 15,-1 1 3-15,-1-3-6 0,-4 4 0 0,8-2 1 16,-8 2-3-16,6-3 0 0,-6 3-1 0,1-1-2 16,-1 1 2-16,0 0-6 0,0 0 1 0,0 0 0 15,0 0 3-15,0 0-4 0,0 0-3 0,8-1-5 16,-8 1-8-16,0 0-7 0,0 0-12 0,0 0-17 15,0 0-9-15,4 5-44 0,-1-3-34 0,-3-2-106 16,0 0-263-16,0 8 117 0</inkml:trace>
  <inkml:trace contextRef="#ctx0" brushRef="#br0" timeOffset="-78086.84">2676 16576 80 0,'0'0'84'0,"-1"-4"-2"0,0 0 15 0,-3 0-12 15,3 0 0-15,-2-1 2 0,2 2 1 0,-2-2-6 16,2 0-3-16,-4 0-9 0,0 1 2 0,1-3-9 16,-5 1-5-16,0-2-5 0,1 2 1 0,-3-2-12 15,1 1 6-15,0-2-2 0,-2 1-5 0,-1 3 3 16,-2-2-10-16,0 1 1 0,-1 2-1 0,5 2-8 15,-1 1 4-15,-4 1-5 0,4 0-3 0,1 4-7 16,-1 1 4-16,2 2-8 0,-4-3 4 0,3 6-5 16,3-3-4-16,-2 2-1 0,-2 2 1 0,4-1 1 15,-2 3-6-15,5-2 0 0,0 4 3 0,0-2 0 16,0-3-3-16,0 2-1 0,2-2-4 0,1 2-2 16,2 0-4-16,1-2-7 0,0 1 6 0,2-1-11 15,-1 0 3-15,2-1-13 0,0 1 7 0,2-1 3 16,-1 2-5-16,7-4 4 0,-5 3 2 0,1-2-2 15,2 2 3-15,0-1-7 0,0 0 4 0,1 0-3 16,0 2 2-16,1-2 5 0,-3-1 0 0,1 1-9 16,-1-1-7-16,0 1 0 0,2 3-5 0,-4-4 4 15,1 1-12-15,-2 1 0 0,-1 0-8 0,-1-2 2 16,-2 1 4-16,-1 0-1 0,-2 3 3 0,0-2-9 16,-7 0 1-16,6 0 4 0,-4-3 3 0,-3 5 10 15,0-5-1-15,-1 0 10 0,-2 1 1 0,3-2 10 16,-4 0 9-16,3 0 11 0,-4-3 0 0,1 0 15 15,-5 0 6-15,7-1 10 0,-3 2 0 0,0-6 6 16,-3 0 5-16,0 0 0 0,5 1-2 0,-1-1 1 16,-1-3 8-16,0 2-3 0,1-3 2 15,-1 1-15-15,5-3 5 0,0 5 6 0,-1-4-9 0,1-2-6 16,1 2-2-16,3 2 3 0,1 0-4 0,1-1-7 16,0 0 24-16,0 2-37 0,2 0-4 0,1 4-27 15,4-8-17-15,-1 4-28 0,0 2-34 0,-3 2-62 16,7-2-177-16,-7 2 78 0</inkml:trace>
  <inkml:trace contextRef="#ctx0" brushRef="#br0" timeOffset="-77215.108">2711 16917 15 0,'0'2'46'0,"0"3"1"0,4 3-8 0,-3-1 0 16,-2-2-2-16,1 7-9 0,-4-1 8 0,4-4-14 15,-1 4 4-15,-2-1-2 0,-2 0-2 0,3 1-4 16,-1-3-6-16,-1 1 2 0,0 1 2 0,2-3-13 16,-1 0-7-16,2-2 10 0,-2 0-6 0,2-2-3 15,-2 1-4-15,2-1 2 0,1-3-6 16,0 4-1-16,0-4 3 0,0 0-2 0,0 0 6 16,0 0-1-16,0 0 3 0,0 0-1 0,0 0 2 15,12-12-6-15,-10 8 3 0,5-5 7 0,-3 1-7 16,3-4 9-16,-3 2-7 0,4-2 3 0,-2 2 9 0,5-6-14 15,-3 2 8-15,-1 5-7 0,-1 0 3 16,3-3 5-16,-4 4-3 0,1-4 0 0,0 5-2 16,0-2 1-16,-4 3-4 0,3-1 4 0,-1 3 1 15,-1 1-2-15,1-2 0 0,-2 1 3 0,0 2-2 16,-2 2 0-16,2-4 3 0,-2 4 3 0,3-4 11 16,-3 4 0-16,1-3 5 0,-1 3-6 0,0 0 4 15,0 0 0-15,0 0 0 0,-8 8 1 0,7-1-1 16,-3-2 5-16,2 2-13 0,-2 1 14 0,-1 2-6 15,1-1-3-15,-1 3-3 0,1-3 0 0,1 3-6 16,1 0 6-16,-2-2 1 0,4 2-5 0,-1 0 2 16,1-2-4-16,0 0-2 0,0 0 4 0,0-3-3 15,1 0 9-15,3 0-23 0,-2-1 16 0,1-1-1 16,1-1-6-16,0 0 7 0,3 1 2 0,-2-2 3 16,0-1-5-16,1-2 3 0,3 0 3 0,-1 0 0 15,4-2-4-15,-3-2 14 0,-3 3-15 0,5-4-6 16,-1 0 10-16,0 1 0 0,-1-1-1 0,-1 0 3 15,-3 1-2-15,1 0 5 0,2 0-2 0,-2 1 12 16,-2 0-4-16,0-1 4 0,0 2 2 0,-4 2 3 16,4-3-7-16,-2 1 7 0,-2 2-12 0,4-3 6 15,-4 3-5-15,0 0 4 0,0 0-8 0,4-2-2 16,-4 2-3-16,0 0 0 0,0 0-4 0,0 0 3 16,0 0-2-16,0 0-12 0,0 0-13 0,6 5-47 15,-6-1-28-15,2 2-37 0,-2-2-65 0,2-1-206 16,1-1 91-16</inkml:trace>
  <inkml:trace contextRef="#ctx0" brushRef="#br0" timeOffset="-76006.557">6562 16433 2 0,'-1'-5'82'0,"2"-1"-1"0,-1-1 2 15,-1 1 3-15,2-1-6 0,-2-1 3 0,1 1 5 0,-5 2-3 16,1-2-6-16,-2 2-3 0,3-2-3 16,-2 2 1-16,1 2-9 0,-2-1-7 0,-2 1-10 15,1 1-1-15,-5 2-4 0,-1 3-7 0,0 2-2 0,-2 0-9 16,-2 4 1-16,1-1 1 0,-2 1-4 0,3 1-3 15,-4 1-7-15,3 2 2 0,3-1-3 16,-1-2 2-16,4-2 26 0,0 1-8 0,1 0-5 0,1 1-3 16,4-3 6-16,-3 3-6 0,7 0-9 15,-1-2 0-15,-1 0-2 0,5 0 0 0,0-1-3 16,3 0 0-16,-1 2-1 0,1-3-1 0,-1 1-7 16,8 0 6-16,-4 0-8 0,1 1-1 0,0-1 6 0,6 0-7 15,-2 0-6-15,0 1 0 0,0-4-5 0,0 6-1 16,-2-3-6-16,4 3-1 0,-4-2-7 15,3 1 1-15,-6 0 2 0,2-1 3 0,-3 2-3 16,0 2 5-16,-3-4 12 0,0 1-14 0,1 0 3 16,-2 1 3-16,0-3 5 0,-4 0 12 0,0 2-5 15,-4-1-15-15,2 0 7 0,-2-1 0 0,-2 0 2 16,-2 2 7-16,3-4 3 0,-3 1-1 0,-1 0 2 16,0-1 4-16,-1-2 2 0,-2 1 5 0,1 1 2 15,-4-2-3-15,5-2 6 0,-2 1 4 0,-2 2 2 16,0-4 1-16,0 0 7 0,-3-2-10 0,-2 0 8 15,6-1-7-15,0 0 7 0,2 1-3 0,-3-1 3 16,5-1-2-16,1 2-1 0,0 1-5 0,1 1 0 16,2-4-9-16,0 3-7 0,1-1-12 0,4 2-14 15,-7-4-13-15,7 4-31 0,-2-3-27 0,2 3-25 16,0 0-121-16,0 0-258 0,6-7 114 0</inkml:trace>
  <inkml:trace contextRef="#ctx0" brushRef="#br0" timeOffset="-75405.357">6589 16673 81 0,'-2'5'79'0,"2"0"-6"0,2-1-8 16,-4 2-3-16,2 2-6 0,-3-2-6 0,3 3-6 16,0-4-2-16,3 5-4 0,-1-3-4 0,-1 0-6 15,3 0 5-15,-2-1-7 0,3 2-6 0,-3-5-3 0,1 2 0 16,5-2-3-16,-2 3 5 0,0-5-5 15,2 2-4-15,-8-3 9 0,12-3-16 0,-5 2-4 16,1-3 4-16,2-1-7 0,-5 1-2 0,6-1 0 16,-5 0 6-16,-1-2-3 0,0 4 1 0,0-4 1 15,0 2 1-15,-1 0-6 0,-2-4 4 0,1 4 5 16,-2 0-1-16,1-2 1 0,-2 4 10 0,2-2 4 16,-2-1 9-16,-2 1 22 0,0 2-26 0,2 3 7 15,0-7 10-15,0 7 1 0,0-5-4 0,0 5 0 16,0 0-8-16,-2-3 4 0,2 3-9 0,0 0-2 15,0 0-3-15,-4 14-6 0,1-8 7 0,2 5-12 16,0-2 6-16,-5 3-3 0,6 4 0 0,-3-4 1 16,2 8 2-16,3 0-11 0,-3 6 6 0,1 0-4 15,0 0 11-15,0 0-3 0,3 0-1 0,-3 0 3 16,0 0 3-16,2-1 0 0,3 1-3 0,-4-6 3 16,1-1-1-16,-1 0-2 0,-1 1 3 0,0-4-5 15,4 0 1-15,-3 0 2 0,0-2-2 0,1-3 5 16,0 1-7-16,-2-3 6 0,1-1-7 0,1-1-3 15,-2-2 2-15,0 2-2 0,1-2 0 0,0-3-5 16,-1 3 7-16,2 0-4 0,-2-5-23 0,0 5-26 16,0-5-43-16,0 0-62 0,-6 2-82 0,6-2-250 15,-9-1 112-15</inkml:trace>
  <inkml:trace contextRef="#ctx0" brushRef="#br0" timeOffset="-74599.408">9156 16359 142 0,'0'0'122'0,"0"0"-4"0,0 0-16 0,0 0-4 16,0 0-11-16,17 0-6 0,-12 0-1 0,-5 0-7 15,14-1-9-15,-1-2 1 0,-3 1-11 0,1-1-6 16,8-1 5-16,-8 2-15 0,3-1 6 0,-2-1-12 16,5-1 1-16,-4 0-5 0,4-2 1 0,-4 3-5 15,1 0 4-15,-3-1-2 0,2 3-3 0,-2-1-11 16,-3 1 4-16,0 0-19 0,-2 2-24 0,-2-3 4 16,4 1-16-16,-6-1-22 0,-2 3-24 0,0 0-22 15,0 0-90-15,0 0-211 0,0 0 94 0</inkml:trace>
  <inkml:trace contextRef="#ctx0" brushRef="#br0" timeOffset="-74314.756">9209 16494 52 0,'0'0'123'0,"0"0"8"0,6 5-9 0,-6-5-8 16,8 1-5-16,-3-1-3 0,1 1 4 0,-6-1-7 16,12 0 1-16,-4 0-10 0,3-1-7 0,-3 0 0 15,2-2-8-15,3 1-4 0,-1 2-3 0,6-7-4 16,-2 4-7-16,1-2-3 0,0-1-6 0,-2 0-7 16,6 1-3-16,-6-1-2 0,3-1-5 0,-1 1-5 15,-2-1-2-15,-2 4-3 0,-4 1 1 0,2-2-7 16,-6 1-6-16,1 2-23 0,-3-1-35 0,0 0-61 15,-3 2-64-15,0 0-127 0,0-5-321 0,0 5 142 16</inkml:trace>
  <inkml:trace contextRef="#ctx0" brushRef="#br0" timeOffset="48607.7">12522 11773 89 0,'0'0'99'0,"0"-5"-13"0,0 5-3 16,0 0-8-16,0 0 0 0,0 0 3 0,0 0-2 16,0 0-1-16,0 0 1 0,0 0-3 0,0 0 7 15,0 0-8-15,0 0 0 0,0 0 7 0,0 0 3 16,0 0-5-16,0 0-6 0,0 0 1 0,0 0-3 16,0 0-5-16,0 0-1 0,0 0-5 0,0 0-8 15,0 0-1-15,0 0-7 0,0 0 1 0,0 0-12 16,0 0-1-16,0 0-6 0,0 0-1 0,0 0 0 15,0 0-5-15,-1 17-3 0,-1-12 1 0,2 1-1 0,0 0 0 16,2 2-2-16,-4 3 2 0,1 2-7 16,0-1 1-16,0 0 2 0,-1 5-1 0,1 1-1 15,0 0 2-15,-1 1-1 0,1 2 4 0,-2-2 1 16,3 7-1-16,-3-7 2 0,3 0-2 0,-1 5-1 0,1-6 0 16,0-2-4-16,0 0 2 0,0-1 0 0,0 3 0 15,0-4-2-15,0-4-2 0,0 0-1 0,1 2 1 16,-1-2-5-16,0-6 4 0,0 4-1 0,0-3-2 15,0-1-2-15,0 0 5 0,0-4-3 0,0 5 2 16,0 0 1-16,0-5-4 0,0 4 1 0,0-4-3 16,0 0-14-16,0 0-17 0,0 0-39 0,0 0-48 15,0 0-43-15,0 0-181 0,0 0-371 0,-9-15 164 16</inkml:trace>
  <inkml:trace contextRef="#ctx0" brushRef="#br0" timeOffset="49451.349">12719 11901 64 0,'0'0'155'16,"0"0"-17"-16,0 0-10 0,0 0-12 0,0-7-14 0,0 7-7 15,5-5-5-15,-5 5-7 0,3-5-10 0,-2 1-2 16,1 0-1-16,2 0-5 0,0 0-3 16,-2-1-6-16,0 0 0 0,3 1-2 0,1 0-4 0,-1 0-11 15,1-3-2-15,0 4 1 0,-1 0-5 0,3-1 1 16,-3 1-5-16,4-3-2 0,-3 5-6 0,-1-2 6 16,4 3-10-16,-4-4-1 0,3 4-2 0,-4 0 3 15,-4 0-3-15,11 2-4 0,-6 0 2 0,-1 1 5 16,0 0-1-16,0 1-1 0,0 4 1 0,-3-3-2 15,2 6-1-15,0-3 0 0,0 2 0 0,-9-1 0 16,6 1-5-16,-3 1-1 0,-1 0 4 0,1-1 0 16,0 1-5-16,-1-3-2 0,0 2 5 0,-1-1-5 15,-2-4 4-15,4 3-3 0,-3-2-2 0,4-1 4 16,-3 0-5-16,3-3 4 0,-2 1-6 0,-1-1 0 16,5 2 1-16,0-4 1 0,-3 6-3 0,3-6 2 15,0 2-2-15,0-2 2 0,-4 3-3 0,4-3 1 16,0 0-1-16,0 0-2 0,0 0 5 0,0 0-4 15,0 0 2-15,0 0 3 0,0 0-3 0,16-5 0 16,-11 3-4-16,1 1 5 0,3-1-2 0,1 0 0 16,1-1 2-16,-1 1-1 0,4 2-2 0,-4 0 3 15,3 2-1-15,0 1 2 0,-3-1-5 0,1 1 3 16,2 1 2-16,0-1-3 0,-3 2 2 0,-1 1 0 0,1 0 0 16,-3-1 0-16,0 1-1 0,-4 0-4 0,2 3 2 15,-2-4 3-15,-1 4-2 0,-2-3 4 16,0 1-2-16,-2 0-2 0,-1-1 1 0,-1 4-1 0,0-3 2 15,-2 1-1-15,-1-2 4 0,1 1-6 0,-2 1 6 16,1-2-6-16,-1 1 3 0,-2-2 3 0,0 0-5 16,-2 3 3-16,2-4-2 0,-3-1 1 0,-1 2 5 15,-1 0 2-15,-2-3 0 0,4 0 7 0,-4 0 6 16,4-1 3-16,-1 1 0 0,2-4 3 0,1 2-2 16,-2 0-1-16,3 0-3 0,3 0 0 0,-2 0 0 15,4-3-4-15,-1 3-4 0,6 0-3 0,-7 0 0 16,7 0-8-16,0 0-4 0,-7 0-9 0,7 0-16 15,-5-3-17-15,5 3-24 0,0 0-35 0,0 0-30 16,1-6-42-16,-1 6-124 0,6-8-325 0,-2 6 143 16</inkml:trace>
  <inkml:trace contextRef="#ctx0" brushRef="#br0" timeOffset="50457.69">13279 11872 24 0,'0'0'91'16,"0"0"-4"-16,0 0-5 0,0 0-6 0,0 0-9 16,-6 0 2-16,6 0-6 0,0 0 2 15,0 0 6-15,-5 0-6 0,5 0-1 0,0 0-2 0,0 0 0 16,0 0 2-16,-12-3-4 0,8 3-2 0,4 0 0 15,-5-2-8-15,5 2 1 0,-6-3 1 0,5-1-15 16,-4-1-2-16,2 4 4 0,3 1-5 0,-2-8-4 16,1 3-2-16,0 1-1 0,1 4-10 0,0-7-1 15,0 2 1-15,1-1-4 0,0 1 0 0,3-1 0 16,0 1-4-16,-2-1 1 0,2 1 5 0,1 0-8 16,-2 3 1-16,1-3 0 0,2 1-3 0,0 3-1 15,-2 0-2-15,1 0 4 0,-5 1-6 0,13 1 5 16,-8 3 4-16,4 0-8 0,-1 1 2 0,-2 4 0 15,2 2-1-15,1 2-1 0,-3 3-3 0,-2 0 6 0,3 0 0 16,-2 1 5-16,1-1-2 0,-6 2 5 16,2-1-2-16,-4 1-1 0,1-1 1 0,-1-1-3 15,-1-3 5-15,-2 0-3 0,1-1 1 0,-4 2-3 16,3-2 3-16,-5 1 0 0,-1 0 1 0,5-4-2 0,-3 2-3 16,-4-4 3-16,3 1-2 0,2 0-4 0,-4-2 0 15,1-2 4-15,1 2-1 0,3-4-1 16,-1-1-4-16,0-2 2 0,8 1-7 0,-10-2 0 0,5-5-4 15,0 0 5-15,3 1-3 0,-1-5-2 0,1-1 2 16,1 2 1-16,1-1-1 0,1 2 0 0,2-1 2 16,-2 4 0-16,2 0-4 0,2 0 4 0,-1 2-1 15,2 0 1-15,-1 2 3 0,0 2-3 0,4 0 4 16,-4 5-2-16,6-1 0 0,-1 1 2 0,0 3 0 16,4 0-1-16,-1 2 0 0,-2 1 2 0,1-1-3 15,2 1 1-15,0 0-1 0,-2 0 4 0,-1-1 0 16,-1 0-1-16,-2-1-1 0,2-2 2 0,-4 3-1 15,2-3 3-15,-1 2-3 0,-2-3-6 0,1-2-24 16,-2-1-27-16,0 1-29 0,1-1-31 0,-5-3-147 16,6 0-286-16,-6 0 127 0</inkml:trace>
  <inkml:trace contextRef="#ctx0" brushRef="#br0" timeOffset="51091.179">13750 11889 25 0,'5'-7'160'16,"-1"2"-17"-16,-3 0-10 0,3-3-14 0,-1-1-15 0,2 2-8 15,-4 0-10-15,3-1-9 0,0-2-9 0,-3 1-4 16,3-2-1-16,-3 1-2 0,-1 3-9 0,0-4 6 15,-1 1 5-15,-3 1 1 0,2 1 0 0,-2-1 7 16,0 1-6-16,-1 3-6 0,-2 1-7 0,1 0 1 16,-4-2-12-16,-1 4-4 0,1 2-4 0,0 0-4 15,-3 2 0-15,-1 1-5 0,0 4-1 0,2-3-3 16,-4 6-1-16,-2-2-3 0,4 2-5 0,-1 1 1 16,1-2 0-16,5 2-4 0,0-2 0 0,1 1 1 15,3 2-3-15,-4-3 0 0,3 2 1 0,-1 1-1 16,5-2-1-16,-1 1-4 0,3 1 4 0,0-1-3 15,0 0 1-15,0 0 0 0,4-3 1 0,0 2-2 16,1-1 4-16,1 0-4 0,2-1 2 0,1-1-1 16,1 1 0-16,-1-2 2 0,4 2-2 0,-3-2 2 15,0 2 0-15,-1-4-1 0,3 3-3 0,-3-2-2 0,1 0 2 16,-1 2 2-16,-1-2-2 0,-2 0 0 16,0-2-1-16,2 1-3 0,-4 1 6 0,0-1-10 15,-2 2-8-15,2-1 0 0,-4 0-5 0,4-2-2 16,-4 3-9-16,0 0-3 0,-4-1-1 0,2 1-8 0,-4-1-1 15,2 1 3-15,-2 0 1 0,1-3-1 0,0 2 1 16,-3-1 7-16,-2 2 0 0,1-2 3 16,1-2 3-16,-3 1 9 0,1-3 6 0,2 2 3 15,2-2 10-15,-2 0 4 0,3-2 4 0,-3 0-3 0,3-1 3 16,3-3-4-16,-2 1 1 0,4-1 4 16,2-5-2-16,1 1-5 0,1-1 4 0,1 0-1 0,4-4 0 15,2 1-1-15,0-2 4 0,6-3-3 0,0 0-4 16,2-1 0-16,-3 7 1 0,5-5 0 0,-3 0-2 15,-1 1 5-15,2 4-7 0,-5 0-2 0,1 0-19 16,-3 0-11-16,-1 1-26 0,0 3-24 0,-3 0-24 16,0 0-32-16,0 1-79 0,-2 0-237 0,-1 1 105 15</inkml:trace>
  <inkml:trace contextRef="#ctx0" brushRef="#br0" timeOffset="51518.126">13943 12025 47 0,'0'-3'96'0,"0"-2"-4"0,0 0-2 0,0-2-11 16,0 5-4-16,0 2 4 0,0-7-7 0,0 2-3 0,0 5-3 16,0 0-6-16,0 0-12 0,0 0-6 0,0 0-3 15,0 0 11-15,0 0-7 0,0 0 2 0,0 0-5 16,0 0-3-16,-3 14-5 0,3-7 3 0,0-4-10 16,-1 1-3-16,2-1-2 0,-1 2-1 0,3-1 2 15,-3-4-1-15,1 6-2 0,-1-4 0 0,0-2-4 16,3 4 6-16,-3-4-7 0,2 3 8 0,-2-3-3 15,4 1-2-15,-4-1-1 0,0 0 0 0,4-6 2 16,-4 6 0-16,4-5-4 0,-4 5-3 0,1-5 1 16,-1 1-2-16,2 2-1 0,-2 2 0 0,-2-7-2 15,2 7-3-15,-1-6 2 0,1 2-3 0,0 4-9 16,0 0-11-16,-4-3-8 0,4 3-16 0,0 0-15 16,0 0-26-16,-4-2-18 0,4 2-117 0,0 0-236 15,0 0 104-15</inkml:trace>
  <inkml:trace contextRef="#ctx0" brushRef="#br0" timeOffset="52019.314">14186 11715 44 0,'0'-3'164'0,"0"3"-6"0,0-7-15 0,0 7-11 0,0 0-13 16,0 0-13-16,0 0-12 0,0 0-6 0,0-3-9 16,0 3-7-16,0 0-4 0,0 0-6 0,0 0-10 15,0 0-5-15,0 0 2 0,0 0-4 16,0 0-5-16,0 0 6 0,0 0 0 0,0 0 4 0,0 17 3 15,0-9-6-15,0 0-4 0,0 0-1 0,0 2 3 16,-3 1-3-16,3 5 1 0,0-5-5 0,0 5 2 16,0-2-3-16,0 1 3 0,-1 0-4 0,2-2-1 15,-1 3-3-15,0 0 0 0,3 1-2 0,-3-2 0 16,0 4-6-16,0-4 3 0,0 2-1 0,2 1-4 16,1-2 0-16,-2 1 1 0,-1 0-2 0,0-1-3 15,0-5-2-15,3 5 0 0,-3-4-2 0,0 0 3 16,0-3-1-16,1 5-3 0,-1-1 0 0,0-3-1 15,0 2 0-15,0-5-2 0,3 0-1 0,-3-1-1 16,1 0 3-16,-1 0-5 0,1 0 3 0,-2 0-1 0,2-1-2 16,-1-3 1-16,0-2 3 0,3 4 4 15,-3-4 2-15,0 0 4 0,-3 5 3 0,3-5-4 16,0 3 1-16,0-3 0 0,0 0-12 0,0 0-33 16,0 0-49-16,0 0-74 0,-9-10-80 0,3 3-177 15,-1-1-439-15,1-4 194 0</inkml:trace>
  <inkml:trace contextRef="#ctx0" brushRef="#br0" timeOffset="55801.189">9269 14263 63 0,'0'0'77'0,"0"0"-3"0,0 0-8 0,0 0-9 16,0 0-6-16,0 0 7 0,0 0 2 0,0 0-3 16,0 0 7-16,0 0-2 0,0 0 6 0,0 0-2 0,0 0-3 15,0 0 10-15,0 0-4 0,0 0 3 0,2-10-4 16,2 7-1-16,0-1-1 0,-3-2-2 0,3 1-9 16,0-1 0-16,2-4 1 0,1 0-5 15,0 1-5-15,1-4-2 0,5 0-7 0,-5-3-4 0,3 0 1 16,0 1-4-16,5-7 1 0,-2 1-7 0,-4 4 1 15,-2 0-3-15,2 0-2 0,-1 0-8 0,-4 1 2 16,1 0 3-16,-3 4-3 0,1 1-3 16,-3 2 5-16,-1-2-6 0,0 3-2 0,-1-3 3 0,-3 6-8 15,1 0 8-15,0-2-4 0,-4 3-3 0,2 3 2 16,-3 1-9-16,8 0 6 0,-17 0 3 0,9 4-1 16,-3-2-5-16,0 3 3 0,0-2-3 0,1 0-3 15,-1 1 4-15,6 1 1 0,-3 2 0 0,2-4-3 16,2 2 2-16,0 2 0 0,2 0-7 0,-1-4 4 15,3 4-2-15,0-1-1 0,0-2-3 0,2 1-2 16,0 2 1-16,1-2-4 0,2 0-2 0,-1-1 4 16,3 1-5-16,-2-2 1 0,4 2-2 0,-1-3 0 15,0 3-1-15,-1 2-1 0,2-2 4 0,-1-1-5 16,-2-1 2-16,-1 4 0 0,1-4 5 0,0 4-5 16,-2 0 7-16,2 1-5 0,-2 0 3 0,-4-2 1 15,4 4 4-15,-3-1-4 0,-1 1 0 0,0 0 5 16,0 2-3-16,0-2 6 0,0 1-1 0,0-1 2 15,-1 2-3-15,1-3 1 0,-4 2-2 0,4-2 7 16,0 0-2-16,-4 2-3 0,4-4-3 0,0 4 4 16,-1-4 4-16,1-1 0 0,0 3-2 0,0-3-7 15,0-1 6-15,0 2 3 0,1-2 4 0,0 2-8 16,2-2 5-16,-3 0 0 0,5-1-6 0,-1-1 5 16,-3 2-9-16,6-1 9 0,-1 0 4 0,-1-3-2 15,3 2 2-15,-2-2 1 0,2-1-8 0,2 1-22 0,2-2-24 16,-2 0-26-16,1-2-31 0,0 1-125 0,-2-2-249 15,1 0 110-15</inkml:trace>
  <inkml:trace contextRef="#ctx0" brushRef="#br0" timeOffset="56105.594">9831 14231 113 0,'0'0'146'16,"0"0"-8"-16,10-5-3 0,-5 4-11 0,3-1-12 0,1-2-10 16,1 2-7-16,3-3-9 0,0 2 0 0,0 0-9 15,-2-1-7-15,8 2-5 0,-8-3-3 0,0 1-7 16,0 0-4-16,1 1-11 0,-1 2 7 15,-2-4-8-15,-1 2-5 0,2 1-1 0,-2-1-11 16,-3 1 8-16,0 0-8 0,-1 0-9 0,-4 2-26 0,9-1-10 16,-9 1-29-16,4-1-16 0,-4 1-33 0,0 0-23 15,0 0-112-15,0 0-256 0,0 0 113 0</inkml:trace>
  <inkml:trace contextRef="#ctx0" brushRef="#br0" timeOffset="56328.227">9914 14333 88 0,'0'0'142'15,"0"4"-5"-15,0-4-14 0,0 0-3 0,0 5-8 16,0-5 3-16,3 3-1 0,1-1-5 0,-4-2-5 16,10-2-3-16,-5 4-1 0,-5-2-7 0,18-2-1 15,-6-2-12-15,1 0-3 0,5 0-7 0,-6 0-9 16,8-1-3-16,-3 1-4 0,-1 0-11 0,2 0-5 15,-5 1-28-15,-4 1-35 0,1 2-43 0,-2-3-47 16,-3 3-52-16,0-3-111 0,-5 3-301 0,7-1 133 16</inkml:trace>
  <inkml:trace contextRef="#ctx0" brushRef="#br0" timeOffset="56976.002">10917 14064 31 0,'-1'-5'176'0,"-3"0"-5"0,4 1-12 16,0 1-11-16,0-2-11 0,0 5-13 0,-3-5-12 16,3 5-13-16,0-4-9 0,0 4-9 0,0 0-7 0,-1-5-10 15,1 5-1-15,0 0-8 0,0 0-9 16,4-3-4-16,-4 3 4 0,0 0 3 0,0 0 4 15,9 5 2-15,-5-2-2 0,2 2-3 0,-4 2-2 16,0-2 1-16,2 4-1 0,-3 1-1 0,2 4-6 0,-1 1-3 16,1 2-3-16,-2 0-2 0,-1 0-1 0,4 0-5 15,-4 0 3-15,3 0-4 0,-2-1-3 0,-1-1-3 16,1-5 1-16,-1 3 1 0,0-2 0 16,-1-1-1-16,0 1 0 0,1-2-5 0,-3-2-1 0,3-1 2 15,0 2-6-15,-1-3 3 0,2 0-3 0,-1-1 0 16,0 1-5-16,0-5 2 0,0 7 0 0,0-4 0 15,0 2-6-15,0-5-6 0,0 0-16 16,0 4-13-16,0-4-24 0,-1 4-18 0,1-4-14 0,-4 4-22 16,4-4-17-16,0 0-22 0,0 0-31 0,0 0-130 15,0 0-336-15,10-12 149 0</inkml:trace>
  <inkml:trace contextRef="#ctx0" brushRef="#br0" timeOffset="57635.261">11183 14064 135 0,'0'0'138'16,"0"0"-9"-16,5-5-11 0,-5 5-13 0,9-4-10 15,-1 1-3-15,-2 1-7 0,2 2 3 0,2-3-9 16,3 1 3-16,-2 0 1 0,3 1-2 0,-2-1-2 16,1 1-6-16,-1 2-10 0,1 1-4 0,-3 1-7 15,3-1 4-15,-9 1-11 0,5 1-2 0,-3 1 3 16,-1 0-7-16,-1 2-4 0,0-1-4 0,-4 3 3 0,0 1-4 15,-1 2-7-15,-3-1 3 0,-4-1-7 16,2 1 0-16,-3 0-4 0,0-1 2 0,1-1-6 16,0 1 0-16,-2-5-3 0,3 3 4 0,-1-1-3 15,-2-1-1-15,6-3-6 0,0 2 3 0,0-2-1 16,0-1-2-16,1 1 6 0,-1 0-7 0,4-3-16 16,-4 4-3-16,4-4-4 0,-1 2 6 0,1-2-2 15,0 0 11-15,0 0-6 0,0 0-1 0,14 0 1 16,-14 0 6-16,10-1-2 0,-6 0-2 0,-4 1 4 0,16 0 2 15,-8 0 2-15,1-3-4 0,1 3 6 0,2 0-8 16,-2 4 6-16,0-4 0 0,3 3-1 16,-4-1 7-16,4 1-8 0,-3 0 2 0,0 2-10 15,0 0-5-15,-1-1-5 0,0 2-15 0,0 0 0 0,-2-1-7 16,-3 1-1-16,-1 0 0 0,0-1 1 0,-2 2 2 16,1-2 1-16,-2 1 8 0,-2 0 3 0,1-1 5 15,-4 1-2-15,1 0 8 0,-1 1-15 0,-3-2 20 16,-1 0 4-16,2 0 6 0,-2 1 6 0,-1-2 0 15,-1 2 5-15,1-2 2 0,-4 0 0 0,2 2 4 16,1-4 4-16,-2 0 15 0,2 2 0 0,-1-3 1 16,1 1-4-16,0 2-6 0,0-1 3 0,1-2 1 15,1 0-8-15,2 0-7 0,1 0 0 0,1-1-11 16,0 1-20-16,5-1-37 0,0 0-27 0,-12-2-35 16,10 0-113-16,2 2-251 0,-4-8 111 0</inkml:trace>
  <inkml:trace contextRef="#ctx0" brushRef="#br0" timeOffset="58292.914">11643 14113 19 0,'0'0'147'0,"-1"-5"-13"0,1 2-5 0,0 3-18 16,1-9-7-16,2 4-9 0,0 2-4 0,3 0-9 16,0-2-7-16,-1 0-5 0,3 3 5 0,1-3-5 15,1 4 0-15,-1-2-1 0,0 1-7 0,3-1-3 16,-1 6 7-16,-1 1-4 0,1-2 3 0,2 4-2 16,0 1-8-16,-3 3 5 0,-1 1-1 0,4 2-6 15,-9-3-5-15,2 5-5 0,2 1 3 0,-7-1-5 0,-1 1-4 16,0 1 0-16,-1-2-10 0,-7 2-1 15,2 0 1-15,-7 0-4 0,4-3-6 0,-4 1 0 16,3-1-3-16,-3 1 2 0,-2-3-4 0,2-1 0 16,-2 0 1-16,5-2-7 0,-5 2-3 0,3-5-6 0,3-3-3 15,-4 4-1-15,2-4-6 0,3-1-3 0,-1-1-7 16,0-1-1-16,9 0-6 0,-14-4-4 0,10 0-1 16,-3-3 4-16,3 3 2 0,1-7 6 15,-1 5-2-15,4-4-2 0,3 2 9 0,-2 3 7 0,2-2-8 16,-1 2 4-16,3-2 6 0,2 2-3 0,-1 2 2 15,2-2 3-15,1 3-1 0,-2 0 3 16,1 1 7-16,6 1 1 0,4 3 1 0,-6-1-1 0,1 1 5 16,3 1 3-16,-1 1-3 0,0 0-2 0,0 0 1 15,0 1-5-15,4 0 1 0,-6-2 4 0,0 1-6 16,-4 1 5-16,2-2-10 0,-1-1-8 0,2 1-10 16,-2-1-18-16,-2 0-14 0,-2 0-15 0,6-6-17 15,-5 3-4-15,1 0-15 0,0 0-7 0,-1-3-17 16,1-2-91-16,2 1-238 0,-6-1 106 0</inkml:trace>
  <inkml:trace contextRef="#ctx0" brushRef="#br0" timeOffset="58815.181">12198 14123 6 0,'4'-10'129'15,"0"2"-7"-15,-2-3 1 0,0 3 9 0,-2 2-7 16,0-1 4-16,0 1-6 0,0 1-10 0,-4-1-9 15,3 1-7-15,-4 4-8 0,0-4-12 0,1 0-7 16,-1 5-4-16,-3-1-9 0,0 1-6 0,-4 1-4 16,4 1-8-16,-6 1 0 0,5 2-3 0,-2-5-2 15,1 4-7-15,-1-1 2 0,4 4 0 0,-2-4-2 16,2 2-5-16,2 0 1 0,-1 1-1 0,1-1-6 16,0 0-2-16,1 2-4 0,3-2 1 0,-2 2-2 15,3 0-1-15,0-1 0 0,0-1 4 0,4 2-4 16,2 1 0-16,-1-2-3 0,2 1-3 0,2 1 5 15,-3-3-4-15,5 2 6 0,0-2-5 0,-1 1 2 16,4 0 1-16,-3-1-2 0,2-1 1 0,-1 1-4 16,2 0-1-16,-3-1 0 0,2 0 2 0,0 0 1 15,-4 4 3-15,1-4-3 0,0-1-3 0,-4 3 1 0,1-1-8 16,-4-2-3-16,3 2-11 0,-1 2-1 0,-1-4-1 16,-3 2-9-16,-1 0 7 0,-1 1-9 15,-3-2 2-15,-1 1 0 0,-1 1 2 0,-2 0 3 16,0 0 0-16,-2-1 2 0,-4 1 3 0,4 0-2 15,-3-3 2-15,0 1 3 0,-3 0-5 0,3-3 6 0,-1 0 2 16,0 1-1-16,1-2 12 0,0-2 5 0,2 0-1 16,2-2 0-16,1 1 9 0,-1-3-5 15,4-2 2-15,1 2 4 0,-2-1-6 0,6-4 3 16,0 1-2-16,4-1 1 0,1-1 2 0,0 2 1 0,1-3 2 16,1 3-3-16,5-3-2 0,0 0-3 15,2 1-1-15,1 0 3 0,-2 2 3 0,4-1-5 0,-2 2 3 16,1 1-4-16,-4 2-6 0,1-2-21 0,-3 2-38 15,4 2-26-15,-3-3-38 0,-1 1-122 0,-4 2-270 16,5-1 119-16</inkml:trace>
  <inkml:trace contextRef="#ctx0" brushRef="#br0" timeOffset="59162.513">12396 14252 113 0,'0'0'143'0,"-7"-11"-17"0,7 11-14 0,0 0-11 16,0 0-8-16,0 0-13 0,0 0-7 0,0 0-1 15,0 0-11-15,0 0-8 0,0 0-4 0,0 0-2 16,0 0-7-16,0 0-10 0,0 0-4 0,0 0 0 16,0 0 2-16,13 9-1 0,-13-9-8 0,0 0 7 15,0 0-9-15,0 0 1 0,0 0 0 0,0 0 3 16,0 0-1-16,0 0-4 0,5-9-2 0,-5 9 0 16,0 0 0-16,0 0-11 0,-2-5-17 0,2 5-14 15,0-3-11-15,0 3-35 0,0-9-33 0,-2 6-100 16,1-1-224-16,1-1 101 0</inkml:trace>
  <inkml:trace contextRef="#ctx0" brushRef="#br0" timeOffset="59519.698">12618 14009 62 0,'0'0'183'0,"1"-3"-14"0,-1 3-13 15,2-5-17-15,-2 5-11 0,0 0-14 0,2-1-15 0,-2 1-6 16,0 0-7-16,0 0-15 0,0 0 4 16,0 0-12-16,5 8-3 0,-1-3 2 0,-3 3 2 15,3 1-2-15,1 1 0 0,-3 4-5 0,1 1-4 16,1 2 4-16,0 0-1 0,5 0 3 0,-5 0 3 0,-2 3-5 15,2-3 1-15,-1 2-4 0,-2 0-4 16,-1-2-2-16,0-2 0 0,-1-4-7 0,1 6-3 0,0-5-1 16,-3-1-2-16,2-2-3 0,-3 1-2 15,0-1-4-15,-1-2-3 0,5 0-3 0,-5-1-6 0,5-2-13 16,0 1-23-16,-1-1-31 0,-2-1-31 0,3-3-45 16,-1 5-43-16,1-5-51 0,0 0-115 15,0 0-364-15,0 0 162 0</inkml:trace>
  <inkml:trace contextRef="#ctx0" brushRef="#br0" timeOffset="60336.856">10732 14689 131 0,'-5'-2'139'0,"1"1"-4"16,4 1-4-16,0 0-9 0,-5-3-3 0,5 3-14 0,0 0-11 15,0 0-8-15,-8-1-9 0,8 1-6 0,0 0-9 16,0 0 2-16,0 0-5 0,0 0-5 16,0 0 0-16,0 0 0 0,0 0-3 0,17-3 4 15,-17 3 2-15,13 1-5 0,-7 2 2 0,4-3-3 0,3 3 0 16,-2-3-1-16,0 4-8 0,0-1 5 0,3 0 3 16,2 1-3-16,0-1 0 0,2-1-1 0,5 1-3 15,5 4 2-15,-9-3-5 0,12-3-4 0,-2 2-2 16,2-1-1-16,2 3-2 0,1-3-2 0,0 2-5 15,6-3-2-15,16 1-2 0,-4-2-2 0,-1-2-1 16,2 1-1-16,2-1-3 0,4-1-1 0,1-3 1 16,1 3-4-16,-1-1-5 0,5-2 5 0,31 1 0 15,-31 0-1-15,28-6-3 0,-3 2 2 0,-24 6 1 16,26 0-4-16,-28-1 2 0,28-1-2 0,-29 4 0 16,29-3-2-16,-3 1 3 0,-26 2-2 0,1-2 0 15,2 0-1-15,-2 1 3 0,4 2-4 0,25 0 1 16,-34-3-2-16,0 3-1 0,-3 0 3 0,4-4-2 15,-4 6 0-15,0-5 2 0,-1 1-2 0,-1-1 3 16,-17 2-2-16,-1 3-2 0,-1-3 3 0,2 0-3 16,-7-2 5-16,0 3-5 0,-9 1 0 0,1-1 0 15,-3 0 3-15,-5-1-2 0,-1 2-1 0,0 1-4 16,-3-2 6-16,-2 1 1 0,0-2-1 0,0 2 2 16,-1 0-2-16,0 1-1 0,0-2 0 0,0 0 0 15,-7 0 2-15,9 0-4 0,-9 0 4 0,9-2-1 16,-9 2-1-16,0 0-2 0,9 0 2 0,-5-1 5 15,-4 1-8-15,0 0-5 0,0 0-16 0,0 0-24 16,0 0-32-16,5-1-44 0,-5 1-43 0,0 0-56 16,0 0-135-16,-19-3-387 0,7 0 172 0</inkml:trace>
  <inkml:trace contextRef="#ctx0" brushRef="#br0" timeOffset="61365.289">10917 14993 66 0,'3'-8'133'15,"-2"2"-11"-15,3-3-11 0,1 1-11 0,-2-1-16 16,3 1-5-16,-2-1-8 0,1 1-1 0,-4-2-15 16,2 1 14-16,-2 2 6 0,-1-1-12 0,3 1 1 15,-6 2-2-15,2-4 6 0,-2 6-8 0,-1-4 1 16,2 2-9-16,-2 2-3 0,0 0 5 0,-5-1-11 15,0 4-7-15,-1 2 0 0,-4 1-3 0,2 1-5 0,-3 3-6 16,0 2-1-16,0 2 1 0,2 1 0 16,-3 0-4-16,4 1-6 0,0 2 2 0,1-1-3 15,-1-2-2-15,7 1 4 0,-4-3-4 0,4 5-1 16,1-4-5-16,-1-2 1 0,4 1 3 0,-2 0-3 16,3 0-2-16,0-3 2 0,0-2-4 0,3 3 1 15,-2-3 0-15,4 0 2 0,0-2-3 0,-1 0 1 16,6-3 2-16,-2-3-1 0,-3 3-3 0,9-3 6 0,-5-2-6 15,4-1-3-15,3-2-1 0,-5 1 0 16,4-3-2-16,-5 3 2 0,-1-3-2 0,3 3 1 0,-1-2-1 16,-2 1-1-16,-4-2 9 0,4 1-7 0,-1 1 2 15,-3-2-2-15,1 2 1 0,-2 2 0 16,-3 1 7-16,3-1 0 0,-1 2-4 0,-3 0 4 16,0 1-4-16,5-1 3 0,-5 4 1 0,0-5 4 0,0 5-7 15,1-5 6-15,-1 5-8 0,0 0 7 0,0 0 1 16,0 0-3-16,0 0 5 0,8 9 1 0,-8-4-2 15,0 2 8-15,0 1 3 0,1 2-5 0,-6 2 2 16,4 0-2-16,1 3 7 0,-3-1-5 0,2 1 3 16,-2 3 1-16,1-2 2 0,-1 0 0 0,-1-1-2 15,-1 2 4-15,0-5 0 0,5 4-2 0,-4-5-2 16,3 3 6-16,-3-3-6 0,3-3 1 0,-2 2-4 16,2 0 0-16,1-3-1 0,0 0-4 15,-3 1 0-15,2-3-2 0,1 1 5 0,0 0-6 0,0-1 0 16,-1-1 3-16,-3-1-3 0,4 2-3 0,0-5 1 15,0 5 0-15,0-5 0 0,-3 4-1 0,3-4 2 16,-2 4 1-16,2-4-1 0,-2 3-3 0,2-3-10 16,0 0-9-16,-3 5-13 0,3-5-24 0,0 0-23 15,0 0-30-15,0 0-34 0,0 0-32 0,0 0-133 16,-12-11-331-16,11 7 147 0</inkml:trace>
  <inkml:trace contextRef="#ctx0" brushRef="#br0" timeOffset="61960.248">11268 14976 127 0,'0'0'137'15,"0"0"-4"-15,10 7 1 0,-7-4-7 0,4 2-3 16,2-1-14-16,-3 2 3 0,4 1-6 0,4 0-4 16,-2 1-4-16,2 1 13 0,1-1-9 0,-2 2-4 0,5-2-5 15,-3 3-9-15,2-1-3 0,-1-1-7 16,0 0-7-16,-6-1-3 0,5 2-5 0,0 0-8 16,-3-2-3-16,-3 0-5 0,2-3-5 0,-3 2-1 15,1-2-4-15,-6 1-5 0,3-1-2 0,-2 1-4 16,5-5-3-16,-8 3-1 0,4 2-4 0,-1-5-8 0,-1 2-8 15,-2 0-30-15,-1-3-26 0,4 2-23 0,-4-2-35 16,0 0-31-16,0 0-37 0,0 0-141 0,0 0-350 16,0 0 155-16</inkml:trace>
  <inkml:trace contextRef="#ctx0" brushRef="#br0" timeOffset="62265.114">11561 14918 9 0,'0'0'186'16,"0"0"-13"-16,0 0-19 0,0 0-15 0,0 0-12 15,0 0-3-15,-6 12-4 0,3-6-1 0,-2 3-6 16,1 3-4-16,-1-1-4 0,0 4-4 16,-3 0 1-16,1 1-3 0,-2 2-4 0,1 1-5 15,-3 4-8-15,2-5-6 0,0-1-4 0,0 3-6 0,1-3-5 16,-1-2 0-16,0 1-3 0,-1 0-3 0,2-1-3 15,1-4-4-15,-3 3-4 0,3-5 1 0,1 4-10 16,-2-3-7-16,3 1 1 0,1 0-2 0,0-4-3 16,-1-3-4-16,1 2-2 0,3-1-1 15,-2 0-3-15,1-1 0 0,-2-2-4 0,4-2-13 0,-1 5-13 16,-3-4-31-16,4-1-25 0,0 0-39 0,0 0-42 16,-5 1-52-16,5-1-181 0,0 0-418 0,-12-9 185 15</inkml:trace>
  <inkml:trace contextRef="#ctx0" brushRef="#br0" timeOffset="83360.461">20840 3659 14 0,'0'0'79'0,"0"0"-6"0,0 0 7 0,0 0-11 0,0 0-6 16,0 0 2-16,0 0-7 0,0 0-10 0,0-6 1 15,0 6-8-15,0 0 0 0,0 0-7 0,0 0 3 16,0 0-4-16,0 0-9 0,0 0 1 15,0 0 13-15,0 0-14 0,0 0-10 0,0 0 0 0,0 0 5 16,0 0-10-16,0 0 0 0,-2 11 0 0,2-8-1 16,-2 3 4-16,2 1 1 0,-2 0-10 0,4 2 11 15,-4 1-11-15,2 0 6 0,-2 1-6 0,4-1-9 16,-2 0 18-16,-2 2-2 0,2-4-10 0,0 0 0 16,-2 2 10-16,2 0-3 0,2 0-7 0,-4-2 17 15,2-1-16-15,2 1-6 0,-2-4 4 16,0 2 7-16,0 1-9 0,0-3 5 0,0-2-1 0,0 2 0 15,0 1 1-15,0-5 2 0,0 3 1 0,0-3 1 16,0 0-8-16,0 0 2 0,0 0-1 0,0 0 7 16,0 0-9-16,6-13 9 0,-6 9 5 0,2-1-1 15,-1 1-5-15,0-4-3 0,-1 1 3 16,3-2-5-16,-1 2-2 0,-2-4 11 0,2-1-8 16,0 2 1-16,1-1 5 0,0 0-2 0,-3-2-7 0,4 2-1 15,-3 0 0-15,2-1 9 0,-2 3-3 0,1-2 9 16,0 1 2-16,-2 3 2 0,1 2 13 0,-1 0-1 15,0 0-10-15,3-1-1 0,-3 4 1 0,1-3-9 16,-1 5 4-16,2-4 0 0,-2 4-13 16,2-4-2-16,-2 4 6 0,0-3-3 0,0 3 1 0,0 0 3 15,0 0 1-15,10 7-5 0,-7-1 0 0,-1-2 8 16,5 6-3-16,-6-3-3 0,4 4 0 0,2 0-1 16,-4 4 0-16,1-1-1 0,0 5 2 0,-4-8 0 15,4 2 0-15,-3-1 4 0,-1 1 0 16,2-1-7-16,3 4 2 0,-4-5-6 0,0-2 1 0,-1 0 11 15,3 2-8-15,-3-2 2 0,0-4-2 0,0-1 0 16,4 2 0-16,-2-1 3 0,-1 0-7 0,-1-3-17 16,3 2-6-16,-3-4-15 0,5 0-24 0,-5 0-6 15,5-6-22-15,-2 5-90 0,-3 1-199 0,4-7 88 16</inkml:trace>
  <inkml:trace contextRef="#ctx0" brushRef="#br0" timeOffset="83656.259">21105 3706 115 0,'12'-3'110'16,"-7"1"-3"-16,4 0-9 0,1-1-19 0,2 2 9 0,-5-1-19 16,6 0-18-16,-3-2 0 0,2 1 3 0,-4 0-6 15,0 2-4-15,-1-1-10 0,0 1 3 0,-7 1-22 16,12 0-10-16,-12 0-17 0,8-3-16 0,-4 6-3 16,-4-3-18-16,0 0 0 0,0 0-6 15,0 0-5-15,-9 7-5 0,2-4-45 0,1 3-118 16,-2-3 52-16</inkml:trace>
  <inkml:trace contextRef="#ctx0" brushRef="#br0" timeOffset="83825.777">21137 3763 121 0,'-4'5'-1'0,"-2"0"2"0,1-1 13 16,0-1 1-16,-2 0 6 0,4-1 2 0,1 1-5 15,2-3 6-15,-5 5 0 0,0-4-2 0,5 3 8 16,0-4-4-16,0 0 8 0,0 0 4 0,5 2 11 16,-5-2-6-16,0 0-2 0,13 0 1 0,-13 0-2 0,20-1-7 15,-8-2 0-15,-2 2-3 0,4 1 0 16,-5-2-1-16,4 0-7 0,-3 0-8 0,2 1 7 15,-1-2-5-15,1 1-17 0,-2-1-22 0,1 1-21 16,0 1-20-16,-4 0-57 0,5-2-129 0,-5-2 57 16</inkml:trace>
  <inkml:trace contextRef="#ctx0" brushRef="#br0" timeOffset="84198.667">21469 3582 164 0,'-2'-2'150'0,"2"2"-12"15,0 0-10-15,0 0-16 0,0 0-9 0,-3-5-16 16,3 5 2-16,0 0-19 0,0 0-9 0,0 0 1 15,0 0-8-15,0 0-8 0,0 0-3 0,0 0-6 16,0 0 0-16,0 14-7 0,-2-7-3 0,1 1-1 16,-1-2-2-16,1 5-8 0,-3-2 3 0,3 3 2 15,-2-1-8-15,-1 2-4 0,1 3 4 0,-3 1 1 16,3 0-1-16,-2-1-2 0,2-5 1 0,-1 5-2 16,3-4 2-16,1-2-2 0,0-2-7 0,-3 2 5 15,3 0-4-15,0-3 1 0,0-1 0 0,0 0 9 16,0-3-16-16,-1 0 2 0,2 1-9 0,-1 3-11 15,0-7-29-15,0 0-11 0,2 1-27 0,-2-1-15 16,0 0-22-16,0 0-85 0,0 0-224 0,0 0 100 16</inkml:trace>
  <inkml:trace contextRef="#ctx0" brushRef="#br0" timeOffset="84595.281">21577 3644 36 0,'0'0'91'0,"0"0"-8"0,1 8-2 16,2-3-2-16,-3 1-10 0,0 2 5 0,-3 2-5 16,3 4-7-16,-1-3 1 0,-2 0-7 0,3 2 7 15,-2-1-8-15,2-2-2 0,-3 1-9 0,3-1 11 16,0 0-17-16,0 0-9 0,0-3 2 0,0 0-4 15,0-1 0-15,0 1-4 0,3-4-5 0,-6 3 7 16,7-3-2-16,-4-3-4 0,1 6 2 0,2-3 2 16,-2 1 7-16,3-4-2 0,-4 0 2 0,10 0 0 15,-2-4-1-15,-3 1-4 0,5-3-2 0,-1 1-5 16,0-2 4-16,-1 0-7 0,-1-1 7 0,2-3-7 16,-1 2-1-16,0-2-2 0,-1-3-4 0,0 4 8 15,0-3-1-15,-3 1 7 0,-2 0 4 0,-1-1 5 16,0 5 7-16,-1-5 5 0,-1 4 1 0,-2 2 4 15,-1-3-5-15,-1 2-3 0,-1 1-3 0,-5 1-6 16,-1-1-7-16,-5 3-15 0,-1-2-26 0,-2 4-46 16,-3 1-54-16,-4-1-54 0,-6 5-123 0,0 0-317 15,2 4 142-15</inkml:trace>
  <inkml:trace contextRef="#ctx0" brushRef="#br0" timeOffset="-199627.101">5145 7860 148 0,'0'0'167'0,"-5"-2"0"16,5 2-13-16,0 0-14 0,0 0-15 0,-6 0-10 15,6 0-5-15,0 0-9 0,0 0-5 0,-4-2-4 16,4 2-11-16,0 0-3 0,0 0-6 0,0 0-8 16,0-4-6-16,0 4-5 0,0 0-1 0,0-7-11 15,0 7 1-15,0-5-7 0,0 5-1 0,4-5-3 16,-3 2-4-16,1 0-3 0,1-2-3 0,1 2-2 15,1 0-4-15,0-2-2 0,0 2 2 0,3-1-3 16,0 0 0-16,-3 2-2 0,2 1-1 0,2-2-5 16,-2 2 2-16,0 1 0 0,1 1 3 0,3 0 2 15,-3 1-3-15,0-1 1 0,-3 2 4 0,4 4-3 16,-4-3 1-16,0 4-2 0,-3 3 2 0,0 0 0 16,-2 5-5-16,-4 2 1 0,-1 0-2 0,-4-1 5 0,-1 5-6 15,1-5-2-15,-1 1 3 0,-6 2 0 16,6-3 1-16,-3 0-6 0,2-4 3 0,1 1-1 15,-3 0 0-15,5-4 1 0,2-2 1 0,1-1-4 16,-2-1-4-16,4-1-9 0,-1-2 0 0,2 1-4 16,0-1-3-16,-2-1-5 0,4-2 2 0,0 0 3 15,0 0 2-15,0 0 1 0,13-16 4 0,-4 5-5 0,1-2 8 16,5-8 0-16,2-3 3 0,-3 2-4 16,6-2 3-16,-2 0-2 0,0 0-2 0,1-2 1 0,0 4-1 15,-2-1-4-15,1 1 7 0,-9 8 5 0,0-1-4 16,1 2 3-16,-2 2 4 0,-2 2 1 0,-1 1-2 15,-1 2-1-15,-3-1 2 0,1 2-1 0,0 1 5 16,-1 1 8-16,-1-2 6 0,0 5 0 0,0-5-2 16,0 5-1-16,0 0 2 0,-3-4-9 0,3 4 4 15,0 0-2-15,0 0-1 0,-12 9 2 0,10-1-5 16,-4 0 1-16,3 3 1 0,-4 5-4 0,1 2-2 16,0 1 1-16,3 0 2 0,-1 6-1 0,0 0 0 15,4-4-1-15,0-3 4 0,0 2-6 0,1-2 6 16,2 0-1-16,1-1 0 0,2-4 0 0,0 1-3 15,1-1 2-15,1-3 0 0,-2-4-1 0,3 2 0 16,4 0 0-16,-5-4-2 0,4-3 3 0,1 2 1 16,0-4-1-16,0-2-10 0,-2 0-10 0,3-2-25 15,-5-1-34-15,0-2-24 0,5-3-36 0,-5-5-32 16,-5 9-128-16,1-7-319 0,-1 2 141 0</inkml:trace>
  <inkml:trace contextRef="#ctx0" brushRef="#br0" timeOffset="-199242.12">5048 7595 174 0,'-5'1'173'0,"5"-1"-7"0,0 0-9 15,-11 0-24-15,11 0-10 0,0 0-15 0,-6 0-6 16,6 0-11-16,0 0-12 0,0 0-3 0,0 0-3 0,0 0 3 16,0 0 1-16,0 0-5 0,27-2 7 0,-18-2 7 15,5-3-3-15,3 3-1 0,0 0 2 16,3-3 8-16,2 0-10 0,4-1-5 0,1-1-6 16,-1 1-2-16,3-1-9 0,-2 3-9 0,-9-2-2 0,4 1-7 15,-3 3-1-15,-4-2 1 0,-1 5-11 0,-1-4-4 16,-1 3-3-16,-2 0-4 0,-3 0 2 0,0 2-4 15,-1-1 3-15,0 1-5 0,-6 0-2 0,8-2-4 16,-4 0 1-16,-4 2-1 0,5-1-2 0,-5 1 2 16,8 0-6-16,-8 0-2 0,0 0-6 0,6 3-14 15,-6-3-18-15,0 0-25 0,4 3-26 0,-3-1-31 16,3 2-48-16,-3 1-17 0,2-4-32 0,1 3-140 16,-3 0-386-16,3 2 171 0</inkml:trace>
  <inkml:trace contextRef="#ctx0" brushRef="#br0" timeOffset="-198956.328">5752 7947 74 0,'0'0'181'16,"0"0"-23"-16,7 0-13 0,-7 0-8 0,0 0-7 15,19-7-15-15,-9 0-8 0,4 2-2 0,1-2-21 16,1 0-11-16,-1 1-2 0,4-2-8 0,-3 4-9 16,-5-2-1-16,3 1-13 0,-5-1-14 0,4 4-29 15,-7-1-26-15,1 2-10 0,-2-2-36 0,1 1-28 0,-6 2-126 16,0-3-246-16,0 3 109 0</inkml:trace>
  <inkml:trace contextRef="#ctx0" brushRef="#br0" timeOffset="-198800.741">5711 8102 121 0,'4'1'192'0,"-4"-1"-1"0,14-1-14 16,0-1-15-16,4-3-14 0,0 0-17 0,1-1-24 15,2 0-41-15,7-3-61 0,-2 1-76 16,-6 0-135-16,-4 1-221 0,1 0 99 0</inkml:trace>
  <inkml:trace contextRef="#ctx0" brushRef="#br0" timeOffset="-197860.992">6544 7570 132 0,'-1'-2'176'16,"1"2"-15"-16,-4-3-8 0,4 3-12 0,-1-4-18 15,1 4-7-15,0 0-20 0,0 0-4 0,0 0-5 16,0 0-8-16,0 0-12 0,0 0-4 0,0 0-3 0,-9 7-4 16,4 0-6-16,0 8-3 0,0 1 1 15,-4 6 0-15,-1 3-1 0,-1 2 3 0,5 1-2 16,-3 4-6-16,0-4 5 0,1 3 4 0,6-1-15 0,-2-1-1 15,3 2-4-15,1-4-2 0,0-3-2 16,1 1-2-16,5-8-7 0,-3 0 1 0,2-1-2 0,4-2-3 16,-3-2 0-16,1-4 1 0,2 0-4 15,0-2 2-15,-3-2-2 0,4-1-3 0,-2-2-2 0,0-2 1 16,3 0-1-16,-2-3 1 0,5 0-4 0,-5-4 3 16,3 2-3-16,-5-2-3 0,2-3 0 0,-1 3 2 15,-3-4 1-15,4-2-2 0,-8 2 2 16,2-1 2-16,-2 1-1 0,-1-3-4 0,0 4 1 0,0-1 6 15,-4 1-2-15,3 5 6 0,-3-2 3 0,-1 1 9 16,0 2-3-16,0 1-1 0,-3 1-2 16,0 1-2-16,-3 2 2 0,11 0-3 0,-18 4-4 15,8 1 1-15,-6 3-13 0,3 1-21 0,0 0-11 0,-1 1-25 16,2 3-22-16,1 1-34 0,3-7-29 0,2 4-26 16,-1-2-167-16,2 1-363 0,-1-1 161 0</inkml:trace>
  <inkml:trace contextRef="#ctx0" brushRef="#br0" timeOffset="-197459.274">6897 7573 27 0,'0'0'231'0,"0"-3"-21"0,0 3-24 0,0 0-9 15,0 0-22-15,0 0-15 0,-10 15-9 0,7 0-12 16,-2 2-12-16,1 0-8 0,-1 2-4 0,-1 6-5 16,-1 3-5-16,4-2-4 0,-1 3-4 0,-4-4-7 15,6 2-5-15,-2-1-10 0,0-3-2 0,-1-3-9 0,5-2-2 16,0 0-5-16,0-2-4 0,0-3-1 16,1 0-4-16,4-4-3 0,-2 1-8 0,2 0-6 15,-1-6-1-15,2 1-4 0,0 0-3 0,2-2-2 16,0-3 3-16,1 0-2 0,2-4-3 0,-1 0-6 0,1-1 1 15,0-2 0-15,-1-1 0 0,-2-1-3 0,2 0-2 16,-5-1 2-16,1 0-1 0,-1-1 5 16,-1 3 2-16,-2-2-3 0,-2 5 4 0,0-2 0 15,-2 0 5-15,0 2 2 0,-2 0-3 0,-1 1 3 0,0 1-1 16,-5 2-2-16,4 0-2 0,-5 0-5 0,-2 3-4 16,2 2-7-16,-1 0-14 0,-1 0-20 0,1 1-21 15,0 1-31-15,5 0-37 0,-2-1-24 0,1 2-155 16,-2-1-343-16,4-2 153 0</inkml:trace>
  <inkml:trace contextRef="#ctx0" brushRef="#br0" timeOffset="-197243.293">7197 7754 177 0,'0'0'222'0,"0"0"-20"15,0 0-25-15,0 0-21 0,-10 10-9 0,10-10-13 16,0 5-17-16,-1 0-8 0,2-1-13 0,3-1-18 16,-4 0-20-16,0-3-22 0,0 6-8 0,0-6-27 15,1 5-19-15,3-3-19 0,-4-2-13 0,1 3-18 16,-1-3-13-16,0 0-31 0,0 0-117 0,0 0-248 16,0 0 110-16</inkml:trace>
  <inkml:trace contextRef="#ctx0" brushRef="#br0" timeOffset="-196867.319">7251 7623 5 0,'0'0'234'16,"4"2"-26"-16,-4-2-16 0,0 0-12 0,14-2-12 15,-5-1-11-15,5-2-15 0,3 1-14 0,-1-4-12 16,1 4-15-16,10-4-12 0,-10 2-5 0,4 0-10 16,1 1-10-16,-2 1-3 0,-2-1-9 0,-5 0-7 15,1 2-14-15,-4-1-7 0,-1 4 2 0,-1-3-3 16,-2 2 0-16,-1 1-6 0,0-1 5 0,-5 1 6 16,8-3-1-16,-8 3-1 0,0 0 4 0,5 4-6 15,-5-4 0-15,0 7-3 0,0-7-1 0,-2 9-2 0,0 1 0 16,0 2 0-16,-2 0-5 0,0 4-2 15,-2 0 4-15,6 2-2 0,-5 0-3 0,2 0-1 16,3-1 0-16,-1 1-2 0,-2 1 1 0,2 0 2 16,2 1-4-16,-2-3 3 0,0 1-5 0,-2 0-2 15,3 0-21-15,-3-4-26 0,2 2-34 0,-1-4-45 16,-1-1 0-16,-1-2-31 0,2 1-25 0,-3-3-140 0,-2 0-347 16,1-2 153-16</inkml:trace>
  <inkml:trace contextRef="#ctx0" brushRef="#br0" timeOffset="-196700.492">7319 7812 207 0,'0'0'202'0,"2"-5"-25"0,2 1-9 0,5 1-14 16,1-1-15-16,8 1-12 0,8-7-9 0,3 1-16 15,3-1-16-15,3-2-39 0,0 2-43 0,14-5-58 16,-11 3-62-16,2 5-112 0,7-10-245 0,9 7 110 15</inkml:trace>
  <inkml:trace contextRef="#ctx0" brushRef="#br0" timeOffset="-196044.055">8672 7496 17 0,'5'-7'187'16,"-3"1"-9"-16,1-3-7 0,2 5-13 0,-1-1-14 15,-1 1-11-15,-1 1-12 0,2 0-8 0,-4 3-9 16,1-3-3-16,-1 3 0 0,0 0 4 0,0 0 4 16,13 9-2-16,-12-6 3 0,3 3-4 0,0 3-5 15,-4 1-3-15,1 0-14 0,2 1-4 0,0 0-9 16,-1 3-5-16,2-6-10 0,-3 2-3 0,4 2-7 16,0-2 5-16,-1-3-12 0,0 1-7 0,4 1-2 15,-2-2-6-15,3 0-3 0,0-3-5 0,-4 0-2 16,4-3-4-16,0-1 0 0,-1-1-4 0,2-3 0 0,1 0-3 15,0-1 0-15,-1-4-1 0,0 2-2 0,0-2-1 16,-2 0-1-16,1 0-1 0,-1-6 1 0,-2 1 3 16,3-1-6-16,-4 0 5 0,0 4-1 15,-4 0-1-15,1 0 3 0,0 2-1 0,-2 1 4 0,2 1 3 16,0 3 5-16,-2-1 2 0,0 0-3 0,0 2 3 16,0 3-1-16,0 0-4 0,0 0 0 15,0 0-4-15,0 14 3 0,-4-2-1 0,0 8-4 0,-2-3 5 16,1 9-3-16,2 1 0 0,-2 3 1 0,0-1 0 15,0-1-1-15,1 4 0 0,-1-1 1 0,1 3-1 16,-1 0-1-16,0 0-1 0,-1 1 0 0,0-2 0 16,0-2 2-16,0 1-2 0,-1-2 3 15,2-2-4-15,-1-2-1 0,1 0 0 0,0-2 3 0,2-7-4 16,1-2 3-16,-1-1 1 0,2-3-1 0,-2 0 1 16,2-1-1-16,0-2-5 0,-1-1 11 0,1-1-7 15,1-2 0-15,-1 1-3 0,2-1-6 0,-1-4-1 16,-5 4-7-16,5-4-8 0,0 0-19 0,0 0-18 15,0 0-31-15,-10-13-25 0,2 6-35 0,4-3-35 16,-1-8-56-16,-4 0-136 0,-1-7-408 0,-2-1 182 16</inkml:trace>
  <inkml:trace contextRef="#ctx0" brushRef="#br0" timeOffset="-195727.276">8508 7267 35 0,'0'0'196'0,"-4"-4"-15"16,4 4-14-16,0 0-14 0,0 0-1 16,0 0-8-16,12 9-8 0,-3-6-7 0,5 1-2 15,-2-1-6-15,8-2-5 0,7 2 0 0,-7-3-2 16,12-3-11-16,-1 2-2 0,2-3-12 0,0 1-7 0,2-2-8 15,-6 2-8-15,-1-4-5 0,0 3-9 0,-8-2-4 16,0 5-3-16,-10-2-4 0,3 2-7 16,0 0-3-16,-7-2-1 0,3 3-4 0,-5-1-3 15,1 1 0-15,-5 0-2 0,8-2-9 0,-8 2-9 0,0 0-16 16,9 1-19-16,-9-1-27 0,0 5-45 0,0-5-57 16,0 5-56-16,-4-1-161 0,-1 0-409 0,5 0 181 15</inkml:trace>
  <inkml:trace contextRef="#ctx0" brushRef="#br0" timeOffset="-195387.009">9260 7790 184 0,'0'0'207'0,"0"0"-10"0,0 0-15 15,23-4-9-15,-13 2-14 0,0 0-20 0,2-1-11 16,0-1-11-16,0 3-10 0,1-4-17 0,-2 3-11 16,-2 1-23-16,-1 0-33 0,1 1-40 0,-4 0-43 15,0-1-46-15,-5 1-50 0,0 0-95 0,5 3-271 16,-5-3 120-16</inkml:trace>
  <inkml:trace contextRef="#ctx0" brushRef="#br0" timeOffset="-195244.594">9186 7923 191 0,'10'0'199'0,"4"-2"-21"0,-1-2-14 15,9 1-18-15,6-3-22 0,-2 0-44 0,4-2-73 16,0-1-98-16,0 2-76 0,-2-3-180 0,-5 0 80 16</inkml:trace>
  <inkml:trace contextRef="#ctx0" brushRef="#br0" timeOffset="-191891.774">9747 7446 16 0,'0'0'186'15,"-3"-4"-16"-15,3 4-15 0,0 0-18 0,0 0-8 16,-2-2-21-16,2 2-8 0,0 0-12 0,0 0-9 15,0 0-6-15,0 0-7 0,0 0-5 0,0 0-2 16,0 0-5-16,0 0-7 0,0 0-4 0,0 0 4 0,0 0 8 16,1 12 8-16,-1-3 10 0,0 3 3 0,-1 7 4 15,-1 7 0-15,0 1 2 0,1 6-2 16,-2 0-4-16,2-1-3 0,-1-1-6 0,-1 3-3 16,3-2-15-16,-4-1 0 0,2-2-6 0,1 0-3 15,1-5-6-15,-2 1 0 0,2-4-8 0,2-6 6 16,-2 0-10-16,1-2-1 0,1-3-2 0,-2 0-1 15,1 0-1-15,-1-4-5 0,0-1-1 0,1 1-3 16,1-4-2-16,-2 1-6 0,0-3-6 0,0 5-7 0,0-5-17 16,0 0-45-16,0 0-40 0,2-14-49 0,-1 3-48 15,-1 1-174-15,0-3-418 0,2-3 185 16</inkml:trace>
  <inkml:trace contextRef="#ctx0" brushRef="#br0" timeOffset="-191175.472">9945 7574 90 0,'0'0'165'0,"-3"-4"-11"0,3 4-11 15,0 0-8-15,0 0-14 0,0 0-12 0,-3-3 1 16,3 3-8-16,0 0-7 0,0 0-7 0,0 0-8 16,0 0-5-16,0 0-11 0,0 0-2 0,0 0-7 15,0 0-3-15,0 0 2 0,0 0-5 0,0 0-3 16,0 0-6-16,0 0-1 0,0 0-5 0,0 0-4 15,0 0-4-15,0 0-1 0,0 0-3 0,-2-2-9 16,2 2 1-16,0 0 2 0,0 0-2 0,0 0-7 16,0 0 4-16,0 0 0 0,0 0-1 0,0 0-1 15,0 0-3-15,0 0 1 0,0 0 0 0,0 0-2 16,0 0 1-16,0 0-1 0,0 0-1 0,0 0-1 16,0 0 5-16,0 0 1 0,0 0 5 0,0 0-5 0,0 0 0 15,2-7 0-15,-2 7-1 0,2-5-5 16,-1 4-2-16,-1 1 4 0,1-4 1 0,-1 4-6 15,0 0 9-15,2-5-3 0,-2 5 7 0,0 0 2 16,0 0 1-16,0 0-7 0,0 0 1 0,0 0-3 16,-8 14 4-16,4-4-1 0,-1 2-4 0,-2-1 2 0,1-1 2 15,-1 1-6-15,-2 3-5 0,1 1 7 0,2-5 0 16,-2 4-2-16,4-4-1 0,-1 2 2 16,0-3 0-16,1 2-2 0,3 1-3 0,1-2 1 0,0-3 3 15,0 2-5-15,1-1 6 0,3 1-6 0,1-4 3 16,0-2-5-16,3 3 4 0,2 0 0 0,3-3-1 15,-2-1-4-15,3 0 9 0,3-1-4 0,-3 2 1 16,-1-3-5-16,9 0 4 0,-6 0-2 0,-1 0 1 16,-2 1 0-16,4 1 0 0,-7-1 1 0,2 0-1 15,-1 2 1-15,-3 1-2 0,1 3 3 0,-3-3-2 16,2 3 5-16,-4 0-2 0,-3 0 0 0,0 0 2 16,-1 3 1-16,0 0 0 0,-4 2-2 0,-2-1 1 15,-4 2-1-15,-3 2 0 0,-5-1-8 0,-1 1-9 16,-3 0-15-16,-3 1-13 0,-1-1-14 0,2-5-18 15,-2-1-18-15,6-3-23 0,-1-5-24 0,2 2-20 16,-1-1-143-16,-2-7-325 0,4 2 144 0</inkml:trace>
  <inkml:trace contextRef="#ctx0" brushRef="#br0" timeOffset="-190704.929">9895 7572 3 0,'14'-7'209'0,"5"-2"0"0,-4 2-19 16,5-1-16-16,-4 3-12 0,7-2-17 0,-5 5-13 16,1-4-14-16,2 4-14 0,-1-1-13 0,-2 0-6 15,0 1-7-15,-4 1-10 0,0 2-6 0,-1 2-4 16,1-3-6-16,-1 0-6 0,-3 2-2 0,-1 0-10 16,-2-1-1-16,1 1-5 0,-3-2 0 0,2 3-6 0,-1-3-10 15,-1 4 5-15,-1-1-2 0,0 1 2 0,-3 1-5 16,3-1 5-16,-3 4-5 0,3-3-3 15,0 3-1-15,-3 4 4 0,0-3-1 0,2 1 1 16,-2 2-2-16,-1 5 1 0,0-2-2 0,0 2-3 0,0 0 2 16,2 0-3-16,0 0 1 0,-2 2-2 15,0-4 6-15,4 4-3 0,-4-5-1 0,3-1-2 16,-1-1 2-16,2-1-4 0,0-1-1 0,2-1 2 16,-1 0 4-16,-1-5-4 0,1 2-1 0,2-2 4 0,0-1 2 15,-3-2-1-15,5-1-3 0,-1-1-2 0,2-6 6 16,-1 1-7-16,1 2 1 0,1-6 3 0,-1 2-3 15,-1-2 4-15,-2-1 1 0,3-4-4 0,-3-2-2 16,-1 3 4-16,-2-3-3 0,-3-2 2 0,1-3-2 16,-2 4 1-16,-3-7 0 0,-1 1 2 0,-1 3-1 15,1 4 7-15,-5-1 8 0,2 1 9 0,-1 1 11 16,0 3 6-16,0 2 2 0,1 1 0 0,-1 0-6 16,1 4-5-16,1 1-13 0,-1 3-17 0,1 2-22 15,-1 0-39-15,1 3-46 0,-2 1-45 0,2 5-44 16,-2-2-205-16,4 1-425 0,0 0 188 0</inkml:trace>
  <inkml:trace contextRef="#ctx0" brushRef="#br0" timeOffset="-190326.493">10753 7591 125 0,'0'0'224'0,"0"0"-21"0,0 0-23 16,0 0-14-16,-1 8-15 0,1-3-15 0,1 2-11 15,-1-3-16-15,2 3-14 0,-1-1-7 0,2 1-7 0,-2-2-10 16,1 0-2-16,0-1-10 0,-2-1-4 0,0-3-2 16,2 5 4-16,0-1-1 0,-2-4 3 15,0 0 8-15,1 3 2 0,-1-3 6 0,0 0 1 0,0 0-4 16,0 0-3-16,0 0-13 0,0 0-6 0,0 0-2 16,0-13-7-16,-3 9-9 0,2 2-21 0,1-4-27 15,-3 1-30-15,1 0-37 0,1-2-41 0,-2 1-39 16,2 1-54-16,-3 0-147 0,3-1-393 0,1 2 174 15</inkml:trace>
  <inkml:trace contextRef="#ctx0" brushRef="#br0" timeOffset="-189866.048">10931 7445 112 0,'0'0'264'0,"0"0"-24"0,0 0-23 0,0 0-22 15,0 0-20-15,0 0-15 0,0 0-11 0,0 0-20 16,0 0-12-16,22-5-12 0,-9 1-11 0,-7 1-9 16,5 2-7-16,2-3-7 0,0 1-7 0,1 0-7 0,3-2-4 15,3 0-5-15,-7 1-6 0,1 2-5 0,-2-1-1 16,-1 0-4-16,2 2-6 0,-3-4-2 0,0 2-1 15,-5 2-4-15,-1 1-2 0,-4 0-2 16,8-1 2-16,-4 1-1 0,-4 0-2 0,9-3-2 0,-9 3 6 16,0 0 1-16,0 0 2 0,0 0 0 0,0 0-2 15,10 3-2-15,-10 1 1 0,0 1-2 0,1 0-1 16,-1 0-1-16,-1 4-4 0,2 1 0 0,-2 2-1 16,1 2 0-16,0 3 0 0,-1-1-3 0,1 2 4 15,-3 0-1-15,3 0 2 0,0 3 6 0,3 5 4 16,-3-6-3-16,1 4-4 0,2-4 3 0,-3 3-3 15,2-3-1-15,1 1 0 0,-2-4-2 0,0 1 0 16,0-2-1-16,2 2-1 0,0-6 1 0,-3-1-2 16,1 0 1-16,-1-2-8 0,0-1-8 0,0-3-16 15,4 2-19-15,-4-1-22 0,-4-1-16 0,4-2-37 16,0-3-41-16,-4 4-24 0,4-4-27 0,0 0-178 16,-10-3-419-16,5-1 187 0</inkml:trace>
  <inkml:trace contextRef="#ctx0" brushRef="#br0" timeOffset="-189577.063">10940 7668 68 0,'-4'-1'175'0,"4"1"-16"0,0 0-14 0,0 0-5 0,9-5-7 16,-1 4-5-16,2-3-4 0,3 3-11 0,0-3-2 15,3-1 3-15,3 3 2 0,2-3-2 0,1 0-2 16,5-1 2-16,2 0 0 0,-9 1 3 15,6 0-7-15,3 0 4 0,0 0-4 0,-2-2-7 0,-5 5-5 16,-1-3-7-16,-1 2-7 0,-2-1-8 0,-4 1-5 16,1 2-7-16,-3-2-8 0,1 5-2 15,-4-4-6-15,1 1-5 0,-5-1-7 0,1 0-1 16,-2 2-3-16,-4 0-3 0,8-2-4 0,-8 2-5 0,4-1 2 16,-4 1-1-16,0 0-5 0,6-2-2 0,-6 2-15 15,0 0-27-15,0 0-40 0,0 0-50 0,0 0-69 16,0 0-62-16,0 0-221 0,-17-4-509 0,11 4 225 15</inkml:trace>
  <inkml:trace contextRef="#ctx0" brushRef="#br0" timeOffset="-170552.84">5599 16115 53 0,'0'0'74'0,"0"-6"4"16,0 2-2-16,0 4-7 0,0-7 1 0,1 4-3 15,-1-2-8-15,0 0 7 0,1 1-17 0,-1-1 17 16,0 2-11-16,1-2 9 0,1 0-6 0,-2 1 8 0,0 4 5 16,1-5-4-16,-1 5-4 0,0-4-4 0,0 4 0 15,0-6-3-15,0 6 4 0,0 0-5 0,2-3-3 16,-2 3-4-16,0 0-2 0,1-4-10 15,-1 4 0-15,0 0-4 0,0 0-8 0,0 0 8 16,0 0-6-16,0 0-1 0,0 0-4 0,0 0 2 0,0 0 3 16,0 0 1-16,4 12 8 0,-2-5-2 0,0-1-8 15,0 4 2-15,-2-1-6 0,0 1 1 16,2-1-1-16,-3 1-1 0,1 1 5 0,-1-1-12 16,1 3 1-16,-2-3 1 0,0 3 1 0,0-1 1 15,-2 2-5-15,0 1 0 0,0-3 2 0,0 5-1 16,-1-2-3-16,-1-3 2 0,2 0-9 0,0-2 6 0,-1 4-1 15,2-7-2-15,1 1-3 0,-3-3-1 16,5 2 4-16,0-2-3 0,-3 0-1 0,2-3-1 16,-5 3 0-16,6-3-1 0,0-2 5 0,0 5-1 15,0-5 1-15,0 4-1 0,0-4 4 0,0 0-3 16,0 0 0-16,0 4 4 0,0-4-5 0,0 0 0 16,0 0 2-16,0 0 3 0,0 0-5 0,6 2 4 0,-6-2-1 15,0 0 0-15,0 0-4 0,11-7 1 0,-8 6-1 16,-3 1 2-16,5-3-1 0,-5 3 1 15,5-1-2-15,-5 1-2 0,7-3 2 0,-7 3 2 16,3-1-1-16,-3 1-1 0,0 0 2 0,0 0-2 16,0 0 0-16,6-1-1 0,-6 1 2 0,0 0-1 15,0 0-3-15,0 0 2 0,0 0 3 0,0 0-5 16,0 0 0-16,0 0 5 0,0 0-3 0,0 0 0 16,0 0 1-16,0 0 1 0,0 0-1 0,0 0 1 15,0 0-1-15,0 0 6 0,0 0-11 0,0 0 4 16,0 0-2-16,0 0 2 0,0 0 5 0,0 0-7 15,0 0 2-15,0 0-2 0,0 0 2 0,0 0-4 16,0 0 3-16,0 0-3 0,0 0 6 0,0 0-4 0,0 0 1 16,0 0-5-16,0 0 1 0,0 0-5 15,0 0-3-15,0 0-1 0,0 0-5 0,0 0 2 16,0 0-6-16,0 0 4 0,0 0 2 0,0 0-4 16,0 0 1-16,0 0 4 0,0 0 2 0,0 0 1 15,0 0-7-15,0 0 1 0,0 0-1 0,0 0 4 16,0 0-8-16,0 0 5 0,0 0 2 0,0 0-9 15,0 0 2-15,0 0 4 0,0 0-3 0,0 0 3 16,0 0 1-16,0 0 2 0,0 0-4 0,0 0 1 16,0 0 0-16,0 0 4 0,0 0-4 0,0 0 5 15,0 0 2-15,0 0 2 0,0 0 1 0,0 0-1 16,0 0-2-16,0 0 8 0,0 0-2 0,0 0-2 16,0 0 2-16,0 0 5 0,0 0-4 0,0 0-1 15,0 0 1-15,0 0 0 0,0 0 7 0,0 0-6 16,0 0 0-16,0 0-6 0,0 0 7 0,0 0-1 15,0 0 10-15,0 0-7 0,0 0-1 0,0 0 4 16,0 0 0-16,0 0 0 0,0 0-3 0,0 0-3 16,0 0 3-16,0 0 4 0,0 0-4 0,0 0 1 15,0 0 2-15,0 0-3 0,0 0-1 0,0 0-4 16,0 0 6-16,0 0 1 0,0 0 1 0,0 0 1 16,0 0-5-16,0 0 9 0,0 0-7 0,0 0 4 15,0 0 5-15,0 0-4 0,0 0-2 0,0 0-4 16,0 0-1-16,0 0 9 0,0 0-11 0,-2-7 4 15,7 6 5-15,-5 1-3 0,4-4 0 0,1 1-3 16,1 1 5-16,2-4-6 0,-2 4 2 0,3-2-1 16,1 1 3-16,1-2-3 0,1 1 3 0,3 1-3 15,-1 1-4-15,4-3 3 0,-5 3 6 0,1-1-4 16,4 1 1-16,-3-3-2 0,-1 5-2 0,1-2 5 16,-4 0 0-16,0 1-3 0,-2-2 0 0,-1 2 0 15,-8 1-4-15,11-1-13 0,-11 1-9 0,9 0-15 16,-9 0-24-16,0 0-16 0,9-2-19 0,-9 2-9 15,0 0-7-15,0 0-7 0,0 0-5 0,0 0-68 16,0 0-213-16,0 0 94 0</inkml:trace>
  <inkml:trace contextRef="#ctx0" brushRef="#br0" timeOffset="-170314.608">5737 16211 121 0,'0'0'122'15,"0"0"0"-15,0 0-17 0,0 0-5 0,0 0-4 16,0 0 6-16,0 0 11 0,0 0-3 0,0 0-3 0,9 12-6 16,-5-3 0-16,-3 0-2 0,0 4-8 0,3-3-8 15,-4 2-5-15,3 3-6 0,1 1-10 0,-3 2-4 16,0-2-9-16,4 1-3 0,-2-3-5 16,-1 2-4-16,1-3-4 0,-2 0-2 0,2-3-14 15,-3 4-11-15,0-4-19 0,0 0-20 0,0-1-29 16,1 1-30-16,-1-4-21 0,0-2-24 0,0 3-24 0,0-5-88 15,-4 2-270-15,4-4 120 0</inkml:trace>
  <inkml:trace contextRef="#ctx0" brushRef="#br0" timeOffset="-170150.845">5953 16196 148 0,'0'0'143'0,"0"0"-27"0,0 0-31 16,-4-7-45-16,4 7-60 0,0 0-66 0,0 0-92 15,0 0 41-15</inkml:trace>
  <inkml:trace contextRef="#ctx0" brushRef="#br0" timeOffset="-169791.98">6014 16054 18 0,'-16'5'184'15,"16"-5"-12"-15,-7 6-17 0,3-3-14 0,1 1-15 16,1 0-13-16,-2 1-3 0,2 1-17 0,1 0-10 16,-3 0-11-16,1-1-7 0,3 3-9 0,0-4 1 15,0 4-8-15,0-1-4 0,0-2-8 0,0-5-7 16,3 9-5-16,-2-4-5 0,2-2 2 0,0 4-9 15,1-2-7-15,3-1 0 0,-2-1-1 0,2 0-4 16,5 1-7-16,-2-4 0 0,1 3 1 0,4-2-4 16,0-1-2-16,-1 1-3 0,-2 1 2 0,-1-1-5 15,0 0 9-15,1 2-1 0,-2-1 2 0,2 0 0 16,-7 1-3-16,0-1 3 0,-1 1-4 0,1-2 5 16,-5-1 18-16,4 5 0 0,-3 1-9 0,-1-1 1 15,0 0 10-15,-5-2-5 0,1 2 6 0,0 0-5 16,-1 4-2-16,0-2-7 0,-3 0 7 0,3 1-3 15,-5-4-4-15,0 4-10 0,-1-3-23 0,1 2-23 16,0-2-34-16,-2-3-30 0,0 1-108 0,-1 1-245 16,-1-1 109-16</inkml:trace>
  <inkml:trace contextRef="#ctx0" brushRef="#br0" timeOffset="-168539.06">6069 15969 114 0,'10'-6'142'0,"1"-1"-12"16,0 1-11-16,-1-1-11 0,3 4-10 0,-2-3-10 16,1 3-8-16,1-3-8 0,-2 4-10 0,0-1-11 15,0 0-4-15,1 0-14 0,-6 2-4 0,3 0-10 16,-2-2-5-16,-7 3 2 0,13 0-8 0,-13 0-3 0,12 0 1 15,-12 0-11-15,9 3-1 0,-9-3 4 0,6 4 2 16,-1-3-7-16,-5-1 8 0,5 6-7 16,-3-3 5-16,-2-3-1 0,4 6 3 0,-4-6-1 15,1 6-7-15,-1-2 2 0,0-4 16 0,3 6-7 16,-3-6 6-16,3 6-6 0,-3-6 0 0,0 0 5 16,1 7 1-16,-1-7 0 0,0 0 8 0,2 1 0 15,-2-1 0-15,0 0 12 0,0 0-10 0,4 1 6 0,-4-1-5 16,0 0 4-16,0 0-4 0,0 0 2 15,0 0 1-15,2-8-4 0,-2 8-3 0,0 0-1 16,1-7 3-16,-1 7-3 0,0-6-2 0,0 6 3 16,2-4-11-16,-2-2 13 0,1 4-8 0,-1 2-3 15,0-5 4-15,1 0-2 0,-1 5 3 0,0-7 7 16,-1 2-8-16,1 5-2 0,0-5 5 0,0 5 4 16,2-4 4-16,-2 4 8 0,0-5-1 0,0 5-2 15,0-3 2-15,0 3 0 0,0 0 6 0,0 0-2 16,0 0 1-16,0 0 1 0,0 0-3 0,0 0-2 15,0 0-6-15,0 0-4 0,0 0 6 0,0 0-12 16,0 0 5-16,0 0-3 0,0 0-1 0,0 0-2 16,0 0-3-16,0 0 1 0,-15 4-1 0,15-4-4 0,0 0-2 15,0 0 3-15,0 0 0 0,0 0 0 16,-6 1-2-16,6-1 4 0,0 0-6 0,0 0 1 16,0 0 3-16,-1 3-3 0,1-3 5 0,0 0 0 15,0 0 0-15,0 0-1 0,0 0-1 0,0 0-2 16,0 0 2-16,0 0-2 0,0 0-1 0,0 0 3 15,1-13-4-15,2 8-2 0,0 1-2 0,0 2 1 16,-3 2 1-16,2-6-2 0,0 3 3 0,-2 3 1 16,1-4-5-16,-1 4-1 0,2-3 9 0,-2 3-9 15,0 0 4-15,3-5 1 0,-3 5-3 0,0 0-2 16,0 0 1-16,0-4 0 0,0 4-4 0,0 0 1 16,0 0 4-16,0 0-4 0,0 0 4 0,0 0-2 15,-1 15 2-15,-1-10-3 0,1 2 1 0,1 2 1 16,-1 0-2-16,0 0 4 0,-1 1 1 0,2 1-4 15,-2-2 2-15,2 0-1 0,0-2-2 0,0 4 0 16,-2-6-1-16,2 2 3 0,0 1 5 0,0-6-6 16,0 2 0-16,0 2-1 0,2-4 3 0,-2-2-4 15,2 5 3-15,-2-5 1 0,0 0-1 0,0 2 1 16,0-2 2-16,0 0-2 0,0 0 0 0,9-8 1 16,-5 4 1-16,-1 0 0 0,2-1 0 0,-2 1-2 15,3-7 3-15,-3 6-5 0,4-6 3 0,-2 3 1 16,-1-2-1-16,3 3-1 0,-3-4-2 0,0 5 0 15,1-6 3-15,2 3-3 0,-6 1-1 0,5-1 3 16,-3 4 6-16,-2-3-2 0,2 1-6 0,-3 1 2 16,0 0 2-16,0 1-1 0,0 1 3 0,0 4-2 15,0-9-4-15,-3 5 1 0,2 3 0 0,1 1-2 16,-9-3-1-16,5 3 5 0,4 0-2 0,-10 1 1 16,2 2 2-16,-2 1 6 0,2 4-4 0,-1-3-3 15,2 6-2-15,-1-1 1 0,0 1-1 0,3-1 2 16,0 1-1-16,-1 1-4 0,2 3 5 0,1-5-1 15,1 1 0-15,2-1 0 0,0-2 1 0,0 0-5 16,2 1 6-16,0-2-5 0,2-4 5 0,0 1-8 16,2-1 4-16,-1 1 1 0,1-3 1 0,1-1-4 15,0-4 2-15,2 3 2 0,-1-4-3 0,1 0 1 16,1-2 1-16,-1 0 6 0,-1 0-4 0,-1 0-7 16,0 0 6-16,-1-2 3 0,1 3 2 0,-1-2-4 15,0 1 0-15,-3 1 1 0,-2 0-2 0,4 1-1 16,-4 2 3-16,2-1-1 0,-3 4 3 0,4-5 1 15,-4 5-7-15,4-1 3 0,-4 1-1 0,0 0 2 16,0 0-2-16,0 0 3 0,2 12 1 0,-2-4 2 16,-1 3-3-16,0 2 2 0,1 3 2 0,-1 0 1 15,-1 4-8-15,-1-2 5 0,1-1-1 16,2 2 1-16,0-1 0 0,0 1-2 0,0 0 5 16,-3-2-3-16,3 0-1 0,-1 0-1 0,1-2-2 0,-1-1 1 15,0-2 0-15,-2 0-2 0,3-4-4 0,0 1 6 16,-3-2-4-16,3 0-11 0,-1-3-17 0,1 3-16 15,0-2-18-15,-1 0-10 0,-4 0-27 0,5-5-23 16,-1 6-17-16,-3-5-30 0,-1 0-132 16,1 3-328-16,4-4 145 0</inkml:trace>
  <inkml:trace contextRef="#ctx0" brushRef="#br0" timeOffset="-168131.021">5994 15983 76 0,'0'0'165'16,"7"0"-14"-16,-7 0-4 0,0 0-11 0,3 7-15 16,-3-7-3-16,3 5-9 0,-3 0-8 0,0-5-8 15,2 2-4-15,-2-2-3 0,1 5-6 0,-1-5-1 16,0 0-4-16,3 4 0 0,-3-4-1 0,0 0-5 16,0 0 1-16,1 4 0 0,-1-4-2 0,0 0 2 15,0 0-7-15,0 0-7 0,0 0-6 0,0 0-5 16,0 0-3-16,-10 0-4 0,10 0-9 0,0 0 0 15,-12-3-12-15,12 3-3 0,-6-1 3 0,0 0-9 16,2-2-2-16,4 3-3 0,-8-4-6 0,8 4-9 16,-2-3 2-16,2 3-12 0,0 0-11 0,0 0-22 15,-7-2-33-15,7 2-29 0,0 0-56 0,0 0-165 16,0 0-366-16,0 0 162 0</inkml:trace>
  <inkml:trace contextRef="#ctx0" brushRef="#br0" timeOffset="-167071.157">11808 14873 53 0,'2'-3'106'0,"2"0"-14"0,-1-3-10 0,2 0-8 16,-1 3-3-16,2-2-1 0,1 1-22 0,0-3 3 15,-2 3-3-15,0-2-17 0,2 2 11 0,-5-1-3 16,6 0 1-16,-4 2-16 0,1 1 11 0,-3-4-4 16,1 2-3-16,2 2-2 0,-1-1 4 0,-4 3-1 15,6-2 2-15,-3-1-5 0,-3 3 0 0,5-1 1 16,-5 1-8-16,0 0 0 0,4-3 4 0,-4 3-8 15,0 0-1-15,0 0 8 0,5 0 9 0,-5 0 0 16,3 5 17-16,-3 0 7 0,0 5-5 0,-2 1 4 16,2 4-2-16,-3 3-8 0,1 2 2 0,-2-1-10 15,-1-1 3-15,1 6-7 0,-2 0-4 0,2-5 3 16,-1 1-2-16,4-3-7 0,-6 0 3 0,3-1-13 16,1 0 7-16,-1-4-5 0,2 1 2 0,0-2-4 15,2 0 1-15,-4-3 1 0,3 2-4 0,0-3-2 16,-1-2-2-16,4 2-3 0,-2-3 2 0,-2-1 0 15,4 1 2-15,-1-1 0 0,-1-3 0 0,0 6-2 16,3-4 0-16,-3-2-5 0,4 1-1 0,-4-1 8 16,11 0-3-16,-11 0 3 0,15-2-5 0,-3-1 5 15,-5 2-3-15,4-2 0 0,1-1-7 0,-1 0-4 0,0 1-1 16,0 2 0-16,2-4-14 0,-4 1-7 16,4 2-12-16,-4-1-7 0,4-1-8 0,-3 0-5 15,-1 2-12-15,1-4-7 0,-2 2-14 0,-2 3-6 16,2-3-4-16,-2 0-8 0,1-1-15 0,-1 2-66 15,-1-1-208-15,-1 2 93 0</inkml:trace>
  <inkml:trace contextRef="#ctx0" brushRef="#br0" timeOffset="-166822.029">12104 14991 137 0,'-1'-3'197'0,"1"3"-3"0,0 0-13 0,0 0-17 0,0 0-14 16,-1-4-10-16,1 4-17 0,0 0-16 0,0 0-8 15,0 0-7-15,0 0-5 0,0 0-2 16,0 13-2-16,1-5-4 0,0-1 4 0,-1 3-4 16,0 2 3-16,0 1 1 0,2 5-2 0,-2 0 0 0,1-1-2 15,-1 3-6-15,0 5-8 0,-1-6-6 16,1-1-8-16,1 8-7 0,-2-9-4 0,-1 3-3 16,1 5-1-16,-2-7-4 0,1 7-3 0,-2-8-16 15,0 0-25-15,0 1-30 0,2-3-31 0,-3 3-40 16,0-3-33-16,0-3-43 0,1-4-31 0,-3 4-142 0,2-2-392 15,-2-1 173-15</inkml:trace>
  <inkml:trace contextRef="#ctx0" brushRef="#br0" timeOffset="-166077.078">12364 14986 21 0,'-2'-3'232'0,"2"3"-21"0,0 0-19 0,0 0-18 16,0 0-17-16,0 0-17 0,0 0-9 0,-4083 15-18 15,8163-9-12-15,-4081-1-9 0,1 0-10 0,-1 1-10 16,2-3 6-16,-1 1-19 0,0 3-7 0,0-4-3 16,0 2-7-16,0-5-2 0,-1 7-5 0,1-7-3 15,0 3-3-15,0-3-1 0,0 0-4 0,0 0 3 16,0 0-5-16,0 0-2 0,0 0-2 0,0 0-5 16,-2 5-2-16,2-5-12 0,0 0-15 0,0 0-20 15,0 0-26-15,6-13-25 0,-5 9-31 0,1 0-20 16,1-3-43-16,-1 1-96 0,2 2-299 0,-2-3 133 15</inkml:trace>
  <inkml:trace contextRef="#ctx0" brushRef="#br0" timeOffset="-165721.465">12529 14904 109 0,'0'0'193'0,"2"-2"-6"0,-2 2-12 15,0 0-12-15,0 0-12 0,0 0-8 0,0 0-17 16,0 0-5-16,0 0-11 0,-2 10-15 0,0-6-11 15,-2 3-8-15,-1-2-7 0,1 3-7 0,0-2-9 16,-3 4-5-16,3-3-3 0,-1 4-8 0,2-5-4 16,1 1 12-16,-2 1-19 0,0 1-4 15,3 0-2-15,0-3-8 0,2 2-1 0,-1-1-11 0,1-1-4 16,3-1-3-16,0 1-1 0,1 1 3 0,0-2-8 16,2-2 0-16,4 1 3 0,-3 3 2 0,1-4-1 15,3 0-2-15,-5 0 2 0,3-2-2 0,1 2 9 16,-4-1-4-16,-1 2-2 0,2-1 2 0,0-1 3 15,-3 3-5-15,-1-2 6 0,2 1-2 0,-3-1-2 16,-1 1 4-16,-2-4-1 0,4 9 3 0,-4-5 3 16,0 1-5-16,0 2 9 0,0-3-2 0,-4 1 3 15,0 0-2-15,-1 1 7 0,1-2-8 0,-1 1 1 16,-5 0-4-16,2 0-9 0,-1 2-17 0,-2-4-18 16,1 1-11-16,-3 0-29 0,1-4-25 0,2 3-32 15,-2-3-138-15,-4-3-298 0,7 2 132 0</inkml:trace>
  <inkml:trace contextRef="#ctx0" brushRef="#br0" timeOffset="-165093.857">12646 14867 153 0,'14'-5'188'0,"0"2"-20"0,8 1-9 0,-3-1-22 15,0 2-10-15,0-2-12 0,2 0-15 0,1 2-10 16,-1 0-10-16,-1-1-7 0,0 0-6 0,0-2-13 16,-3 3-7-16,0 1-17 0,-3 0-8 0,-3 1-12 15,1-1-2-15,-2-1-15 0,-3 2 1 0,-7-1-7 16,12-1 10-16,-12 1-6 0,9 1 2 0,-9-1 0 16,5 4 2-16,-5-4-1 0,0 0 6 0,0 0 0 15,0 0-8-15,0 0 1 0,0 0 5 0,0 0-3 16,0 0-1-16,0 0 15 0,0 0-14 0,-26 2 6 15,16 1 2-15,1-1 13 0,-1 2 6 0,-5-1 13 16,5 1-5-16,-3 4 9 0,-4-2 6 0,2 3-1 16,3-4-3-16,2 2-3 0,-6 3-4 0,7-1-3 15,0-1 0-15,1 0-6 0,0-1 0 0,2 2-5 16,2-4-3-16,0 2 0 0,3 3-2 0,0-5-1 16,1-1-4-16,1 0 1 0,3 2-3 0,-2-1-3 15,3-2 10-15,2 0-10 0,-1-2 0 0,4-2 1 16,1 2 10-16,-1-3-17 0,3-1 7 0,-2 1-8 15,-2-6 2-15,5 1 1 0,-2 1 2 0,-1-1-2 16,1 3 3-16,-3-5-3 0,1 4-2 0,0-4 0 16,-2 2 4-16,0-1-3 0,-1 0 12 0,-1-1-7 15,0 3 0-15,-1-2 5 0,-3 1 6 0,1-1 12 16,1 3 10-16,-2 2 8 0,-1-2 2 0,2 1 9 16,-2 1-4-16,1 1-5 0,-2 2-2 0,2-6-5 15,-2 6-1-15,0 0-5 0,0 0 3 0,0 0-2 16,1 17 1-16,-1-8-3 0,0 5 5 0,0 3 3 15,-2 0 10-15,1 9-2 0,-1-2 3 0,1-4 1 16,-3 5 8-16,3-4-8 0,0 4-4 0,-3-5-3 16,3-2 2-16,-1-2-11 0,0 0 0 0,-2 2-10 15,3-5-2-15,-3-1 1 0,1 3 1 0,1 4-5 16,-1-8-5-16,2-1-2 0,-2-2-13 0,0 2-19 16,0-3-36-16,2 1-38 0,-3-1-44 0,1-3-51 15,3-4-54-15,-5 5-251 0,0-5-529 0,5 0 235 16</inkml:trace>
  <inkml:trace contextRef="#ctx0" brushRef="#br0" timeOffset="-164637.043">13262 14890 194 0,'0'0'231'0,"0"0"-19"0,0 0-18 0,0 0-17 16,0 0-24-16,0 0-9 0,8 0-16 0,-8 0-8 16,2 6-12-16,2-1-4 0,-1 1-15 0,0 0-1 0,1 0-6 15,4 4-8-15,1-2-10 0,-3 2-8 16,-1 0-2-16,3-1-6 0,1 1-4 0,-4-2-4 15,4-1-3-15,-2 2-5 0,1-1-2 0,-1-2-8 16,-2 3-15-16,0-3-9 0,-1-1-22 0,-1-2-21 0,0 1-23 16,1-3-24-16,-2 4-24 0,1-2-20 0,-3-3-27 15,0 0-20-15,0 0-102 0,0 0-307 0,0 0 137 16</inkml:trace>
  <inkml:trace contextRef="#ctx0" brushRef="#br0" timeOffset="-164465.493">13427 14890 101 0,'0'0'260'0,"-4"-4"-10"16,4 4-8-16,-1-3-16 0,1 3-14 15,0 0-21-15,-13 7-15 0,7-1-17 0,0 2-14 0,0 3-13 16,-4 4-13-16,-3 7 8 0,-1 0-12 0,0 1-14 16,-1 0-22-16,-2 1-46 0,-1 2-61 0,0-1-73 15,-2-1-77-15,-1 1-216 0,-2-3-427 0,0 2 190 16</inkml:trace>
  <inkml:trace contextRef="#ctx0" brushRef="#br0" timeOffset="-162331.538">9665 16161 62 0,'-5'-6'168'0,"1"1"-4"15,0 5-18-15,3-5-8 0,0 0-16 0,1 5-11 0,1-7-12 16,3 5-6-16,-2-5-10 0,2 3-3 0,1-3-7 15,3 1-5-15,1 3-6 0,2-6-1 16,0 2 0-16,1 2-5 0,-1-1 5 0,5 1-8 16,2-1-5-16,-6 3 1 0,0 2-10 0,0 0 3 0,-1 2-8 15,-3-2-6-15,-2-1-5 0,2 2 2 0,-2 2-5 16,1 0 5-16,-2 3 0 0,-1 0-5 16,-3 0-3-16,2 4 4 0,-6 1-6 0,2-2 1 15,-3 2-3-15,-1-1-2 0,-4 3-1 0,5-3-4 16,-5 0 1-16,4 2-1 0,-3-4-3 0,-3 0-9 15,7 0 2-15,-1-2-1 0,0-1 0 0,2 0-4 16,-1 0 1-16,-1-2-6 0,1 1-2 0,4-3-1 0,-3 4-2 16,3-4 2-16,0 4-1 0,0-4-4 15,0 0 9-15,3 4 0 0,1-2 2 0,1 1 0 16,-5-3 7-16,11 0-4 0,-5 1 8 0,3 3-9 16,1-1 4-16,-1-2-7 0,0 2-3 0,1-3 11 15,2 1 1-15,-6 3-2 0,4-2 3 0,-2 2-5 0,1 0-1 16,-4-1 2-16,3 2-4 0,-3-1-1 15,-1 1-5-15,-3-2-1 0,2 4 4 0,-3-3 1 16,1 3 1-16,-5-2-3 0,3 3 2 0,-3-1-2 16,-1 2 6-16,-5-1 1 0,3-1-3 0,-2 3 11 15,-1-3-5-15,-4 0-10 0,0 1 8 0,-2 1 5 16,0-1-3-16,-1-1 1 0,3-3 6 0,-1 3-8 16,-4-2 1-16,7-1 1 0,-6 2-1 0,2-4-4 15,2 1-25-15,2-4-22 0,3 1-36 0,-1-2-46 16,5-1-105-16,-3-1-260 0,4-2 116 0</inkml:trace>
  <inkml:trace contextRef="#ctx0" brushRef="#br0" timeOffset="-161845.511">10000 16041 174 0,'4'-3'177'0,"-4"3"-24"0,3-4-13 0,1 3-8 16,-4 1-12-16,12-2-12 0,-5 0-11 0,2 2-8 15,4 0-9-15,-3 0-5 0,-1 0-15 0,4 3 0 16,-5-2-11-16,2 0-3 0,3 1-7 0,-8 0 1 16,1 1-5-16,-2 0-4 0,1 1-6 0,-2 1-1 15,-2 0-3-15,-1 3-5 0,0-2-5 0,-2 5 5 16,-5 0 0-16,3 0-4 0,-2 0 3 0,-2 2-1 15,-2 1-2-15,0-7 1 0,2 3-4 0,-5 0-5 16,4-1 1-16,-1 3-4 0,1-4 5 0,4 1 0 16,-3-1-5-16,3-4 2 0,3 1-7 0,-1-2-8 15,-1 4-5-15,4-2-5 0,-1 0 8 0,2 0-3 16,3-1 7-16,1 1-2 0,-4-2 1 0,6 1-6 16,-1-4 5-16,2 4 4 0,2-1-6 0,-2 0 8 15,1 2-4-15,2-5 3 0,-4 2 3 0,2 1-6 16,-2 0 15-16,0-1-12 0,-2 2 5 0,0-1-3 15,-1-1 0-15,0-2 0 0,0 2 7 0,-4-2-2 16,2 5-3-16,-2-1 1 0,0-4 4 16,-1 5-4-16,1-2-3 0,-3 3 5 0,-2-2-12 0,1-1 17 15,-2 2-6-15,1-1 4 0,-3 0 0 0,3 0 0 16,-5 1-6-16,1-1-4 0,-3 0-6 0,6-1-29 16,-2-1-19-16,-2-1-9 0,5 1-22 0,-3-2-24 15,0 0-101-15,2 2-234 0,6-2 104 0</inkml:trace>
  <inkml:trace contextRef="#ctx0" brushRef="#br0" timeOffset="-161607.058">10278 16199 75 0,'0'0'135'0,"0"0"-12"0,0 6-14 0,0-6-9 15,0 0-10-15,0 4-7 0,2-1 1 0,-2-3-29 16,0 0-1-16,0 0-4 0,2 4-2 0,-2-4-7 16,0 0-4-16,0 0-5 0,0 0 3 0,0 0-12 15,0 0 5-15,0 0-3 0,0 0 1 16,0 0-5-16,0 0-23 0,0 0-19 0,0 0-28 0,0 0-17 16,0 0-29-16,-11-10-79 0,11 10-188 0,-3-2 84 15</inkml:trace>
  <inkml:trace contextRef="#ctx0" brushRef="#br0" timeOffset="-160855.582">10436 16043 70 0,'0'0'197'15,"5"-5"-18"-15,2 1-12 0,-4 2-23 0,4-1-9 16,0-1-14-16,-2 1-11 0,1 0-16 0,-2 0-6 0,1 2-10 16,-5 1-6-16,5-3 7 0,-2 2 4 0,1-2 8 15,-4 3 11-15,0 0 11 0,0 0 1 16,1-6-6-16,-1 6-13 0,0 0-11 0,0 0-4 16,0 0-12-16,0 0-5 0,0 0-6 0,0 0-8 15,0 0-5-15,0 0-4 0,0 0-2 0,0 0-6 16,0 0 0-16,0 0-5 0,0 0-4 0,0 0-2 0,0 0 0 15,0 0-3-15,0 0 1 0,0 0-2 16,0 0-2-16,0 0-2 0,0 0-2 0,0 0-3 0,0 0 1 16,0 0 0-16,0 0-1 0,0 0-3 15,0 0 1-15,0 0 0 0,0 0-3 0,0 0 1 16,0-4-1-16,0 1 0 0,0 3 3 0,3-5-5 16,-1-2 4-16,3 5 3 0,-5-1-7 0,4-3-1 0,-1 0 0 15,-1 2 1-15,2-1-3 0,0 2 2 0,0-2-2 16,-3 1 1-16,2 0-4 0,-1 0 0 0,1 1 1 15,-1 0-1-15,-2 3-1 0,0-5 0 16,0 5 6-16,2-1-5 0,-2 1-4 0,0 0-8 16,0 0-1-16,-3-5-2 0,3 5 0 0,0 0 3 0,-15 5 1 15,6-2 3-15,-3 3 1 0,2 3 2 16,-2 2 1-16,1-3 1 0,-4 1 0 0,4 1 0 16,-3-1 4-16,4-1-1 0,-3 6-1 0,4-1 4 15,2-5 0-15,1 2-4 0,0 0 5 0,2-2-4 16,2 1 2-16,0-3-1 0,2-1-2 0,0 1-4 15,2-2-4-15,0 0 4 0,2 0-5 0,2 1 3 0,2-5-2 16,-1 0 8-16,2-2-5 0,2-2 1 16,3 0 0-16,0 0-3 0,-1-3 1 0,2-4-1 15,-3 4 1-15,1 0 3 0,3-5-1 0,-7 4 3 16,1-1 1-16,-2 2 1 0,-2 0-1 0,-3 0 2 16,3 1 0-16,-2 2 1 0,1 0 2 0,-2 3-1 15,-3 1 5-15,4-3-2 0,-4 3-2 0,0 0 2 0,0 0-1 16,0 0 2-16,4 10-2 0,-6 0 2 15,2-1 1-15,-2 4-1 0,2 4 4 0,-3-3-4 16,2 7 3-16,0-1-2 0,-2 4-1 0,2-4 1 16,-6-1 1-16,6 5-1 0,-1-4-1 0,-3-4 6 15,2 2-6-15,-1-1-5 0,0 2-20 0,0-2-22 16,-2-5-28-16,5-3-27 0,-2 1-27 0,2-2-26 16,-3-4-23-16,4 0-15 0,0 1-105 0,0-5-320 15,0 0 142-15</inkml:trace>
  <inkml:trace contextRef="#ctx0" brushRef="#br0" timeOffset="-160533.004">10720 16054 147 0,'3'-4'214'16,"-2"2"-10"-16,2-3-12 0,-3 5-16 0,1-5-15 16,-1 5-18-16,0 0-14 0,0-2-14 0,0 2-6 15,0 0-17-15,0 0-8 0,0 0-7 0,-1 14-9 16,-2-9-4-16,3 1-11 0,-1 0-1 0,-2-1-7 15,2 0-4-15,1 3-7 0,-1 0 0 0,2 1-7 16,-1-1-4-16,4-2 1 0,-3 5-2 0,3-5-4 16,0 5-3-16,1-5-3 0,4 4 1 0,0-4-5 15,0 3-1-15,-1-3 0 0,7 4 4 0,-6-1-7 16,1-1 3-16,-1-1-1 0,0-2-5 0,-1 0 3 16,2 2-3-16,-1-2 5 0,-3-1-3 0,-2 0 3 15,1 1-5-15,0-1 0 0,0-2 3 0,-1 1-5 16,-1 2 2-16,1-3 0 0,-4 2-5 0,0-4-12 15,-2 7-9-15,-2-3-20 0,-1 1-17 0,-5-1-18 16,1 1-24-16,-5-2-26 0,1-1-12 0,-4 3-33 16,-1-4-106-16,-5 0-304 0,4 2 135 0</inkml:trace>
  <inkml:trace contextRef="#ctx0" brushRef="#br0" timeOffset="-160404.847">10736 16043 93 0,'29'-14'98'0,"3"2"-30"16,1-2-46-16,-3 4-70 0,-1-2-50 0,-2 0 23 15</inkml:trace>
  <inkml:trace contextRef="#ctx0" brushRef="#br0" timeOffset="-159114.351">13580 14804 53 0,'3'-1'136'15,"2"-2"-9"-15,0 3 0 0,4-3-7 0,-3 1-10 16,2 2 0-16,1 0-4 0,2-2-2 0,-3 2-8 0,5 2-5 16,0 0-6-16,-2-2-5 0,0 3-9 0,1 1-3 15,-2-1-4-15,3-1-8 0,-4 3-5 0,-1-1-8 16,-2 0-7-16,-1 3 8 0,0-2 4 15,-2 2-10-15,-6 2 0 0,1 0-4 0,-2 2-3 0,-6-1-5 16,6 1-3-16,-4 0-1 0,-4 0-15 0,1 2 10 16,0-3 0-16,-1-3 0 0,0 0-3 0,2 1-1 15,-1-3-4-15,5 0 1 0,-2 2-4 16,3-6 0-16,1 3-4 0,0-1-3 0,1-1-7 16,1 1-2-16,2-3-6 0,-4 3 3 0,4-3-1 0,0 0 3 15,0 0-1-15,0 0 2 0,9 3 4 0,-9-3-5 16,10 1 8-16,-5 0 0 0,2-1-1 0,-2 0 1 15,8-1 2-15,-7 2-5 0,4 0 1 0,-2-1 2 16,6 1-6-16,-5 1 4 0,1-1 4 16,0 3 2-16,1-1-1 0,-1 0-3 0,0 0 2 0,-1 3 3 15,-5-3-5-15,0 0-1 0,1 2 1 0,0 0 3 16,-2 0-1-16,-1 0 3 0,3 1-2 0,-3 1 2 16,-2 0-7-16,-2-2 0 0,1 2-5 0,0-2 2 15,-4 2 1-15,2-2-5 0,-1 0 1 0,-2 0-1 16,1-1 7-16,-3 0 4 0,0 2-4 0,-2 0 2 15,-3-2 6-15,4 0 5 0,-1 1-2 0,0-2-3 16,-4-1 6-16,2 2 1 0,1 0-1 0,-2-3 10 16,-1 0-10-16,4 1 4 0,-2-2-1 0,3 0-5 15,3 0-1-15,-3 0-9 0,9 0-16 0,-13-2-20 16,8 0-20-16,-1-3-48 0,6 0-36 0,-3 1-133 16,3-3-298-16,3 2 131 0</inkml:trace>
  <inkml:trace contextRef="#ctx0" brushRef="#br0" timeOffset="-158105.156">13948 14834 3 0,'0'0'113'0,"0"0"-2"16,0 0-6-16,0 0 2 0,0 0-5 0,0 0 1 16,0 0-5-16,0 0-1 0,12-12-5 0,-11 11-4 15,5-2-1-15,1 2-2 0,-2-2-5 0,1 1-4 16,6-1-4-16,-4 2-13 0,4-2-4 0,0 1-3 16,-2-1-4-16,0 3-3 0,0-3-8 0,1 3 5 15,-6 3-12-15,4-2-4 0,-2 2 6 0,-2 0-9 16,2 2-4-16,-3-2 2 0,2 0-1 0,-5 4-3 15,0-2 0-15,2 1 6 0,-6 1-7 0,2 2 1 16,-2 0-3-16,-3 0-2 0,1 0-3 0,0-1 4 16,-1 3 12-16,-3-5-8 0,2 2 0 0,1 0-3 15,-2 0 1-15,0 0-2 0,1-2-2 0,-2-3-4 16,6 2-7-16,-2 0-3 0,-1-2-4 0,0 1 1 16,3-3-4-16,1 3-1 0,-3-1 5 0,5-3-5 15,-3 4 0-15,3-4-3 0,-3 2-3 0,3-2 0 16,-1 4-1-16,1-4 3 0,0 0 1 0,0 0 5 15,9 3 6-15,-5-2-8 0,0 1 12 0,3 0-3 0,1-2-6 16,-3 3 5-16,3 0 0 0,1 0 1 16,0 0-6-16,-2 2 2 0,0-2 0 0,-1 0 0 15,2 0 1-15,-2 2-1 0,-1-2 2 0,2 1 12 16,-1 0-9-16,-1 0-5 0,0 2 4 0,-2-4-1 16,-1 2-3-16,2 0-8 0,-2 0-7 0,-2 1 5 0,0-2-4 15,-2 4 1-15,0-5 1 0,-2 3-1 16,1-1 2-16,-2-1 5 0,0 2-1 0,-3-1 2 15,3-1 6-15,-1 2-1 0,-4-1 7 0,1 1 4 16,2-2 3-16,-3-2 3 0,0 2-2 0,0 1-2 16,1-2 5-16,0 0-4 0,-1-2-1 0,2 1 2 0,-1 0 0 15,1-1-2-15,3 0 0 0,5 0-2 0,-13 0-10 16,7-1-10-16,6 1-25 0,-8-1-25 16,4-1-39-16,4 2-47 0,-2-5-94 0,-1 0-266 15,3 2 119-15</inkml:trace>
  <inkml:trace contextRef="#ctx0" brushRef="#br0" timeOffset="-157902.525">14353 14957 220 0,'3'2'216'0,"-3"-2"-11"15,0 0-24-15,0 0-22 0,0 0-19 16,4 3-31-16,-4-3-42 0,0 0-34 0,0 0-46 0,-8 6-39 16,8-6-48-16,-6 4-95 0,6-4-210 0,-6 2 94 15</inkml:trace>
  <inkml:trace contextRef="#ctx0" brushRef="#br0" timeOffset="-157241.452">14587 14891 137 0,'4'-4'144'0,"-1"0"-16"0,-1-4-11 0,3 5-16 15,0-1-5-15,-1-2-10 0,1 1-4 0,-3 2 0 16,1-3 5-16,0 4 4 0,-2-1 2 0,2-1-1 0,-3 4-5 16,0-6-7-16,5 3 1 0,-5 3-8 15,0 0-4-15,-5-5-8 0,5 5-3 0,0-4-10 16,0 4-6-16,-7-4-1 0,7 4-7 0,-5-2-5 16,-3 1-5-16,2-1 1 0,-1 2-5 0,-2 0-1 0,0 0-3 15,-3 2 0-15,-1-2-1 0,-2 2-2 0,2 0 6 16,-7 2 0-16,7 0 0 0,-5 0 0 0,3 2 0 15,2-1-2-15,0-1-1 0,3 3 1 0,-3-2-2 16,8-1-5-16,-4 3 1 0,4-3-5 0,0-1 2 16,0 4-3-16,2-2-1 0,2 0-1 0,-2 2-7 15,2-2 0-15,5-1-2 0,-3 0-2 0,3 0 1 16,0-2-6-16,1 0 2 0,1 1-1 0,2-2-4 16,1 0-3-16,-5-1-2 0,10 0-6 0,-4-1-4 15,-1 0-2-15,3-2 5 0,-3 1-2 0,1 0 1 16,0-2 3-16,0-1 1 0,-1 2 5 0,1-2-5 15,-2-2 10-15,1 5-1 0,-3-4 2 0,1 1 2 16,-1-1 3-16,-1 3 1 0,0 1 5 0,-3-4 4 16,5 3 8-16,-3 1 3 0,0-1 3 0,-3 1 4 15,-1 2-7-15,4-4 0 0,-4 4 4 0,4-2-2 16,-4 2 1-16,0 0 6 0,0 0 2 0,5 9 1 16,-5-3 3-16,0 2-1 0,1 0 0 0,2 5 4 15,-2 1-1-15,-1 2 8 0,-1 0-4 0,-2 1 0 16,6-2 1-16,-3 5 0 0,-4-3-4 0,4 1-2 15,0-1-3-15,0 0-3 0,-2-1 1 0,2-3-5 16,-2-4 0-16,2 3-3 0,-1-4 0 0,-3-1-2 16,4 1-5-16,-2 0-4 0,2-3-13 0,-2-1-17 15,2 0-22-15,0 0-19 0,-1-1-23 0,1-3-32 16,-3 4-22-16,3-4-25 0,0 0-28 0,0 0-99 16,0 0-320-16,8-16 142 0</inkml:trace>
  <inkml:trace contextRef="#ctx0" brushRef="#br0" timeOffset="-156851.162">14753 14834 126 0,'-3'-2'225'0,"3"2"-19"0,0 0-18 16,0 0-18-16,0 0-16 0,-13 4-14 0,9-3-19 15,1 3-7-15,-2 1-15 0,1 2-7 0,2-2-12 16,-2 4-10-16,1-4-5 0,1 2-5 0,-1 0-9 15,2-1-2-15,-2 3-5 0,2-2-4 0,0 0-5 16,1-2-2-16,-3 0-5 0,6 0 2 0,-3 2-2 16,1-2-4-16,2 0-2 0,-2 0-3 0,1 0-2 15,2-3-2-15,0 5 0 0,1-1-4 0,2-2-1 16,0 2 1-16,1-2-2 0,-1 1 1 0,1 0 0 16,1 3-2-16,-4-4-2 0,4 1 1 0,0 2-1 15,-1-4-1-15,1 5-1 0,-4-2-2 0,5-1 0 16,-6 3 3-16,1-4-4 0,-1 1 4 0,-1 2-4 15,-1-3 1-15,1 2 0 0,-2 1 1 0,-1-2-1 16,-1 2 2-16,-2 0 1 0,-1-2 0 0,-1 0-2 16,0 0 0-16,-3 2 3 0,-2-2-1 0,0 0-1 15,0-1 1-15,-2 1-1 0,1-2-8 0,-2 1-9 16,-1-2-10-16,-1-1-19 0,-2 1-15 0,3-2-21 16,2 0-30-16,0-4-33 0,-1-1-32 0,0 0-142 15,-2-2-340-15,3-1 150 0</inkml:trace>
  <inkml:trace contextRef="#ctx0" brushRef="#br0" timeOffset="-156682.57">14768 14786 204 0,'13'-3'235'0,"0"-1"-22"0,5 0-23 0,0 2-16 0,-4 0-19 16,4 1-17-16,-3 1-24 0,-1 0-51 0,-1 1-80 15,2 1-83-15,-4 0-129 0,-4 1-246 16,0-2 109-16</inkml:trace>
  <inkml:trace contextRef="#ctx0" brushRef="#br0" timeOffset="-155486.136">11588 16362 90 0,'0'0'129'0,"0"0"-11"0,0 0 1 0,0 0-2 15,0 0-4-15,0 0 6 0,0 0-18 0,0 0 6 16,0 0-7-16,0 0-8 0,0 0 1 15,0 0-7-15,-4081 0-10 0,8162 0-7 0,-4078-9-1 0,-2 4-15 16,0 1-5-16,4-3 2 0,-1 1-8 0,0-6-4 16,1 5-4-16,4-7 1 0,1-3-2 0,-2 1-7 15,2 1 1-15,7-9-7 0,-4 1 1 0,3-1 0 16,2-2-1-16,-4 2-4 0,4 0-2 16,-7 2 7-16,2-3-11 0,1-1-2 0,-6 9 2 15,-2 0-1-15,2 0 1 0,-6 5-2 0,0 0 0 0,-2 4 2 16,0 1-2-16,-2 2-3 0,2-2-4 0,-6 3 0 15,2 1-5-15,-1 2 5 0,-4-1 2 0,-1 4 2 16,-1 1-5-16,4-3-8 0,-6 3 6 16,3 0 2-16,1 3 0 0,0-2-1 0,2 0 2 15,1 3-4-15,1-2-2 0,0 4 6 0,-1 1-3 0,5-3 3 16,-2 3-4-16,4-3-1 0,-1 0-1 0,3 1-6 16,0-1-6-16,4 2 1 0,-1-2-4 0,2 0-1 15,4 1 2-15,-1-2 1 0,2 0-9 16,-2-1-1-16,6 0 2 0,-6-2-3 0,1 4 2 15,-1-7-4-15,0 2-3 0,-2 1-3 0,-3-1 12 16,3-1-3-16,-4 1 2 0,3 2 1 0,-4-1 5 0,-4-3 0 16,8 5 5-16,-5-2 3 0,1 2-3 0,-2-1-1 15,2 0 10-15,-2 4-5 0,-1-3 2 0,0 7-1 16,-1-8-10-16,-1 5 15 0,0-4-3 16,1 6 0-16,-2-4 0 0,0 0 7 0,0 3-6 15,1-3 9-15,0 1-7 0,0-4-2 0,-2 6 3 16,2 0 1-16,-1-6 3 0,0 4-3 0,1-4 3 0,1 2 2 15,-1 1-4-15,1-3 4 0,0 2 2 0,0-2-12 16,0 1 7-16,0-5-4 0,1 7 5 16,1-7 8-16,-2 0 1 0,4 5 7 0,-4-5-2 15,8 0-2-15,-2 0-8 0,1 0 5 0,-7 0-10 16,11 0-7-16,-3-2-22 0,-2-1-24 0,1-1-41 16,0 1-27-16,1-2-88 0,2 1-227 0,-1-2 101 0</inkml:trace>
  <inkml:trace contextRef="#ctx0" brushRef="#br0" timeOffset="-155276.532">12242 16128 28 0,'6'-5'179'15,"0"4"-18"-15,-2-1-12 0,6 1-23 0,-3-2-4 16,0 2-17-16,-1-1-12 0,3 1-16 0,-2 1-35 0,-7 0-42 16,11 0-40-16,-6-2-134 0,-5 2-188 0,0 0 83 15</inkml:trace>
  <inkml:trace contextRef="#ctx0" brushRef="#br0" timeOffset="-155095.58">12205 16260 184 0,'8'2'263'0,"-3"0"-17"0,0-1-16 16,4 0-17-16,0-1-18 0,1 0-24 0,3 3-21 16,0-3-15-16,-2-3-36 0,2 3-68 0,-3 0-105 15,3-1-234-15,-1-4-333 0,-2-1 148 0</inkml:trace>
  <inkml:trace contextRef="#ctx0" brushRef="#br0" timeOffset="-149194.838">12628 15831 123 0,'-5'0'145'0,"5"0"-21"0,0 0-10 0,-2-3-15 15,2 3-11-15,0 0 1 0,0 0-16 0,0 0-5 16,0 0-11-16,-3-4-3 0,3 4-13 0,0 0 6 0,0 0-1 16,-4 9 4-16,0-1 4 0,2 1 4 0,-1 3 9 15,-2 5-8-15,-1 0 1 0,1 9 2 0,-2 1-5 16,-1-3 3-16,3 3-7 0,-3 2-1 15,2 0-4-15,3 0-2 0,-3-3-7 0,5 0-18 16,0 2-3-16,-1-2-3 0,4-11-8 0,-1 2 6 0,0-5 1 16,2 2-5-16,2-4 4 0,0 1-1 0,2-2-2 15,0-2 0-15,0-2 2 0,0-3-1 16,4 1 2-16,1-8-8 0,1 2 6 0,1-1-1 16,3-1 2-16,-2-4-5 0,2-1 2 0,-3 0-4 15,1-5 1-15,0 0 0 0,-3-2-3 0,1 1 3 16,-3 1 2-16,0-5-2 0,0-3-1 0,-1-1-3 0,-4 5 4 15,-1 1 2-15,0-6-4 0,-6 7-1 16,5-12 1-16,-4 6 1 0,-3-2 1 0,4 7 8 16,-4 2 8-16,-2-1 18 0,2 4 10 0,-1 2-6 15,-2 0 1-15,0 3-3 0,-4081 0-2 0,8161 2-6 16,-4085-2 0-16,5 3-6 0,-2 5-4 0,0-3-4 0,-3 4-2 16,6 1-7-16,-5-2-17 0,0 5-20 0,1-1-27 15,-3 4-15-15,4-3-27 0,0 4-26 16,5-1-17-16,-2 1-20 0,2 0-26 0,-1 3-128 15,2-3-336-15,2 2 150 0</inkml:trace>
  <inkml:trace contextRef="#ctx0" brushRef="#br0" timeOffset="-148891.386">12996 16008 15 0,'0'0'185'15,"0"0"-29"-15,0 0-6 0,0 0-20 0,0 0-6 16,0 0-14-16,0 0-15 0,7 7-4 0,-7-7-7 16,0 0-14-16,0 0 2 0,7-3-7 0,-7 3-5 0,0 0-1 15,8-2 0-15,-8 2 3 0,0 0-2 16,5-2 4-16,-5 2-4 0,0 0-3 0,4-5 0 15,-3 2-13-15,-1 3 1 0,0 0-6 0,0 0-3 16,0-2-3-16,0 2-3 0,0 0-6 0,0 0-13 16,0 0-21-16,0 0-30 0,-5-4-33 0,5 4-40 15,0 0-37-15,0 0-144 0,-13 6-318 0,9-6 141 0</inkml:trace>
  <inkml:trace contextRef="#ctx0" brushRef="#br0" timeOffset="-148179.428">13414 15811 22 0,'-8'-6'181'0,"-1"1"-7"0,3 2-21 16,-3 0-7-16,1 2-13 0,2 1-19 0,-5-2 2 15,3 4-13-15,0-1-15 0,2 2-4 0,-4 2-8 16,-1-1-10-16,5 2-3 0,-3 1-10 0,0 2-3 16,1-1-9-16,2 1 2 0,-2 0-7 0,2 2-5 15,2-1 0-15,0 2-1 0,0-1-9 0,3-1 4 16,-3 0-1-16,3-1-5 0,2 1-1 0,-1-3-3 16,0-1 2-16,4 0-5 0,-4 1 0 0,3-1 0 15,1-2 1-15,2 0-5 0,0-2 3 0,2 0-2 16,-2-2 2-16,2 0-6 0,2-2 1 0,-2 0 0 15,-4-3 3-15,6-1-2 0,0 2-4 0,-1-3-1 16,2 1-1-16,-1-2 10 0,-5-1-11 0,2 0 6 16,0-1-8-16,-1 2 6 0,0-1-5 0,-2 0 3 15,0 1 1-15,-2-2-1 0,0 2-1 0,-1 0 2 16,-1 0 5-16,0 3 0 0,0-2 11 0,0 3 14 16,0-1 5-16,0 0-7 0,0 5 3 0,0-7-12 15,0 7 5-15,0 0-4 0,0 0 0 0,0 0-3 16,-5 21-3-16,3-9 0 0,-2 4-3 0,1-5-4 15,1 8 1-15,-2-2 1 0,3 0-3 0,0 0 0 16,-2-2-4-16,-1 1 2 0,4 6 1 0,-1-2-5 0,1-3 5 16,-2 0-5-16,1-1 2 0,1 2 1 15,-2-3 2-15,-1-4-5 0,3 1 1 0,0-2-2 16,0 2 5-16,0-5-5 0,-1 3 3 0,1-5-1 16,0 2-2-16,0-2 3 0,-2 0-3 0,0-1 1 15,2-1-1-15,0-3-1 0,-1 5 3 0,1-5-5 0,0 0 1 16,-2 5-17-16,2-5-22 0,0 4-34 0,0-4-27 15,-1 3-52-15,1-3-47 0,0 0-140 16,-7 2-367-16,7-2 162 0</inkml:trace>
  <inkml:trace contextRef="#ctx0" brushRef="#br0" timeOffset="-147576.815">13574 15858 49 0,'2'-8'110'0,"-2"6"-13"0,3-1-3 0,-3 3-2 15,1-4-2-15,-1 4 0 0,3-5 3 0,-3 0-14 16,0 5-3-16,5 0 0 0,-5 0 2 0,1-4-5 15,-1 4-5-15,0 0-3 0,0 0-10 0,0 0-1 16,0 0 6-16,0 0 2 0,3 13-9 0,-3-8 1 16,-2 4-7-16,1-1-1 0,1 2 0 0,-2 2-1 15,-2 0-5-15,4 0 3 0,-7 5-6 0,5-2 0 16,-1-1-4-16,-3-2-4 0,2 5 4 0,0 0-10 16,-1-1 5-16,1 1-5 0,-1 0 0 0,0-1-3 15,5-4-7-15,-5 1 4 0,5 0-3 0,-4-5-1 16,3 4 2-16,-2-5-1 0,1 2-2 0,0 1-4 15,4-2-6-15,-4-1 7 0,2-3-6 0,4 4 8 16,-4-3-4-16,4-1 3 0,-4-1 0 0,4-1 0 16,0 0 1-16,2-1-3 0,-1 0 4 0,2-1-7 15,-7 0 4-15,16-1 0 0,-4-2-2 0,-2 1-2 16,0 0-3-16,2-1-5 0,-2 1-5 0,3-1-10 16,-2 1-10-16,0-3-21 0,1 3-3 0,-2-1-27 15,-2 2-14-15,2-3-14 0,-2 2-19 0,-2-3-11 16,4 2-9-16,-2 1-107 0,-4-3-272 0,0 3 121 15</inkml:trace>
  <inkml:trace contextRef="#ctx0" brushRef="#br0" timeOffset="-147255.143">13672 16002 54 0,'0'0'158'0,"-2"-2"-14"16,2 2-13-16,0 0-14 0,0 0-15 0,0 0-9 15,0 0-6-15,0 0 1 0,3 12-4 0,-2-7 7 16,1 3 1-16,-1 1-3 0,-1 2 2 0,0 6-10 16,0-4-5-16,0 3 1 0,-1 2-2 0,-1 0-2 15,2 0-1-15,-2 2-4 0,1-3-7 0,0 1-4 16,-1 0-7-16,2 1-2 0,-2-2-6 0,0-5-3 15,0 3-5-15,0-5-5 0,0 2 1 0,2 0-4 16,-2-2-3-16,2-1-1 0,-3-2-4 0,3 1-2 16,0-1-15-16,0-2-11 0,-1-1-21 0,1 1-33 15,0 0-13-15,0-5-46 0,0 4-44 0,0-4-162 16,-4 1-354-16,4-1 157 0</inkml:trace>
  <inkml:trace contextRef="#ctx0" brushRef="#br0" timeOffset="-146661.434">13930 15896 104 0,'0'0'179'0,"0"0"-16"16,5-3-14-16,-5 3-21 0,0 0-4 16,0 0-21-16,0 0-9 0,0 0-6 0,0 0-13 0,0 0-5 15,0 0-4-15,0 0 1 0,0 0 2 0,0 0-3 16,0 0-9-16,0 0-1 0,-5 12-3 0,0-9-10 16,5 2 1-16,0 0-8 0,-5 0-2 0,0 0-7 15,4 1 1-15,-2 0-1 0,0-2-7 0,2 6 3 16,-5-4-5-16,5-3-5 0,-2 5 4 15,-1 2-3-15,2-5-3 0,0 2-2 0,0-5-1 0,2 3 0 16,-3-2 1-16,3 2-3 0,1-1-1 0,-1-4-2 16,0 7 1-16,0-4-4 0,2 1-6 0,2-1 4 15,2-3-2-15,-2 4 0 0,3-3 2 0,-1 1-5 16,0 0 3-16,-1-2 9 0,3 0-15 16,-1 3-5-16,1-3 6 0,1 3-5 0,1-3-2 0,-3 2 1 15,-1 0-1-15,2-2 3 0,-3 1 1 0,1 1-4 16,2 3 6-16,-3-3-5 0,2 1 3 0,-2 1 0 15,1 1 5-15,-1 0 0 0,-1-4 7 0,1 3-6 16,-2 0-6-16,-2-1 9 0,2-2-5 0,-3-1 7 16,2 5-3-16,-2-3 3 0,1 2 8 0,-1-4-4 15,0 0 1-15,-2 10 8 0,-1-4 1 0,-1-1-5 16,-1-2 5-16,0 2 6 0,-1-2 1 0,-4 2-3 16,-2-2 0-16,-2 6-3 0,5-7 0 0,-4 3 2 15,-3 5-4-15,4-6-1 0,-4 4 2 0,0-3-3 16,-2 1-1-16,7 0 1 0,-3-2-8 0,2 1-9 15,1-3-15-15,0-1-16 0,3 2-23 0,0-3-26 16,-1 2-20-16,9-2-25 0,-9-3-30 0,5 1-86 16,-1 0-269-16,1-2 118 0</inkml:trace>
  <inkml:trace contextRef="#ctx0" brushRef="#br0" timeOffset="-146422.585">13935 15903 137 0,'5'-3'131'16,"2"2"-14"-16,-2 0-10 0,4-1-8 0,0 1-7 15,0-1-7-15,0 0-21 0,2-1-1 0,0 3 0 16,-1-2-11-16,0-1-5 0,3 2-6 0,-7 0-11 15,0-1-26-15,6-2-25 0,-6 1-34 16,0 2-47-16,-3-1-57 0,0 0-173 0,2 0 76 0</inkml:trace>
  <inkml:trace contextRef="#ctx0" brushRef="#br0" timeOffset="-145786.132">14239 15931 38 0,'-3'-4'122'0,"3"4"-3"15,-4-2-13-15,0-1-4 0,4 3-4 0,-6-4 4 16,2 2-3-16,1-2 1 0,1 0-4 15,-2 1-1-15,0-1 2 0,0 2 2 0,4 2-4 16,-5-5 2-16,4 2-5 0,-2 0-5 0,3 3-6 16,0 0-13-16,-4-4 3 0,4 4-19 0,0 0-2 15,-2-2-6-15,2 2-3 0,0 0-8 0,0 0 0 0,0 0 0 16,0 0-5-16,10-3-7 0,-10 3 1 16,9 0-5-16,-9 0 0 0,10 0-1 0,-3 0-3 15,-1-2-2-15,2 1 1 0,-1 0-5 0,1-2 2 16,-3 2-2-16,4 0 1 0,4-2-4 0,-3 2 1 15,-2 0 1-15,-1-2 1 0,0 2-1 0,-1-1-2 16,3 0 2-16,-4-1 0 0,2-1-1 0,-2 4-1 0,1-2 1 16,-1-1 0-16,-2 1 1 0,-3 2 0 15,7-3 2-15,-7 3-1 0,0 0 0 0,8-2-3 16,-8 2 1-16,0 0 1 0,0 0-1 0,5-2 1 16,-5 2-2-16,0 0-1 0,0 0-1 0,3-3 2 0,-3 3-2 15,0 0-1-15,1 8 8 0,0-4-2 0,-1-4 0 16,0 10 4-16,-1-3-3 0,1 2 2 0,0-1-2 15,-1 1 4-15,-3 4-2 0,1-1 4 16,2 1-2-16,-1 3 2 0,-4-1-2 0,5-3 1 16,-5 2 1-16,5 1 2 0,-2-2-6 0,0 3 3 15,2 0 0-15,-3-4-1 0,0-1-3 0,4 0-3 16,0 2 3-16,-1-3-1 0,1 2-3 0,-2-3 4 0,0 1-5 16,2-3 1-16,0 0-1 0,-2-2-2 15,2 0 4-15,0 2-1 0,0-2 0 0,0 0-5 16,0-5 2-16,0 5 4 0,0-1-6 0,0-4-5 15,-2 3-11-15,2-3-19 0,0 0-15 0,0 0-27 0,-3 5-27 16,3-5-43-16,0 0-30 0,0 0-25 0,0 0-127 16,-8-12-357-16,6 10 157 0</inkml:trace>
  <inkml:trace contextRef="#ctx0" brushRef="#br0" timeOffset="-145561.011">14192 16021 127 0,'0'0'188'0,"0"0"-11"0,0 0-22 16,0 0-14-16,0 0 0 0,13-2-6 0,-3 2-8 16,3-2-10-16,0 0-10 0,5-1-13 0,-1 3-10 15,2-4-2-15,2-1-14 0,0 2-7 0,5-2-4 16,-5 1-15-16,-2-1-45 0,0 0-66 0,-2 2-98 15,-3-3-111-15,-1 0-300 0,-3 2 133 0</inkml:trace>
  <inkml:trace contextRef="#ctx0" brushRef="#br0" timeOffset="-117107.356">10265 16922 81 0,'0'0'102'0,"0"0"-11"16,0 0-5-16,0 0-3 0,0 0-14 0,4-4-10 16,-2-2 3-16,-2 6-1 0,6-4-7 0,-3 1 0 15,-1-2 3-15,2 0-3 0,0 1-2 0,1-1-2 16,0 2 3-16,0-2-1 0,0 0-4 0,-1 3 0 16,0-1-1-16,2-1-2 0,-2-1-10 0,-1 2 12 15,0 1-20-15,0 0 2 0,4 1-3 16,-2-1-2-16,-5 2-3 0,11 0-6 0,-5-2 6 0,2 1-5 15,-2 1-6-15,3 0 2 0,-1 1 1 0,2 1-2 16,2-2 4-16,-3 2-5 0,-1-2-7 0,4 3 6 16,-7-3 2-16,7 2-5 0,-6-3 0 0,3 1-12 15,-1 1 8-15,-3 0-11 0,3 2-8 0,-2-1-17 16,-1-1-20-16,0 2-28 0,-5-3-11 0,4 2-9 16,1-1-21-16,-5-1-71 0,2 3-208 0,-2-3 93 15</inkml:trace>
  <inkml:trace contextRef="#ctx0" brushRef="#br0" timeOffset="-116833.253">10264 17091 90 0,'13'-4'143'0,"0"4"-11"0,5-6-11 16,1 2 5-16,-2 1-15 0,4-1-3 0,-2-1-11 15,-2 1-3-15,3-1-17 0,-2 1-8 0,1 2-3 16,-1 0-6-16,-4-1 3 0,4-1-15 0,-1 3-8 16,-4-3-2-16,-3 2-4 0,-1 1-14 0,0 1-21 15,-3 0-31-15,1-3-35 0,-7 3-36 0,6-3-120 16,-6 3-241-16,0 0 107 0</inkml:trace>
  <inkml:trace contextRef="#ctx0" brushRef="#br0" timeOffset="-116403.463">10389 16697 159 0,'-1'-4'215'16,"1"4"-15"-16,-4-5-20 0,4 5-17 0,-2-3-19 15,2 3-12-15,0 0-17 0,-2-3-10 0,2 3-11 16,0 0-5-16,0 0-11 0,0 0-11 0,-2-4-8 16,2 4-4-16,0 0-6 0,0 0-2 0,0 0-4 15,0 0-6-15,15 2-5 0,-10 1 0 0,1-2-2 16,0 0-7-16,4 2 3 0,1 1-4 0,2 0-3 15,0-1-3-15,1 2 0 0,0 0 0 0,4 2-1 16,0-2-2-16,3 2-1 0,-2 3-1 16,2-3-2-16,-1 1 1 0,-1 0-3 0,1 0 1 15,-1-3 0-15,-1 5 0 0,0-3-2 0,-2 6 0 16,0-6 0-16,-2-1-1 0,0 2-2 0,2 2 1 0,-5-5-2 16,1 4 2-16,-3-4 1 0,-1 4-2 0,0-4 1 15,0 3-1-15,-4-1-2 0,3 3 7 0,-3-3 1 16,-1 4 2-16,-3-2-2 0,-3 3 1 15,-1 6-3-15,-6-1 10 0,-2 7-23 0,-4-1-14 16,-3 1-16-16,-3 0-19 0,-2 1-30 0,-2-4-27 16,-2 1-34-16,8-1-42 0,-6-1-119 0,1-1-332 0,3-4 147 15</inkml:trace>
  <inkml:trace contextRef="#ctx0" brushRef="#br0" timeOffset="-113059.712">11194 16738 27 0,'-1'-4'59'16,"1"4"1"-16,-1-8-3 0,0 4 4 0,-2 0 0 0,3 0-2 15,0-3-1-15,-1 4-5 0,0-4 1 0,-1 0 5 16,0 1-1-16,-1 0 1 0,3 0-2 0,-1-1 3 15,1 0-3-15,-4 0 7 0,4 0-17 16,0 0 1-16,0 1 1 0,-5-1-1 0,5 2-2 16,0-2-2-16,0 1-1 0,0 2 9 0,-1 0-19 15,-3 0 7-15,4 0-3 0,0 4 1 0,0-7 3 16,0 7-5-16,0 0-8 0,0-5-4 0,0 5-1 0,0 0-1 16,0 0 6-16,5 12 3 0,0-3 5 0,-1 4-7 15,2 7 2-15,-4-1-5 0,3 5 0 16,-2 3-3-16,3 2-2 0,-1-2-5 0,-3 1 0 15,3-3 4-15,-1 1 2 0,0 0-15 0,-1-8 4 16,1-1 1-16,-4-3-6 0,2 1 4 0,-1-1-1 16,1-1-4-16,1-5 1 0,-1-2-3 0,-1 0-9 0,-1-1-3 15,1-1-4-15,-1 0-2 0,0-4 0 16,0 0-4-16,0 0-10 0,0 0 8 0,-4-19 0 16,4 9-1-16,-1 1 5 0,-1-3-8 0,-1-2-3 15,1-3-9-15,-2 1 7 0,-2 2-4 0,3 2 6 16,0 2-2-16,0 1 7 0,1 1 4 0,-3 1 4 15,4 1-1-15,-2 2 0 0,3 1-6 0,0 3 7 0,0 0-1 16,4-5 5-16,-4 5 4 0,0 0-3 16,11 1 3-16,-11-1-2 0,9 3 4 0,-3-1-6 15,-1 0 3-15,1-2-1 0,-1 4 2 0,1-1 3 16,-1-2-3-16,2 1 5 0,-1 0 0 0,1-1 3 16,-7-1-2-16,10-1 4 0,-4-1-7 0,-6 2 4 15,13-1 1-15,-7-1 3 0,2-2-8 0,2 1 4 16,-2-1-2-16,-3 1-1 0,-1-2-1 0,2 2-4 15,2-2-5-15,-3 1-2 0,-4-1-3 0,3 1-5 16,0 0-4-16,0-2 2 0,1 1-2 0,-1 0-9 16,0-1-4-16,-2 0-9 0,2 1-3 0,0-2-12 15,0 0-3-15,0 2 5 0,1-5 2 0,0 5 0 16,-1-2 2-16,-1 2 11 0,0-2-1 0,-3 0 11 16,5 4 0-16,-2-2 7 0,-3 1 3 0,2-1 5 15,-2 2 11-15,0-1 8 0,0 4 10 0,-2-8 6 16,2 5 5-16,-2-1 7 0,1 1 5 0,-1-1 3 15,-1-2-1-15,0 5 7 0,2-4-2 0,1 5 2 16,-5-8 4-16,1 6-5 0,2-1 3 0,2 3 4 16,-4-4-6-16,0 1 1 0,4 3-5 0,-1-5 18 15,-2 3-13-15,3 2 4 0,-5-6-7 0,5 6 10 16,-1-1 1-16,1 1 2 0,0 0-1 0,-3-3 1 16,3 3-7-16,0 0-5 0,0 0-5 0,0 0 2 15,0 0-9-15,0 0 0 0,0 0-4 0,0 0-2 16,-2-4 1-16,2 4 1 0,0 0-8 0,0 0 1 15,0 0-6-15,0 0 0 0,0 0-4 0,0 0 8 16,0 0 7-16,2 16 8 0,-2-4-2 0,4 2-1 16,-1 4 7-16,-1 6-3 0,2 3 1 0,1-2-7 15,-1 5 8-15,1-1-5 0,1-2 1 0,-3 2-4 16,2-2-1-16,2 2-3 0,-2-5 1 0,1-5-4 16,-1-2-7-16,2 0 3 0,-1-1-3 15,4-2-4-15,-3 0-2 0,0-4-11 0,2-5-2 0,-5 0-8 16,6-4-20-16,-3 2-28 0,0-5-29 0,3-1-28 15,-1-2-32-15,0-2-126 0,-1-1-305 16,-2-5 134-16</inkml:trace>
  <inkml:trace contextRef="#ctx0" brushRef="#br0" timeOffset="-112736.388">11571 16627 32 0,'0'0'139'0,"0"0"-12"0,0 0-9 0,0 0-13 16,0 0-7-16,0 0-13 0,0 11-1 0,0-3-8 16,3 2-3-16,-2 2-6 0,-1 0-1 0,3 7 1 15,-2-2-4-15,-1 3-2 0,1 4-5 0,2 0-2 16,-2 3-8-16,2-11 2 0,3 9-4 0,-1-1 2 15,-4083-5-10-15,8164-2 0 0,-4081 3-2 0,0-6-8 16,-1 1 1-16,1-3-7 0,0-2 0 0,3 2-3 16,-4-6-1-16,2 2 0 0,-1-4-10 0,-1 1 0 15,2-4-3-15,0 2-5 0,-1-2-11 0,-5-1-13 16,11-4-15-16,-5-1-29 0,2-3-22 0,-5 3-25 16,3-6-127-16,-3 1-262 0,-3 0 116 0</inkml:trace>
  <inkml:trace contextRef="#ctx0" brushRef="#br0" timeOffset="-112555.122">11565 16765 6 0,'14'-3'126'0,"-1"-2"-14"16,1-2-9-16,8 2-11 0,-4-2-13 15,1 2-16-15,0-4-31 0,9 1-44 0,-9 5-89 0,-5-5-108 16,7 4 48-16</inkml:trace>
  <inkml:trace contextRef="#ctx0" brushRef="#br0" timeOffset="-111980.957">12408 16912 109 0,'-1'-5'117'0,"1"5"-4"0,0-9-8 16,0 6 0-16,0-1-5 0,-2 1-2 0,0-2-1 16,-2 0-9-16,3 0 0 0,-4 1-4 0,1-1-2 15,-5 0 1-15,2 0-6 0,-1 0-6 0,-2-4-7 16,0 2-2-16,-6-4-9 0,3 1-2 0,-1-1-8 16,-1 0-4-16,1-2-6 0,-1 1-5 0,-1-2 5 15,1 2-4-15,2 0-9 0,1-2 0 0,1 2-1 16,0-2-2-16,1-1-5 0,2 4 0 0,3 0-2 15,1 1 1-15,1 1-5 0,-1-2 1 0,2 6-3 16,2-7 0-16,0 7 1 0,1-3-8 0,4 2 2 16,-3 1-4-16,0 2-1 0,1-1-5 15,1 3-7-15,-1-1-6 0,-3 2-1 0,12 1-5 0,-8 2-1 16,-2 0 2-16,-4080 2 5 0,8160 3-8 0,-4082 1 3 16,-3 3-2-16,0 2 0 0,-5 3 3 0,0 3 8 15,-3 2-1-15,-1 0 4 0,-2 2-4 0,-1 2 5 16,0-4 1-16,-1 4 5 0,1-2-1 0,-4-2 1 15,2 0 19-15,2 0-9 0,2-8-2 16,5 1 1-16,-2 0-6 0,5-8 14 0,1 3-10 16,-1-2 4-16,2-3-5 0,3 1 10 0,4-1-1 0,2-3 4 15,3-2-3-15,3-5 2 0,9 2-8 0,7-8 3 16,1-1-8-16,5-4-3 0,0 2-24 0,2-2-38 16,11-4-42-16,-16 3-107 0,2 2-237 0,-2-1 106 15</inkml:trace>
  <inkml:trace contextRef="#ctx0" brushRef="#br0" timeOffset="-111403.573">12637 16504 147 0,'0'0'154'0,"0"0"-13"0,0 0-15 0,0 0-6 16,0 0 1-16,0 0-1 0,9 21-5 0,-8-6-5 16,3 4-7-16,0-1-11 0,1 0-3 0,-1 9-7 15,-3 0-9-15,3-8-4 0,-3 8-5 0,3-3-11 16,-4-5-3-16,0-1-5 0,0-1-4 0,4 1-3 15,-4-5-9-15,0-2-1 0,2-1-3 0,0-2-2 16,-1-1 7-16,-1 2-13 0,4-4-12 0,-2-2-1 16,-2-3-8-16,3 6 0 0,-3-6 0 0,0 0-4 15,0 0 1-15,14-9-3 0,-7 4 6 0,-5 1-8 16,2-1 0-16,1 0-3 0,-1 2 3 0,-4 3 3 16,5-4-1-16,-1 1 0 0,1 3 2 0,-5 0 0 15,9-1 2-15,-9 1 1 0,9 3-2 0,-3-2 3 16,1 1-3-16,-2 1 4 0,4 1 1 0,-2-4-1 15,6 3 0-15,-3-3 3 0,1 2-2 0,0-4 2 16,0 4 7-16,1-4-9 0,2 0-1 0,-5-1-7 16,4 0-3-16,-2-1-1 0,-2-2-8 0,3 0 2 15,-2 1-2-15,-2-5 2 0,-2 0 0 0,1 3 3 16,0-3 4-16,-4 1-3 0,2 0 4 0,-1-2 1 16,-3 0 9-16,-2-1-8 0,1 1 4 0,-2-5-3 15,1 4 3-15,-5-5-1 0,2 0 6 0,-2 5-2 16,-1-2 3-16,2 2 6 0,0 3 5 0,0 0 0 15,-2 0 4-15,1 4-3 0,1-1 4 0,4 2-16 16,-3 1-21-16,-1-2-27 0,2 3-30 0,3 2-36 16,-4-4-34-16,4 4-77 0,0 0-242 0,0 0 107 15</inkml:trace>
  <inkml:trace contextRef="#ctx0" brushRef="#br0" timeOffset="-111112.081">13196 16448 40 0,'-2'4'215'0,"0"4"-18"0,0-1-21 0,2 5-13 16,-1-2-17-16,1 9-9 0,0-3-18 0,0 3-8 15,3-1-13-15,-1 7-5 0,2 0-5 0,-4-5-6 16,5 5-11-16,2 1-3 0,-6-6-3 0,3-1-11 15,0-2-1-15,1 0-8 0,1 0-2 0,-2-2-5 16,3 1-1-16,1-6 0 0,-5 0-3 0,3 0-7 16,4-3-3-16,-2 2-2 0,-3-4 2 0,4-3-10 15,1-1 2-15,-1 2-16 0,0-1-15 0,-1-7-32 16,2 2-31-16,-1-2-46 0,0-4-40 0,-1 2-155 16,-5-2-344-16,0 0 152 0</inkml:trace>
  <inkml:trace contextRef="#ctx0" brushRef="#br0" timeOffset="-110948.516">13173 16644 149 0,'-7'0'199'0,"7"0"-17"0,0 0-22 0,0 0-8 16,0 0-20-16,18-7-8 0,-6 3-12 0,7-2-12 15,-2-2-20-15,9-3-6 0,1 2-37 0,0-2-52 16,1-1-79-16,-9 5-138 0,6-6-252 0,-6 6 112 15</inkml:trace>
  <inkml:trace contextRef="#ctx0" brushRef="#br0" timeOffset="-109805.352">13790 16680 126 0,'-3'-3'124'0,"3"3"-3"0,-5-10-13 16,4 5 4-16,-4-1-17 0,1 3-5 0,-4-1 7 16,2 1-7-16,-2 1 6 0,-1-4-12 15,1 6-8-15,-2-1-2 0,1 2-7 0,-1 6-3 16,0-2-7-16,-2 1-16 0,3 3 1 0,-4 1 1 0,1 2-3 15,-2 0-2-15,6 2-8 0,1 0-5 0,-1 2 0 16,3-6-8-16,-3 2-4 0,6-4-3 16,-1 2-3-16,2-2-9 0,-1-1-7 0,2-1 0 15,2-4-7-15,-1 3 12 0,4-3-10 0,0 0-4 16,-5-2 3-16,10-2-9 0,-4 0 3 0,0-1-4 0,-1 0-3 16,3-1 1-16,-2 2-4 0,2-2 11 0,-2 0-4 15,2 3 4-15,-3-2-7 0,-2 2 8 0,-3 1 1 16,11-2 0-16,-11 2 5 0,9 3 2 0,-3-3-3 15,-2 3 8-15,1 1 0 0,0-2-9 16,-1 2 10-16,2-1-6 0,1-1 2 0,-2-1 4 16,0 1-3-16,-2 2 9 0,3-4-2 0,3 0-4 0,-4 0 2 15,2-4 1-15,-1 2 6 0,4-3-9 16,-3 0 2-16,3-1 8 0,-2-1-7 0,2-2 0 16,-3 2 1-16,1-4 7 0,0 0 3 0,-1 2-1 15,0-1-1-15,-2 0 8 0,0-1-6 0,-1 5 5 16,0-5 2-16,-3 1-1 0,0 2 4 0,-2 1-5 15,1 0 3-15,-1 2 1 0,-1 0 10 0,-1-1-9 0,1 3 5 16,0 0-6-16,2 3-3 0,-4-5 0 16,1 3 0-16,3 2-3 0,-4-3-4 0,4 3 0 15,0 0 2-15,0 0-5 0,0 0-1 0,0 0-1 16,-6 7-7-16,6-7-5 0,0 0-5 0,0 6 3 16,0-6-8-16,4 3 1 0,0 1 4 0,0-3-2 15,1 0-4-15,0 1 1 0,1-1-3 0,0 0 9 16,2-1-4-16,4 3 6 0,-5-2-1 0,4-1 5 15,-1 2-2-15,1-2-2 0,0 5 1 0,1-5 6 16,0 2 5-16,-7 1-8 0,3-1 3 0,-1 0-9 16,-1 2 10-16,1 1-3 0,1 1 7 0,1-1-1 15,-3 4-2-15,-1-4-1 0,3 2 11 0,-4 0-13 16,2-1 1-16,-2 1-5 0,-1-2 22 0,2 0-14 16,0 4 4-16,-1-3-7 0,1 3-1 0,-4-5 4 15,7 4 1-15,-5-3 3 0,1-1 1 0,-2 0-10 16,3 0 4-16,1 0 6 0,-4-2-3 0,2 1-1 15,1-1 4-15,1-2 1 0,-6 0-2 0,11-1-6 16,-1-2 5-16,-5 0-2 0,4-5-2 0,1 4 14 16,1-5-20-16,4-2 9 0,-1-2 1 0,-1 3 10 15,1-4-9-15,-4 1-2 0,1-4 3 0,2 2-2 16,-3-1-1-16,-1 1-5 0,-2-1 2 0,-4-1 6 16,0 5 3-16,-1-1-6 0,-2 4 10 0,1 0 10 15,-1 3 8-15,0 1 3 0,-1 0 15 0,-3 0-4 16,3 3-4-16,1 2-9 0,0 0 2 0,0 0-2 15,-14 12-4-15,7-7 1 0,2 5-5 0,1-1 2 16,0 0-6-16,3 4 2 0,0-2-4 0,1 2 1 16,1-3-6-16,0 6 8 0,2-4-4 0,-1-1-3 15,4 0-3-15,-2-2 6 0,3 0 0 0,1 0-5 16,-3-3 2-16,5 1 6 0,2-2-4 0,0-1-2 16,0-4-4-16,-1 5 5 0,1-5 0 0,-2 0-3 15,4-2-3-15,-1-1 2 0,-3-1-1 0,2 1-4 16,-2-2-4-16,-2 1-6 0,-1-2-20 0,-2 2-30 15,1-1-31-15,-1 0-47 0,-1 0-169 16,-3-2-328-16,-2 0 147 0</inkml:trace>
  <inkml:trace contextRef="#ctx0" brushRef="#br0" timeOffset="-109077.194">12621 17391 67 0,'2'-4'118'0,"-2"-2"7"15,0-1-4-15,0 3-7 0,0-1-3 0,0 1-8 16,-5-1-3-16,2 2-5 0,-2 0-2 0,0 0-6 16,-4 1-8-16,0 2-7 0,-2 0-10 0,-2 0-2 15,-1 2-9-15,-3 3 0 0,-1 0-11 0,-2 3 2 16,1 0 0-16,2 0 3 0,-2 2-12 0,1 0 4 15,2 0-3-15,3-1 0 0,1-2-6 0,5 3-3 16,0-3-8-16,0 1-1 0,5 4 1 0,-1-5-5 16,4 3 0-16,3 1-6 0,2-3 2 0,2 0-8 15,3 4 4-15,7-5-3 0,-8 0 1 0,9-1-1 16,3-1-1-16,-1 2 1 0,-2-3 1 0,2 1-6 16,-3 0-1-16,-1-1 1 0,3 0 0 0,-7-1 0 15,-1-1-1-15,0 2-1 0,0 0 4 0,-2-1-8 16,2 1 9-16,-6-3-5 0,-1 5 5 15,0-3-12-15,-1 0 6 0,-4-3-3 0,0 9-3 16,-5-4 5-16,1 2-2 0,-1-4 3 0,-3 4 4 0,-2 0 1 16,1-1-4-16,-2 0 6 0,-1 0-2 0,-1-1 2 15,-1 4-5-15,-3-2 1 0,4-4 1 0,-5 1 5 16,0-4-5-16,3 6 4 0,1-5-4 0,1 0 1 16,1-1-4-16,-2-2-18 0,8 1-8 15,-4-5-23-15,-1-2-13 0,6 0-25 0,0-3-15 16,3-5-15-16,0-2-96 0,4-2-236 0,0-6 105 15</inkml:trace>
  <inkml:trace contextRef="#ctx0" brushRef="#br0" timeOffset="-108868.044">12581 17048 22 0,'8'-3'123'0,"-8"3"3"0,0 0-3 0,17 11-8 16,-9 0-10-16,2 5-1 0,0 1-8 0,3 8-1 15,0 2-1-15,0 0-8 0,-4 1-2 0,4 2-11 16,-3-1-3-16,0 1-10 0,2-4-10 0,-5 0-1 16,1 0-6-16,1 4-2 0,-5-5-6 0,-1-3-1 15,-1-4-10-15,3 10-15 0,-5-12-29 0,1 5-33 16,-1-4-37-16,0-5-43 0,0 3-95 0,-4-2-246 16,0-7 108-16</inkml:trace>
  <inkml:trace contextRef="#ctx0" brushRef="#br0" timeOffset="-108537.253">12695 17408 7 0,'9'-2'142'0,"2"0"-16"0,2-1-5 15,-1 3-21-15,3 0 3 0,-1 0-14 0,4 3-8 16,-6-1 0-16,6 3-14 0,-1 4 3 0,-2-2-7 0,-2 6-4 15,2-4-8-15,-2 1-7 0,-5-3 2 16,2 3-11-16,-2-2 3 0,-3 1-1 0,0 0-4 16,-1 1 3-16,1-5-4 0,-4 2 1 0,-1-1 5 15,0-1-8-15,3 1 13 0,-3-2 1 0,1 0 9 16,-1 0 8-16,0-4-6 0,0 0-6 0,0 0-2 16,0 0-5-16,0 0-9 0,0 0 5 0,-1-19-7 15,1 8-9-15,2 0 4 0,-2-6-4 0,3 1-3 16,1-4-5-16,-2 3-6 0,2-1-9 15,0 0-5-15,0 1-17 0,1 5-19 0,-1 0-20 0,2 3-25 16,0-2-24-16,1 2-26 0,3 2-26 0,-5 1-94 16,3 2-277-16,-2 2 123 0</inkml:trace>
  <inkml:trace contextRef="#ctx0" brushRef="#br0" timeOffset="-107966.432">13146 17317 50 0,'0'0'96'0,"0"0"1"0,0 0 2 0,0 0 7 16,-3 22 3-16,1-13-10 0,-1 3 2 0,2 0-19 15,0 6 1-15,-2-5-10 0,-1 0-7 0,4 5-4 16,-1-7-7-16,-2 7 0 0,3-6-12 0,0-1-1 16,3 0-9-16,-2-2 1 0,2 0-8 0,-1-1-4 15,2-1 3-15,1-1-11 0,1-2-1 0,1 0 0 16,-1-4-8-16,2 0 6 0,2-3-9 16,0 2 9-16,-1-3-11 0,2-2-6 0,-2 0 1 15,0-3-10-15,-2 2-2 0,2-1-6 0,-4 0 12 16,0-3 9-16,-1 1-6 0,-2 1-1 0,0-1 0 0,-4 0-3 15,0 1 7-15,2 1 2 0,-6-1-3 16,1 1 6-16,-1 3 6 0,0-2-5 0,1 5 7 0,-1-2 2 16,-2 1 0-16,-1 3-3 0,9 0-2 15,-20 3-1-15,9-2 1 0,1 3-6 0,0 2-7 16,1 1-5-16,-1-3-16 0,1 4-15 0,1-3-31 16,2 0 1-16,1 2-13 0,2-4-4 0,-2 1 0 15,5 1-1-15,0-5-50 0,5 3-152 0,-5-3 67 16</inkml:trace>
  <inkml:trace contextRef="#ctx0" brushRef="#br0" timeOffset="-107257.614">13129 17449 431 0,'7'-4'-73'15,"-2"1"69"-15,6-4-19 0,-2-1 11 0,0 5 10 16,1-5 24-16,-1 3-10 0,1 0 7 0,1 0 13 16,-2 2 1-16,-2-1 9 0,2 4 5 0,-9 0 9 15,19 2 3-15,-8 1-2 0,0 4 4 0,-1-1 2 16,-1 5-8-16,5-1-4 0,-6 1-4 0,0-3-7 16,-1 3-4-16,0-2-8 0,-1 2 7 0,-1-2-4 15,-1-3-5-15,2 4-6 0,-4-5 2 0,-1 1-3 16,1-3-6-16,-2-3 7 0,3 7-6 0,-3-7-2 15,0 0-2-15,0 0 2 0,0 0-11 0,0 0 0 16,12-14 3-16,-10 5-8 0,1 3-9 16,2-5 3-16,-3 3-2 0,1-2-3 0,-2 1-2 15,2-1 9-15,-1 4-3 0,0 1 7 0,-2-1-9 0,0 6 10 16,0-8-9-16,0 8 8 0,5-3 0 0,-5 3 5 16,6-1 8-16,-6 1-2 0,11 5-4 0,-4 2 4 15,-1-2-5-15,2 0-1 0,1 2 1 0,-1-1-2 16,2 2 9-16,0-3-12 0,0 0 10 15,3 0-3-15,-3-2-2 0,3 1 3 0,0-3-4 16,0 0-2-16,0-1-1 0,-1-1 2 0,1-4-5 16,5 1 14-16,-3-2-22 0,3-4 4 0,-2-2-5 15,1 2 9-15,0-3-8 0,-2 0-2 0,0 0-13 16,1 0-3-16,-6-3-8 0,0 7 0 0,-2-6 0 16,-3 4 4-16,-1 2 4 0,-4 1 12 0,0 2 9 15,0 1 11-15,0 5 13 0,-6-6 15 0,6 6-10 16,-16 3 21-16,5 1 2 0,0 1 8 0,-4 3 10 15,1-2-1-15,0 4 2 0,0 0-1 0,2-1 0 16,1-1-8-16,2 1-1 0,-1-2-6 0,2 0-9 16,2 3-4-16,-1-3 0 0,5 0-4 0,-1 1-6 15,3-4-9-15,0 2-2 0,0-6-7 0,3 8 3 16,1-5-10-16,2 2 7 0,-1 0-1 0,3 0-2 16,1 2 4-16,-1-1-2 0,1 1 0 0,-1 0 2 15,0 2-7-15,2 3 7 0,0-1-5 0,-2 5-7 16,5-2 1-16,-3 4 12 0,-1-1-3 0,-1-1 6 15,2 10-13-15,-1-3 5 0,-4-6 3 0,0 9-5 16,-2-6 1-16,-2 6 0 0,2-1 3 0,-2-6-6 16,-5 0-11-16,0 1 2 0,-1-1 0 0,-3 0 3 15,2-2-1-15,-4 0 2 0,-2-1 0 0,0 0 0 16,1-3 2-16,-4-2 1 0,2 1 1 0,-2-3 2 16,2-1 4-16,-2-4 2 0,0-1 11 15,5-2-2-15,0 0-2 0,-3-3 3 0,2-1-2 16,-3-1-1-16,4-4 0 0,-7-1-1 0,7-3-4 0,-2 0 1 15,3-5 0-15,0-8-2 0,3 1-8 16,2-5 1-16,4 3-9 0,0-3-10 0,5-1-7 16,3-6-13-16,-2 1-21 0,5 2-16 0,4-11-8 15,0 10-2-15,-3 1-23 0,2 2-2 0,5-1-79 16,-4 3-207-16,0-1 92 0</inkml:trace>
  <inkml:trace contextRef="#ctx0" brushRef="#br0" timeOffset="-106673.507">13782 17079 44 0,'4'-7'102'0,"0"4"-5"0,-2-4-5 16,2 5 0-16,-4 2-6 0,0 0 25 0,0 0 3 16,8 13-3-16,-6 1-5 0,1 2-6 0,3 4 0 15,-3 6-12-15,1 3-1 0,0-1-10 0,-1 2-3 16,1-4-9-16,0 3-6 0,1-4 0 0,1 0-11 16,-3-6-4-16,1 0-7 0,0-3-2 0,0 1-3 15,1-2-4-15,-1-2-5 0,1-2 0 0,-3-1-10 16,3-2 0-16,-4-3-8 0,5 1-5 0,0-5-5 15,-2 2-4-15,2-3 4 0,-6 0-1 0,13-3-6 16,-6 0-5-16,1-4-14 0,0 0-1 16,-3 0 1-16,0-1-1 0,2-1-2 0,-5 3 12 0,3-1-5 15,-1 4 6-15,-4 3 5 0,4-8-7 0,0 7 11 16,-4 1-7-16,0 0 10 0,0 0-5 0,10 1 0 16,-10-1 5-16,13 7 1 0,-8-3 2 0,0-2 1 15,2 3-2-15,0-2 0 0,-1 1-1 0,2-1 5 16,0-3-4-16,3 2 5 0,-2-3-6 15,3 0 0-15,-1-3-1 0,0 1-12 0,0-1 13 16,-1-4-1-16,1 3 6 0,-2-4-4 0,1 4 2 16,-3-6-2-16,1 5 4 0,-1-2 0 0,0 0-5 15,-3 2 5-15,1-3 6 0,-4 4-6 0,2-1 7 0,-2 0 3 16,-1 1 3-16,0 5 6 0,3-5-9 16,-3 5 11-16,0 0-1 0,0 0-2 0,0 0-8 15,-3 17 5-15,3-3 11 0,-4 1-10 0,4 3 10 16,0 11-10-16,0-1 9 0,0 3-1 0,-1-1-7 15,2 1 6-15,-2 0-6 0,2 3 3 0,-1-4-4 16,0 0-1-16,0-1 0 0,-1-3-7 0,1-1 3 16,-3 5-15-16,1-3 6 0,-1-9-6 0,-2 2-4 15,-1-3 1-15,-2-1 1 0,0 1 7 0,2-3-15 16,-5-2 14-16,2-2-4 0,0-2 9 0,1-1 3 16,-3-1 3-16,0 0 1 0,4-3 3 0,-2-1 1 15,-2-2 5-15,-1 1-2 0,0-4-4 0,1 3-1 16,-3-3-6-16,2-3-1 0,-6 0-11 0,3-3-23 15,-3 2 0-15,3-7-33 0,-1 3-36 0,2-2-50 16,-4 2-87-16,4-3-256 0,0 0 113 0</inkml:trace>
  <inkml:trace contextRef="#ctx0" brushRef="#br0" timeOffset="-105397.447">14752 17089 65 0,'0'0'115'16,"0"0"-7"-16,0 0-5 0,0 0-12 0,0 0-5 16,0 0-6-16,6-3 9 0,-6 3-10 0,0 0 6 15,0 0-5-15,0 0-3 0,0 0-3 0,0 0-2 16,0 0-1-16,0 0 2 0,0 0-8 0,0 0-3 16,0 0-3-16,0 0-8 0,0 0-1 0,0 0-3 15,0 0 2-15,0 0-4 0,0 0-2 0,0 0-6 16,0-5 1-16,0 5-7 0,0 0-2 0,0 0-5 15,0 0-1-15,0 0-4 0,0 0 1 0,0 0-7 16,0 0-2-16,0 0-22 0,0 0-24 0,0 0-34 16,0 0-50-16,0 0-37 0,0 0-123 15,0 0-303-15,0 0 134 0</inkml:trace>
  <inkml:trace contextRef="#ctx0" brushRef="#br0" timeOffset="-105079.246">14527 17480 42 0,'0'0'118'0,"0"0"1"16,0 0 1-16,10 6-1 0,-8 0-4 0,1 0-14 16,-1 3-8-16,-2 1-8 0,0 3-15 0,-5-2-21 15,3 6-37-15,-1 0-35 0,-1 2-54 0,-2-2-81 16,-3 0-170-16,3-2 76 0</inkml:trace>
  <inkml:trace contextRef="#ctx0" brushRef="#br0" timeOffset="-104701.03">14889 17181 113 0,'-3'-7'157'0,"3"7"-13"16,0-2-21-16,0 2-10 0,0 0-12 0,0 0-9 15,3-3-8-15,-3 3-12 0,0 0-4 0,0 0-2 16,5 12 0-16,-3-5 2 0,0 3 2 0,0 7 1 15,0 4 2-15,0 4-3 0,2 4-4 0,-4 0 1 0,1 2-6 16,-1 1-2-16,4 2 1 0,-3-4-11 16,0 7-1-16,3-7-5 0,-2 3-3 0,1 3-3 15,-3-2-2-15,3-2-8 0,0-1-2 0,-3-2-1 16,0-2-5-16,1-1 0 0,-1-6-3 0,-1-4-12 16,2-1-7-16,-4 0-19 0,3-2-28 0,0-2-16 15,-1-1-20-15,0-3-13 0,1-1-9 0,-2-2-28 16,2-4-18-16,-2 5-101 0,2-5-276 0,-7 3 124 15</inkml:trace>
  <inkml:trace contextRef="#ctx0" brushRef="#br0" timeOffset="-104397.122">14849 17292 37 0,'14'-9'109'0,"5"0"-8"16,-3 3-10-16,5 1-4 0,-1 3-12 0,1-1-6 16,0 6-8-16,0-2-9 0,0 3-5 0,-1 0 2 15,-2 1-3-15,0 3-7 0,-8-1-5 16,2 0 9-16,-2 3-20 0,-2-1 1 0,-3 0 8 16,0-1-4-16,-4 4 2 0,-1-4-2 0,-2 2-4 15,-1 1 8-15,-3 2-16 0,-2-4 6 0,-2 3-13 16,1-1 3-16,-4-5 6 0,0 4-1 0,-2-1-5 15,1-1 7-15,1-2-15 0,0 0 1 0,1-3-2 16,1 1-12-16,0 0-5 0,2-1-12 0,0-1-7 16,4-1-15-16,5-1-17 0,0 0-15 0,-13-2-91 15,13 2-184-15,-3-7 81 0</inkml:trace>
  <inkml:trace contextRef="#ctx0" brushRef="#br0" timeOffset="-104065.149">15175 17267 42 0,'0'0'138'0,"13"11"-3"0,-9-2-8 0,-2 1-4 16,3 0-13-16,-5-1 2 0,3 5-11 0,1-4-4 16,-2 3-12-16,0-1-12 0,2 0 1 0,0 0-7 0,4 3-10 15,-4-6-10-15,1 2 1 0,-1-1-9 0,6-2 0 16,-4-1-2-16,1-4-16 0,-1 3 1 15,6-2-8-15,-12-4-2 0,18 0-13 0,-7-1-3 16,-2-3-3-16,1-1-11 0,-1-1-3 0,0 0-3 16,-1-5-7-16,-2 2 5 0,2 0 1 0,-4-3-2 15,0 0 7-15,-1-1 4 0,-2-1-1 0,-1-1 4 16,-3 1 1-16,0 4 6 0,-1 0-2 0,-2 0 12 16,-3 1-1-16,-1 2 6 0,3 1-4 0,-3 1 1 15,0 4-2-15,-3-2-8 0,3 3 3 0,10 0-18 16,-22 3-10-16,12-1-28 0,2 1-18 0,2 4-31 15,-4 0-75-15,1 0-196 0,1 1 87 0</inkml:trace>
  <inkml:trace contextRef="#ctx0" brushRef="#br0" timeOffset="-103366.528">15620 17208 39 0,'0'0'157'0,"-11"0"-13"0,11 0-13 15,0 0-7-15,-19 4-13 0,10 2-4 0,-1 0-11 16,4-1-11-16,-2 5-6 0,0-3-6 0,1 1-10 16,2 1-5-16,1-2-6 0,0 1-5 15,3 1-3-15,1 0-10 0,0 0-1 0,3 2-8 0,3-2 5 16,-1 0-13-16,2-2-4 0,2 7 4 15,0-8-16-15,1 1 11 0,1-1-3 0,-1 1-3 16,1-1 3-16,0 1-8 0,-2 0 5 0,1-2-5 0,-1 0-6 16,1 0 1-16,-5 2-9 0,1-5 10 0,-3 1-9 15,2 2 7-15,-1-1-11 0,-3 0 4 0,-1-4 2 16,-1 8 0-16,-3-5 2 0,-1 3 3 16,2-1 1-16,-3-2-4 0,-3 0 5 0,3 2-3 15,-6-1 2-15,2-1 2 0,2 0 0 0,-1-1-1 16,1 1 3-16,1-2 0 0,7-1-4 0,-13 2 11 15,13-2-5-15,-11 0 0 0,11 0-1 0,-9 0 8 16,9 0-13-16,-3-9 4 0,3 9-5 0,3-12-2 16,2 7-8-16,0-7 2 0,5 2-2 0,3-4-6 15,0 0-9-15,1 4 16 0,1-6 0 0,0 3-2 16,2-1 1-16,6-1 2 0,-6 6 1 0,-2-2 4 16,-2 2 3-16,-3 4-7 0,3-1-8 0,-2 0 16 15,0 6 4-15,-1-3 0 0,-10 3-1 0,17 3 8 16,-17-3-4-16,14 6 7 0,-8-2 3 0,0 1 6 15,1 3 0-15,1 0-2 0,0 0-2 0,-3 2-1 16,3-3-5-16,0 2 5 0,-1-2-7 0,-2 1 1 16,3 1 8-16,-4-4-11 0,2 5 2 0,-2-5-5 15,-3-1-5-15,3 1-16 0,-4-5-10 0,7 5-16 16,-5-1-30-16,-2-4-34 0,8 1-86 0,-8-1-210 16,0 0 92-16</inkml:trace>
  <inkml:trace contextRef="#ctx0" brushRef="#br0" timeOffset="-103230.907">15943 17248 33 0,'0'0'98'0,"-3"-7"-44"0,3 7-48 0,0 0-39 16,0 0-34-16,0 0 16 0</inkml:trace>
  <inkml:trace contextRef="#ctx0" brushRef="#br0" timeOffset="-103035.533">15982 17108 81 0,'0'0'183'16,"-3"-4"-17"-16,3 4-16 0,0 0-16 0,0 0-11 0,0 0-11 16,0 0-4-16,-3 23-8 0,3-6-5 0,4 0-9 15,-2 1-6-15,1 1-3 0,0-2-16 0,-1 9-1 16,2-1-11-16,-1-7 4 0,0 7-13 0,-1-6-9 15,-1 1-18-15,-1-3-28 0,0 2-25 0,-1-2-27 16,2-6-28-16,-1 0-28 0,0 0-16 16,-1-1-82-16,-3-2-239 0,1-2 106 0</inkml:trace>
  <inkml:trace contextRef="#ctx0" brushRef="#br0" timeOffset="-102359.582">16008 17282 60 0,'13'0'128'0,"-13"0"-10"15,14 5-5-15,-6 0 0 0,2 2-14 0,2-2 2 16,0 3-8-16,-3-1-9 0,2 2-5 0,1-1-9 16,-3 1-5-16,1 1-8 0,-1-3-4 0,-1 3-6 15,-1-1-5-15,1 0-3 0,-3-1-4 0,2-2-7 16,-3 2-4-16,-2-4 0 0,3 3-4 15,-1-5-5-15,-4-2-14 0,5 8-12 0,-5-8 11 0,6 2-12 16,-6-2-3-16,0 0 7 0,0 0-13 16,16-10 4-16,-10 5-15 0,2-3 14 0,-4 2-15 0,2-4 18 15,0 1 1-15,-2 1-6 0,1 3 7 0,-4 1 3 16,4-1-3-16,-5 5 0 0,7-8 3 0,-3 6 1 16,-4 2 21-16,0 0-2 0,13-2 3 0,-13 2 2 15,0 0 3-15,17 5-2 0,-11-2-2 0,1-1 3 16,1 4-4-16,0-3-3 0,-1-1 2 15,1 1 2-15,-8-3-10 0,14 5 2 0,-5-3-13 16,-2-1 14-16,-7-1-11 0,14 0 1 0,-14 0-12 16,15-4-13-16,-7 2-3 0,-2-3-8 0,1 3-13 15,0-3-6-15,-3-1-1 0,5-3-9 0,-1 2 15 16,-2-2-9-16,-1 3 1 0,1-3 4 0,-2 5 5 16,1-4 6-16,-1 1 6 0,1 4 0 0,0-2 4 15,-2 1 3-15,-3 4 9 0,8-7 6 0,-8 7-2 16,6-5 8-16,-6 5 0 0,10-3 1 0,-10 3 5 15,9-1 4-15,-9 1-3 0,10-4 1 0,-10 4 1 16,13-3 1-16,-9-1-2 0,-4 4-1 0,9-5 5 16,-9 5-3-16,10-2 12 0,-10 2-4 0,5-4 10 15,-5 4-1-15,5-6 8 0,-5 6 7 0,0 0 1 16,0 0 3-16,0 0 1 0,0 0 1 0,0 0-10 16,0 0 11-16,0 0 1 0,-29 7 5 0,22-2 9 15,0 3 3-15,-1 0-8 0,0 2 0 0,2 2 3 16,1-3-2-16,0 3-2 0,1 2 3 0,4 0-10 15,-2 2-3-15,4 0 10 0,-2-2-8 0,1 1-7 16,5-1 3-16,1-4 0 0,-1 4-1 0,2-4-2 16,0-1-5-16,2-1 0 0,-1-1-2 0,0-2-9 15,4-2-3-15,-3 1 5 0,2-4-11 0,-1 0-15 16,3-4-25-16,-1-1-31 0,-2 2-23 0,5-6-36 16,-7 3-91-16,-4-1-232 0,0-3 104 15</inkml:trace>
  <inkml:trace contextRef="#ctx0" brushRef="#br0" timeOffset="-102197.095">16287 17161 32 0,'0'0'18'0,"0"0"-27"0,0 0-9 15,16 12 4-15</inkml:trace>
  <inkml:trace contextRef="#ctx0" brushRef="#br0" timeOffset="-101453.544">16781 17149 87 0,'-15'13'179'0,"12"-7"-10"0,1 5-6 0,0 1-1 15,1 4-14-15,-3 1-1 0,4 0-12 0,-1 3-6 16,2 1-8-16,3-2-6 0,-3-1-11 0,-1 1-10 16,2-1-11-16,0-1-9 0,-2-1-6 0,1-2-8 15,1-6-8-15,0 4-1 0,2-2-7 0,-4-1-5 16,1-2-11-16,2 0-15 0,-3-2-9 0,5 0-9 16,-1-4-6-16,-4-1-12 0,0 0-14 15,0 0-19-15,21-4-17 0,-14-2-14 0,1-2-12 0,-3 0-8 16,3 4 31-16,-2-8 1 0,-1 7 5 0,-4-3 29 15,-1 8 8-15,7-8 17 0,-5 3 11 16,-2 5 5-16,4-8 8 0,-4 8-4 0,5-4 1 16,-5 4 2-16,0 0 6 0,0 0 9 0,0 0 0 15,0 0 1-15,0 0-4 0,23 9 1 0,-16-6-9 16,-2 1 5-16,4-1-6 0,-2-1 6 0,4 1-5 0,-2-2 4 16,-9-1-6-16,21 0-3 0,-11 0-5 0,3-1 4 15,-3-2-7-15,3 1-5 0,-4 2-5 16,0-3 6-16,0-4-3 0,-1 5 2 0,-3-3 6 15,0-2-4-15,-1 2 6 0,-4 5-7 0,5-9 6 16,-2 6 2-16,-3 3 7 0,4-7 8 0,-4 7 16 16,2-7-1-16,-2 7 7 0,0 0-5 0,0 0-5 15,0 0-11-15,0 0 10 0,0 0-2 0,-10 28 3 16,7-16 2-16,3 3-5 0,0 3 7 0,-2-2-2 16,4 10-2-16,-2-2-1 0,3 1-1 0,1 1-1 15,-4-1-6-15,1 1 2 0,2-2-9 0,0 3 5 16,0-1-4-16,0 1 1 0,0-8-4 0,-4 1-2 15,2-1 0-15,-1-2-8 0,0 0-8 0,-1-5-3 16,-3 0-3-16,-3-1-8 0,0 3 3 0,-2-4-3 16,1-1 2-16,2-3 8 0,-7 1-2 0,3-2 0 15,-4-1 2-15,1 3 1 0,-7-2 2 0,4-3 0 16,-5 0-1-16,0-1 4 0,1-2-1 0,-9 1-5 16,9 0-8-16,-3-3-4 0,4-2-8 0,-3-1-11 15,3 3-17-15,1-4-22 0,2-1-26 0,5 0-30 16,1 0-128-16,1-6-288 0,3 0 128 0</inkml:trace>
  <inkml:trace contextRef="#ctx0" brushRef="#br0" timeOffset="-99740.08">17447 17202 59 0,'0'-4'225'0,"-3"0"-11"15,3 4-17-15,4-5-19 0,-4 5-19 0,0 0-16 16,0 0-12-16,0 0-10 0,-6 11-3 0,2 0-8 15,-3 1-11-15,2 1-6 0,0 3-14 0,0 2-4 16,0-1-8-16,1-2-5 0,-1-1-7 0,1 1-9 16,2 1 5-16,-1-5-16 0,3 1 1 0,0 0-3 15,0-3-8-15,5 3-12 0,-5-7-11 0,1 2-2 16,2-2-9-16,1 0-3 0,1-3-4 16,-1 0-1-16,1-2-10 0,-5 0-4 0,14-4-7 0,-5-1-3 15,0 0-7-15,1-2 2 0,-3 3-1 0,2-2 1 16,-3 2 9-16,3 0 5 0,-4 1-2 0,0 1 1 15,-5 2 10-15,8-6 2 0,-8 6 3 0,8 0 1 16,-8 0-2-16,0 0 6 0,12 0 4 0,-12 0 1 16,11 5 3-16,-5-2-3 0,0-3-3 15,1 4 3-15,-1-1 1 0,2-3 0 0,3 2 3 16,-2-2-11-16,5 0-10 0,-5-2-15 0,1 2-7 16,-2-3-8-16,5-1 22 0,-7 2-24 0,2-2 12 15,-2 0 1-15,-1-1 6 0,-1 0 8 0,0 0 1 16,0 0 3-16,-4-1 9 0,1 2 14 0,1-3-2 0,-4 1 10 15,2 1 17-15,-2-2-13 0,-1 1-12 0,-2-2 9 16,0 1 12-16,-3 0 9 0,2 0 1 16,-3 2 10-16,2 0 11 0,-3 1 1 0,1 1 2 15,0 3 5-15,-1-3-3 0,1 3 1 0,3-1 0 16,-4 2-7-16,2 5-5 0,1-5-9 0,0 2 0 16,-1 2-3-16,3-2 0 0,1 3-7 0,2-1-4 15,-1-2-3-15,1 0-3 0,2 3-11 0,0-2-2 16,0-4-4-16,1 5-4 0,1-3 5 0,1 1-1 0,-3-3-4 15,9 3-4-15,-3-3 7 0,-6 0-8 16,17-6 7-16,-6 3-5 0,-2-1 0 0,-1-3-1 16,5 3 3-16,-3-3 2 0,0 0-5 0,3-2 3 15,-4 1 5-15,-4 1 4 0,5 0-3 0,-5 4-1 16,-1-5-1-16,1 4 3 0,-2 0 1 0,0-2-4 16,-3 6 2-16,3-7 8 0,-3 7 0 0,4-4-2 15,0 2-4-15,-4 2 0 0,0 0-7 16,0 0 1-16,0 0-5 0,0 0 8 0,0 0-9 15,0 0 3-15,0 0-8 0,-14 11 2 0,14-11 1 0,0 11-19 16,0-7-3-16,1 4-13 0,3-4-10 0,-3 1-21 16,1 2 1-16,4-2-5 0,-2-1-13 0,1 2 4 15,3 1-9-15,-1-3 4 0,1 1 2 0,-2-2 6 16,1 2 14-16,0-1 4 0,1-1 8 0,0 0 8 16,-2-1 12-16,3 4 3 0,-2-2 16 0,1-2 8 15,-3 3 15-15,2-1 2 0,-1 1 3 0,-3-2 12 16,6 2-3-16,-7-1 5 0,7 0 5 15,-5 0-1-15,1 3 3 0,0-5 5 0,-5-2 1 16,0 0 3-16,4 8 8 0,-3-6-8 0,-1-2 10 16,5 5-5-16,-5-5 12 0,0 0 3 0,4 2-6 0,-4-2 5 15,0 0 2-15,0 0-2 0,0 0-3 0,7 3 0 16,-7-3-15-16,0 0 11 0,0 0-13 0,0 0 4 16,6-12-11-16,-2 7-5 0,-3 0 6 15,3-2-8-15,0-1 0 0,0-1 1 0,1 0-2 16,0-1-6-16,4-6-5 0,-4 5 7 0,3-6 1 15,-3 2 3-15,4 1 0 0,-2-3 0 0,-3 5 12 16,2-4 4-16,-2 5 11 0,-2 0 2 0,-1 2 14 16,-2-2 5-16,-2 6 8 0,2-3-4 0,-3 4-2 15,0-1-11-15,-1 3-3 0,0-1-8 0,5 3-2 16,-18 2-4-16,18-2-8 0,-18 2 3 0,9-1-10 16,4 3 1-16,-4-1-10 0,-1 4-9 0,2-2-18 15,3-2-12-15,0 4-16 0,-1 0-18 0,2 1-7 16,1-1-15-16,2-2-7 0,1-5 7 0,5 15-3 15,0-9 6-15,0-1-10 0,0 2 14 0,2-2-9 16,3 0 7-16,3 2 5 0,-3-4 8 0,0-1 8 16,1 3 3-16,-2 0 9 0,2 0 0 0,-1-4 8 15,2 0-4-15,-2 3 8 0,-5 0 11 0,4-2-1 16,-3 0-1-16,2 1 3 0,-2-2 9 0,0 2 4 16,-1 0 12-16,1 2 12 0,-3 0-23 0,4 0 15 15,-3-1 0-15,1-1-2 0,-4 4 10 0,3-3 0 16,0 2-3-16,-2-2 7 0,1 1-4 15,2 0 3-15,-1 0 1 0,-3 0 10 0,3-2-7 0,-4 2 9 16,4-1-3-16,-4-4 3 0,5 7-4 0,-5-2 8 16,0-5-1-16,7 5-2 0,-6-3 1 15,-1-2-8-15,6 5-1 0,-6-5-5 0,4 7 0 16,-4-7 0-16,5 3-2 0,-1-1-3 0,-4-2-6 0,5 3 9 16,-5-3-10-16,10 0-1 0,-10 0-2 0,12 0 4 15,-12 0-11-15,14-3 2 0,-4-1-10 0,-2 3 3 16,1-7-9-16,2 4-3 0,0 0-4 0,-2-6 0 15,2 5-2-15,-1-4-5 0,-1-1-1 16,4-2 4-16,-2 1-1 0,2-3-5 0,-4 0 2 16,0 2 6-16,0-5 0 0,-3 5 13 0,-3 0-13 15,2 2 2-15,-1-2 10 0,-4 2 23 0,1 0 6 16,-5 5 16-16,3 0 5 0,0-1 10 0,1 6 7 16,-8-5-3-16,3 3 6 0,5 2-2 0,-18 4 1 15,13 1 0-15,-8 0-1 0,4 4-1 0,3 2-3 16,-2 5-3-16,3-1-3 0,1 2-3 0,2 0 0 15,1-1-5-15,1 2-3 0,1-1-6 0,0 0 1 16,4-3-5-16,5 0 0 0,-5-3-5 0,3 0-1 16,-1-1-2-16,4-1-4 0,-1-2 3 0,-1-1-11 15,4-2 1-15,-3-4-11 0,3 0-14 0,6-3-28 16,-1-1-36-16,-1-2-52 0,3-3-48 0,-3 0-174 16,1-3-384-16,-2 0 170 0</inkml:trace>
  <inkml:trace contextRef="#ctx0" brushRef="#br0" timeOffset="-98980.404">18528 17021 180 0,'-3'-5'251'15,"3"2"-10"-15,-2-1-24 0,2 4-20 0,0-5-22 16,0 5-15-16,0 0-18 0,0 0-10 0,0 0-6 15,-8 14-7-15,4-3-8 0,1 4-7 0,1 3-4 16,-3 1-3-16,1 6-7 0,4 2-4 0,-4-2-7 16,3 3-5-16,1-4-11 0,0 3-1 0,-5-8-12 15,7 4-2-15,-4-3-8 0,2 0-6 0,0-5-1 16,0 1 0-16,0-4-8 0,0 3-8 0,2-3-12 0,-2-5-18 16,3 3-15-16,1-5-10 0,-3-1-4 15,3 1-9-15,0-2-11 0,-1-1-10 0,-3-2-13 16,12 0-20-16,0-2-1 0,-6-5-5 0,2 2-2 15,1 0 6-15,-3-2 12 0,3-2 12 0,-1 0 3 16,-3-2 5-16,1 1 18 0,-2-7 9 0,4 3 14 16,-7-6 9-16,0 5 12 0,-1-4 15 0,-2 7 11 15,1 2 14-15,1-2 26 0,-3 3 17 0,-1 0 22 16,0 4 8-16,3-1-7 0,-4 4 1 0,0 2-14 16,5 0 0-16,-13 5-5 0,5 4-1 0,-4 4 1 15,4-5 0-15,-4 8-7 0,6-2-5 0,-3 2-10 16,5-5-2-16,-1 3-10 0,1 1-1 0,3-5-8 15,1 2-7-15,0-2-8 0,3 0-11 0,-1-4-9 16,3 2-1-16,-1-4-7 0,6 1-4 0,-2-3-8 16,-3-1-1-16,4 1-5 0,4 0-1 0,-7-6-7 15,2 0 4-15,1 0-1 0,-4 3 5 0,3-4-1 16,-3 1 6-16,-1 2 0 0,-2-3 10 0,2 3-4 16,1-1 2-16,-5 3 3 0,4-4 1 0,-4 4-1 15,4-2 6-15,-4 2 0 0,0 0 3 0,0 0 5 16,3 11-9-16,-2-8 4 0,1 2-4 15,-1 0 4-15,2-1-1 0,0 0 0 0,0 0 3 16,0 0-1-16,1-1-4 0,-4-3-10 0,9 2 0 0,-9-2-14 16,10 0-6-16,-10 0-16 0,15-2-12 0,-6 0-14 15,-1-4-19-15,1 2-4 0,6-6-10 0,-6 3-12 16,1-2-2-16,3-3-2 0,1-1 1 0,-4 1-5 16,0-3 3-16,1 0-67 0,-1-1-211 0,-1 4 94 15</inkml:trace>
  <inkml:trace contextRef="#ctx0" brushRef="#br0" timeOffset="-98806.057">18841 17206 491 0,'3'-16'5'0,"-3"4"35"0,4 2 26 0,-3 4 27 15,0-1 11-15,-1 3 1 0,1-1-3 16,-1 5-6-16,0 0-1 0,0 0 0 0,0 0 10 0,0 0 1 16,0 0-10-16,-7 20 5 0,7-10-8 0,0 2 2 15,-2 0-6-15,1 3-5 0,2 4 0 0,-1-1-5 16,0-2 0-16,0 1-9 0,2 0 1 16,-2 2-12-16,4-2-3 0,-2-2-8 0,2 1-4 15,-2-4-4-15,1 1 0 0,-2-1-7 0,2-5-16 16,1 3-16-16,-2-4-19 0,1 0-23 0,-1-1-24 15,1-1-37-15,-3-4-47 0,9 5-45 0,-6-5-176 16,-3 0-399-16,0 0 177 0</inkml:trace>
  <inkml:trace contextRef="#ctx0" brushRef="#br0" timeOffset="-97898.58">18757 17270 137 0,'0'0'197'0,"0"0"-14"0,0 0-16 16,0 0-19-16,16-2-15 0,-4 0-12 0,0 2-12 15,1-4-13-15,5 3-6 0,0-4-9 0,3 5-9 16,-2-4-8-16,1-2-7 0,-2 4-6 0,-4-1-2 16,5 1-8-16,-6-1-4 0,1 1-3 0,-5 0-6 15,-1 1-5-15,1-1 1 0,-4 0 2 0,2 2-5 16,-1-3-3-16,-1 3-3 0,0-2 1 0,-5 2 0 15,6-4-1-15,-5 1-1 0,-1 3 0 0,4-3-4 16,-1 1-3-16,-3 2 2 0,4-3-3 16,-4 3 3-16,0 0-10 0,4-2 3 0,-4 2 1 0,0 0-1 15,0 0 1-15,0 0 1 0,0 0 5 0,3 12 4 16,-3-7-3-16,-2 4 9 0,2 1 3 0,-1 5 6 16,1-5 3-16,-3 6 3 0,4-1 0 0,-1 1-1 15,3-3-2-15,-2-1-2 0,2 0 2 0,0 0-6 16,0 0-2-16,1-2-4 0,1 1 1 15,-1 0-5-15,2-5-1 0,-2 5-2 0,4-6-3 16,-2 0 0-16,1-1-12 0,-2-1 2 0,7 1-11 0,-3-4-13 16,3 0-10-16,-1 0-14 0,-2-2-17 0,3 0-12 15,-1-1-6-15,1-5-24 0,-1 3 6 0,-2 0-3 16,-2-6-3-16,0 2 5 0,2 0-1 0,-5 0 10 16,1-3 17-16,-1 3 16 0,-1-1-10 15,-1 1 35-15,1-1 13 0,-3 5 25 0,1-2 19 16,-1 4 20-16,1-2-1 0,0 1 5 0,-1-1-6 15,0 5 3-15,0 0-5 0,0 0 13 0,0 0-3 16,3 12 5-16,-3-7-1 0,0 6-4 0,-3-2 0 16,3 2-4-16,4-1-7 0,-4 0-1 0,1-1 1 0,1 1-4 15,-1-5-7-15,2 2-3 0,-3-2 1 16,4 1-4-16,-3 2 0 0,1-4 0 0,1-1-6 16,-2-1-4-16,2 3 3 0,-1-4-2 0,-2-1-3 15,10 2-3-15,-10-2-13 0,13-3-7 0,-9-3-10 16,0 3-9-16,6-3-18 0,-3-2-2 0,2 3-12 15,-2-5-7-15,-2 3-10 0,4-3-8 0,-4 1 1 16,-1-1-5-16,0 0 37 0,-3 0-15 0,-1 1 19 16,0 0 9-16,-1 3 12 0,-3-2 10 0,-1 2 11 15,0 3 8-15,-3 0 8 0,-2 1 11 0,1-2 21 16,-4 5 11-16,-1-2-2 0,3 1 7 0,-3 2 0 16,0-2-7-16,6 4 2 0,-5-3-11 0,6 1 2 15,-1-2-8-15,3 3-7 0,0-3-12 0,0 2-5 16,1 1-9-16,4-3-12 0,0 0 5 0,0 0-2 15,0 0 5-15,0 0 1 0,0 0-2 0,0 0-2 16,0 0 6-16,0 0-5 0,0 0 1 0,25-6 7 16,-20 4 3-16,-5 2-10 0,9-3 11 0,-9 3-8 15,8-2 5-15,-7 2-3 0,-1 0 4 0,0 0-3 16,0 0 3-16,11-4-3 0,-11 4 3 0,0 0-3 16,0 0-7-16,0 0 9 0,0 0-8 0,0 0 7 15,0 0-6-15,0 0-1 0,0 0 6 0,0 0 0 16,0 0 6-16,0 0 1 0,0 0 13 0,0 0 0 15,0 0-7-15,0 0-8 0,0 0 1 16,0 0-2-16,0 0 1 0,0 0-19 0,0 0-13 0,0 0-16 16,0 0-31-16,-17 6-23 0,17-6-113 0,-9 0-231 15,9 0 102-15</inkml:trace>
  <inkml:trace contextRef="#ctx0" brushRef="#br0" timeOffset="-97082.756">18969 17360 97 0,'6'-9'117'16,"6"3"-13"-16,-2-1-14 0,5 0-5 0,-1-3-6 15,0 2-10-15,-3-1-3 0,5 1-12 0,-8-1-2 16,1 4-9-16,-3-4-9 0,2-1 1 0,-4 3-6 16,-1 0 6-16,0-2-11 0,-3 1 0 0,0 0-6 15,-1 2 3-15,-1 0 7 0,1 1 8 0,-3 1 10 16,-2 1 0-16,2 0-6 0,4 3 2 0,-11-2 3 16,11 2-8-16,-12 2-3 0,12-2-3 0,-16 6-3 15,9-2 2-15,-2 4 0 0,4 1-3 0,-3 1 4 16,1 4 1-16,2-1 1 0,-3 1-2 0,6 1-4 15,-2-1 5-15,1-1-7 0,3 3 3 16,0-1-9-16,3-1 1 0,-1-4-5 0,2 2 2 16,2-5-2-16,1 5 1 0,2-7-4 0,6 7-7 15,-5-8 3-15,3 0-1 0,4-2-8 0,2 3-13 0,-4-5-8 16,6 2-4-16,-1-9-8 0,-2 5-10 0,1-3-12 16,-1-2 14-16,0 2-27 0,0 0 10 0,-2-6-7 15,-2 3-7-15,2-5-4 0,-6 6-6 0,5-4 9 16,-6 2-1-16,0-5 13 0,0 4 0 15,-4-1 17-15,-1 1 0 0,3 0 2 0,-4 1 7 16,0-1 20-16,-2 3 12 0,-1-1 13 0,4 6 22 16,-4 2 3-16,-4-10 7 0,-1 5 9 0,5 5 8 15,-9 0 8-15,1 0 14 0,8 0 2 0,-14 4 6 0,9 3-5 16,-2-3-4-16,-1 2-5 0,-2 2-11 16,3 0-5-16,0 4-4 0,1-1-3 0,-2 0-4 15,0 6-7-15,3-7-7 0,0 2-1 0,2-2-5 16,2 1 1-16,1 1-6 0,-1-2-1 0,2 2-5 15,0-6-4-15,0 5-3 0,2-6-2 0,-2 4-1 16,3-5-3-16,1 0 3 0,-1 0-4 0,1-1 2 16,1-3-3-16,0 0 0 0,-6 0 5 0,13-6-5 15,-7 2 3-15,3-1-3 0,-3-5 2 0,3 3-2 16,-4-2 0-16,4-1 2 0,-2-7 0 0,2 1 3 16,-3-4-4-16,0 2 2 0,-1-10 4 0,2 3 4 15,-2 1-4-15,-1-2 1 0,-3-1-3 0,5 0 0 16,-6 9-2-16,4-7 5 0,-4 7 13 0,0 9 8 15,0-3 1-15,0 4 1 0,3 2-6 0,-3 2 0 16,0 4-8-16,0 0 0 0,0 0 0 0,0 0 2 16,0 0-1-16,-3 30 2 0,-1-6-2 0,4 7 1 15,3-1-3-15,-2 2 2 0,2 2-1 0,-3-1 2 16,2-3-4-16,2 3-1 0,-4-6-3 0,4 2 2 16,-4-6-4-16,5 2-2 0,-5-8-15 0,0-2-28 15,4-3-41-15,-1 0-53 0,2-4-83 16,-4-3-163-16,4-1-406 0,-5-4 181 0</inkml:trace>
  <inkml:trace contextRef="#ctx0" brushRef="#br0" timeOffset="-81088.172">23194 7367 41 0,'0'0'43'0,"0"0"-4"16,0 0 1-16,0 0 0 0,0 0-4 0,0 0 7 15,0 0-2-15,0 0-6 0,0 0 3 0,0 0 5 16,0 0 5-16,0 0-18 0,0 0 12 0,0 0-6 15,0 0-3-15,0 0-8 0,0 0 0 0,0 0-2 16,0 0 3-16,0 0-5 0,0 0 0 0,0 0 0 16,0 0 4-16,0 0 3 0,0 0-7 0,0 0 0 15,0 0-5-15,0 0-6 0,0 0 0 0,0 0-4 16,0 0 9-16,0 0-7 0,0 0 4 0,0 0 5 16,0 0-6-16,0 0 0 0,0 0 1 0,0 0 0 15,0 0 4-15,0 0-4 0,0 0-4 0,0 0 6 0,0 0 8 16,0 0-10-16,0 0 10 0,0 0-10 0,0 0 9 15,0 0-4-15,0 0 5 0,0 0-1 16,0 0-4-16,0 0-4 0,0 0-4 0,0 0 6 0,0 0 2 16,0 0-12-16,0 0 1 0,0 0 2 0,0 0 7 15,0 0-7-15,0 0 1 0,0 0-5 0,0 0 3 16,0 0-2-16,0 0 1 0,0 0-9 16,0 0 9-16,0 0-4 0,0 0 13 0,0 0-13 0,0 0 7 15,0 0-7-15,0 0 5 0,0 0-4 0,0 0 2 16,0 0 0-16,0 0-2 0,0 0 4 15,0 0 0-15,0 0 3 0,0 0-5 0,0 0-2 16,0 0 5-16,0 0-8 0,0 0 16 0,0 0-10 0,0 0-2 16,0 0 0-16,0 0 0 0,0 0 4 0,0 0-10 15,0 0 1-15,0 0 0 0,0 0 3 0,0 0-4 16,0 0 3-16,0 0 1 0,0 0 6 0,0 0-7 16,0 0 2-16,0 0-2 0,0 0-2 0,0 0 3 15,0 0-3-15,0 0 3 0,0 0 0 0,0 0 2 16,0 0-6-16,0 0 6 0,0 0-6 0,0 0-1 15,0 0 3-15,0 0 5 0,0 0-10 0,0 0 9 16,0 0-4-16,0 0 3 0,0 0 0 0,0 0-7 16,0 0 5-16,0 0-3 0,0 0 0 0,0 0 2 15,0 0 2-15,0 0-7 0,0 0 2 0,0 0 4 16,0 0 2-16,0 0-4 0,0 0-4 0,0 0 0 16,0 0 4-16,0 0-21 0,0 0-10 0,0 0-21 15,0 0-26-15,0 0-28 0,0 0-97 0,0 0-220 16,0 0 98-16</inkml:trace>
  <inkml:trace contextRef="#ctx0" brushRef="#br0" timeOffset="-51361.711">19985 17849 20 0,'5'-5'74'0,"1"2"0"0,-2-2 3 0,2 0 5 16,2 1 3-16,-3 0-5 0,3-4 1 0,-2 3 0 16,2-4-5-16,-2 3 1 0,2-3-3 0,-3-1 1 15,4 1 2-15,0 0-4 0,0-5-3 0,0-1-1 16,2-2-2-16,-3 7-5 0,1-6-4 0,1-2-1 16,-1 1-6-16,4-6-7 0,-2 6-1 0,0 0-8 15,-2-2 1-15,-2 5-3 0,0-3-7 0,-2 7 3 16,-3-1 0-16,2 1 9 0,-2 2 1 0,-2 1-2 15,0-1-4-15,0 2-3 0,-2 2-4 0,-2 0-3 16,-3 2-3-16,-1 0-2 0,8 2-3 0,-20 4 0 16,9 1-1-16,-9 2 0 0,2 0-5 0,1-1 1 15,0 3-3-15,1-1 0 0,-2 1 1 16,4 1-1-16,4-3-5 0,1 5-2 0,-3-7-2 0,7 4 3 16,-5-1-3-16,2 1-3 0,3-2-4 15,3 1-5-15,-1 1-5 0,3-1-5 0,0 1 3 16,1-4 1-16,3 1-5 0,3 2 5 0,3-4-1 0,-1-2 0 15,1 1-5-15,4-2 1 0,0 0 0 16,3-2-11-16,2 1 8 0,-1 0-13 0,-5-1 10 16,2 2-4-16,-2-1 2 0,-2 1 10 0,3 1-4 15,-5-2 5-15,2 2 3 0,-1 1-1 0,-3 0 2 16,-2 1 5-16,2-2-7 0,-3 5 5 0,2-1 7 16,-5 3-6-16,3 3 8 0,-4-5-1 0,4 3 6 15,-4 2-10-15,0-3 11 0,1 2-2 0,-1-1 4 16,3 2-3-16,-3-3-4 0,4 1 8 0,-3 0-11 15,-1 1 9-15,0-3-3 0,0-4 2 0,1 4-2 16,3-3 5-16,-3 2-6 0,2-2-1 0,-3 1 5 16,1 1 4-16,2-1 1 0,-2-3-5 0,-1-3-2 15,8 5 0-15,-7-2 2 0,-1-3 5 0,0 0-9 16,15-3-19-16,-8-1-21 0,-2-1-51 0,0-4-37 16,2 2-67-16,-1-3-215 0,-2-6 95 0</inkml:trace>
  <inkml:trace contextRef="#ctx0" brushRef="#br0" timeOffset="-50929.137">20249 17425 101 0,'-5'-5'124'0,"5"5"-13"0,6-9-5 16,-6 9-9-16,12-8-11 0,-6 0-1 0,2 2-21 16,2 1 1-16,-2-2-13 0,2 4 3 0,-2-1-16 15,0-1-1-15,0 3-1 0,-8 2-11 0,14-1 4 16,-14 1 2-16,12-2-18 0,-12 2 6 0,0 0-5 16,18 2-2-16,-18-2 4 0,5 7-6 0,-4-3 4 15,0 2-7-15,-1 2 1 0,0-8 4 0,-2 14-1 16,-1-4-1-16,-3-1-7 0,2 0 1 0,-1 3-6 15,0-4 7-15,0 4 3 0,-2-4-15 16,1 3 12-16,2-5-9 0,-1 3 13 0,1-2-3 16,-1-3-3-16,3 2 1 0,2-6-3 0,-4 5-4 0,4-5 4 15,-4 6-2-15,4-6-3 0,0 0 5 0,0 0 4 16,0 0 0-16,8 7-4 0,-8-7 19 0,0 0-16 16,0 0 1-16,26-8 2 0,-14 4 1 0,0 1 8 15,5 0-10-15,-6-3-5 0,5 0 4 0,-2 1-18 16,4-1-3-16,-8 1-13 0,4 1-25 15,-1 0-18-15,1 0-17 0,-5 1-25 0,3 0-65 16,-6 3-194-16,-6 0 86 0</inkml:trace>
  <inkml:trace contextRef="#ctx0" brushRef="#br0" timeOffset="-50682.649">20631 17682 123 0,'0'0'117'16,"18"-5"5"-16,-9 2-20 0,1-2-9 0,3 1-13 16,-3 1-5-16,-1-1-8 0,5 2-20 0,-5-2 7 15,-1 2-5-15,-8 2-4 0,13-2-9 0,-13 2-27 16,6-3-14-16,-6 3-26 0,8 0-26 15,-8 0-15-15,0 0-71 0,0 0-154 0,0 0 68 16</inkml:trace>
  <inkml:trace contextRef="#ctx0" brushRef="#br0" timeOffset="-50541.027">20597 17835 46 0,'2'4'106'0,"2"-2"1"0,3 3 5 16,1-4-3-16,-1 0-11 0,4-1-12 0,3 0-6 15,3 0 0-15,2-4-14 0,0-1 1 0,-3 1-36 16,4-2-46-16,-2 0-82 0,-5 0-49 0,-2 0-159 16,0-3 71-16</inkml:trace>
  <inkml:trace contextRef="#ctx0" brushRef="#br0" timeOffset="-36401.843">21122 17331 40 0,'0'0'100'0,"-9"0"-24"0,9 0-6 0,0 0-7 0,-8 8-1 16,3-6-3-16,0 8 3 0,0-3 0 0,-3 4-5 15,1 4 4-15,-1 2 1 0,-2 7 1 16,3-7-14-16,0 12 7 0,-4-2 5 0,4 2-8 16,-1 2-7-16,2-2-1 0,1-3-7 0,3 2 4 15,0-2-14-15,4-2 2 0,-4-4 1 0,6-4-11 16,-1 1-2-16,1-5 2 0,3 5-4 0,-1-4 4 16,2-2-6-16,1-5 10 0,2 1-5 0,-3-2-5 0,7-1 5 15,-2-1 3-15,0-5-12 0,6 2 1 16,-1-7-3-16,-5 4 1 0,3-5 5 0,5-1-9 15,-5 0 5-15,1-4-3 0,-4 3 0 0,2-7 4 16,-3 3-6-16,-2 0 2 0,1-3-1 0,-2 0-2 16,0 2 1-16,-4-2-5 0,0 0 5 0,-4-3-1 15,-2 1 2-15,-2 0 2 0,1 0-3 0,-3 0-1 16,-3-5 2-16,1 6 3 0,-3 1-4 0,1-7-1 16,1 10-1-16,-1-1 1 0,-1 5 1 0,2 1 16 15,3 2-4-15,-4 2-2 0,0 0-6 0,1 3 3 16,-1 2-3-16,-2 0 0 0,1 4 2 0,-2 1-11 15,-2 5 6-15,5-4-6 0,-5 6-10 0,4-2-20 16,4 0-16-16,-1 3-16 0,-6-1-18 0,8-1-13 16,0-1-25-16,1-2-113 0,-2 6-248 0,1-6 110 15</inkml:trace>
  <inkml:trace contextRef="#ctx0" brushRef="#br0" timeOffset="-35306.173">21528 17517 26 0,'0'-4'123'16,"0"4"-9"-16,0 0-11 0,0 0-13 0,0 0-14 15,0 0-10-15,0-5-5 0,0 5-6 0,0 0-11 16,0 0 3-16,0 0-11 0,0 0 0 0,0 0-10 16,0 0 5-16,0 0 5 0,0 0-12 0,0 0 13 0,0 0-21 15,0 0 2-15,0 0-2 0,0 0-5 16,13 7 6-16,-13-7-9 0,0 0 7 0,0 0-3 16,5 0-5-16,-5 0-4 0,0 0 4 0,0 0 5 15,0 0-4-15,0 0 4 0,0 0-14 0,0 0 4 16,0 0-10-16,0 0-6 0,0 0-20 0,0 0-19 15,0 0-9-15,0 0-18 0,0 0-77 0,0 0-171 16,0 0 76-16</inkml:trace>
  <inkml:trace contextRef="#ctx0" brushRef="#br0" timeOffset="-34777.596">21776 17413 34 0,'0'0'96'0,"-4"-9"-2"0,4 4-6 0,0 5-10 16,-7-5-1-16,6 2-8 0,1 3 0 0,-6-4-11 15,1 2 8-15,1 1-12 0,-1-2-4 0,5 3-7 16,-14 3-4-16,9-2-11 0,-3 1 0 0,1 0 7 15,-2 0-10-15,2 1-3 0,1 1-5 0,0 1 5 0,-3-2-6 16,1 2-6-16,4 0 0 0,-2 2 0 16,2-3-1-16,0 2-1 0,-1 2 1 0,4 0-11 15,0-1 11-15,-1 0-1 0,5 2-11 0,-2 0-4 16,4 0 12-16,0 1 9 0,2-3-18 0,-1 1 3 16,5 1 1-16,-2-1 8 0,1 1-6 0,1-1-2 15,2 1 6-15,-2 3-5 0,1-4-4 0,-3 1 4 16,-2-2-3-16,3 0-1 0,-2-2 3 0,-3 1 5 15,2-2-10-15,-5 1 16 0,2 2-24 0,1-4-5 16,-5 2 7-16,0-5-3 0,-5 9-7 0,5-4-4 16,0-5 2-16,-9 7 5 0,5-2-4 0,-1 0-4 15,-3-2 6-15,1 0-2 0,-3 1 13 0,3-4-16 16,-3 3 5-16,1-2 3 0,-1-1 6 0,3 1 3 16,7-1 0-16,-16-3 13 0,9 1 1 0,7 2-6 15,-9-4 10-15,5-1-9 0,2-1 3 0,1 0-3 16,4-3-5-16,-1-2 2 0,4 1 4 0,-1 0 2 15,5-7-10-15,3 5 13 0,2-2-2 0,1-1 0 16,2-2-12-16,1-2-16 0,3 0-9 16,-8 6-17-16,4 1-21 0,-4 0-52 0,1 2-132 15,-2-2 58-15</inkml:trace>
  <inkml:trace contextRef="#ctx0" brushRef="#br0" timeOffset="-34245.647">22043 17355 53 0,'-2'-4'98'0,"2"4"-8"15,-8-3-11-15,8 3-2 0,-5-1-2 0,5 1-4 16,0 0-10-16,-14 1 3 0,14-1-11 0,-13 4 3 15,5 0-4-15,1 1-1 0,-3 1-6 0,0 0 1 16,2 2-7-16,1 0 0 0,-3-1-7 0,2 3 3 16,1-3-17-16,-2 3 8 0,6-4-2 0,-5 5 1 15,6-5-6-15,-2 2 1 0,3 0-8 0,-2 1 3 16,5-4-10-16,-2 0 2 0,2 0 3 0,2-1 2 16,0-1-7-16,-4-3-14 0,11 4 6 0,-2-3 2 15,-9-1 3-15,14-3 0 0,-4 3-2 0,2-5-2 16,-3 3-1-16,1-5-4 0,-1 4 5 15,0-3 0-15,1 0-2 0,-2 1 1 0,1-4-4 0,-4 3 7 16,5 0-2-16,-6 0 0 0,2-3-5 0,-3 7 4 16,2-6 11-16,-2 5-8 0,-1-1-4 0,1 2 9 15,-3 2-8-15,4-8 0 0,-4 8 8 0,3-3-7 16,-3 3 2-16,0 0 4 0,0 0-2 16,0 0 2-16,0 0-6 0,1 20 5 0,-2-8-13 15,0 1 7-15,-1 4 10 0,3-2 3 0,-4 5 3 16,1-4 3-16,1 3-4 0,1-1-4 0,-3 0-2 15,0 1 4-15,1 1 1 0,1-3 1 0,-2 0-10 16,3-1 0-16,0-1 1 0,-1-5-1 0,1 0-3 16,-3 2 7-16,2-3-2 0,-3-2-3 0,4 1-8 15,0-2-7-15,0 2-12 0,0-8-17 0,-1 7-18 16,1-7-29-16,-3 5-17 0,3-2-67 0,0-3-188 16,0 0 84-16</inkml:trace>
  <inkml:trace contextRef="#ctx0" brushRef="#br0" timeOffset="-34015.073">22301 17570 126 0,'6'0'130'0,"2"-4"-12"0,0 3-11 16,2-3-11-16,-1 4-12 0,5 0-9 16,-5-3-23-16,1 1-23 0,-2 2-30 0,1 0-32 15,-4 0-32-15,-1-3-55 0,-4 3-130 0,0 0 58 16</inkml:trace>
  <inkml:trace contextRef="#ctx0" brushRef="#br0" timeOffset="-33845.594">22217 17730 41 0,'6'3'133'15,"-2"1"-15"-15,1-1 3 0,3-2-11 0,1-1-11 16,4 1-7-16,0-1-10 0,4-2-15 0,0-5 8 16,4 3-30-16,-1 0-32 0,-1-2-33 0,0-2-51 15,0 1-81-15,2 1-162 0,-3-1 71 0</inkml:trace>
  <inkml:trace contextRef="#ctx0" brushRef="#br0" timeOffset="-32868.011">22875 17382 23 0,'0'-5'106'0,"0"0"-14"0,3-2-4 16,-3-1-11-16,0-1-4 0,0 1-11 16,-3 1-9-16,6 3 12 0,-6-3-4 0,3 7 7 15,-5-9 5-15,2 5-8 0,1-1-15 0,-1 2 5 16,3 3-12-16,-10-4 1 0,10 4-7 0,-17 2-3 15,7 0-3-15,1 1 0 0,-2 1-8 0,-1 2 13 16,3-1-9-16,-1 5-2 0,0-5-7 0,4 4 6 16,0-1-3-16,1 2-5 0,1 1-6 0,1-1 6 15,1 2-6-15,2 0-3 0,3 2 5 0,-1-1 2 16,4 3 1-16,3-2-9 0,0 2 9 0,5 0-8 16,-2-1 2-16,2-3 0 0,1 1 5 0,-2-3-14 15,4 3 0-15,-3 2-6 0,-2-8-5 0,2 7-17 16,-7-6-8-16,0 1-7 0,-3-3-13 0,2 3 5 15,-3-5-5-15,-3 2-6 0,3 0 3 0,-6 0-6 16,0-2 2-16,1 1 8 0,-5-1 3 0,-3 0-2 16,1 3 6-16,-4-5 13 0,4 3-2 0,-4-4 12 15,3-1-1-15,-3 2 10 0,-1-3 1 0,5 0-7 16,-3-2 17-16,0-1-3 0,3-2 2 0,2 2 20 16,-2-2-16-16,3-3 3 0,1 3-3 15,4-2 6-15,0 2-3 0,3-3 5 0,2 3-9 0,1-5 2 16,6-1 4-16,1-3-2 0,6-2 4 15,0 3-2-15,5-3 0 0,1 0-3 0,2-1 8 16,5 0-6-16,-2 0-1 0,-1-1-5 0,3 2 0 16,-2 1 1-16,-1-1-2 0,-2 0 10 0,-3 2 0 15,-6 5-10-15,-2-1 3 0,-5 3 2 0,0-2 9 16,-2 5-10-16,0-2 2 0,-3 2-2 0,-1 2 10 16,0-1 4-16,0 2 7 0,-4 2 3 0,3-5-10 15,-3 5 10-15,0 0-6 0,6-3 3 0,-6 3-9 16,0 0 4-16,0 0-1 0,0 0 8 0,0 0 2 15,-17 15 16-15,13-8-11 0,-3 1 5 0,-1-1 2 16,-3 5 1-16,5 0 5 0,-3 1-2 0,1-2-8 16,1-1 11-16,0 7-16 0,-1-5-6 0,3 2 9 15,1-6-6-15,-2 4-3 0,5-3-13 0,1-2 12 16,0 3-3-16,-4081-5-4 0,8163 2 9 0,-4082-4-13 16,5 2 0-16,-1-1 1 0,0-1-1 0,2-1 1 15,-2-2 0-15,3 2-6 0,-7-2 5 0,13-4-3 16,-6-1 0-16,-1 1 2 0,3-1-7 0,-3-3 8 15,2 1-9-15,-1 0 7 0,1-1-4 0,-2 0-3 16,-3 2 6-16,1-4-4 0,0 4 3 0,0-5-4 16,-3 6-6-16,3-2 4 0,-2 2 6 0,0 1-1 15,0 1 4-15,-2-2 0 0,0 5-13 0,0 0-2 16,0 0 1-16,0 0 10 0,0 0 0 0,-4 15-12 16,2-6 3-16,-2-1 8 0,1 4 0 0,-1 5 1 15,2-5 1-15,0 5-1 0,-2 0-2 0,1 3 1 16,-1-3-4-16,2 1 2 0,-3 2 1 0,4-6 3 15,-2 6 2-15,1 1-1 0,0-6-1 16,1 2-8-16,0-2 8 0,-1-4-3 0,2 1 6 0,-1-1-6 16,0 0-9-16,-1-1 12 0,2-3-3 0,0-2 1 15,0 2-3-15,0-2-9 0,2-1-36 16,-2-4-10-16,-3 8-29 0,4-6-26 0,-1-2-109 16,0 0-235-16,0 0 104 0</inkml:trace>
  <inkml:trace contextRef="#ctx0" brushRef="#br0" timeOffset="-32526.077">23389 17508 59 0,'-3'4'144'0,"2"-1"-11"0,-2 1-10 0,2 1-16 15,0 0-12-15,-2-2-7 0,3 2-12 0,-1-1-3 16,1 0-9-16,-2 0-2 0,2-4-20 0,2 7-9 16,-1-5-8-16,2 1 2 0,-3-3-10 0,2 2 5 15,-2-2-11-15,4 3-4 0,-4-3 9 16,0 0-12-16,0 0 10 0,11-4-9 0,-11 4 1 0,3-6 2 16,0 3 4-16,-3-1-2 0,0-1-4 0,0 5-3 15,-2-8-5-15,0 6 10 0,-2-2-11 0,0 1 7 16,-1-1-9-16,-1 3 8 0,-3-2 2 0,3 3-4 15,-2-1-3-15,-5 2 5 0,4 0-7 0,9-1-16 16,-18 3-5-16,7 1-20 0,-1-4-8 16,7 2-18-16,-4 1-3 0,4-1-95 0,1-1-183 15,4-1 81-15</inkml:trace>
  <inkml:trace contextRef="#ctx0" brushRef="#br0" timeOffset="-32217.631">23683 17091 25 0,'0'0'94'0,"0"0"-10"0,0 0-8 15,0 0 0-15,-10 24 0 0,6-14 7 0,-3 16-8 16,-2 2 7-16,-2 3-3 0,2 3-4 0,-8 16 3 15,1-5-4-15,-2 3-6 0,-3-6-4 0,2 5-7 16,-1-4 0-16,-1 1 1 0,-2 2-7 0,2 0-1 16,4-14-20-16,-2 1 8 0,-3 9-6 0,4-13 0 15,4 2-7-15,-1-4-4 0,-2 2-6 16,7 0-4-16,-7-5-19 0,8 3-13 0,4-9-15 0,0 0-3 16,1-6-30-16,-1-2-22 0,4-1-9 0,-3-3-6 15,4 0-80-15,1-3-202 0,-1-3 89 16</inkml:trace>
  <inkml:trace contextRef="#ctx0" brushRef="#br0" timeOffset="-31941.889">23572 17745 4 0,'-2'11'157'16,"4"-4"-12"-16,-2 1-24 0,0 0-5 0,2-1-15 15,2-1-8-15,0-1-12 0,2-1-7 0,-6-4-12 16,10 7 1-16,-5-6-16 0,-5-1-5 0,13 0-5 16,-13 0-4-16,19-7-7 0,-10 3-4 0,0-2-5 15,-4 0 11-15,3 0-14 0,1-3 8 0,-3 0-4 16,-2-1-2-16,0 2-4 0,-3-6 2 0,-1 7 2 16,0-5 5-16,-1 4 4 0,-7-1-5 0,2 4 3 15,-2-2-6-15,-1 2-4 0,-5 2 2 16,2 2-13-16,-8 1-17 0,5 1-30 0,-4 2-47 15,-3 0-136-15,4 1-246 0,-2-3 108 0</inkml:trace>
</inkml:ink>
</file>

<file path=ppt/ink/ink2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1-10-19T05:37:00.634"/>
    </inkml:context>
    <inkml:brush xml:id="br0">
      <inkml:brushProperty name="width" value="0.05292" units="cm"/>
      <inkml:brushProperty name="height" value="0.05292" units="cm"/>
      <inkml:brushProperty name="color" value="#FF0000"/>
    </inkml:brush>
  </inkml:definitions>
  <inkml:trace contextRef="#ctx0" brushRef="#br0">2028 13338 36 0,'0'5'90'0,"0"-5"-14"0,0 0 0 16,0 3-6-16,0-3-15 0,0 0 12 0,0 4-4 15,0-4-3-15,-2 5 0 0,2-5-9 0,2 3-7 16,-2-3 9-16,0 0-7 0,0 0 2 0,0 0-3 0,0 0-9 15,0 0 3-15,0 0-3 0,0 0 0 0,-4080 0 0 16,8160 0 4-16,-4080 0-8 0,0 0 3 0,0 0 1 16,0 0 5-16,0 0-5 0,0 0-7 15,0 0 2-15,0 0 1 0,0 0-7 0,0 0-4 0,0 0 3 16,0 0-4-16,3-14 6 0,2 4-14 0,-2 0 2 16,2-5-1-16,-1-1-1 0,2-2-3 15,2-2-1-15,-2 2 0 0,6-8-1 0,-2-3-3 16,-1 4 4-16,0-2 3 0,1-2-4 0,0 3-1 0,-5 6 8 15,1-3-9-15,1 0 0 0,-2 7-2 0,-3-1 3 16,0 2 0-16,2 4 1 0,-4 0-7 0,0-1 7 16,2 6-3-16,-2-2 0 0,-2 3-5 0,2-3 10 15,0 4 0-15,-4 1 2 0,2-2 1 0,-1 3-6 16,3 2 4-16,-5-3 2 0,5 3 1 0,0 0-9 16,-14 6 1-16,8-2 1 0,-2 3-3 0,1-2 0 15,-2 3 2-15,1 1-2 0,0 2 0 0,0-2 0 16,-1 0-7-16,3 1-1 0,-2 0-1 0,2-1 5 15,3-1-1-15,-3 1-5 0,3-4-1 0,3 2 0 16,-2-2 0-16,-1 0-5 0,6-1-4 0,-6-1 3 16,8 2 2-16,-2-2-5 0,-3 1 3 0,6-1 1 15,-3-1 0-15,3-1-1 0,1-1 7 0,0 2-3 16,1-4-2-16,-3 4 8 0,2-2-8 0,2 0 9 16,-2-2-4-16,2 1 10 0,-1 1-9 0,3 0 11 15,1 0-7-15,-5 0-2 0,5 0-1 0,-2 1-2 16,-1 1 5-16,2 1-4 0,-3-1 7 0,0 2 1 15,2-1-1-15,-1 5 5 0,-3-2-10 0,2 1 5 16,1 1-3-16,-4 1 7 0,3 1-7 0,-7 0 0 16,3 1 2-16,-4-1 1 0,4 1-6 0,-3 0-1 15,4 1 2-15,-5-1 5 0,0 0-1 0,0 1-1 0,0-1 5 16,0-2 1-16,-2 3-12 0,2-2 11 16,0 2-2-16,-3-3 1 0,3 1-3 0,0 1-7 15,0-3 6-15,0 4-2 0,3-5-5 0,-1 0-1 16,1-1 6-16,-1 1 0 0,1 0 3 0,1-4 1 0,-1 1 2 15,0 1-3-15,3-2 6 0,1 1-9 0,0-3 6 16,2 1-3-16,2-4 8 0,-1 1-16 0,0-1 19 16,-1 0 0-16,2-1-2 0,0-1 1 15,-4 1-6-15,6-1 5 0,-9 0-4 0,2 0 6 0,2 0-4 16,-4 1 3-16,2 2-1 0,-2-1 0 0,1 0-8 16,-5 2 11-16,5-3-9 0,-5 3 0 15,4-2 2-15,-4 2 4 0,0 0-7 0,5-2 0 16,-5 2-6-16,0 0-23 0,0 0-46 0,0 0-44 0,0 0-132 15,0 0-270-15,-6 12 120 0</inkml:trace>
  <inkml:trace contextRef="#ctx0" brushRef="#br0" timeOffset="2662.029">2748 13194 90 0,'0'0'86'0,"0"0"-8"16,0 0-2-16,0 0-14 0,0 0-1 0,0 0 1 16,0 0-3-16,0 0 3 0,0 0-6 0,0 0 3 15,13-4 0-15,-8 3 1 0,-1-2-3 0,-4 3-5 0,9-3-6 16,-4 1 4-16,1 0-3 0,2-1-7 0,-1 3-1 16,4-3-7-16,1 2 1 0,1-5 3 15,1 4-10-15,2-3 1 0,0 1-6 0,2-1-1 16,3 0 0-16,-6-1-3 0,5-3 0 0,-1 6-9 0,0-6 6 15,-2 4-1-15,-1 2-18 0,-1-1-18 0,-1-1-13 16,-4 3-31-16,-1-1-21 0,0 1-30 16,-4 2-74-16,0-1-207 0,-5 1 92 0</inkml:trace>
  <inkml:trace contextRef="#ctx0" brushRef="#br0" timeOffset="2900.392">2905 13336 80 0,'0'0'105'0,"0"0"-1"0,0 0-6 16,0 0-18-16,0 0-9 0,0 0-7 0,0 0 0 16,0 0-4-16,0 0 7 0,0 0-17 0,0 0-2 15,17 0 2-15,-12-4-4 0,0 1-3 0,4 2-4 16,1-4-4-16,0-2 3 0,1 3-13 0,1-3 1 15,1 0-5-15,1-1-15 0,2-2-24 0,0 2-36 16,0-3-26-16,-4 4-98 0,1-2-194 0,1-2 86 16</inkml:trace>
  <inkml:trace contextRef="#ctx0" brushRef="#br0" timeOffset="4631.673">4315 12801 28 0,'0'0'73'0,"0"0"-6"0,0 0-5 0,0 0-2 16,0 0-8-16,-2-5 3 0,2 5 2 0,0 0-25 15,0 0 16-15,0 0-4 0,0 0 0 0,0 0 15 16,0 0-17-16,0 0 3 0,0 0-2 0,0 0-10 16,0 0-14-16,-6-4 10 0,6 4-6 0,0 0-6 15,0 0-9-15,0 0 9 0,0 0-9 0,0 0-1 16,0 0 9-16,0 0-9 0,0 0 8 0,8 17-9 16,-7-12 0-16,0 2-6 0,2 2 5 0,-2 3-3 15,2-1 5-15,-2 2-2 0,0 2-3 0,0 2 6 16,-1-4-4-16,2 2-5 0,-1 0 8 0,-1 2 0 15,0 1-7-15,0 1 10 0,0-5-5 0,-1 5 4 16,2-6-12-16,-2 1 6 0,1-2-1 0,0 1-7 16,0-1 4-16,-2-3 5 0,2 1-5 0,0 0 2 15,-1-4 4-15,0-1-2 0,1 2 4 0,-1-2-6 16,-1-2 3-16,1 2 11 0,0-1-5 0,1-4 4 16,0 5 2-16,0-5 4 0,-2 3 11 0,2-3-11 15,0 0 2-15,0 0-10 0,0 0-2 0,0 0 8 0,-8-10-6 16,5 3-7-16,0 0 10 0,2-3-4 15,0-2-2-15,0-2-11 0,-3 2 15 0,1-8-11 16,1 2-1-16,-1-2 1 0,1 2 3 0,0-1-1 0,1 0 2 16,-3 2 3-16,4-1-8 0,-1 2-2 0,-1 5 6 15,1 0-15-15,1-1 19 0,-1 1-12 16,2 3 3-16,-2-2 5 0,1 3-1 0,1 0-1 0,-1 2 5 16,0-1-6-16,3 2 4 0,-2-1-10 15,2 2 1-15,-1-1 10 0,2 2-5 0,-4 2-4 0,8-6 10 16,-3 6-8-16,-5 0 1 0,13 3-4 0,-4 0 0 15,1 2 9-15,1 1-14 0,3 2 7 16,4 2-3-16,-5 2 9 0,5 2 0 0,-3-3-5 16,7 7 4-16,-3-1-1 0,3 2 8 0,-6-6-10 0,0-2-3 15,2 2 5-15,3 2-14 0,-4-3 11 16,0-2 1-16,-2 1-3 0,0-1 0 0,2 0 1 0,-3-1-1 16,-2-3 2-16,-2-2 3 0,1 1-16 0,-2 0 19 15,-2-2-5-15,1-2 6 0,-1 3-8 0,-2-3-2 16,0-1 14-16,0 3 1 0,-5-3 7 0,0 0-10 15,10-5 5-15,-7 1-3 0,1-2 7 0,-4-1-6 16,0-3 4-16,0 1-8 0,0-1 6 0,-3-2 0 16,2-5-4-16,-2 3-5 0,1-3 12 0,-2-1-7 15,-1-1 2-15,-1 0-5 0,-1-1-1 0,1 2-3 16,-4 0 8-16,3 1-4 0,1 0-2 0,-3 1 3 16,4 2-5-16,-1 3 0 0,2-1 3 0,-3 5-1 15,3-3-9-15,-1 5 8 0,4 0 1 0,-3 1-19 16,-1-1-31-16,5 2-24 0,0 3-8 0,4-5-25 15,-4 5-30-15,6-3-80 0,-3 1-230 0,2 0 101 16</inkml:trace>
  <inkml:trace contextRef="#ctx0" brushRef="#br0" timeOffset="5206.454">4902 12908 15 0,'-2'-3'130'0,"2"3"-14"0,-5-2-11 0,2-1-4 0,3 3-12 16,-6-2-15-16,6 2 1 0,0 0-11 15,0 0-5-15,0 0-9 0,0 0 0 0,0 0-10 16,0 0 4-16,0 14-2 0,0-4-2 0,4 1-3 0,-2 0 0 16,-2 6-14-16,4-1 13 0,-1 0-6 0,0 0-8 15,3-2 1-15,-3 2 1 0,3-1 0 0,-3-3-4 16,5-2-4-16,-2 3 2 0,1-3-7 0,-2-4-2 15,2 2 2-15,0 0-2 0,-2-2-3 0,0-3 10 16,0 4-10-16,2-5 5 0,-1-1 0 0,2-2 1 16,-2 1-6-16,4-6 1 0,-2 1 0 0,-2 2 0 15,2-6-9-15,2 2 5 0,-5-3 6 16,3 0-7-16,-3 0 4 0,2-1 0 0,-1 1-14 0,-1 0 14 16,0 1-2-16,-1 1 3 0,-4 3-7 0,4-2 15 15,-3 2-17-15,3 0 3 0,-4 3-5 0,2-1 2 16,-2 3 2-16,0 0-2 0,0 0 1 0,0 0 4 15,16 10-6-15,-12 0 6 0,1 0 1 0,0 2-3 16,1-3-6-16,1 8-9 0,0-2 15 0,1-1-5 16,1 1-2-16,0-1-9 0,0 3-13 0,0-7-12 15,1 4-12-15,-2-6-4 0,0 0-12 0,1-1-5 16,-1-1-9-16,0-3-2 0,-3-1-9 0,4-2-67 16,-4 0-174-16,0-4 77 0</inkml:trace>
  <inkml:trace contextRef="#ctx0" brushRef="#br0" timeOffset="7307.531">5320 12971 81 0,'-1'-6'127'15,"1"6"-20"-15,0 0-6 0,0 0-5 0,0 0-6 16,0 0-12-16,5 13-2 0,-2-3-10 0,1 2 3 16,-2 2-10-16,2-2-5 0,-1 1-3 0,3 3-10 0,-5 0 4 15,3-3-10-15,0 2-1 0,-3 0-17 16,2-2 9-16,-1-2 2 0,1-2-13 0,-2-1-5 15,0-2 14-15,1-1-16 0,-1 1 2 0,0-2 6 16,-1-1-4-16,0 1 5 0,0-4 1 0,1 4 2 16,-1-4-6-16,0 0 2 0,0 0 0 0,8-13 4 15,-3 4-10-15,-1 0 5 0,-1-3-7 0,2-2-4 16,0-2-1-16,1-1 10 0,-1 7-7 0,-1-6-3 16,0 6 3-16,0 0-2 0,-3 5-14 0,3-2 10 15,-2 1 5-15,1 2-3 0,3 1 2 0,-2 3-3 16,-4 0 2-16,0 0 0 0,11 3-1 0,-5 1 1 15,0 4-5-15,-2-3-2 0,1 4 6 0,0 1 2 16,0-3-4-16,-1 3 1 0,4-5 3 0,-6 2-11 16,2 3 9-16,0-4 3 0,0 0-2 0,-4-1 0 0,5-1-6 15,-1-1 0-15,-1-1 2 0,-2 1 8 0,-1-3-5 16,2 4 2-16,-2-4-4 0,0 0-2 0,9-7 4 16,-6 4-3-16,-2-1-1 0,3-3 2 15,1-1-1-15,-2-1-2 0,3-3-6 0,-2 4-7 0,0-1 8 16,1 0 3-16,-4 1-4 0,4 1 4 0,-2 4-7 15,-1-3 5-15,1 5-2 0,1-2 3 0,-4 3 0 16,0 0 5-16,7 10-1 0,-5-5-6 0,1 5 15 16,1 0-5-16,0 2 0 0,-1 0 1 0,1 1 1 15,2 3-2-15,-4-5-2 0,5 4-2 0,-2-3 1 16,1-2 3-16,1 0 4 0,2 0-12 0,-3-3 4 16,2 0-2-16,3-5 5 0,-6 4-3 0,3-4-4 15,1-2-3-15,-1 0 0 0,-1-2-4 0,1-4 13 16,5 2-17-16,-2-3-3 0,2-4-8 0,0-1 2 15,-4 3-2-15,0-6-14 0,-2 0 7 0,1-1 8 16,-2 1-1-16,0-3 6 0,-1 2 2 0,-3 0-5 16,-2 3 9-16,0 1 6 0,-2 0 9 0,2 2 1 15,-3 3 32-15,1 2 16 0,2-3 6 0,-3 4-5 16,0 1-5-16,-1 2-8 0,4 1 1 0,-7 4-1 16,2 3-2-16,-3-1-1 0,3 1 1 0,0 4-2 15,1-2-7-15,0 4 2 0,-1 3 0 0,0 0-7 16,4-1-4-16,0 1-1 0,1-3-2 0,1-4-4 15,0 3-1-15,2 1 2 0,-1-4 2 0,1 1-9 16,3-1-2-16,0-1-5 0,1-5-1 0,4 2-1 16,-2-1-3-16,-1-2 2 0,5-4 3 0,-3 0-5 15,3-5-5-15,3 1 3 0,-2-5-10 0,3 0 5 16,-3 0-7-16,0-2-2 0,-2-4 1 0,4 1 5 16,-4 1-6-16,-1-2 9 0,-1 0-6 0,-1 0 4 15,-2 0-3-15,-1 0 4 0,0 0 7 0,-2 9-8 16,-2-3 13-16,0 1-4 0,-2 3 17 0,-1-3 9 15,2 6 2-15,-1-1 7 0,-1 2-1 0,-2-1-6 16,3 4-1-16,-6-2-4 0,6 2 7 0,0 0-8 16,-14 4-13-16,10-2 12 0,-2 1-5 0,4 1 3 15,-3 0-8-15,0 2 1 0,3-3 8 0,-1 4-5 0,-2-2-5 16,5 1-6-16,-4 0 3 0,4-1-4 16,3 1-1-16,-3 1-4 0,1-1-2 0,3 1 11 15,0-2-5-15,0 0-10 0,2-1 13 0,-2-1-8 16,3 0-1-16,0 2 2 0,2-1 10 0,0-1-8 0,-2 1 0 15,3 0 6-15,-3 2-4 0,2-3 3 0,-1 4 1 16,-1-2-4-16,2 2 0 0,-2 0 4 0,0 0-1 16,-1-2 3-16,2 4-5 0,-5-1 10 15,2 0-8-15,0-1-2 0,-1 0 5 0,2 0 4 0,-5 2-2 16,2-1-3-16,2-3 0 0,-5 0-2 0,4 0 9 16,-3-2-7-16,3 4-5 0,-4-3 5 0,4-1 2 15,-4 1 1-15,4 0-1 0,-3-1-9 16,3 0 8-16,1-2 0 0,-1 1 6 0,1 0-3 0,-5-2 7 15,9-2-7-15,1-1 2 0,-1 0 0 0,1-4-5 16,6 0 3-16,-4-4-4 0,4-2-6 0,-2 0 3 16,-2-1-10-16,1-1 5 0,-1-3-8 0,1 4-4 15,-3-2 2-15,1-2 5 0,-3 3-4 0,-2 0 5 16,1-2 5-16,-3 4 4 0,-3 1 0 0,-1 0 15 16,0 2 11-16,0 2 1 0,0 0 22 0,0 3 15 15,-1 1 5-15,-2 0-1 0,-1 0 1 0,4 4-4 16,-10 1-2-16,2 3-3 0,0 3-2 0,-3 3 0 15,3 0-4-15,-2 2-13 0,0 7 5 0,1-2-6 16,0-2-1-16,2 2-5 0,1 0-3 0,1-2-2 16,1 0-6-16,3-4-8 0,0 2-5 0,2-3-14 15,-1-2-5-15,1 0-12 0,1-4-8 0,0 1 1 16,3-2 0-16,1-1 4 0,-6-2-10 0,13-2-2 16,-5-6-3-16,0 4-5 0,0-4 7 0,0 1-5 15,1 0 6-15,-2-3 7 0,2 3 3 0,-2-4 3 16,1 5 8-16,-3-1 3 0,2 4-2 0,-5-2 6 15,3 3-5-15,2 0 10 0,-7 2-5 0,9 2-3 16,-5 0 12-16,1 1-6 0,2 2 13 0,-3 2-2 16,2-1-2-16,2 2-2 0,-1 0 1 0,3 0 0 15,-3 1 2-15,2-5-6 0,2 1 6 0,-5-1-4 16,0-1-2-16,2-2-2 0,3-1-4 0,-1-3 13 16,-4 1-15-16,4-6-5 0,-1 0 4 0,-1-3-5 15,-1 1-1-15,6-2 5 0,-5-2-3 0,1-3 2 16,-3 2 6-16,1-2-6 0,-1 0-1 0,-2-3 5 15,1-8-1-15,-1 4 9 0,-3-3-10 0,-1-2 6 0,4 0 2 16,-8 0 2-16,2-2 5 0,-6 0 2 0,8 2 24 16,-4 3-3-16,0 8 12 0,2 1 10 15,0 5 9-15,1 1 2 0,-3 5-5 0,4 1-8 16,-2 0-6-16,-1 3 0 0,3 2 10 0,0 0 1 0,0 24 1 16,0-5-1-16,3 8-3 0,-1 2-3 15,-2 0-5-15,5 2-2 0,-5-2-4 0,4 4 1 16,-1-3-6-16,-2 2-1 0,0-2-4 0,2 0-1 15,5-2-4-15,-6-7 0 0,3 3-4 0,0-7-4 0,2-1-13 16,-2-3-4-16,0-4-17 0,-2-2-4 0,4 2-18 16,-2-1-3-16,-1-5-10 0,0-1-15 0,2-2-11 15,-6 0-4-15,12-4-5 0,-10 0-6 16,2-1 2-16,-1-4-5 0,-1-4 0 0,-1 3 8 0,-1-3 9 16,2 1 13-16,-2 0 25 0,0 0 16 0,-2 2 14 15,0 1 24-15,1 2 11 0,-1 2 10 0,1-3 4 16,1 4 0-16,-1-1-2 0,-1 2-24 0,2 3 13 15,0-5-1-15,0 5-1 0,0 0 4 0,4-2-4 16,-4 2-5-16,9 0 3 0,-9 0-9 0,13 2 5 16,-7 0 7-16,2-1-1 0,-3 1-9 0,4 1 3 15,-4-3 1-15,3 1 0 0,-3-1-7 0,2 0 0 16,1 0 2-16,-8 0-4 0,12-1 0 0,-7 1 2 16,0-5 10-16,3 3-11 0,-6-1 7 0,6-2 3 15,-5 0-10-15,3 1-3 0,-3-1 1 0,-1 2 4 16,2-2 0-16,-4 0-3 0,1 1-6 0,-2 0-3 15,1 4 0-15,-9-6 0 0,5 3 4 0,-1 2 2 16,5 1 6-16,-14 2 3 0,5 1 13 0,-5 2 9 16,5-1-9-16,0 5 10 0,-3-1 2 0,1 0-1 15,2 1-1-15,-1 3-14 0,-3-3 3 0,3 1 6 16,3 0-5-16,0-3-2 0,2 2-11 0,1 1-3 16,1-7-6-16,1 4 3 0,4-2-11 0,2-3 1 15,-1 1 0-15,-3-3 0 0,12-3 3 0,-3-2-7 16,1-1 8-16,3 0 2 0,0-6 6 0,0-2-1 15,1 3-4-15,1-1 5 0,1-4 1 0,-2 5 1 16,-1-5 7-16,2 4-5 0,-1 2 0 0,-5 3 11 0,2 0-9 16,0 2 0-16,-1 0 7 0,1 1-2 0,0 4 3 15,0-1 9-15,2 2 0 0,-3 3-6 16,2 1-1-16,-1-2 10 0,-2 4-6 0,2-1-6 16,-1 2-4-16,0-3 0 0,-4 3-1 0,3 1 0 0,1-4 1 15,-2 2-5-15,-2-3 5 0,2 2-8 16,-3-2 4-16,2 2 0 0,-2-4 0 0,1 2-6 15,-2-1 5-15,1-1-1 0,0 1-1 0,0 1-3 16,-2-3-6-16,2 2-2 0,-5-3-17 0,5 4 6 0,0-3-11 16,-4 1-8-16,-1-2-9 0,4 2-17 0,-4-2-26 15,0 0-20-15,7-5-116 0,-7 5-243 0,-3-7 107 16</inkml:trace>
  <inkml:trace contextRef="#ctx0" brushRef="#br0" timeOffset="7561.594">6589 12782 174 0,'-5'-2'211'0,"0"-1"-18"0,5 3-15 16,-4-5-19-16,4 5-17 0,4-5-14 0,1 0-7 16,12-3-16-16,2-2-8 0,5-2-11 0,2-1-8 15,3 1-8-15,0-2-7 0,2-1-4 0,-3 3-9 16,2 0-8-16,-1 0-3 0,-1-1 4 0,-2 6-11 15,-7-5-4-15,-1 5 1 0,-8 2-2 0,4 0-6 16,-2 0-2-16,-3 0-3 0,-3 2 1 0,0 1-3 16,-2 0-13-16,1 0-14 0,-1 0-16 0,-4 2-37 15,4-2-36-15,-4 2-34 0,0 0-180 0,0 0-343 16,0 0 152-16</inkml:trace>
  <inkml:trace contextRef="#ctx0" brushRef="#br0" timeOffset="8379.688">3534 13846 109 0,'-3'-2'153'0,"3"2"1"0,-4-4-10 0,4 4-8 16,-3-3-10-16,3 3-5 0,-4-3-16 0,4 3-15 15,0 0-8-15,-4-5-10 0,4 5-9 0,0 0-6 16,0-4-3-16,0 4-9 0,0 0 1 0,4-4-10 16,-4 4-1-16,7-3 1 0,0 1-5 0,2-1 0 15,2 0-8-15,1 0 0 0,2-2 3 0,8 1-7 16,-1 0 0-16,10-1-3 0,0 0-1 0,3-2 1 15,2 2-3-15,18-3 0 0,-3-1-4 0,7 0 2 16,-1-3 2-16,12 4-4 0,20-6 7 0,-25 6-4 16,34-7 11-16,-3 4 0 0,4 1 1 0,-4 2-8 15,7-3 4-15,1 2 1 0,7-5 0 0,-3 2 2 16,7-2-5-16,7 1 3 0,-1-2-3 0,-4 5 4 16,9-2-4-16,2-4 7 0,2 3 0 0,5-3 0 0,-2-3 0 15,2 4 2-15,-1-4 0 0,0 4 1 16,1-1 6-16,-2-4-3 0,1 6 3 0,-3-5-2 0,-1 2-2 15,-5 5-2-15,-3-1 0 0,-3-4-2 16,2 5-1-16,-6 3-2 0,-8-1-3 0,-5-2-3 0,-7 4 2 16,-2 4-2-16,-28 0-9 0,1-3 7 0,-4 3-2 15,-3-1-3-15,-4 4-1 0,-2 0 0 0,-14-1 0 16,-2 1-3-16,-4 1 0 0,-4-2-1 0,-8 2 0 16,-6-2 0-16,-4 2-2 0,4 0-2 0,-8 0 2 15,2 0-9-15,-4 2-10 0,-4-2-27 0,0 0-26 16,0 0-45-16,0 0-43 0,0 0-45 0,0 0-181 15,0 0-414-15,-32-5 184 0</inkml:trace>
  <inkml:trace contextRef="#ctx0" brushRef="#br0" timeOffset="12700.7">1401 7727 47 0,'0'-9'184'0,"0"2"-1"0,0 2-7 0,-1 1-12 16,1-3-6-16,0 2-15 0,0 5-9 0,-5-4-6 15,10-1-10-15,-5 5-11 0,1-4-10 0,-1 4-13 16,0 0-6-16,-1-6-10 0,1 6-6 0,0 0-10 0,0 0-5 16,0 0-1-16,0 0 4 0,5 18 0 15,-1-5-4-15,0 5 3 0,-1 8-3 0,1 3-4 16,-2 2-5-16,-1-1-1 0,5 4-3 0,-4084-4-2 16,8163-1-5-16,-4085 2 0 0,3-2-1 0,0-7-4 15,-2-4-2-15,2-5-4 0,-3-2-1 0,3-1 1 16,-2-3 0-16,-1-2-5 0,0 2 0 0,1-3 1 15,-1 2 9-15,0-6-6 0,0 0-4 0,0 0-4 16,0 0 0-16,0-25-3 0,-1 14-3 0,2-8 3 0,0 0-4 16,2-8-3-16,-2 0-3 0,-1 1-4 0,3-4-4 15,-3 1-4-15,2 3 1 0,1-3 0 0,-2 11 5 16,0-2-1-16,1 2 1 0,-1 7 3 16,-1-1-3-16,1 3 4 0,0 2 0 0,1 3-1 0,-1 2-2 15,-1 2 5-15,0 0 4 0,8 6-2 0,-6 5 2 16,5-1 7-16,0 8-3 0,1 2 0 0,0 4 4 15,0 0-1-15,0 1-5 0,0 1 2 16,0-2 1-16,0 0 1 0,0-5-7 0,-4-1 7 0,5-1 1 16,-3-3-1-16,2-2-4 0,-3 1-14 0,-1-4-23 15,1 0-30-15,-2-3-15 0,3-2-29 0,-1-2-12 16,-1-2-33-16,-4 0-32 0,12-4-110 16,-10-1-323-16,6 0 143 0</inkml:trace>
  <inkml:trace contextRef="#ctx0" brushRef="#br0" timeOffset="12866.304">1723 7817 35 0,'0'0'122'0,"4"-3"1"0,-4 3-8 16,0 0 2-16,10-1-14 0,-10 1-7 0,9-1-11 16,-1-1-9-16,2-1-4 0,-1-1-7 0,0 1-3 15,5-1-24-15,-4 1-30 0,3-1-22 0,1-2-35 16,-2 4-37-16,-1-1-76 0,-5 0-175 0,1 3 78 15</inkml:trace>
  <inkml:trace contextRef="#ctx0" brushRef="#br0" timeOffset="13061.254">1827 7919 166 0,'0'4'178'0,"0"-4"-13"0,0 5-6 0,0-5-3 0,1 5-11 16,3-3-11-16,-4-2-1 0,9 3-9 15,-4-3-13-15,4 0-10 0,1-2-7 0,2 1-8 16,-1-2-6-16,8-4-14 0,0 1-8 0,2-2-13 0,3-4-26 16,-5 5-20-16,8-6-36 0,-3 2-25 0,3-4-26 15,-2 2-39-15,-6 2-16 0,-3-3-118 0,-2 1-282 16,2 1 125-16</inkml:trace>
  <inkml:trace contextRef="#ctx0" brushRef="#br0" timeOffset="13276.164">2256 7570 61 0,'0'-3'206'0,"0"3"-10"0,0-6-6 16,0 6-14-16,1-3-15 0,-1 3-16 0,0 0-13 0,0 0-12 15,0 0-4-15,0 0-5 0,4 17 1 0,-4-7-12 16,0 5-6-16,3 1-12 0,-2 1-3 0,3 0-9 16,0 1-5-16,-3 0-4 0,-1 2-8 0,3-1-5 15,-1 1-2-15,-2-1-6 0,0 0-7 0,4-1-7 16,-3 0-18-16,-1-1-20 0,3-5-32 0,-2 0-26 15,2-2-42-15,-2-2-24 0,1-1-17 0,0-3-27 16,-1-1-124-16,-1-3-330 0,2 2 146 0</inkml:trace>
  <inkml:trace contextRef="#ctx0" brushRef="#br0" timeOffset="13549.004">2413 7633 77 0,'2'10'206'0,"0"-1"-5"0,-4 2-13 0,2 0-10 16,2 5-19-16,-2 0-14 0,4-2-16 0,-3 2-15 16,3 0-8-16,0-4-8 0,2-1-12 0,-2-1-8 15,1 0-13-15,3-1-1 0,-2-2-11 0,3-1-12 16,0-2-2-16,0-1-13 0,2 0 1 0,1-6-16 16,-2 0-9-16,3-1 2 0,0 0-6 0,0-3 1 15,-3 0 1-15,2-4 6 0,-1 2-10 0,-3-1 8 16,-3-1-1-16,1 2 11 0,-6-4 2 0,0 2 10 15,0 1 2-15,-2 1 6 0,-2-3 1 0,-3 4 3 16,0-1 0-16,-6 2-5 0,1 1-7 0,-4 3-19 16,-6 2-29-16,-1 2-37 0,-4 1-63 0,-4 6-66 15,0-2-147-15,-4 6-362 0,3-3 160 0</inkml:trace>
  <inkml:trace contextRef="#ctx0" brushRef="#br0" timeOffset="14979.768">4778 13987 56 0,'1'-4'121'0,"-1"4"-4"0,0-8-13 16,-1 4-4-16,1-1-4 0,-1 1-23 0,1 0 14 15,0-2-8-15,-2 0-8 0,0 1-6 0,-2 0 2 16,3 3 6-16,-2-3-6 0,-1-2-3 0,0 3-4 16,-1 3-8-16,-1-2 4 0,1 1-6 0,5 2-10 15,-15 2-4-15,7 0 3 0,-2 0-9 0,-3 6-9 16,1 2 8-16,-3 2-3 0,3 2-1 0,-2 2-9 16,-2 6-2-16,1-4 1 0,6-1-2 0,0 0 0 15,-1-2 5-15,4 2-2 0,3-5 2 0,-1 0-4 16,4-1-1-16,0-2-4 0,0 0 2 0,2-2-7 15,0-1-3-15,-1-2 0 0,2 1-1 0,2-2-6 16,3-2 7-16,-2-1-1 0,-6 0-3 0,13-5 0 16,-6 1-2-16,2-3 3 0,2 1 1 0,0-2-7 15,-2 0 6-15,-1 0-3 0,1-4-1 0,0 3 2 16,-3-1-2-16,3 1 0 0,0 0 5 0,-3 0-4 16,0 2 3-16,-1 2-1 0,0 0 8 0,-1 0-8 15,0 1-1-15,-2 1 1 0,0 1-3 0,2-1 0 16,0 0 4-16,-4 3-6 0,5-1 6 0,-5 1 0 15,7 5-2-15,-5-1 5 0,3 0-2 0,-1 4 8 16,1 0-7-16,-4-1-6 0,5 3 6 0,-3 0-3 16,3-1 3-16,-1 1 0 0,-2 2 3 0,3-2-3 15,-4 0 10-15,3 1-10 0,-1-3 1 0,0 2-2 16,-3-4 2-16,2 1-3 0,-2-1-20 0,1 1-6 16,1-2-14-16,2 0-22 0,-3-1-16 0,0 0-9 15,2-1-20-15,-4 2-19 0,4-2-77 0,-4-1-221 16,0-2 98-16</inkml:trace>
  <inkml:trace contextRef="#ctx0" brushRef="#br0" timeOffset="15796.64">4762 14009 67 0,'0'0'108'0,"0"0"-2"0,0 0-6 0,-4-3-5 15,4 3-7-15,0 0-8 0,0 0-5 0,0 0 1 16,0 0-12-16,-5-2 2 0,5 2-3 16,0 0 2-16,0 0-6 0,-4-3-6 0,4 3-1 0,0 0-1 15,0 0-7-15,0 0-5 0,0 0 0 0,0 0 15 16,0 0-26-16,0 0-3 0,0 0 1 0,0 0-2 15,0 0-3-15,0 0-3 0,0 0-1 0,0 0-1 16,8 15 0-16,-6-6 0 0,2 1 1 0,-1 5-2 16,3 2 8-16,-1 1-9 0,-1 0 1 0,2 6-6 15,0-5 0-15,-1 1 0 0,-2-1 0 0,3 5 3 16,-4 2-4-16,3-7 10 0,-1 0-10 0,0-2-1 16,1 0-1-16,0-3 1 0,-1-2-3 0,-1 0 2 15,-1-1-4-15,2 1-2 0,0-4 4 16,-4 2 7-16,0-5-6 0,5 5 2 0,-5-6-5 0,5 2 0 15,-4 0-1-15,-1-3-1 0,0-3 3 0,3 7-5 16,-3-7-14-16,0 0-6 0,0 5-16 0,0-5-40 16,0 0-37-16,0 0-36 0,0 0-93 0,0 0-264 15,0 0 117-15</inkml:trace>
  <inkml:trace contextRef="#ctx0" brushRef="#br0" timeOffset="16173.725">5057 14042 112 0,'0'0'126'0,"0"0"-13"0,0 0 5 0,0 0-10 0,23 13-1 16,-14-9-10-16,5 4 8 0,0 4-7 0,-1-3-4 16,4 3-5-16,0-2-6 0,-1 2-10 15,8 3-4-15,-8-3-6 0,9 1-7 0,-6-1-4 0,-2-2-5 16,-1 1-4-16,2-1-1 0,-5 1-8 0,5-3-4 15,-4 2-2-15,-5-5-2 0,2 3-7 0,-2-3-16 16,0 0-21-16,-1-1-18 0,-2 2-15 16,-2-4-17-16,0-1-18 0,0 1-7 0,-4-2-19 15,5 1-117-15,-5-1-248 0,0 0 111 0</inkml:trace>
  <inkml:trace contextRef="#ctx0" brushRef="#br0" timeOffset="16399.052">5319 14001 59 0,'-9'0'191'0,"9"0"-19"0,-6 5-12 16,-1-2-14-16,6 2-13 0,-4 5-9 0,1 0-11 16,-1 3-11-16,1 4-6 0,0 0-10 15,1 7-5-15,-3 1-2 0,1-1-19 0,0 1-2 0,0-4-6 16,0-4-5-16,1 7-5 0,-4 5-16 0,3-4-27 15,-3 0-24-15,2-7-42 0,1 2-27 0,0 5-36 16,-1-6-122-16,-2-1-273 0,2-1 121 0</inkml:trace>
  <inkml:trace contextRef="#ctx0" brushRef="#br0" timeOffset="17134.148">5797 13825 69 0,'0'-7'127'0,"-1"1"-9"0,1 2-7 0,-3-3-7 15,3 0-12-15,0 3 0 0,-2-1-6 0,-1-1 4 16,0 3-7-16,1-1 0 0,-2 1-9 0,4 3-8 16,-9-2-6-16,4 2-7 0,5 0-5 0,-10 1-5 15,2 0-2-15,3 2-6 0,-5 4-2 0,1 0-5 16,1 0-5-16,-2 3-2 0,2-1-5 0,-1 1 0 15,0 5-1-15,2-5-4 0,2 1 3 0,2 2-4 16,0-1-6-16,2 1 1 0,1-3-3 0,4 5 5 0,-4-1-1 16,5-3 0-16,0 1-1 0,4 2-3 15,1-2 2-15,-2 0-4 0,4 3 6 0,3-5-11 16,-1 2 5-16,0 0-5 0,5-3-1 0,-3 1 14 16,3-2-12-16,-3 1-7 0,0-1-6 0,-3-1 1 0,-1-1 5 15,-2 0 2-15,2 1-11 0,-2-3 11 16,-1 0-4-16,-4 1-7 0,0-1 6 0,3-2-4 15,-4 1 10-15,-3-1 0 0,4-1 10 0,-5 3-7 16,0-4-6-16,0 0 11 0,-4 6 0 0,2-2-6 0,-5-2 8 16,1 1 10-16,1 2-9 0,-4-1 3 0,-3-1 1 15,1 1 5-15,-4 1 13 0,-2-1-8 0,4 0 6 16,-5 0 1-16,4-3 2 0,0 1-3 0,1 0-1 16,1 1-4-16,-1-3 2 0,4 0-6 15,-1 0 0-15,1 0 0 0,5 0-11 0,-4 0-9 0,8 0-17 16,-10 0-20-16,10 0-23 0,0 0-21 0,-5 0-24 15,5 0-24-15,0 0-85 0,0 0-238 0,9-12 105 16</inkml:trace>
  <inkml:trace contextRef="#ctx0" brushRef="#br0" timeOffset="17715.593">6014 13996 61 0,'0'0'57'0,"0"0"-3"16,0 0-8-16,0 0 3 0,0 0 2 0,0 0-8 15,0 0 3-15,18 1-2 0,-11 1-1 0,-2-1 0 16,2 0-11-16,0 2 6 0,-1-1-7 0,1 1-8 16,3 2-5-16,-4-1 3 0,1-1 5 0,0 5-7 15,1-3-3-15,-3 4 4 0,0-2-7 0,0-1-1 16,-5 5 7-16,4-1-9 0,-4-1-4 0,-4 1 0 16,4 2 3-16,-4-2-1 0,0-1 3 0,0 1 3 15,1-2-1-15,-5-2-6 0,4 1 10 0,0-1-9 16,1-2 4-16,0 1-7 0,0-2-3 0,2 0 2 15,1-3-6-15,-4 1-7 0,4-1 0 0,0 0-4 16,0 0 4-16,4-14-4 0,0 4-1 0,1 0-10 16,0-2 0-16,4-2 1 0,-3-3 3 0,4 0-1 15,-3 0 5-15,3 0-4 0,-2 2 6 0,-1-1-4 16,-1 4 6-16,-1 0 6 0,0 2 1 0,0 2 6 16,-2 2 8-16,-2-1 9 0,3 2 9 0,-3 1 7 15,-1 0 5-15,0 4-3 0,0 0-7 0,0 0-2 16,0 0 0-16,0 0 0 0,-6 15 2 0,3-6-1 15,2 1-3-15,-3 2-11 0,-1 0 14 0,5-1-3 16,0 0 1-16,0 3-10 0,0-2-1 0,4 0 4 16,-2 1-4-16,2-1-1 0,3-3-1 0,-2 4 3 15,1-4-11-15,3 1 3 0,0-3 4 0,0 0-18 16,2-1 3-16,0-4-8 0,0 1-14 0,3-4-20 16,0-2-18-16,0 1-46 0,-1-4-59 0,4-2-181 15,-2 2 80-15</inkml:trace>
  <inkml:trace contextRef="#ctx0" brushRef="#br0" timeOffset="18070.335">6662 13846 81 0,'0'0'135'15,"13"11"-6"-15,-4-5-9 0,0-1-8 0,2 5-8 0,2 1-5 16,6 1-18-16,-1 1 6 0,5 0-2 15,-8-1-7-15,12 2-12 0,-1 1-2 0,-6-6-9 16,2 3-8-16,-2-1 4 0,-1 0-8 0,-2-1-9 16,0-1-5-16,-2 1-17 0,-5 0-17 0,-1-5-22 15,0-1-15-15,-5 3-9 0,1-5-17 0,0 2-16 0,-2-2-11 16,-2 3-95-16,-1-5-207 0,0 0 92 0</inkml:trace>
  <inkml:trace contextRef="#ctx0" brushRef="#br0" timeOffset="18274.308">6917 13851 118 0,'-3'12'140'0,"-2"0"-17"0,2 3-4 0,-2 4-12 15,1-1-9-15,-2-1-9 0,2 2-12 0,0 1-1 16,-2-2-8-16,4 2-15 0,-1-1-2 15,-3 8-16-15,0-8-13 0,3 0-30 0,-2-2-24 16,2 1-31-16,0-1-28 0,-2-1-73 0,1-5-178 0,0 0 80 16</inkml:trace>
  <inkml:trace contextRef="#ctx0" brushRef="#br0" timeOffset="18796.558">7344 13653 152 0,'0'-4'152'0,"0"1"-8"0,0 3-13 15,-2-7-17-15,1 4-5 0,1 3-20 0,0 0-16 16,-8 0-4-16,8 0-10 0,-9 4-5 0,4 0-12 16,-3 1 2-16,1 4-4 0,-1-2-9 0,0 1 0 15,-2 1-8-15,4 0 5 0,-2 1-7 0,-1 1-2 16,0 6-4-16,4-3 4 0,-3-1-3 0,3-2-3 16,1 1-1-16,2 5-6 0,-2-5 1 0,9 0-3 15,-5 2 1-15,5 1-2 0,1-2-1 0,1-2-5 16,2 3-7-16,2-1 1 0,2-2-7 0,1-4-4 15,3 4-16-15,-1-2 9 0,0-1-22 0,-4-2 17 16,5 0-7-16,-2-1-9 0,-2 1 4 0,-2-2 10 16,1 0-2-16,-3 1 7 0,0-3 1 0,-4 1 1 15,3 0 17-15,-6-1 2 0,1 1 7 16,1 1-2-16,-3-2 20 0,2 3-8 0,-2 0 5 0,-5-2 6 16,0 1 4-16,0 0 1 0,-1 0-4 0,0 0 7 15,-1 1 5-15,-2-1 1 0,0 4-2 0,-3-4 7 16,2 2-4-16,-3 1-5 0,1-3 0 0,2 0 0 15,0 1 2-15,0 1-8 0,0-3-8 0,4 0-3 16,0 1-17-16,0-1-11 0,0-3-18 0,1 4-31 16,4-4-34-16,-6 2-30 0,6-2-69 0,0 0-214 15,0 0 94-15</inkml:trace>
  <inkml:trace contextRef="#ctx0" brushRef="#br0" timeOffset="19344.722">7610 13880 12 0,'0'0'156'0,"4"8"-12"0,-4-3-18 16,0-1-7-16,0 1-10 0,0 4-15 0,1-3-6 16,1 4-7-16,-2-1-8 0,2-1-8 0,1 3-4 15,-1-3-7-15,-2 2-11 0,4 0-7 0,-3-1-2 0,0 0-10 16,2-3 4-16,1 0 4 0,1-1-11 15,-4-2 3-15,6 2-12 0,-4-1 2 0,1-1-8 16,3-1-1-16,-5 0-8 0,-2-2 1 0,12-2-6 16,-6 1-7-16,1 0 8 0,-2-3 8 0,-1-1-2 15,1-1-4-15,-1 0 7 0,1-2-9 0,0 0-1 16,0-1-1-16,-3 0 3 0,1 1 7 0,0-4-1 16,-1 5 2-16,-1-1 12 0,1 1 3 0,-2 0 3 15,0 1 14-15,0 1 5 0,0 1 13 0,0 1 0 16,1-2 3-16,-1 5-8 0,-1-6-5 0,1 6-5 0,0 0 4 15,0 0-14-15,0 0 0 0,0 0-1 16,2 19-3-16,-2-7-4 0,1 1 0 0,2 5-5 16,-2 7 1-16,2 2 0 0,-1 2-3 0,0 2-2 15,2 0-4-15,-3 1 1 0,1 1 3 0,0 2-5 0,2 0 0 16,-2-3 3-16,1 0-4 0,-2-2 0 16,4 2-3-16,-1-7 4 0,-2 4-3 0,0-2 2 15,-2-8-3-15,1 2 1 0,0-4 1 0,0 2 2 0,-1-2-5 16,2-5-1-16,-1-1 1 0,-1-1-2 15,-1-2 3-15,1-2 1 0,0-3-2 0,0 2 0 0,0-1 3 16,0 1-3-16,0-1 3 0,0-4 0 0,0 5 0 16,0-5 0-16,-2 3-5 0,2-3 2 0,0 0 4 15,0 0 2-15,-6 0 0 0,6 0-6 16,0 0-1-16,0 0-7 0,-11-7-12 0,7 5-17 0,-1-1-18 16,-2-1-41-16,0 0-30 0,-5-1-31 0,-2 1-119 15,0 1-299-15,-4-6 132 0</inkml:trace>
  <inkml:trace contextRef="#ctx0" brushRef="#br0" timeOffset="20080.475">9114 12792 132 0,'0'0'151'15,"0"0"-12"-15,0 0-22 0,0 0 6 0,0 0-19 16,0 0-3-16,0 0-14 0,0 0 0 0,0 0-8 16,0 0-6-16,0 0-5 0,0 0-1 0,0 0-10 15,0 0 8-15,0 0 11 0,0 0-9 0,0 0-4 16,0 0 5-16,18-1 2 0,-10-1 0 0,3 2-11 15,-2-2-2-15,5-2-2 0,-2 0-9 0,8 0-1 16,-2 1-3-16,1-4-5 0,-1 1-6 0,1 2-1 16,-5 0-5-16,3-1-3 0,1 2-3 0,-7 1-17 0,1-2-26 15,-2 3-17-15,-1-1-24 0,-4 1-36 0,1 1-5 16,-6 0-12-16,8 3-18 0,-8-3-11 16,-1 5-119-16,-6 0-289 0,1 2 128 0</inkml:trace>
  <inkml:trace contextRef="#ctx0" brushRef="#br0" timeOffset="20226.805">9137 12912 49 0,'-4'5'89'0,"1"0"-7"16,1-2-7-16,2 1 2 0,0-4 5 0,4 8-1 15,0-6 3-15,6-2 3 0,0 0-8 0,12 0 0 16,6-7-9-16,3 0-3 0,2-1-7 0,16-4-11 16,-1 0-1-16,-8 5-16 0,10-8-44 0,-1 3-49 15,-13 1-126-15,0 1-201 0,-3-2 89 16</inkml:trace>
  <inkml:trace contextRef="#ctx0" brushRef="#br0" timeOffset="25216.751">17939 12110 12 0,'0'0'46'0,"0"0"-3"0,0 0-6 0,0 0 5 15,0 0 0-15,0 0 1 0,0 0 2 0,-1 4 8 16,1-4-5-16,0 0-1 0,0 0-1 0,0 0-2 15,0 0-6-15,0 0 12 0,0 0-15 0,0 0 0 16,0 0-1-16,0 0 0 0,0 0-9 0,0 0-3 16,0 0 0-16,0 0-1 0,0 0-2 0,0 0-1 15,0 0-4-15,0 0 5 0,0 0-6 0,0 0 0 16,0 0-2-16,0 0 5 0,0 0-5 0,0 0-1 16,0 0-2-16,0 0 3 0,0 0-5 0,0 0-3 15,0 0 5-15,0 0-8 0,0 0 3 0,0 0 1 16,0 0-4-16,0 0 7 0,0 0-6 0,2 5 1 15,-2-5 6-15,0 0-7 0,3 6 7 0,-3-6-7 16,0 5 5-16,0 1-5 0,0-3 8 0,0 1-3 16,0 3-7-16,1-2 7 0,-1 4 3 0,0-2-8 0,-1 1-2 15,1 2 1-15,0-2 2 0,1 3 1 16,-1-1 0-16,0 5 3 0,0 2-4 0,2-2 1 16,-2 1-1-16,0-1-3 0,2 1 4 0,-1-1-1 0,-2 4-3 15,3-4 6-15,-2 1-6 0,3 1 1 16,-2-1 5-16,0 0-5 0,1-4-2 0,0 5-3 15,-1 0-1-15,2-2 12 0,-2 2-9 0,2-5 7 16,0 5-2-16,0 0-5 0,0-2 1 0,-2 1 3 0,2 2-1 16,1-1-3-16,-2 1 5 0,-1 2 0 0,3-3-4 15,-1-2 0-15,-1 2 4 0,5 0 3 0,-5-1-5 16,2-1 4-16,1 2-5 0,-3-1-1 16,0 0 3-16,1-1 4 0,-1 0-3 0,2 0-2 0,-4 1 3 15,1-3-2-15,4 1-1 0,-5 2 0 0,4 0 0 16,-4-3-6-16,1-2 6 0,1 3-3 0,-1-1 3 15,-1 1-1-15,3 5 2 0,-1-3 2 0,-1 1-1 16,2-1-3-16,-3-1 0 0,1 1 10 0,1 1-10 16,0-7 4-16,0 4 3 0,-2-1-5 0,0-3-6 15,0 6 7-15,0-4-2 0,2 1 7 0,-2-2-1 16,1 5-10-16,3-4 3 0,-3 2 3 0,1-2-5 16,-2 5 1-16,0-3-1 0,0 5 3 0,0-2-4 15,2 0-1-15,-2-2 7 0,0 0 3 0,4 0-11 16,-3 1-1-16,2-1-7 0,-6-2 14 0,3 0 3 15,3-1-1-15,-2 0 3 0,-1 0 0 0,1-2-2 16,1 2-3-16,0-2 0 0,2 2-6 0,-1-2 4 16,-2 1 7-16,4-1 3 0,-4 1-3 0,3-1-14 15,0 1 11-15,-3 3 3 0,3-2-8 0,-4-2-1 0,4 3 3 16,-3-1-5-16,2 2 7 0,-2 1 0 16,1 2 2-16,1-2-7 0,-2 1 1 0,2 1 1 15,-2 1-2-15,1 0 6 0,3-1 3 0,-3 3-8 16,-1-3 1-16,1 1 10 0,2 0-6 0,-2 1-1 15,1-2-2-15,-2 1 1 0,4 0 1 0,-2 1-5 0,-1-2-2 16,-1 1 14-16,2 0-8 0,0 0-1 16,-2-1 6-16,0 2-9 0,0-1 4 0,3 0-6 15,-2 1 5-15,-1-2 0 0,0 3 9 0,0-1-11 16,-1 0 0-16,0 1 6 0,0-1-4 0,-1 2 5 0,1 2-8 16,-2-3 5-16,0 6 5 0,2-2-10 15,-2 0-1-15,2 3 2 0,-3-3 18 0,2-4-25 0,0-1 6 16,1 6 6-16,1 0-7 0,0-5-1 0,-2-1 10 15,1 1 1-15,1-2-7 0,-1 7 3 0,0-7-4 16,3 0 6-16,-1 1-3 0,0 0 3 0,-1 0-3 16,1-3 0-16,1 1-17 0,1 0 22 0,-4 3-7 15,2-2-3-15,-2-1-11 0,2 3 15 0,-2-4-1 16,1 2 0-16,-1 1-5 0,0 1 0 0,0-2 19 16,2 0-12-16,-2 1 1 0,0-1-2 0,0 7 0 15,-2-6 3-15,4-1 4 0,-2 2-10 0,0-2 6 16,0 7-1-16,-2-6-3 0,4 5-22 0,0 1 22 15,-2-6 12-15,-2 6-12 0,0 0 6 0,2-5-10 16,0-1-6-16,0 0 12 0,0 9 8 0,0-9-13 16,0 0 5-16,0-2 3 0,2 3-1 0,-4-3-1 15,4 1 5-15,0-2-4 0,-1 3 3 0,0-6-6 16,2 4 2-16,1 0-5 0,-4 0 7 0,2-1-7 16,0 1 7-16,-1-2-1 0,0 2-4 0,2 1-2 15,0-1 2-15,-1 1 0 0,-2-2 7 0,2 4-10 16,-1-2 10-16,2 2-9 0,0-3 2 0,-1 3-5 15,-2-1 6-15,3 0-2 0,-1 1 4 0,-2-1 4 16,4 8-10-16,0-9 7 0,-4 2-2 0,0 0 5 16,0-1-6-16,0 1-7 0,-2-1 15 0,2 0-9 15,2 7-6-15,-4-2 11 0,2-4 1 0,0-2-9 16,0 1 8-16,0 3-4 0,0-3 4 0,0 2-4 16,2 3 3-16,-4 1 1 0,2-6-10 0,2 1 1 15,-2 0-6-15,1 1 2 0,2-2 3 0,-1 1 8 16,-2-1-7-16,2 7 8 0,-1-3-3 0,-2-2 3 15,2 2-10-15,-2-3 8 0,2 5-6 0,-1-6 8 16,2 0-9-16,0 5 9 0,0-4-6 0,-2-2 5 16,0 3-2-16,0 1-9 0,0-3 5 0,0-1-1 15,0 0 8-15,0 0-9 0,2 0 11 16,0-1-4-16,-4 0 2 0,4 0 14 0,-2-5-14 0,-2 5 4 16,4-5-2-16,-2 5 1 0,-2-5-5 0,4 3 3 15,-2 0 2-15,0 1-7 0,0-3 7 0,0 1-12 16,0-2 7-16,0 3-5 0,0 2 6 0,0-4 1 15,0 3-1-15,0-6 0 0,-2 3 0 0,2-4 1 16,0 2-11-16,2 2 11 0,-4 3-7 0,2 0 9 16,0-5-9-16,0 1 3 0,0-3-3 0,0 1 12 15,0 0-3-15,0 1-13 0,0-1 35 0,-2 2-13 16,2-1 2-16,0-2-2 0,-2 1-4 0,0-1 6 16,2 1-6-16,-2 0 4 0,2 0-5 0,0-3 2 15,0 5-1-15,0-7 0 0,2 4-1 0,0-4-6 16,-2 2-2-16,0-2 6 0,0 2-2 0,2-2 0 15,-2 1-6-15,2 0 0 0,-4-1 8 0,4-2-5 16,0 1-3-16,2 1 5 0,-3-2 3 0,1 2 7 16,0-1-18-16,-2 1 9 0,5-2-8 0,-4 1 3 15,3 0 1-15,-4 0-2 0,4-2 11 0,-4 3-9 16,0-5-4-16,1 3 0 0,2 1 1 0,-3-4-9 16,1 5-2-16,3-3-1 0,-4-2 1 0,1 6-3 15,-1-3 7-15,3-2 1 0,-2 3 0 0,-1 2-4 16,2-1 0-16,-2-3 6 0,2 3-4 0,-2 2 4 15,0-2 1-15,1 0-2 0,3 2 9 0,-4-2-8 16,1 2 7-16,-1-4-7 0,3 2 1 0,-3 0 3 16,0-1-2-16,4-1-1 0,-3 3 8 0,-1-6 0 15,1 6-6-15,-2-1 0 0,2-2-1 0,-1 3-1 16,0-3 9-16,4 5-5 0,-4-4 11 0,0 1-1 16,0 0 8-16,3 2-12 0,-6 1 10 0,3 1 5 15,0 0-11-15,0 0 4 0,3 3-5 0,-3 0 16 16,-3-4-19-16,6 2 7 0,-3 2-1 0,0-5-3 15,0 1-1-15,0 3-7 0,1-5 2 0,-1 1 2 16,0-4 0-16,0 4-1 0,3-3 1 0,-3 0 0 16,1 0-5-16,-1 0 7 0,0 0-5 0,1 0 2 15,-1-4 2-15,0 5-6 0,0-5 1 16,0 3 9-16,0-3-9 0,4 4-14 0,-4-4-10 0,0 0-19 16,4 2-23-16,-4-2-10 0,0 0-83 0,0 0-171 15,0 0 76-15</inkml:trace>
  <inkml:trace contextRef="#ctx0" brushRef="#br0" timeOffset="26896.891">18440 17746 23 0,'0'0'94'0,"0"0"-6"0,0 0-19 0,0 0 6 15,0 0-19-15,0 0 6 0,0 0-9 0,0 0-2 16,0 0 2-16,0 0-11 0,0 0-2 0,0 0-3 16,25-1 3-16,-18 1-3 0,0 0-4 0,6-1-8 15,-4 1-2-15,5 0-1 0,-1 0-6 0,0 0-5 16,7 2 14-16,2-3-4 0,-4 0-5 0,2 1 3 15,2 0-7-15,0 0 1 0,5-2-5 0,2 4 3 16,-2-2-8-16,-1 0 4 0,-4 1 2 0,9 1 3 16,-4-2-11-16,0 2-3 0,2-2 5 0,-1 0 4 15,0 3 12-15,3-6-20 0,-2 3 5 0,1 0-6 16,-1-3 10-16,1 1-11 0,0 4 9 0,-2-4-6 16,4 2 0-16,-4-2 1 0,2 2-2 0,-2-2 4 15,1-1 0-15,-1 3-7 0,-5 0 2 0,8 0 2 16,-2-2-4-16,1 4-6 0,0-4 1 0,0 2-2 15,-3-2 0-15,7 1 10 0,-7-1-7 0,4 0-3 16,-2-1 9-16,-1 3-5 0,2-1 0 0,0-3 0 16,-2 3-1-16,3-3 2 0,-3 1-4 0,3 2 5 15,-3-2-15-15,0-1 13 0,1 3 2 0,-2-3 3 16,1 3-6-16,3 0 1 0,-2 0 1 0,-1 1-9 16,1 1 7-16,-9 0-3 0,7 0-3 15,2-1-2-15,2 3 12 0,-3-1-4 0,-5-3 2 16,5 0 0-16,4 2-8 0,-4-1 7 0,3 3 0 0,-2-5 4 15,2 1-5-15,-3-4 15 0,0 5-12 0,1-1 3 16,1-2-6-16,2 0 1 0,-2 1 4 0,2-2-1 16,2-2 2-16,-2 1-1 0,0 3 7 0,0-3-12 15,1 0 8-15,0 1-9 0,0 1 8 16,-1-2 1-16,1 0-1 0,-3 3-2 0,4-2-3 16,-3 1 1-16,2-2-1 0,-6 3 5 0,6-1 2 15,-3 0-7-15,-1-3 16 0,1 2-11 0,0 2 1 0,0 2 1 16,-1-5 0-16,-1 1 0 0,0 4 10 0,0-3-11 15,-1 0 3-15,-5 2-4 0,7 0-1 0,-1 1 1 16,-1-2 3-16,5 0 14 0,-4 2-17 16,-8 0-7-16,10-4 9 0,0 0-5 0,0 0 10 15,2 1-9-15,-4 2 2 0,2 0 1 0,2 1 1 16,-11-3-2-16,7 3 1 0,4 0 0 0,-4-2-4 16,-8 2 7-16,10 2 2 0,-3-4-2 0,5 0-9 0,-1 4 9 15,-1-4-3-15,1 2 1 0,1 2 0 16,-4 0-2-16,4-2 1 0,-4 0-1 0,4-2-3 15,-2 4 3-15,0-2-3 0,-2 0 5 0,0-2-7 16,3-1 5-16,-3 4 5 0,0-1-4 0,0-1-6 16,0-2 6-16,1 2-1 0,-1 1 5 0,1 0-4 15,0-3 0-15,-1 3 2 0,2-2 0 0,1 2 1 16,-3-5-1-16,-3 3-5 0,7-1 5 0,4 1-4 0,-5-3 2 16,1 1 3-16,-1 1 2 0,1 0-3 15,-1 1 0-15,0 2 2 0,1-3-8 0,-2 3 8 16,2-1-3-16,0 0-4 0,-2 3-6 0,4-2 9 15,-6 3-8-15,6-3 7 0,-1-3-1 0,-2 6-3 16,-2-3-1-16,2 0 2 0,-1 2 0 0,2-2 3 16,0 0 4-16,-1 0-8 0,-1 1 2 0,0-1 0 15,3 1-5-15,-3 0 4 0,0-1-10 0,-2 0 8 16,2 3-10-16,2-1 0 0,-4 2 4 0,6-1-4 16,-6-2 0-16,3-1-11 0,-3 4 5 0,0-1-7 15,-6-3 12-15,1 1-1 0,4 2 2 0,-7-3 2 16,-1 0 3-16,-1 0 1 0,-2 0-2 0,-4 0 7 15,2 0 4-15,-2 0 12 0,-3 0 3 0,2 0-4 16,-3 0 3-16,-3 0-1 0,1 0-3 0,-6 0-4 16,11 0 5-16,-11 0-4 0,10 0 3 0,-10 0 10 15,9 0-16-15,-3 0 8 0,-1 2-13 0,1-2 9 16,-6 0 1-16,9 0-5 0,-9 0 4 0,10 0-7 16,-10 0 2-16,7 0-7 0,-7 0 9 0,5 3-5 15,-5-3-4-15,6 1 7 0,-6-1-4 0,0 0 4 16,0 0-2-16,10-1 3 0,-10 1-6 0,0 0 6 15,2 2-6-15,-2-2 2 0,0 0-18 0,3 3-12 16,-3-3-66-16,-1 7-106 0,1-7 47 0</inkml:trace>
  <inkml:trace contextRef="#ctx0" brushRef="#br0" timeOffset="118528.827">797 9065 73 0,'-5'-2'126'0,"5"2"-4"15,0 0-12-15,0 0-15 0,0 0-6 0,-7-3-4 16,7 3-11-16,0 0-9 0,0 0-2 0,0 0-3 15,0 0 1-15,0 0-8 0,0 0-6 0,0 0-4 16,0 0-7-16,0 0-2 0,-2-4-2 0,2 4-2 16,5-3 1-16,-1-1 0 0,-2-1-8 0,5 2-10 15,-1-2 9-15,0 0 1 0,3-1-8 0,-1 3 1 16,1-3-5-16,0 2 1 0,1-1-7 0,-2 3 6 0,2-1-6 16,0 3-3-16,-3 0 8 0,0-2-8 15,1 2 6-15,2 3 5 0,-5-1-10 0,3 3 4 16,-3-1 9-16,3 3-11 0,-2 1 0 0,-2 2 4 15,1-1-1-15,-5 3-3 0,0 4-5 0,0 0 9 0,-1 1 3 16,-3 2-5-16,-4 0 3 0,1 5-9 0,-1-6 6 16,-1 1-2-16,0-1 1 0,0 0-6 15,-1-2 2-15,0 0 6 0,2-6-6 0,0 2-2 0,2-3 2 16,1 0 4-16,1-3-3 0,-1-3-3 0,0 3 3 16,4-3 2-16,-1 1-7 0,0-1 0 0,2-3 6 15,0 0-9-15,0 0 2 0,0 0-3 0,-4-10 0 16,8-2-2-16,-2 1 0 0,5-5-6 0,0-2 3 15,5-5-1-15,-1-2 2 0,1 2 5 0,-1-4-2 16,2 3-7-16,0-3 4 0,-3 4 5 0,4-1-2 16,-2 2 3-16,-1 5-2 0,-3 3 1 0,-2 2-1 15,-2 2-4-15,4 0 4 0,-2 2 1 0,-3 4 1 16,-1-4 7-16,1 3 4 0,-2 2-3 0,2-1 7 16,-2 1 5-16,-1 3-9 0,1-5 3 0,-1 5 4 15,0 0-7-15,0 0-1 0,0 0 2 0,0 0-5 16,-5 12 2-16,4-7 4 0,-1 6-8 0,0 1-2 15,-2 0 7-15,3 0-4 0,-3 1-1 0,4 3 4 16,-1 1-5-16,-1-3 8 0,-1-1-5 0,3 3-4 16,0 1 2-16,0 0-1 0,3-4 3 0,-1-1 2 15,0-2-7-15,2 1 5 0,1 0-2 0,-1-2-1 16,1 0 9-16,2-1-9 0,1 1 4 0,0-2 2 16,0-2-4-16,0 0 3 0,2 0-10 0,-3 0 11 15,0-3-8-15,0 1 4 0,6-2 5 0,-10 0-10 16,6 1-1-16,-9-2 4 0,15-2-3 0,-10 2-10 15,-5 0-21-15,9-1-16 0,-4-3-16 0,2 0-21 16,-1-1-17-16,-2 0-119 0,-4-2-241 0,5-1 107 16</inkml:trace>
  <inkml:trace contextRef="#ctx0" brushRef="#br0" timeOffset="118976.228">572 8898 116 0,'0'0'102'0,"0"0"-4"0,0 0-10 16,0 0-4-16,0 0-22 0,0 0 14 0,0 0-1 16,0 0-10-16,0 0-4 0,25-4 5 0,-13 2-4 15,-1 0 6-15,1 0-7 0,2 0 4 0,0-3 1 16,5-1 1-16,-2 2-4 0,6-3-9 0,-4 1 4 16,2 1-7-16,3-3 3 0,-1 3-8 0,-3 0-7 15,6-2 0-15,-7-1-4 0,0 3-2 0,-1-1-2 16,1-1-6-16,0 2 0 0,-2-2-5 0,-2 2 2 15,-2 2-1-15,1-1-5 0,-1-1-2 0,-2 2 0 16,1-2-3-16,-3 5-1 0,-3-2-1 0,3 0 6 16,-4 1-4-16,0 0-5 0,-5 1 1 0,8-3-2 15,-8 3-2-15,4 0 5 0,-4 0-2 0,0 0-5 16,0 0-14-16,6-3-15 0,-6 3-16 0,0 0-35 16,0 0-16-16,0 0-30 0,9 3-25 0,-9-3-100 15,1 4-272-15,-1-4 121 0</inkml:trace>
  <inkml:trace contextRef="#ctx0" brushRef="#br0" timeOffset="119358.141">1378 9232 31 0,'0'0'152'0,"-2"3"-9"0,2-3-14 0,0 0-11 16,0 0-15-16,0 0-7 0,0 0-4 0,0 0-14 16,0 0 1-16,0 0-2 0,15-9-4 0,-6 5-9 0,-4 0-3 15,6-3-12-15,0 2 2 0,1-2-8 0,4 0-5 16,0-1-2-16,-1-1-4 0,-1 5-3 0,-2 0-6 16,1-1-3-16,-3 1-22 0,1 0-22 15,0 2-28-15,-2-1-23 0,0 1-32 0,0-1-120 0,-9 3-245 16,5 1 109-16</inkml:trace>
  <inkml:trace contextRef="#ctx0" brushRef="#br0" timeOffset="119536.338">1414 9406 62 0,'8'0'157'0,"-8"0"-10"0,14-3-20 15,-1 2 2-15,0-2-20 0,5-2-17 0,4 0-4 16,6-3-11-16,-1 0-49 0,1-2-66 0,-7 1-125 16,-1 2-178-16,-1-2 79 0</inkml:trace>
  <inkml:trace contextRef="#ctx0" brushRef="#br0" timeOffset="123634.045">279 11229 76 0,'0'0'132'0,"0"0"-14"15,0 0-10-15,0 0-12 0,0 0-7 0,0 0-11 16,-9-3-10-16,9 3-6 0,0 0 0 0,0 0-17 16,0 0-5-16,0 0-1 0,0 0-1 0,0 0-4 15,0 0-3-15,0 0 3 0,0 0-17 0,0 0 4 16,0 0-7-16,0 0 0 0,0 0 2 0,0 0 0 15,14 7-5-15,-10-5 0 0,-4-2-1 0,8 3 2 16,-3-2-4-16,1 0-5 0,-6-1 7 0,13-1 2 16,-4-3-16-16,0 3 17 0,0-4-6 0,3-1 9 15,-1-3-6-15,3-3 2 0,-1 0-1 0,-2 0-6 16,2-5 5-16,1 1 9 0,-4-1-3 0,4-4-9 16,-2 4-4-16,-6 0-6 0,2 1 15 0,2-2-4 15,-3 1-21-15,-1 0 9 0,2 2 14 0,-2 0-7 16,-5 3 0-16,2 0-1 0,-2 1-4 0,2 1-5 15,-2 1 18-15,-1 2-13 0,0 2 10 0,0 0-8 16,0-2 8-16,0 6-3 0,0-4 3 0,0 5 7 0,0-6-2 16,0 6-4-16,0-5-3 0,0 5 0 15,0 0-1-15,0 0 0 0,0 16-1 0,0-6-2 16,0 2-2-16,0-1 1 0,4 6-7 0,-3 0 23 16,3-2-15-16,-2 2 1 0,1-1-6 0,2 1 0 0,3-3 7 15,-3-4-10-15,0 2 6 0,2-3 0 16,1 1-2-16,0-3-7 0,-2 0 1 0,2-1-2 0,4-2 3 15,-7-1 4-15,5 0-1 0,0-2 4 16,-1-2-4-16,0 0 3 0,1-4-8 0,-1 1 7 16,-1-2 2-16,1-1 5 0,-2-2-8 0,1 1-1 0,1-1 11 15,-4-4-4-15,4 5-8 0,-5-5 7 16,1 1-2-16,-2 0 1 0,1-2-3 0,-2 1 5 16,-2 2 4-16,0 0-8 0,0 0 0 0,0 1 6 15,0 2-2-15,-1 1 5 0,-3 0 9 0,4 2 3 0,0 0-1 16,0-2 10-16,-1 6-5 0,1 1-4 0,-3-5-1 15,3 5 0-15,0-6 2 0,0 6-8 0,0 0-7 16,0 0-4-16,0 0 3 0,0 0 0 16,4 25 3-16,-1-9-1 0,-1 4 4 0,2 3-9 0,-1 3 7 15,0 4-9-15,1 1 2 0,-1-1 1 0,0 3-2 16,0-1 1-16,0-3 3 0,-2 5-3 0,1-2 2 16,0-3-3-16,-2 0 4 0,0-1-4 0,0 1 6 15,0-5-3-15,0 3 5 0,-2-8 0 0,2 1 6 16,0-2 0-16,-2-7 2 0,1 6-1 0,-4-5 7 15,2 2 3-15,-1-2 2 0,0 0-3 0,-2-1 1 16,2-1 1-16,-2-2-1 0,-2 1 1 0,0-1-10 16,-2-3 10-16,5 4-5 0,-7-1-3 0,1-4-1 15,-2 1 4-15,-2-1 0 0,-2 1-4 0,1-2-5 16,-2 1 2-16,1-3-3 0,-2-1 3 0,1 1-4 16,-1-3-2-16,1-1-2 0,3 1-3 0,-6-1-1 15,6-1-14-15,-4-1-6 0,7 3-14 0,1-4-27 16,-2 2-14-16,3-2-32 0,1-2-28 0,0 0-33 15,2-2-133-15,4-2-322 0,0 0 142 0</inkml:trace>
  <inkml:trace contextRef="#ctx0" brushRef="#br0" timeOffset="124090.625">415 10776 47 0,'0'0'124'15,"0"0"-13"-15,0 0-13 0,0 0-7 0,-5 3-12 0,5-3-7 16,0 0-10-16,0 0-1 0,0 0-9 0,0 0 0 16,0 0 1-16,0 0 2 0,0 0 5 15,0 0-9-15,0 0 1 0,15-10 4 0,-9 8 7 0,2-1-1 16,1-5-11-16,2-1 7 0,2 3-1 0,0-3-7 16,4 2-7-16,-1-3 1 0,0 3-4 0,0-2-9 15,-3 2 4-15,1 1-10 0,4-1-2 16,-8 2 1-16,2 0-5 0,-1 1 1 0,-2 0-4 0,0 3-1 15,1-4-1-15,-3 5-5 0,1-3 1 0,-2 3 2 16,0-2-3-16,-3-1-5 0,-3 3 6 0,6-2-4 16,-6 2 3-16,5-1 4 0,-5 1-7 0,0 0 2 15,6-1 3-15,-6 1-8 0,0 0-8 0,0 0-19 16,7 2-28-16,-7-2-27 0,0 0-23 0,0 0-27 16,6 0-136-16,-6 0-285 0,0 0 126 0</inkml:trace>
  <inkml:trace contextRef="#ctx0" brushRef="#br0" timeOffset="124402.146">991 10989 136 0,'0'4'155'15,"0"-4"-18"-15,0 0-12 0,0 0-11 0,0 0-10 16,0 0-8-16,18-8-2 0,-9 2-9 0,1 1-5 16,1 0-4-16,1-3-11 0,5-1-12 0,-2 0-2 15,2 1-3-15,-6 1-10 0,3 0 2 0,-1-2-6 16,-4 3-6-16,2 0 1 0,-2 3-27 0,-1 0-30 15,1 0-25-15,-4-3-19 0,0 4-19 0,-1 2-19 0,-4 0-96 16,0 0-224-16,3 9 100 0</inkml:trace>
  <inkml:trace contextRef="#ctx0" brushRef="#br0" timeOffset="124561.915">971 11187 98 0,'0'0'133'0,"2"5"-12"0,-2-5-7 0,9 0 2 16,0 0-9-16,1-2-2 0,3-2-13 0,5-2-9 16,2 0-11-16,2 0-10 0,6-4-12 0,1-2-61 15,1-2-68-15,-7 1-99 0,0 1-191 16,0-5 85-16</inkml:trace>
  <inkml:trace contextRef="#ctx0" brushRef="#br0" timeOffset="129756.098">1992 8914 53 0,'0'0'72'0,"0"0"-9"0,0 0-4 16,0 0-11-16,0 0-2 0,0 0-3 0,0 0 1 0,0 0 1 15,0 0-7-15,0 0-1 0,0 0-1 16,0 0-1-16,0 0 10 0,0 0 0 0,0 0-8 16,0 0 2-16,0 0 0 0,-7-5 0 0,7 5 4 15,0 0 1-15,0 0-3 0,0 0-6 0,0 0 0 16,0 0 5-16,0 0-1 0,0 0-4 0,0 0-5 0,0 0 3 16,0 0-6-16,0 0 6 0,0 0-4 15,0-6-8-15,0 6 2 0,0-9-10 0,1 5 3 16,1 0-4-16,-2-3 5 0,4 2-8 0,-2-4 5 0,2 4-7 15,0-2-6-15,-3-2 5 0,4 0 0 0,0 2-3 16,-1-3 0-16,1 3 2 0,1-2 0 16,0 4-2-16,-1-3 1 0,0 1 0 0,-1 3-4 0,2-2 2 15,1 2-2-15,0 1 4 0,-3 2 1 0,4 1-2 16,-2 0 2-16,3 4-10 0,0 3 15 0,0 3-1 16,1 2-3-16,0 5 3 0,-1 7-1 0,-1-5 5 15,-3 5-8-15,3 3 7 0,-6 0-1 16,0 2-4-16,0-6 2 0,-2-3 6 0,-4 7-6 0,0-7-3 15,1 6-4-15,-5-2 9 0,3-4-2 0,-2-1-3 16,-2-2-2-16,1 0 2 0,-1-3 3 0,-2 1-7 16,3-6 4-16,-1 1 0 0,-3-3-5 0,2-3 4 15,5 0 0-15,-4 0-1 0,2-4 4 0,0 0 5 16,-1 0-12-16,0-2-4 0,2-4 3 0,-3 1 0 16,1-1-5-16,3-4 1 0,1-2 2 0,-1 0 3 15,2 0-4-15,1 0 1 0,2-1 0 0,-3 2 2 16,3 1 3-16,0-2-4 0,3 6 1 0,-1 0 1 15,1 0 0-15,1 2-3 0,-1-1 0 0,3 3 6 16,-2 0-11-16,6 1 7 0,-1 1-3 0,2 1-6 16,0 3 2-16,-2-1 8 0,5 1 2 0,0 1-3 15,0 3 2-15,0-4-1 0,-2 2 2 0,0 1-3 16,-1-3 3-16,4 4-5 0,0 2 13 0,-3-3-11 16,3 2 1-16,-3-4 1 0,-1 1 3 0,-2 0-8 15,0-4 2-15,0 1 0 0,0-1-23 0,-3-1-11 0,1 1-12 16,-1-4-23-16,2-1-14 0,-2-2-23 0,3-4-22 15,-4 1-76-15,-1-1-222 0,0-1 99 16</inkml:trace>
  <inkml:trace contextRef="#ctx0" brushRef="#br0" timeOffset="130052.541">2322 8791 25 0,'-2'-4'159'0,"2"4"-23"0,0 0-13 0,0 0-30 16,0-5 4-16,0 5-7 0,0 0-10 0,0 0-6 16,0 0-17-16,2 15 0 0,0-9-3 15,2 6 4-15,-3-1-5 0,4 6 7 0,0-2-4 0,-1 2 9 16,0 1-12-16,1 7-1 0,1-8 1 0,-2 0-4 16,0 1 2-16,2 2-16 0,-1-2 4 0,-2-1 0 15,2 0-5-15,-2-1-8 0,1-5 2 16,-1 2-1-16,0-2-1 0,1-2 0 0,-2 3-11 0,2-2 2 15,-3-1-1-15,2-4-2 0,-2 4-6 0,1-4 1 16,0-2-26-16,-1 2-15 0,-1 0-24 0,3-3-20 16,-3-2-25-16,3 2-36 0,-3-2-120 15,0 0-276-15,0 0 123 0</inkml:trace>
  <inkml:trace contextRef="#ctx0" brushRef="#br0" timeOffset="130570.758">2567 8840 149 0,'-4'-5'151'0,"2"1"-26"0,0-3-8 0,1-2-14 15,-2 0-11-15,2 0-4 0,1-2-13 0,0 1-6 16,1-1-12-16,0 2 1 0,-1-3-2 0,2 3-3 16,0 3-8-16,1 1-8 0,1-2 3 0,-2 2-4 15,2 0-3-15,1 2 3 0,1 1-6 0,1-2-6 16,1 4 11-16,-1 2-3 0,3 2 0 0,1 0 6 16,-1 3-2-16,0 2 0 0,0-1-4 0,3 6 2 15,0-2 0-15,-5 3-1 0,1-1-2 0,2 1 0 16,-6 2 0-16,-1-1 4 0,-4 2-6 0,0 0-1 0,0 1-2 15,-4-1-1-15,-2 1-5 0,-7 5 1 0,0 0 0 16,-1-1-3-16,1-9-4 0,0 0-1 0,-1-1 1 16,0 1-5-16,-2-2-1 0,7-4 1 15,-3-3-2-15,3-1 0 0,0-1-2 0,-2-3 7 0,5 0-16 16,-1-3 1-16,2 2-3 0,-1-3 0 0,-1 2 1 16,4-2 0-16,0 1 1 0,2-1-6 0,-2 0 1 15,3 4-3-15,3-6 11 0,1 5-5 16,-4 1 1-16,11-4 3 0,-5 2 0 0,1 3 3 0,3 0-4 15,0 3 0-15,3-3 5 0,0 1 2 0,1 5-7 16,6-2 0-16,-3 3-1 0,-1-4 3 16,5 1 0-16,-6 0 2 0,3-1-13 0,0 1-22 0,0-5-24 15,-5 2-20-15,2-4-8 0,-2 0-30 0,-1-2-16 16,1-2-21-16,-2 1-93 0,0 0-265 0,-1-3 117 16</inkml:trace>
  <inkml:trace contextRef="#ctx0" brushRef="#br0" timeOffset="131605.855">2984 8724 177 0,'0'0'169'0,"0"0"-25"0,2-4-5 0,-2 4-21 16,0 0-7-16,0 0-8 0,4 14-5 0,-2-6-6 15,-2 3-8-15,3 1-7 0,-1 3-3 0,2 2-9 16,-4 0-1-16,3 0-8 0,-2-5-7 0,-1 2-7 15,2-2-1-15,0 0 0 0,-1 0-6 0,-1-2-5 16,0 0-3-16,1-1-1 0,-2-3-5 0,2 1-1 16,-1-3 1-16,1 0 0 0,-1 0-2 0,0-4 0 15,0 5-6-15,0-5 9 0,0 0-6 0,0 0-6 16,0 0 1-16,0 0-8 0,-2-22 6 0,1 11-3 16,-1-2-2-16,2-2-3 0,-3-2 1 0,3-2-2 15,0 2-2-15,-2 7-3 0,4-3 1 0,-2 2 1 16,0 4 0-16,0-1 2 0,0 4-1 0,0-1-4 0,1 1 5 15,1 1-3-15,-2 3 2 0,0 0-4 0,0 0 7 16,13 7 4-16,-9-2 2 0,1 1-5 16,4 2 2-16,-3 4 0 0,2-4-4 0,1 4 2 15,-1-3 1-15,-1 3 3 0,2-4-1 0,-2 3-6 0,3-5 3 16,-5 3 0-16,0-3-1 0,3-1 1 0,-4-1-2 16,1 1-3-16,-4-1 1 0,4-1 3 0,-2-1-1 15,-3-2-3-15,5 0 5 0,-5 0-2 0,5-9-3 16,-2 4 3-16,0-4-2 0,0-3 6 0,-3 1-6 15,8-4-6-15,-5-4 1 0,0 3 4 0,1 1-2 16,-2 5-1-16,0-3 1 0,1 4-4 0,0 2 2 16,-2 3 0-16,3-1 2 0,-1 2-1 15,-1 1 2-15,-2 2-2 0,0 0 4 0,17 9 8 0,-11-1 3 16,2 2 1-16,-3-2-1 0,1 5 1 0,2 2-4 16,0-5 0-16,1 2 1 0,-3-2 0 0,1 1-2 15,0-1 2-15,-1-1-1 0,1-4-1 0,-2 2-5 16,-2-4 2-16,3 0-6 0,-1 1-4 0,0-3 5 15,-5-1-2-15,9-2-3 0,-4-2 3 0,3-3-3 16,-3-2-2-16,0 1 0 0,2-3-1 0,-2-4-2 16,-1-3-13-16,0-3 4 0,-1 2-1 0,1 2-1 15,-2 0 0-15,0 5 9 0,-1 0-4 0,0 6 6 16,-1-2 1-16,2 2-1 0,-1 3-3 0,-1 1 5 16,0 2 3-16,0 0 8 0,0 0 8 0,12 12-3 15,-7-2 6-15,0 0 1 0,0-1-6 0,0 4-2 0,-1-1 2 16,5-2-2-16,-4 2 2 0,2-3 1 15,-1 1-4-15,0-3-11 0,1 2-13 0,0-3-6 16,-3-4-11-16,2 0-14 0,-2-2-6 0,3 0-3 16,0-4-8-16,-2-1 7 0,0-3 4 0,0 1-8 15,2-5 12-15,-1 2 12 0,-2-6-3 0,-3 2 4 16,2-4 0-16,-3 1 1 0,0 1 9 0,0 1 10 16,0 4 14-16,0 0 16 0,-3 5 14 0,2 0 13 15,1 0-4-15,0 6-10 0,0-4 1 0,0 4 8 16,0 0 12-16,0 0 12 0,4 19 4 0,1-2 4 0,-5 0-13 15,1 1-4-15,2 0 1 0,1 0-8 0,-3-1-5 16,0 1-3-16,4 0 5 0,-2-6-11 0,-2 0-5 16,3-1 1-16,-3-2-2 0,2-2-10 15,-2-3-6-15,2 1 3 0,-2 0-1 0,-1-4-5 0,0-1 0 16,0 0 3-16,0 0-1 0,9-13-2 0,-4 4 0 16,-1-2 3-16,-3-5 5 0,3-2-8 0,1-3-6 15,-2 2-1-15,-2 0 1 0,4 2 0 0,-1 2-1 16,-4 5-3-16,3 0 8 0,-1 3-2 0,0 2-1 15,1 3-3-15,1 1-3 0,-4 1 15 0,8 6 0 16,-2 1 2-16,3 3 7 0,-1-1-2 0,1 4-3 16,-4 0 1-16,5 0-2 0,-3-1 0 0,0 1 0 15,1-1-2-15,0-1 6 0,0-1-2 0,-2-3-6 16,1 1-10-16,-2-3-6 0,0-1-5 0,0-3-14 16,0-1-4-16,-5 0-8 0,12-5-19 0,-2-5-17 15,-5 3-26-15,3-5-22 0,-3 0-92 0,-1-3-239 16,1-1 106-16</inkml:trace>
  <inkml:trace contextRef="#ctx0" brushRef="#br0" timeOffset="131777.779">3455 8574 112 0,'0'0'149'0,"-4"2"-50"0,4-2-52 0,0 0-86 16,-3 5-23-16,1 0-66 0,-2 1 29 0</inkml:trace>
  <inkml:trace contextRef="#ctx0" brushRef="#br0" timeOffset="132954.647">3725 8668 16 0,'4'-3'127'0,"0"-1"-14"16,5 0-1-16,-4-4-14 0,3 4-4 0,3-5-2 16,0 4-1-16,-3-2-10 0,3 1-8 0,-5 1-10 15,2 0-3-15,-3 0-1 0,0 1 0 0,-1 1 2 16,1 0-4-16,-2 1 3 0,-3 2 7 0,5-5 0 16,-3 5 6-16,-2 0-2 0,0 0-10 0,0 0-6 15,0 0-3-15,0 0-6 0,0 0-9 0,0 0-2 16,0 0-3-16,-24 7-2 0,19-1-4 0,-3 1-1 15,-2 0-4-15,1-2-5 0,3 4 2 0,-1-6-4 16,1 2-2-16,2-3 0 0,-1 5-1 0,1-4-2 16,3-1-1-16,-4 3-5 0,3 2-3 0,1-4-7 15,1-1 3-15,1 5-5 0,1-2-5 0,-2-1 6 16,6 1 0-16,-2 1 1 0,1-2 2 0,5 3 2 16,-2-1-1-16,1 1 0 0,0 0-4 0,0-1 15 15,4 2-13-15,-3-4 7 0,-1 2-7 0,-3-1 5 16,3 1-5-16,-1-2 4 0,-2 1 1 0,-1-3 0 0,-1 3 3 15,1-2-5-15,-1-1 4 0,1 0 2 16,-2 1-6-16,-3-3 6 0,3 2 8 0,0 1 6 0,-2 1-3 16,-1-4 1-16,-4 5-2 0,-1 2-4 0,-3 2-1 15,-3 0-3-15,-2 2-15 0,-4 2-25 0,-6 3-34 16,1-1-47-16,-4 2-67 0,-2 0-102 0,-3 1-307 16,3-2 137-16</inkml:trace>
  <inkml:trace contextRef="#ctx0" brushRef="#br0" timeOffset="133924.348">1882 10601 80 0,'0'0'115'0,"-2"-4"-4"0,2 4-1 15,0-7-6-15,2 4-2 0,-2 3 8 0,0 0-8 16,0-7-7-16,0 7-5 0,0 0-4 0,0-1-6 16,0 1-1-16,0 0 0 0,0 0-9 0,0 0-3 15,0 0-7-15,0 0-2 0,0 0 2 0,2 15 7 16,-1-4-4-16,-2 6 1 0,-1 1-8 0,4 2-3 16,-2 3-7-16,-2-5-1 0,5 9-7 0,-3-8-2 15,0 1-3-15,0-1-2 0,0-2-3 0,2-1-5 16,-1 1-1-16,-2-2-6 0,2-2 5 0,-1 0-6 15,0-5-2-15,0 3-10 0,3-2-17 0,-6-3-18 16,6 0-14-16,-2-1-28 0,0-1-9 0,0 0-23 0,1 0-22 16,2-2-13-16,-4-2-16 0,5 2-102 15,-5-2-280-15,0 0 125 0</inkml:trace>
  <inkml:trace contextRef="#ctx0" brushRef="#br0" timeOffset="134266.232">2078 10611 97 0,'0'0'137'0,"0"0"-4"0,-11 13-10 15,6-7-9-15,1 0-3 0,0 1-7 0,-2 0-14 16,3 0-5-16,-3 1-4 0,6 1-16 16,-3 0 2-16,1 2-7 0,-1 1-4 0,6-1 0 0,-3 1-8 15,2 0-4-15,1-1-6 0,-1 1-5 0,5-2 5 16,-2 2-8-16,0-1-5 0,5-1 5 0,-1-2-12 15,0 1 4-15,0-2 1 0,4 1-7 0,-3-3-3 16,0 0 2-16,0 1-4 0,0-1 2 0,1-1-4 16,-1 3 4-16,-3-4-1 0,-1 0-7 0,0-1-2 15,-1-1 6-15,-1 2-2 0,0-1-2 0,-4-2 3 16,7 4 0-16,-7-2-2 0,0-2 1 0,-2 6-1 16,-3 1-2-16,-1-1-10 0,-1 1-3 0,-3 0-3 15,-4 2-1-15,1-2-12 0,1 0-15 0,-4 1-5 16,1-3-1-16,0-1-25 0,-1 0-14 0,1-3-11 15,1-1-10-15,-4-1-18 0,5-2-80 0,-6-2-220 16,6-4 98-16</inkml:trace>
  <inkml:trace contextRef="#ctx0" brushRef="#br0" timeOffset="134445.187">2181 10511 113 0,'8'-6'141'0,"2"2"-13"0,-4 0-12 0,3 0-13 16,-2 1-12-16,4-1-8 0,-2 1-11 0,-2 1-2 15,1-1-12-15,1 3-19 0,0 0-35 0,4 0-31 16,-7 2-31-16,4-1-98 0,-3 2-168 0,-2 1 74 16</inkml:trace>
  <inkml:trace contextRef="#ctx0" brushRef="#br0" timeOffset="134722.971">2529 10604 177 0,'0'0'180'0,"-2"2"-20"0,2-2-17 0,0 0-13 16,0 0-17-16,-4 3-6 0,4-3-11 0,0 0-11 0,0 0-10 15,0 0-10-15,7 5-5 0,-7-5-7 0,3 3-2 16,-3-3-11-16,0 0-5 0,4 2-3 16,-4-2-1-16,0 0-9 0,0 0 0 0,1 3 1 15,-1-3-2-15,0 0-2 0,0 0 1 0,0 0 2 0,0 0-8 16,0 0 1-16,0 0-11 0,0 0-7 0,0 0-12 16,0 0-22-16,0 0-30 0,-9-10-35 0,6 9-37 15,3 1-103-15,-8-5-263 0,6 1 117 16</inkml:trace>
  <inkml:trace contextRef="#ctx0" brushRef="#br0" timeOffset="135203.742">2656 10414 94 0,'0'0'134'16,"-9"-2"-11"-16,9 2-12 0,0 0-8 0,0 0-12 16,0 0-7-16,0 0-11 0,14-5 0 0,-14 5-11 15,9-4-9-15,0 0-1 0,-4 1-5 0,4 0 5 16,4 0-8-16,-4-2 1 0,1 1 3 0,4-1-7 15,-2-2-4-15,1 3 1 0,-1-1-9 0,0 0 1 16,0 1-6-16,-1 0 2 0,-1 0-7 0,0-1 3 16,-1 2-1-16,0-1-1 0,-3 3-8 0,-1-1 4 15,-1 0 3-15,0 0-8 0,-4 2-1 0,5-2-2 0,-5 2 2 16,8-1 0-16,-8 1 2 0,0 0 5 0,0 0 2 16,6 5 6-16,-2-1 3 0,-4 2 2 15,4 3 4-15,-4 3-3 0,4 0-1 0,-3 3 1 16,-1-1-1-16,4 6-3 0,-4-3-2 0,4 2-4 0,-3-1-1 15,3 0-3-15,-4 2-2 0,0-1-1 0,1 7-1 16,3-9 1-16,-3 1-6 0,-1 1 2 0,3-2-3 16,-3 0-1-16,5-5-21 0,-4-2-15 15,-1 1-22-15,0-1-35 0,3-4-19 0,-3 1-31 0,0-3-22 16,-3 3-106-16,2-2-288 0,0-3 128 0</inkml:trace>
  <inkml:trace contextRef="#ctx0" brushRef="#br0" timeOffset="135417.558">2754 10601 75 0,'0'0'162'0,"0"0"-8"0,0 0-19 15,0 0-11-15,0 0-4 0,0 0-12 0,17-4-4 16,-8-1-11-16,2-2-8 0,2 1-9 0,4-2-4 15,8-3-14-15,0-1-6 0,-5 4-7 0,-2-3-19 16,8-3-32-16,-3 1-41 0,1 0-36 0,-6 2-16 16,-2 1-110-16,0-1-227 0,-1 3 100 0</inkml:trace>
  <inkml:trace contextRef="#ctx0" brushRef="#br0" timeOffset="139173.912">3225 10597 107 0,'-8'0'167'0,"8"0"-12"0,0 0-13 0,0 0-19 16,0 0-13-16,0 0-5 0,0 0-12 0,0 0-12 16,0 0-7-16,0 0-6 0,0 0-6 0,0 0-9 15,9-12 0-15,-7 7-4 0,3-3-7 0,1 0-5 16,0 1-5-16,0-2 3 0,0-3-12 0,0 3-1 15,2-3-5-15,-2 2 5 0,0-5-5 0,-2 3-1 16,0 1-2-16,1-5-3 0,-1 5 1 0,-3 0 3 16,1 0-3-16,0 0-2 0,1 0-1 0,-3 5 2 15,0-1-2-15,-3 0 1 0,1 3-1 0,2-3 5 16,-2 3 9-16,2 4 3 0,-3-6 1 0,1 3-3 16,2 3-2-16,-5-1-8 0,5 1-1 0,0 0 2 15,-8 4-2-15,3 2-4 0,2 2 2 0,-1 1-2 16,1 3-3-16,1-2 2 0,-1 2-4 0,2 5 1 15,-2-2 2-15,4 2-6 0,-1-2 1 0,2-1 1 16,-1 1-3-16,4-4 5 0,-2 1-1 0,1 2-2 0,3-5 0 16,-2 1-1-16,-1-3-1 0,0-1 3 15,1-1 1-15,-2-2-1 0,3 2-2 0,3-4-1 16,-4 0-2-16,0-1 3 0,-5 0-1 0,14-4 0 16,-5-2 1-16,0 1 2 0,2-5-3 0,-3 2 0 0,0-4 0 15,0 3 1-15,0-2 0 0,-1 1 1 0,-1-4 0 16,1-2-1-16,-3 4-1 0,1 0 0 0,-3-1-1 15,-3-2-2-15,1 3-4 0,0 0 0 0,-5 0-2 16,2 5-3-16,-1-4 3 0,-1 2 1 0,0 0 1 16,0 4 3-16,-1-1-7 0,1 2 1 0,0 2-1 15,-2-1-1-15,1 2 1 0,0 1-3 16,-2-1 0-16,8 1 5 0,-12 1-3 0,12-1 1 0,-7 1 4 16,5 2 0-16,-4-1-1 0,2 4 0 0,3-2-1 15,1-4-10-15,0 6 6 0,0-2-7 0,1 0-1 16,0-1 4-16,2-1 0 0,2 1 5 0,-2-1-5 15,-1 2 0-15,3-2 5 0,-1 3 0 0,1-4-3 16,-2 2 7-16,5-1 0 0,-1 0-1 0,-1 0 4 16,1 1-5-16,-2-1 5 0,3 0 1 0,0-1-1 15,-1 2 0-15,2-1-3 0,-3 3 6 0,2-2 0 16,-3 1 1-16,1 0-1 0,0-1 0 0,1 0-1 16,-2 1 1-16,0-1 1 0,1 1-4 0,-4-1 3 15,3 0 0-15,0-1 4 0,-1 1-3 0,-1 0-3 16,-1-1 1-16,2 0 7 0,-4-2-5 0,5 3 3 15,-5-3-2-15,4 2-3 0,-4-2 8 0,0 0-2 16,4 0-5-16,-4 0 2 0,0 0 3 0,7-8 1 16,-4 3-3-16,-2 0 3 0,2-2-5 0,-1-2 0 15,2 2 2-15,0-6-4 0,-1 5 12 0,-2-3-10 0,3 0-1 16,-2 0 5-16,-2-1-2 0,0 2-1 16,-2 1-1-16,-1 2 4 0,2-1 6 0,1 2 7 15,-4 1 1-15,3-1 0 0,-3 1 2 0,4 0 2 0,-5 1-2 16,5 1-1-16,0 3-2 0,-3-6-2 0,2 3-2 15,1 3-3-15,0 0 3 0,-3-3-5 0,3 3-1 16,0 0-3-16,0 0 0 0,0 0 3 0,7 11-3 16,-7-5 0-16,5 0 1 0,0 3-1 0,-1 0-1 15,2-1 6-15,2 1-14 0,-3 2 5 0,2-2 1 16,-1 0-2-16,1 0-1 0,0 2 6 0,-2-5-5 16,4 3 0-16,-2-2 4 0,-3 0-8 0,3-2 3 15,-2 1-7-15,-2-2 1 0,2-2 0 0,-1 2-9 16,2 1 5-16,-2-3-6 0,0-2 1 0,-4 0-7 15,10-2 6-15,-6-2-1 0,3 1 3 0,-2-2 1 16,-1 0-6-16,3-4-5 0,-1-1 0 0,-1 1-1 16,1-1 5-16,-2-1-4 0,0 0-3 0,0 1 12 15,-2-2-3-15,1 3 5 0,-2 3 0 0,2 2-6 16,-2-3 10-16,3 4 3 0,-4-2 5 0,0 3-7 16,0 2 19-16,1-5-12 0,-1 5 1 0,0 0 9 15,4-2 1-15,-4 2 1 0,5 8-5 0,-1-4-6 16,0-1 6-16,-4 2-3 0,5-1 9 0,-1 0-7 15,2 1 2-15,-2-1-3 0,0 0 3 0,0-2-2 16,1 4 1-16,0-5-5 0,3 0 7 0,-3 1-4 16,-5-2 3-16,10-3 0 0,-5 0 3 0,0-1-9 15,2 2 5-15,-4-5-3 0,1 2 6 0,-1 0 0 16,-1-2-3-16,1-1 0 0,-2 3 1 0,-1-2 1 16,-1-3-9-16,-1 0 8 0,0 4-6 0,0 0-2 15,-6-3 5-15,3 2 5 0,-4 0-6 0,0 2 5 16,1-2 7-16,-3 3-7 0,2 2 10 0,-3 0 7 15,1 2 3-15,-1 2-2 0,3 0 0 0,-1 3-6 16,1 1 9-16,0-1-7 0,-1 2-4 0,4 2 1 0,-1 1-3 16,2-1 1-16,1-1-8 0,1 2 2 0,1-3-1 15,1 0 1-15,0 0-2 0,2 1-8 16,-1-4-5-16,1 2 0 0,1-2-1 0,0 0-4 16,0 0 1-16,2-3 6 0,-4-1-3 0,9 0 4 0,-9 0-1 15,11-6-3-15,-4 1-2 0,-2-2 6 0,3-2 10 16,-2 1-7-16,3-2-1 0,-2-1-1 0,0 0 5 15,4-3-7-15,-5 4 6 0,-1-2-5 0,3 3 6 16,-3-1-6-16,0 2 2 0,-1 1 2 0,0 2 3 16,-2 1-4-16,-2-1 10 0,3 1-12 0,-3 4-1 15,5-4 2-15,-4 3-4 0,-1 1 1 0,0 0 0 16,7-1-1-16,-7 1 9 0,0 0-4 0,0 0-2 16,7 5 1-16,-7-5-1 0,4 2 6 0,0 0 0 15,-4-2-3-15,5 1-4 0,-5-1 3 0,3 2 6 16,-3-2-1-16,0 0-5 0,0 0 4 0,0 0 2 15,14-6 3-15,-9 2-7 0,-3-1 1 16,3 1 4-16,1-5-1 0,-4 3-2 0,5-3 2 0,-4 2-2 16,2 0 5-16,-1 1-5 0,-2 0 2 0,1 1-1 15,1 1-7-15,-3 2 1 0,2 0 4 0,-3 2-3 16,4-3 4-16,-4 3-6 0,0 0 5 0,0 0 2 16,15 5-4-16,-15-2 3 0,5 3-2 0,-1-3-3 15,0 2 1-15,1 0 0 0,-4 0 2 0,7-2 0 16,-5 1-13-16,0 1-10 0,0-3 8 0,1 1-12 15,-4 1 3-15,0-4 9 0,5 6-2 0,-8-2 3 16,1 0 3-16,-5 2-14 0,1 0 0 0,-8 5-9 0,-1-2-10 16,-2 1-28-16,-6 5-40 0,-3 2-95 15,-3-3-222-15,1 3 99 0</inkml:trace>
  <inkml:trace contextRef="#ctx0" brushRef="#br0" timeOffset="146440.248">19008 17677 37 0,'0'0'37'0,"-3"-3"-2"16,3 3 5-16,0 0-6 0,0 0-2 0,0 0 3 15,0 0-8-15,0 0 3 0,0 0-5 0,0 0 5 16,0 0-3-16,0 0 5 0,0 0-2 0,0 0-1 16,0 0 5-16,0 0-9 0,0 0 10 0,0 0-4 15,0 0 2-15,0 0-13 0,0 0 24 0,0 0-27 16,0 0 18-16,0 0-10 0,0 0-2 0,0 0-6 15,0 0 1-15,0 0-1 0,0 0 12 0,0 0-22 16,0 0 2-16,0 0 4 0,0 0-5 0,0 0-3 16,0 0 2-16,0 0-6 0,0 0-1 0,0 0 2 15,0 0 3-15,0 0 3 0,0 0-3 0,0 0-2 16,0 0 0-16,0 0-1 0,0 0-5 0,0 0 7 16,0 0-6-16,0 0-7 0,0 0 7 0,0 0 4 15,0 0 3-15,0 0-4 0,0 0-4 16,0 0 3-16,0 0 0 0,0 0-3 0,0 0 3 0,0 0 6 15,0 0-9-15,0 0-3 0,0 0 6 0,0 0 1 16,0 0 6-16,0 0-6 0,0 0 0 0,0 0-2 16,0 0-6-16,0 0 7 0,0 0-3 0,0 0 7 15,0 0-3-15,0 0 2 0,0 0-7 0,0 0 1 16,0 0 4-16,0 0-5 0,0 0 5 0,0 0-4 16,0 0 3-16,0 0 3 0,0 0 2 15,0 0-9-15,0 0 4 0,0 0 1 0,0 0-4 16,0 0 6-16,0 0-11 0,0 0 3 0,0 0-7 15,0 0 11-15,0 0-1 0,0 0 5 0,0 0-3 16,0 0-3-16,0 0 4 0,0 0-4 0,0 0-3 0,0 0 2 16,-5 10 0-16,5-10 0 0,0 0 2 0,-2 5 7 15,2-5-5-15,0 0-8 0,0 0 5 16,3 8-2-16,-3-8 4 0,0 0-5 0,1 6 4 16,-1-3-1-16,0 2-6 0,0-5 10 0,3 2-7 15,-3-2 10-15,0 7-7 0,0-4 11 0,0 1-8 16,0-4 0-16,0 8 2 0,0-2-2 0,-3-3 4 15,3 2-8-15,0 0 3 0,0 2 2 0,0-5 2 16,0 2-3-16,0 3 0 0,0-3 11 0,0-1-19 16,3 2 5-16,-3-1-8 0,2 1 10 15,-2-5-1-15,0 3 2 0,0-3 1 0,0 4-1 0,0-4-1 16,0 0-2-16,1 6 8 0,-1-6-9 0,0 0 1 16,0 3-1-16,0-3 9 0,0 0-4 0,0 0 3 15,0 4-3-15,0-4 3 0,0 0-5 0,0 0-2 16,0 0-2-16,0 0 8 0,0 0-3 0,0 0 0 15,0 0 4-15,0 0-5 0,0 0 5 0,0 0-7 16,0 0 2-16,0 0-8 0,0 0 4 0,0 0-1 16,0 0-2-16,3 2 2 0,-3-2-8 15,0 0-14-15,0 0-15 0,0 0-13 0,8-8-60 16,-8 8-123-16,0 0 54 0</inkml:trace>
  <inkml:trace contextRef="#ctx0" brushRef="#br0" timeOffset="147334.289">19008 17878 13 0,'0'0'37'0,"0"0"-6"16,5-3-1-16,-5 3 1 0,0 0-4 0,0 0-10 15,8-2 9-15,-8 2-10 0,5-3 3 0,-5 3-4 16,0 0 3-16,13 0-7 0,-13 0 2 0,10 0-1 16,-10 0-1-16,0 0-4 0,13 4 6 0,-8-3-7 15,-2-1 0-15,1 3-2 0,-1-1-1 0,0 3 5 16,0 0-2-16,-1-3-4 0,1 0-4 0,-1 3 7 16,-2 0-6-16,-2 2 28 0,-1-4-8 0,2 3-7 15,-3-1 0-15,-1 1-5 0,2-1 1 0,-2 0 2 16,-1-1-5-16,-1 1 3 0,1 0-8 0,0-1 3 15,-4 0 3-15,4 1 6 0,0-1-7 0,-1 1-5 16,2-3 16-16,-1 3-18 0,4-3-1 0,-2 1 2 16,1-1 3-16,-1 1-3 0,4 0 1 0,0-3 3 15,-2 4-4-15,2-4 5 0,0 5 2 0,0-5-9 16,0 4 4-16,0-4 0 0,6 4 4 0,1-2 1 16,-2 1-5-16,1-2 7 0,0 2-3 0,1-3 6 15,1 2-5-15,2-2 8 0,-3 2-4 16,1-4 5-16,2 2-7 0,-5 0 3 0,3 0 0 15,2-2 1-15,-2 2-3 0,-2 0-1 0,-1-3 2 16,-5 3-7-16,13 0 7 0,-8 0-2 0,-5 0 1 16,5-1-6-16,-5 1 0 0,5-3 2 0,-5 3-5 15,0 0 4-15,0 0-5 0,0 0 6 0,0 0-10 16,0 0-14-16,0 0-3 0,0 0-12 0,0 0-13 16,0 0-8-16,0 0-39 0,0 0-100 0,0 0 45 15</inkml:trace>
  <inkml:trace contextRef="#ctx0" brushRef="#br0" timeOffset="148152.226">19712 17651 9 0,'0'0'75'0,"0"0"-3"0,0 0 5 0,0 0-7 15,0 0-8-15,0 0-5 0,0 0-9 0,0 0 0 16,0 0 11-16,0 0 0 0,0 0 1 0,0 0 12 15,0 0-21-15,-1 23-7 0,2-16 6 0,1 1 4 16,-1 0-5-16,-2 1-4 0,2-3-4 0,0 6 5 16,-1-3-4-16,0 2 4 0,0-1-9 0,1 0-11 15,-1 1 0-15,-2 0 2 0,2-2-6 0,0-1 4 16,-1 2-5-16,-2-4-2 0,3 2-4 0,-1-1 1 16,-1-4-5-16,4 4 3 0,-2-7-5 0,0 5-6 15,0-5 6-15,-2 7-3 0,2-7 1 0,2 5 2 16,-2-5-3-16,0 0-3 0,0 0 13 0,0 0-41 15,0 0-6-15,-3 7-24 0,3-7-45 0,0 0-32 16,0 0-72-16,0 0-221 0,0 0 98 0</inkml:trace>
  <inkml:trace contextRef="#ctx0" brushRef="#br0" timeOffset="149292.895">19692 17913 2 0,'0'0'29'0,"0"0"-2"15,0 0-4-15,0 0 7 0,0 0-10 0,0 0 4 16,0 0-4-16,0 0-2 0,0 0 5 0,0 0-13 15,0 0 6-15,0 0-2 0,0 0 4 0,0 0-5 16,0 0-5-16,0 0 5 0,0 0-3 0,0 0 4 16,0 0-2-16,0 0 4 0,-5 18 6 15,5-15-2-15,0-3-3 0,-4 9-3 0,4-4 7 16,-1-1-2-16,-2 2 3 0,1-2-3 0,-1-1 6 16,-1 2-15-16,4-5 7 0,-3 9-6 0,0-4-3 15,2-2 6-15,1-3-7 0,-3 7 2 0,3-7-6 16,-1 4 1-16,1-4 7 0,0 0-6 0,0 0 10 15,-3 6-10-15,3-6 4 0,0 0-2 0,0 0-5 16,0 0 6-16,0 0-3 0,0 0-3 0,0 0 2 16,0 0-1-16,0 0 2 0,0 0-6 0,0 0 4 15,0 0 1-15,0 0 2 0,0 0-4 0,0 0-5 16,-5-13 3-16,5 13-5 0,0 0 6 0,0 0-5 16,0 0-1-16,0 0 5 0,0-9-5 0,0 9 2 15,0 0-1-15,0 0 7 0,3-5-1 0,-3 5-11 16,0 0 9-16,0 0-4 0,0 0-1 0,0 0 4 15,0 0 2-15,0 0 0 0,0 0-7 0,0 0 4 16,0 0-11-16,0 0-13 0,0 0-2 0,-7-3-9 16,7 3-6-16,0 0-44 0,0 0-95 0,0 0 42 15</inkml:trace>
  <inkml:trace contextRef="#ctx0" brushRef="#br0" timeOffset="160020.875">18910 17895 41 0,'0'0'71'0,"0"0"0"0,0 0-4 16,0 0 1-16,0 0-1 0,0 0 7 0,0 0-2 16,0 0 0-16,0 0 6 0,0 0-1 0,0 0 1 15,0 0 0-15,0 0-4 0,0 0-1 0,0 0-9 16,0 0 2-16,0 0-7 0,0 0-6 0,0 0 0 16,0 0-8-16,0 0 0 0,0 0-2 0,4-8-6 15,-4 8-6-15,0 0 0 0,0 0-5 0,-8-4-4 16,8 4 11-16,0 0-13 0,-2-6-6 0,2 6 7 15,-2-4-6-15,2 4 0 0,-3-5 2 16,3 5-1-16,-5-4 4 0,5 4-9 0,-6-6 8 16,6 6-7-16,-4-2-1 0,4 2 1 0,-8-2-3 15,8 2-7-15,-8-2 8 0,8 2-3 0,-9-3-5 16,9 3 2-16,-9-1-6 0,9 1 7 0,-10 0-5 16,10 0 1-16,0 0 9 0,-14 0-9 0,14 0 3 15,-9 1 3-15,9-1-5 0,-9 2 2 0,9-2 2 16,-9 2-8-16,9-2-6 0,-13 3 8 0,10-1 5 15,3-2-6-15,-9 3-2 0,3 0 5 0,6-3-5 16,-5 5 5-16,0-1-2 0,5-4-2 0,-8 2-1 16,8 3 4-16,0-5-6 0,-9 7 6 0,9-2-2 15,0-5 0-15,-5 3-2 0,5-3 6 0,-2 9-2 16,0-5-3-16,2-4-3 0,0 5 2 0,0 1 4 16,0-6-4-16,0 0 12 0,-5 9-12 15,5-9 1-15,3 6 0 0,-3-6-3 0,2 4 2 0,-2-4 6 16,2 7-7-16,-2-7 6 0,3 5-3 0,-3-5-3 15,8 2 2-15,-4 1-1 0,-4-3 5 16,8 3-1-16,-8-3-1 0,10 2 1 0,-10-2 2 0,9-1-4 16,-2 2 1-16,-7-1-5 0,11-3 17 0,-5 1-9 15,1-1-1-15,-1 1-3 0,2-1 1 16,-1 1 2-16,-2-3-1 0,0 1 4 0,1-1-12 16,0 3 6-16,0-2 2 0,-1 0-2 0,-2-1-2 15,-3 5 6-15,10-4-3 0,-6 1 0 0,2 0 1 16,-6 3-1-16,5-7 0 0,-2 3 3 0,-3 4-2 15,2-4-3-15,-2 4 6 0,3-4-3 0,-3 4-3 16,4-5 7-16,-4 5-2 0,0-5-8 0,0 5 4 16,0 0 10-16,3-4-8 0,-3 4 1 0,0 0-2 15,0 0 0-15,0 0-2 0,0-7 6 0,0 7-2 16,0 0 4-16,0 0-8 0,0 0 8 0,0 0-5 16,2-5 0-16,-2 5 3 0,0 0-7 0,0 0 3 15,0 0 5-15,0 0-11 0,0 0 8 0,0 0-3 16,0 0 1-16,0 0-3 0,0 0-1 0,0 0 8 15,0 0-4-15,-7 14-3 0,5-7 3 0,-1-2-5 16,1 2 5-16,-1 1-1 0,2-1-7 0,-1 0 8 16,0 5-1-16,-4-3-4 0,5 2 8 15,0-1-11-15,-1 0 8 0,0-1 1 0,-1 3-2 16,2-3-2-16,1 1 2 0,-1 0 0 0,1-1 1 16,0 1-1-16,0-3-2 0,1-2 6 0,-2 3-3 15,1-2-2-15,1 0-1 0,-1-1 2 0,1 0 1 16,-1-5-6-16,1 8 2 0,3-4 10 0,-4-4-8 15,0 6 3-15,0-6-3 0,0 4 3 0,0-1-2 16,0-3 0-16,0 0-2 0,0 5 4 0,0-5-2 16,0 3 5-16,0-3-6 0,0 0 6 0,0 0-3 0,0 0-1 15,0 3 4-15,0-3-4 0,0 0 1 16,0 0 1-16,0 0-6 0,0 0 2 0,0 0 7 16,0 0 1-16,0 4-5 0,0-4-4 0,0 0 3 15,0 0 2-15,0 0-1 0,0 0-7 0,0 0-2 16,0 0-14-16,0 0-15 0,0 0-13 0,0 0-21 15,0 0-26-15,0 0-24 0,2-14-24 0,-2 10-83 16,0 4-246-16,0-9 110 0</inkml:trace>
  <inkml:trace contextRef="#ctx0" brushRef="#br0" timeOffset="160851.819">19163 17896 25 0,'1'-4'84'0,"-1"4"5"15,0 0-4-15,0 0 6 0,0 0-11 0,0 0 6 16,0 0 4-16,0 0-6 0,0 0-2 16,0 0-3-16,0 0-16 0,-1-6-4 0,1 6-2 15,0 0-2-15,0 0-3 0,0 0-6 0,0 0-9 16,-14-1 8-16,14 1-5 0,0 0 0 0,-12 5-4 15,12-5-3-15,-9 4-9 0,5-2 5 0,-2 1-1 16,1 2-10-16,0-1 8 0,1 0-10 0,-2-2 5 16,-2 3-3-16,3 0-5 0,3-1 1 0,-2-1 1 15,-1 3 4-15,1-2-9 0,-1 2-2 0,2-2 2 16,2 2-3-16,-2 0 1 0,1-1 1 0,0 1-4 16,1 1 0-16,-1-1-1 0,2 1 0 0,0-2-2 15,0 2 7-15,1 0-5 0,1-1-3 0,0 0 5 16,0 0-2-16,0 0-2 0,0-1 4 0,3 0-2 15,-2 0-9-15,-1 0 5 0,1-1 8 0,5-1-5 16,-6-1-4-16,5 3-2 0,-1-2 6 16,-2-2 2-16,1 2-3 0,1-2-5 0,1 0 1 0,0-1 7 15,-7 0 0-15,14-1-4 0,-10-2 2 16,10 3 5-16,-5-3-3 0,-2 1-3 0,-1 0-1 16,3-3-1-16,-3 3 0 0,1-2-4 0,-1-2 1 15,4-1 7-15,-5 3-4 0,0-2 3 0,-1 0-6 0,1 0 2 16,1-1 6-16,-5 1-3 0,4 0-5 0,-3 0-7 15,0-1 14-15,0 1-1 0,1-2 0 0,-3 1 0 16,0-1 0-16,0 1-3 0,-1 0-3 16,-1-1 6-16,1 1-4 0,0 0 5 0,-1 1 4 15,0-2 0-15,-3 2 5 0,2-1 0 0,1 3-1 16,-3 0 9-16,5 4 0 0,-8-8 5 0,4 4 2 16,0 2-5-16,-3 0 4 0,0 0-3 0,2-2-2 15,5 4-1-15,-15-3-1 0,12 1-2 0,3 2-1 16,-13 0-2-16,13 0-3 0,-10 0 0 0,10 0-2 15,-16 0 1-15,8 2-4 0,1 0-1 0,7-2 4 16,-13 2-6-16,6 2-1 0,1-3 2 0,-2 2-3 16,4 1 6-16,-3-1-4 0,7-3-1 0,-9 2 2 15,2 1-8-15,3-1 5 0,4-2-1 0,-6 5-4 16,2-3-5-16,4-2-16 0,-6 8-12 0,3-6-34 16,3-2-33-16,-2 5-41 0,2 0-170 0,0-5-341 15,-2 6 151-15</inkml:trace>
  <inkml:trace contextRef="#ctx0" brushRef="#br0" timeOffset="166446.001">19742 17912 33 0,'0'0'31'0,"0"0"-3"0,-4-8 5 0,4 8-9 15,0 0-3-15,0 0-2 0,-9-7-1 0,9 7 0 16,-6-1-5-16,6 1 2 0,0 0 3 0,0 0-3 15,-13 0 3-15,13 0-4 0,0 0 0 0,-17 3-7 16,11-3-3-16,6 0 1 0,-12 5 3 0,6-2-1 16,1-1-2-16,-3 1 1 0,2-2-2 15,1 1-4-15,-4 3 4 0,0-2-4 0,6 0-4 16,3-3 11-16,-9 5-5 0,4-3-2 0,5-2-2 16,-6 4 6-16,2 0-8 0,4-4 5 0,-4 4-3 0,4-4 6 15,-4 5-4-15,4-5-5 0,-5 5 11 0,5-5-6 16,0 0 1-16,0 7-2 0,0-7 6 0,0 0 0 15,8 5-5-15,-8-5 17 0,2 2-24 16,-2-2 6-16,8 3 2 0,-8-3 4 0,0 0-8 16,14 0 13-16,-14 0-9 0,0 0-4 0,12-3 18 15,-12 3-22-15,6-1 8 0,-6 1-3 0,13-3-2 16,-13 3 7-16,6-3-1 0,-2 1 1 0,-4 2-3 16,7-5 3-16,-1 2 0 0,-6 3 9 0,6-4-10 15,-3 1-4-15,-3 3 4 0,5-5-2 0,-5 5 4 16,6-6 6-16,-3 3-8 0,-3 3 7 0,4-5-8 15,-4 5 4-15,6-3 2 0,-6 3 4 16,1-7 10-16,-1 7-12 0,4-4-2 0,-4 4 5 0,0 0 0 16,3-6 1-16,-3 6-6 0,0 0 4 0,0-7 10 15,0 7-8-15,0 0 0 0,0 0-6 0,0 0-2 16,0 0 12-16,2-3-5 0,-2 3-4 0,0 0 3 16,0 0-6-16,0 0-2 0,0 0 14 0,0 0-13 15,0 0-3-15,0 0 6 0,0 0-9 16,0 0 15-16,0 0-4 0,0 0-7 0,-4 17 1 15,4-17 8-15,-2 11 0 0,-1-5 2 0,1-2-11 16,-2 4 10-16,4-2 1 0,-1 1 1 0,0 0-9 16,-2 3 11-16,0-1-9 0,-3 0 6 0,6 2-6 15,-3-4 1-15,2 5-6 0,0-4 2 0,-1 1 1 16,1-1-2-16,0-1 0 0,1 0 1 0,-1-2 4 16,2 2-10-16,-2-2 0 0,1-5 8 0,0 10-1 15,1-6-1-15,-4-2-9 0,3-2 5 0,0 0 3 16,0 6-1-16,0-6 8 0,0 0-6 0,-1 6-2 15,1-6 1-15,0 0-11 0,0 0 11 0,0 0-3 16,-1 5-4-16,1-5-8 0,0 0-3 0,0 0 3 16,0 0-15-16,0 0-4 0,0 0-16 0,0 0-11 15,0 0 9-15,0 0-20 0,0 0-35 0,0 0-113 16,0 0 51-16</inkml:trace>
  <inkml:trace contextRef="#ctx0" brushRef="#br0" timeOffset="167019.68">19821 17929 60 0,'0'0'86'15,"0"0"-14"-15,0 0-3 0,0 0-7 0,0 0 2 16,0 0-2-16,0 0-2 0,0 0-10 0,-13 12-3 16,13-12-5-16,-5 4-4 0,5-4-5 0,-5 5 0 15,1-3-3-15,4-2 5 0,-5 8-16 0,5-8 8 16,-4 5-7-16,4-5-3 0,-1 7 1 0,-1-5-5 16,2-2 1-16,-2 6-3 0,2-6 2 0,0 7-5 15,0-7-4-15,2 4 0 0,-2-4 1 16,2 6 5-16,-2-6-6 0,5 5 1 0,-5-5 1 15,5 4-6-15,-5-4 3 0,7 4 3 0,-4-1-3 16,4-1-1-16,-7-2 6 0,5 3-4 0,4-2 5 16,-9-1-11-16,10 4 0 0,-5-4 2 0,3 2 4 15,-8-2-5-15,10 2-2 0,-5 0 2 0,-5-2 2 16,13 3-6-16,-13-3 10 0,10 1 2 0,-5 1-14 16,-5-2 10-16,7 2 10 0,-7-2-11 0,9 5 2 15,-5-3-7-15,-4-2 7 0,7 2-1 0,-7-2-3 16,4 6-6-16,-4-6 15 0,5 4-4 0,-5-4-2 15,0 0 3-15,1 5 2 0,-1-5 7 0,0 0 1 16,-1 4 6-16,1-4 7 0,-4 9-9 0,4-9 6 16,-5 6-7-16,3-5-3 0,-2 5 4 0,-1-2-5 15,5-4 1-15,-11 6 4 0,6-3 1 0,-1-1-2 16,-4 1-7-16,2 1 2 0,2-3 1 0,-3 2-1 16,1 1-5-16,2-2 1 0,6-2 2 0,-12 5-16 15,12-5-2-15,-10 3-12 0,5-3-13 16,5 0-10-16,-13 2-14 0,13-2-13 0,-4-2-21 15,4 2-14-15,-7-3-75 0,4-1-194 0,3 4 86 16</inkml:trace>
  <inkml:trace contextRef="#ctx0" brushRef="#br0" timeOffset="167374.807">19883 17887 50 0,'10'3'79'0,"-10"-3"-3"15,0 0-6-15,11-3-3 0,-11 3-14 0,8 3 2 16,-8-3-5-16,0 0-5 0,10 0 1 0,-10 0-10 16,0 0 0-16,9 0-7 0,-9 0 8 0,0 0-10 15,0 0 0-15,6 1 6 0,-6-1 4 0,0 0-8 16,0 0-6-16,0 0-3 0,0 0-4 0,0 0-2 16,0 0-4-16,0 0-4 0,0 0-17 0,0 0-10 15,0 0-11-15,0 0-24 0,0 0-17 0,0 0-57 16,0 0-140-16,0 0 61 0</inkml:trace>
  <inkml:trace contextRef="#ctx0" brushRef="#br0" timeOffset="168682.672">20440 17608 34 0,'0'0'39'0,"0"0"-7"16,0 0 1-16,0 0-8 0,30 0 3 0,-30 0-3 16,0 0 2-16,0 0-3 0,0 0 1 0,9-2 8 15,-9 2 5-15,0 0-3 0,0 0 8 0,0 0-3 16,0 0 6-16,0 0 2 0,0 0 7 0,0 0 11 15,0 0-21-15,0 0 9 0,0 0-8 0,0 0-9 16,0 0 2-16,0 0-8 0,8-2 12 16,-8 2-7-16,0 0-5 0,0 0 6 0,0 0-9 0,0 0-1 15,0 0 2-15,0 0-6 0,0 0 5 16,0 0-4-16,0 0 3 0,0 0 1 0,0 0-8 16,0 0-2-16,0 0 9 0,0 0-8 0,0 0-5 15,0 0 1-15,0 0 1 0,0 0-3 0,0 0 0 16,0 0-1-16,0 0 0 0,0 0-2 0,0 0 1 15,0 0-1-15,0 0 2 0,0 0 2 0,0 0-2 16,0 0-1-16,0 0-4 0,0 0 3 0,0 0 1 16,0 0-5-16,0 0-1 0,0 0-2 0,0 0-1 15,0 0 1-15,0 0-2 0,0 0 4 0,0 0 1 16,0 0-4-16,1 13 5 0,-1-13 1 0,-5 9-2 16,5-9-5-16,1 10 5 0,-2-4 10 0,1 0-5 15,0 3 1-15,-1-1-3 0,1-8-2 0,-3 12 0 16,3-5 2-16,0-1-3 0,0 1 2 0,0-7-5 15,0 11-1-15,0-4 2 0,-1 1 0 0,1-8-6 16,1 10 8-16,-1-3 0 0,0-7-6 0,0 7 0 16,4 0 7-16,-4-7-6 0,0 7 5 15,0-7 1-15,0 0-6 0,0 6-3 0,0-6 2 16,0 0-4-16,0 0 11 0,0 0-5 0,-4 9 3 16,4-9-4-16,0 0 2 0,0 0 1 0,0 0-7 15,0 0 7-15,0 0 2 0,0 0-4 0,0 0-1 16,0 0 0-16,0 0 1 0,0 0 5 0,0 0-9 15,0 0 8-15,0 0-16 0,0 0-2 0,0 0 0 0,0 0-5 16,0 0-17-16,0 0-13 0,0 0-30 0,0 0-37 16,0 0-36-16,0 0-76 0,0 0-244 15,0 0 107-15</inkml:trace>
  <inkml:trace contextRef="#ctx0" brushRef="#br0" timeOffset="169699.319">20367 17890 10 0,'0'0'88'0,"0"0"-9"0,0 0-6 0,0 0 1 15,0 0-7-15,0 0-1 0,0 0-11 0,0 0 0 16,0 0 3-16,0 0-25 0,0 0 12 0,0 0 5 16,0 0 11-16,0 0 1 0,0 0 4 15,5 16-1-15,-8-10-8 0,3 2 3 0,0 2-4 16,0 0-6-16,3-2-5 0,-6 4 4 0,3-3-13 16,-1 1 0-16,1 1 2 0,0-2-10 0,-1 2 5 15,1-3-19-15,1-1 10 0,-1 3-5 0,1-4 0 16,3-1-2-16,-3 1-5 0,1 0 5 0,-2-1-4 15,0 1-2-15,0-1 2 0,0-1-2 0,1-1-2 16,-1-3-2-16,0 5-2 0,1-3-1 0,-1-2 1 0,1 4 0 16,-1-4 1-16,0 0-3 0,1 5-4 15,-1-5-6-15,0 0-14 0,0 0-23 0,0 0-32 16,0 0-25-16,5-10-30 0,-3 4-91 0,-1 4-240 16,-1 2 107-16</inkml:trace>
  <inkml:trace contextRef="#ctx0" brushRef="#br0" timeOffset="170188.582">20529 17921 86 0,'0'0'102'0,"-15"10"-12"16,15-10 5-16,-4 7-15 0,4-3 4 0,-1 1-14 16,-2 0 2-16,2 2-10 0,-2-1-5 0,3 1-2 15,-1 0 7-15,-2-1-15 0,2 0-3 0,-3 1-5 16,4 1-3-16,-3-3-5 0,6 3-1 0,-3-2-10 16,0 0-6-16,0 0 6 0,0-1 0 0,3-1-2 15,-2 2-2-15,0-2-4 0,-1-4 2 0,4 6-5 16,-4-6 2-16,7 2 2 0,-7-2-7 0,6 1 3 15,-6-1 1-15,10 0-5 0,-10 0 1 0,0 0 6 16,12-3-10-16,-9-1 3 0,0 0 0 0,1-3-3 16,-1 4 7-16,3-4-7 0,-2 2 0 0,1-4-4 15,-3 2 10-15,1 1-3 0,1-2-1 16,-3 0 5-16,0 1-17 0,-1 0 12 0,0 1 1 16,0 0-1-16,0 0-1 0,-2 1 0 0,1-1-2 15,-2 2 6-15,-1-1-1 0,-1 1 3 0,1 0 3 0,0 1 0 16,4 3-2-16,-10-3 6 0,5 0-5 0,5 3 3 15,-13-1 0-15,13 1-3 0,-11 1-5 0,11-1-5 16,-13 4 4-16,8-3-10 0,-3 0 4 16,8-1-20-16,-9 3-6 0,4 0-18 0,5-3-30 15,-8 6-9-15,7-4-11 0,1-2-19 0,-9 3-68 16,9-3-196-16,-4 3 87 0</inkml:trace>
  <inkml:trace contextRef="#ctx0" brushRef="#br0" timeOffset="170598.561">20675 17931 20 0,'0'7'98'0,"0"0"-8"15,0-2-6-15,0 3 0 0,2-1-11 0,-2-2-4 16,0 2-15-16,0 1-9 0,4-2 12 0,-4 4-16 0,5-5 1 16,-5 2-9-16,4-2 4 0,-3-3-6 15,-1 3-3-15,4-1 6 0,-4-4-3 0,4 6-17 16,-4-6 4-16,6 5 7 0,-6-5-6 0,8 1 0 16,-8-1 0-16,0 0-9 0,17-4 6 0,-11 2-12 15,0-2 9-15,0 1 1 0,-1-2-5 0,0 1 9 16,4-2-2-16,-4 1-7 0,0-1 1 0,-1 0-1 15,-2 0-4-15,1 0 18 0,0-1 5 0,-2 2-3 16,-1-2 7-16,0 2 5 0,0-2-1 0,0 7 4 16,-5-8-4-16,3 4 1 0,-2-1-9 0,1 0 4 15,-3 3-4-15,6 2 0 0,-12-3-3 0,4 2-8 16,8 1-1-16,-14-1-2 0,1 1-22 16,4 0-37-16,-2 0-39 0,2 1-55 0,-4 0-95 0,3 2-254 15,10-3 112-15</inkml:trace>
  <inkml:trace contextRef="#ctx0" brushRef="#br0" timeOffset="172344.409">21260 17518 28 0,'0'0'25'0,"-11"6"7"0,11-6-4 0,0 0 0 16,-7 3-1-16,7-3-3 0,-5 0-6 0,5 0 2 15,0 0 4-15,0 0-3 0,-5 3-1 0,5-3-7 16,0 0-3-16,-4 2 8 0,4-2-8 0,0 0 5 16,0 0-10-16,0 0 5 0,0 0-4 0,0 0 2 15,0 0 0-15,0 0-1 0,0 0 4 16,0 0 3-16,0 0-7 0,0 0 2 0,0 0 9 16,0 0 2-16,0 0-9 0,0 0-2 0,0 0 3 15,0 0 0-15,0 0 1 0,0 0 5 0,-1 5-3 16,1-5-7-16,0 0 12 0,0 0-6 0,0 0-3 0,2 7 9 15,-2-7-3-15,2 4-3 0,-2-4-1 0,1 4-4 16,-1-4 3-16,4 4 9 0,-4-4-7 0,2 5 4 16,-2-5 3-16,2 5-2 0,-1 2 4 15,-1-7 6-15,0 9-2 0,0-1 4 0,1-4-9 16,-2 4 10-16,0 2-6 0,1 1 5 0,-2-4 3 16,2 1-6-16,2 2-18 0,-2-2 16 0,-2-1 1 15,2 0-6-15,0 0 9 0,-1 0-11 0,-3-2-2 16,4 2 3-16,3-2-2 0,-3 0-7 0,1 0-1 15,-1-3-10-15,0-2 15 0,0 7-7 0,-1-3 3 16,1-4-8-16,0 0-3 0,0 4 6 0,0-4 3 16,0 0-6-16,-3 4 2 0,3-4 3 0,0 0-3 15,3 8 3-15,-3-8-5 0,0 0 4 0,0 0-12 16,0 0-2-16,0 0-18 0,0 0-6 0,0 0-30 16,0 0-2-16,0 0-25 0,0 0-12 0,0 0-68 15,0 0-182-15,-8-12 80 0</inkml:trace>
  <inkml:trace contextRef="#ctx0" brushRef="#br0" timeOffset="173073.746">21057 17865 36 0,'0'0'67'0,"0"0"-15"15,0 0 9-15,0 0 1 0,0 0-7 0,0 0 4 16,0 0-7-16,0 0 4 0,0 0 2 0,0 0-4 15,0 0-2-15,0 0-4 0,0 0-13 0,0 0-1 16,0 0 0-16,0 0-5 0,0 0 4 0,0 0 4 0,0 0-2 16,0 0-2-16,-3 21 1 0,3-15-7 15,0-1 3-15,0 2-9 0,0 0 8 0,2-3-12 16,-4 7 26-16,2-1-24 0,0 1-2 0,0 0-7 16,0-4 1-16,0 5 7 0,0-5-10 0,0 0-7 15,2 6 12-15,-4-4-8 0,4-2 9 0,-1 0-4 16,-2-1 5-16,1 2-2 0,1-4-6 0,0 3 0 15,-2-3-7-15,1 1 0 0,1-3 3 0,-1 1-4 16,0-3 3-16,1 7-3 0,-1-7 4 0,0 0 1 16,0 3 1-16,0-3-9 0,0 0 0 15,0 0-6-15,0 0-18 0,0 0-9 0,0 0-13 0,0 0-19 16,0 0 0-16,6-11-27 0,-6 11-71 0,4-8-180 16,-4 3 80-16</inkml:trace>
  <inkml:trace contextRef="#ctx0" brushRef="#br0" timeOffset="173517.792">21146 17952 86 0,'-1'10'92'0,"1"-4"-3"0,0-6-4 16,-3 9-1-16,2-4 3 0,1 2-10 0,0-2-5 16,-1 2-7-16,1 0-3 0,1-1-2 0,-5 0-7 15,4 1-4-15,3-1-3 0,-2 1-20 16,0-2 14-16,2-1-4 0,-2 3-2 0,2-4-6 16,-3-3-6-16,4 7 4 0,-2-3-4 0,3 0-2 0,-5-4 0 15,9 1-3-15,-2 0 2 0,-7-1-7 0,0 0-1 16,17-2 3-16,-17 2-11 0,9-4 5 0,-3 0-3 15,-1 1-2-15,-5 3-2 0,10-9-13 0,-5 4 13 16,-2 0-2-16,-1-2-8 0,3 1 3 16,-2-2 5-16,1 0-5 0,-2 1 12 0,-2 0-9 15,0 0 2-15,0 0 4 0,0 7-10 0,-2-11 6 16,0 4-5-16,2 7 8 0,-2-9 9 0,-1 4-6 16,-2 1 6-16,5 4-5 0,-8-6 4 0,2 4-4 15,6 2-4-15,-9-2 1 0,9 2-2 0,0 0-4 16,-13 1 8-16,13-1-7 0,-7 3-11 0,7-3-22 15,-12 3-22-15,6 0-30 0,2-1-28 0,-4 2-66 16,3-1-194-16,0-1 86 0</inkml:trace>
  <inkml:trace contextRef="#ctx0" brushRef="#br0" timeOffset="174039.532">21384 17902 76 0,'0'0'97'0,"0"0"-3"0,0 0-10 0,0 0-8 16,0 0-19-16,0 0 4 0,0 0-7 0,-22 10-1 15,22-10-16-15,-4 2 0 0,4-2-3 0,-2 6-6 16,2-6-3-16,-3 5-1 0,3-5-2 0,-1 6-2 16,1-6 4-16,-3 6-12 0,3-6 5 15,3 6-1-15,-3-6-3 0,0 7 4 0,0-7-13 16,1 5 8-16,3 0-9 0,-4-5 5 0,4 5-5 16,1-3-3-16,-1 1 6 0,2 0-7 0,1 0 9 15,-7-3-10-15,7 5 4 0,-3-2-4 0,3-1-1 16,-2 2 5-16,-3 0-3 0,4-2 8 0,0 1-12 15,-6-3 6-15,9 5 2 0,-3-3-6 0,-4 3 6 0,1-1-4 16,0 0 8-16,-2 0-12 0,-1-4 14 0,6 6-1 16,-6-6 5-16,0 6 3 0,0-6 5 0,2 5 1 15,-2-5 6-15,0 0 2 0,-2 7-14 16,2-7 1-16,-4 5 18 0,2 0-8 0,2-5 6 16,-7 5-12-16,4-4 4 0,3-1 1 0,-10 7-9 15,4-6 0-15,6-1 3 0,-11 4-4 0,2-3 2 16,1 1-8-16,1-1-12 0,-4-1 0 0,11 0-12 15,-19 0-8-15,10 0-20 0,9 0-7 0,-14-3-11 16,8 2-14-16,-1-1-15 0,7 2-20 0,-11-8-59 16,3 6-182-16,3-2 81 0</inkml:trace>
  <inkml:trace contextRef="#ctx0" brushRef="#br0" timeOffset="174270.33">21452 17861 26 0,'6'0'131'0,"-6"0"-10"15,19-5-8-15,-10 3-15 0,4 0-4 0,-3 1-14 16,0-1 10-16,3 4-24 0,-4-2-7 0,-9 0-5 15,14 0-17-15,-9-2-41 0,-5 2-52 0,0 0-96 16,0 0-164-16,0 0 73 0</inkml:trace>
  <inkml:trace contextRef="#ctx0" brushRef="#br0" timeOffset="176277.735">21992 17500 43 0,'0'0'43'0,"0"0"-1"0,0 0-6 0,0 0-1 0,12-7-1 16,-12 7 0-16,1-3-2 0,-1 3 3 15,0 0 2-15,1-4-3 0,-1 4-2 0,5-3 3 16,-5 3-11-16,0 0 8 0,0 0-9 0,0 0 10 0,3-3-8 16,-3 3 3-16,0 0-2 0,0 0-2 0,0 0 2 15,0 0-1-15,2-2 5 0,-2 2-1 16,0 0 0-16,0 0-2 0,0 0 1 0,0 0-4 16,0 0 0-16,0 0 5 0,0 0 11 0,0 0-19 15,-2 15 9-15,2-11-4 0,0 1 2 0,0 0 9 16,0 0-13-16,-3 3 5 0,3-1-3 0,3 2-2 15,-1-4-3-15,-2 5-2 0,3-5 5 0,-3 5 4 16,0-3-8-16,1-3 1 0,-1 2 2 0,0 1-1 16,0-3-5-16,3 1 2 0,-2 0-4 0,-1-2-1 15,0 3-6-15,0-6 4 0,2 4 1 0,0 0-9 16,-2-4 7-16,1 5-5 0,-1-1 0 0,0-4-6 16,0 3 9-16,0-3-4 0,0 0-1 0,0 0-1 15,3 3 2-15,-3-3-1 0,0 0 3 0,0 0-2 16,0 0-4-16,0 0-11 0,0 0-4 0,0 0-16 15,0 0-17-15,0 0-20 0,0 0-23 0,1-10-22 16,-1 10-92-16,-4-5-220 0,4 5 98 0</inkml:trace>
  <inkml:trace contextRef="#ctx0" brushRef="#br0" timeOffset="177087.867">21820 17784 74 0,'0'0'90'0,"-3"-3"-12"0,3 3-5 0,0 0-6 15,0 0-7-15,0 0-6 0,0 0-4 0,0 0 5 16,0 0-9-16,0 0 9 0,0 0-9 0,0 0-4 15,0 0 2-15,0 0-14 0,0 0 8 0,0 0-4 16,0 0 1-16,0 0-4 0,-2 16 3 0,0-12-4 16,2-4-7-16,0 12 3 0,0-6-4 0,0 2 3 15,2 1-8-15,-2 1-2 0,2-2 4 0,-2 3-5 16,0-1 1-16,0-3-7 0,0 5 8 0,0-2-5 16,3-1 3-16,-3 2-10 0,1-4 10 0,-1 2-7 15,1-4 0-15,-1 1 3 0,2 1 0 0,-2-3 1 16,0 2-8-16,1 0-1 0,-1-6 4 0,0 7-1 15,0-7-13-15,0 6 8 0,0-6 3 0,0 0 6 16,0 7-9-16,0-7 2 0,0 0-3 0,0 0-3 16,0 4 8-16,0-4-12 0,0 0 0 0,0 0-6 15,0 0-12-15,0 0-8 0,0 0-8 16,0 0-28-16,0 0-19 0,0 0 4 0,0 0-82 16,9-13-180-16,-9 13 80 0</inkml:trace>
  <inkml:trace contextRef="#ctx0" brushRef="#br0" timeOffset="177489.063">21922 17836 63 0,'0'0'97'0,"0"0"2"0,0 0-2 15,0 0-6-15,-2 13-1 0,2-13 0 0,0 9-6 16,-1-3-9-16,-1 0 4 0,1 1-14 0,-1 1 2 15,2-1-3-15,0 0-8 0,0 2 3 0,0-1-8 16,0 2-3-16,-2-3-1 0,2 1-6 0,-2-1-2 16,2-2 0-16,0 2-3 0,0 0-8 0,0 0-4 15,0-1 0-15,0-6-6 0,2 9 1 0,-2-4-5 16,0-5 3-16,2 8-9 0,-2-8-13 0,0 8-12 16,0-5-15-16,0-3-24 0,2 6-6 0,-2-6-16 15,0 0-18-15,8 1-27 0,-8-1-71 0,0 0-209 16,0 0 92-16</inkml:trace>
  <inkml:trace contextRef="#ctx0" brushRef="#br0" timeOffset="177899.968">22060 17856 60 0,'-19'14'113'16,"19"-14"-9"-16,1 10-16 0,-2-4 3 0,1 2-4 15,-3-3-5-15,3 3-1 0,-2-3-10 0,-1-1-1 16,6 5-3-16,-3-3-11 0,0 0-11 0,0 2 8 16,0-8-10-16,0 8-5 0,0-2-2 0,0-6 0 15,2 8-5-15,1-5-2 0,-3-3-1 0,2 7 2 16,-2-7-4-16,0 5-1 0,0-5 1 0,4 4-9 15,-4-4 3-15,8 1-4 0,-8-1 3 0,0 0-5 16,14-2-1-16,-14 2-9 0,10-5 3 0,-4 2 5 16,0 0-4-16,-1-2-7 0,1 1 0 0,-1-1-5 15,-1 0 3-15,0-2-1 0,0 2 1 16,0-1-2-16,-1 0 6 0,2-2-2 0,-5 0 1 16,0 8 0-16,0-11 2 0,2 4 1 0,-2 7-8 15,-7-11 11-15,6 5 10 0,1 6-8 0,-6-7 4 16,1 3-4-16,5 4 0 0,-10-7-1 0,2 3-4 15,8 4-4-15,-11-2-21 0,11 2-18 0,-14 0-32 16,5 0-43-16,9 0-120 0,-19-2-252 0,19 2 112 16</inkml:trace>
  <inkml:trace contextRef="#ctx0" brushRef="#br0" timeOffset="184920.887">19551 17870 39 0,'0'0'38'0,"0"0"-3"15,0 0 3-15,0 0-6 0,0 0 2 0,0 0 3 16,0 0-12-16,0 0 2 0,0 0-2 0,0 0-2 15,0 0 0-15,0 0-5 0,0 0 2 0,0 0-1 16,0 0 3-16,0 0-7 0,0 0 2 16,0 0 0-16,0 0 7 0,0 0-9 0,0 0 5 0,0 0-6 15,0 0 3-15,0 0 8 0,0 0-3 0,0 0-1 16,0 0-6-16,0 0 5 0,0 0-2 0,0 0-7 16,0 0 1-16,0 0-2 0,0 0 1 0,0 0-4 15,0 0 0-15,0 0 10 0,0 0-13 16,0 0 12-16,0 0-13 0,0 0 4 0,0 0-2 15,0 0 3-15,0 0-1 0,0 0 5 0,0 0 0 16,0 0 4-16,0 0-3 0,0 0-6 0,4-4 2 16,-4 4 2-16,0 0-9 0,0 0 22 0,0 0-19 15,0 0 2-15,0 0 0 0,0 0 8 0,0 0-10 16,0 0 3-16,0 0 3 0,0 0 7 0,0 0-16 16,0 0 5-16,0 0 3 0,0 0 0 0,0 0 0 15,0 0 1-15,0 0 4 0,0 0 4 0,0 0-12 16,0 0 11-16,0 0-6 0,0 0 4 0,0 0 0 15,0 0-6-15,0 0 10 0,0 0-12 0,0 0 13 16,0 0-12-16,0 0-3 0,0 0 3 0,0 0 1 16,0 0-1-16,0 0-4 0,0 0 2 0,0 0-2 15,0 0 4-15,0 0-4 0,0 0 10 0,-7 11-6 16,7-6 7-16,0-5-2 0,-3 8-3 0,3-3-2 16,-4 6 4-16,4-4 5 0,2 4-1 0,-4-1 0 15,2 3-2-15,-2-1 4 0,0-1-6 0,2 5 1 16,-1-3-2-16,1 3 4 0,-1-6-5 0,0 2 1 15,-1-2 2-15,2 0 1 0,-2-2 0 0,2 1-5 16,-3-3 1-16,6 1-5 0,-6-2 2 0,3 1 1 16,0-6-4-16,0 10-2 0,0-8 3 0,-1 1 3 15,1-3-3-15,1 5 1 0,-1-5 2 16,0 4-3-16,0-4 0 0,0 0-6 0,0 0 3 0,0 0 2 16,0 5 2-16,0-5 2 0,0 0 0 0,0 0 1 15,0 0 5-15,0 0-15 0,0 0 6 0,0 0-2 16,0 3 1-16,0-3-1 0,0 0-15 0,0 0-13 15,0 0 0-15,0 0-24 0,0 0-12 0,0 0-20 16,3-15-13-16,-3 15-17 0,-3-8-7 0,3 5-86 16,0 3-219-16,0-6 97 0</inkml:trace>
  <inkml:trace contextRef="#ctx0" brushRef="#br0" timeOffset="185624.134">19660 17948 2 0,'0'0'57'16,"-4"-6"1"-16,4 6-4 0,0 0 6 0,0 0-13 0,0 0 4 15,-2-8 5-15,2 8-7 0,-3-3 3 16,3 3-3-16,0 0 1 0,0 0-11 0,-2-5 2 16,2 5-3-16,0 0 7 0,-7-2-5 0,7 2 1 15,0 0-7-15,0 0 1 0,0 0-4 0,-6-3 1 16,6 3 0-16,0 0-12 0,0 0 0 0,-12 2 2 0,12-2-10 15,-9 3 2-15,9-3 3 0,-6 4-3 16,6-4 2-16,-8 6-1 0,8-6 4 0,-5 6-11 16,4-3 2-16,-2 3-1 0,-2 1-3 0,5 0 5 15,-4-2 1-15,3 5 0 0,-3-3-5 0,2 3 8 16,1-1 0-16,1 0-7 0,0 1 4 0,1-3-1 16,1 2 2-16,-2-4-4 0,5 6-5 0,-2-5 5 15,-2 1 11-15,4-1-16 0,-1-1 1 0,0 0-3 16,1 0 0-16,-1-3 6 0,4 0 2 0,-3 1-2 15,0 0 5-15,1 0-11 0,-2-2 6 0,5-1-1 16,-9 0-2-16,10-4 8 0,-6 3-16 0,3-1 9 16,0-1-2-16,-1-1 1 0,-2 1 1 0,3-4-5 15,-2 5 6-15,0-3-5 0,-1 0 3 0,-1-2-6 16,0 1 7-16,0-1-3 0,0-1-2 0,-1-2-2 16,-2 4 10-16,2 0-4 0,-2-5-3 0,0 6 2 15,-2-2-5-15,-2 2 7 0,3-2-11 16,-2 0 1-16,0 2 7 0,0 1-5 0,-2-1 5 15,1 1 10-15,-1 0 2 0,1 0-4 0,4 4 5 16,-9-6-1-16,1 4 4 0,2 1-3 0,-2-1-3 0,8 2 1 16,-10-2-7-16,10 2-1 0,-14-1 3 15,14 1-3-15,-10 1 0 0,3 2-5 0,7-3 5 0,-10 4-3 16,10-4-3-16,-8 2-3 0,8-2-18 16,-5 4 2-16,0-2-26 0,5-2-12 0,-4 5-12 15,4-5-14-15,-7 5-18 0,4-3-17 0,3-2-76 16,-1 9-210-16,-2-6 93 0</inkml:trace>
  <inkml:trace contextRef="#ctx0" brushRef="#br0" timeOffset="186352.574">19896 17883 55 0,'0'-6'75'0,"0"6"1"0,0 0-5 0,0 0 23 16,0 0-28-16,0 0 12 0,0 0-13 0,0 0 10 15,0 0-2-15,0 0-18 0,0 0 1 0,0 0-6 16,0 0-4-16,0 0-5 0,0 0-3 0,0 0-12 16,0 0 7-16,-20 8-3 0,20-8-7 0,-4 6 0 15,-1-3-4-15,5-3-5 0,-4 10 0 0,2-6-2 16,-1 1-3-16,2 1 3 0,-3 0 1 0,3 0-3 15,-2 0-1-15,2 2 0 0,0-3-10 0,-2 2 14 16,2-4-9-16,1 4 2 0,-3-1 5 0,3 0-2 16,0 0 0-16,0-1-6 0,0-1 3 0,3 3-2 15,-3-2 4-15,1-1 1 0,-1 2-6 0,3 1 2 16,-1-2 2-16,2-1 1 0,1 1-3 16,-1-1 2-16,1 0 3 0,-1 0-8 0,0-1 10 15,2 1-11-15,0-2 4 0,-6-2 3 0,9 1-8 0,-2 2 7 16,-2-2 1-16,0-1 5 0,-5 0-11 0,13-1 7 15,-7-2-5-15,-1 2 1 0,2-1-1 0,-2-2 0 16,3 1 1-16,-1 0-4 0,-3 1 10 16,4-2-5-16,-1-1-4 0,-2 1 2 0,1-2-4 15,0 4 3-15,0-3-1 0,-3 0-3 0,2 0 3 16,-2 0 2-16,-1 0-3 0,2 1-2 0,-3-3 2 16,-1 2 0-16,0 0-4 0,0 0 11 0,3-2-8 15,-6 0 13-15,2 1-18 0,-2 1 5 0,0 0 3 16,-3-1-1-16,4 1 3 0,-1 2-1 0,-2-2 2 15,2-2 9-15,-4 4-7 0,3-2 6 0,-2 4-4 16,-2-2 2-16,1 3-3 0,-1-5-2 0,-1 5 6 16,1-3-8-16,8 3 9 0,-18 0-3 0,8 1-2 15,0 1-4-15,2-2 2 0,8 0 0 0,-15 3-7 16,7-1 6-16,2 0-1 0,6-2-9 0,-14 1-6 16,6 0-24-16,2 3-34 0,2-3-18 0,-3 5-28 15,1-2-119-15,-2 1-252 0,3-2 112 0</inkml:trace>
  <inkml:trace contextRef="#ctx0" brushRef="#br0" timeOffset="192118.683">20373 17928 5 0,'0'0'46'0,"0"0"2"16,0 0-7-16,0 0-5 0,0 0 4 0,0 0 5 16,0 0-2-16,0 0-3 0,0 0 2 0,0 0-6 15,-7-2 3-15,7 2-9 0,0 0 22 0,0 0-20 16,0 0-7-16,0 0 1 0,0 0-2 0,0 0 4 15,0 0-10-15,0 0 5 0,0 0-5 0,0 0 0 16,0 0-11-16,-6 5 3 0,6-5 2 0,-2 6 0 16,2-6 1-16,-4 1-3 0,4-1-4 0,-4 5 2 15,4-5 2-15,-5 5 0 0,2-5-3 0,-2 4 3 16,4 1-5-16,-3-3 1 0,0-1 4 0,1 4 2 16,-2-3-5-16,2 0-3 0,-1 1 0 0,-1-1 4 15,5-2 4-15,-9 3-7 0,8-1 9 0,-4 0-6 16,5-2 1-16,-7 3-4 0,7-3 8 0,-6 1-6 15,6-1 7-15,-5 1-18 0,5-1 11 0,-7 1 2 16,7-1 2-16,0 0-3 0,-5 2-7 0,5-2 4 16,0 0 5-16,0 0-6 0,0 0 8 0,-9-4-7 15,9 4-8-15,0 0 6 0,0 0 16 0,-4-3-14 16,4 3-1-16,0 0 8 0,0-5-10 16,0 5 9-16,0 0-13 0,-1-5 4 0,-3 1-1 15,4 4 4-15,0-5-7 0,0 5 11 0,0-5-12 16,0 5 10-16,0-7-7 0,4 4 6 0,-4 3-1 0,0-6-10 15,1 2 13-15,-1 0 0 0,0 4-1 0,4-5-10 16,-4 2 1-16,3 0-3 0,-3 3-3 0,1-8 7 16,4 6 5-16,-2 0-4 0,-1-1-3 15,-2 3 3-15,4-4-7 0,4-1 13 0,-6 3-10 16,2 0 8-16,-4 2-2 0,4-3-5 0,1 2 9 16,-2 0-6-16,-3 1 2 0,8-3-6 0,-8 3 1 15,7-2 4-15,-7 2 2 0,4-2 0 0,-4 2-4 16,0 0 2-16,10 2-1 0,-10-2 3 0,8 0-2 15,-8 0-1-15,10 2 8 0,-7 1-4 0,-1-1-1 16,2 1-2-16,-4-3-8 0,8 4 2 0,-4 3 0 16,-1-1-2-16,2-3 6 0,-1 6 1 0,-2-3 11 15,-2 0-19-15,3 0 2 0,-1 0 0 0,0 1-2 16,1 0 14-16,1 0-15 0,-2 0 15 0,0-2 0 16,-1 1-3-16,1 1 7 0,-1-4-4 0,1 3 9 15,-2-1-1-15,-3 2-1 0,1-2 1 0,-2 0 1 16,-1-1 1-16,3 2-9 0,-3-1 8 0,1-1-7 15,-1 1 4-15,-3 2-3 0,1-4-7 0,1 1 5 16,-1-3 1-16,1 4 1 0,-2-5-7 0,2 2 6 16,0-2-9-16,6 0 16 0,-12 2-11 0,8-1 1 15,4-1-7-15,-9 1 7 0,9-1-7 0,-9-4 4 16,8 2-5-16,1 2-3 0,-5-4 6 0,5 4 0 16,-4-2 1-16,4 2-2 0,0 0 7 0,0-5-9 15,0 5 5-15,-1-4-9 0,1 4 6 0,1-7 1 16,-1 7-1-16,0 0 1 0,4-2-3 0,-4 2-1 15,9-1 2-15,-9 1 3 0,10 0-6 16,-10 0 11-16,13 2-8 0,-6-1 0 0,2 1 4 0,3 1-5 16,-2 1 9-16,0-1-14 0,2 0 8 0,-1-2 4 15,0 0-5-15,-1 0-4 0,1 3 3 16,-2-3 2-16,3-1 2 0,-5 3-2 0,0-3 0 16,3 1 12-16,0-1-15 0,-2-1 2 0,-3 1-19 15,2-2-13-15,1 1-28 0,-1-3-24 0,-2 3-108 16,1-1-208-16,-6 2 93 0</inkml:trace>
  <inkml:trace contextRef="#ctx0" brushRef="#br0" timeOffset="194265.64">20857 17894 10 0,'0'0'66'0,"0"0"-13"0,0 0 3 0,0 0-11 16,0 0 0-16,0 0-2 0,0 0 4 0,0 0-6 16,0 0-5-16,0 0 2 0,0 0-9 0,0 0 5 15,0 0-17-15,0 0 11 0,0 0-3 0,0 0-8 16,0 0-1-16,0 0 1 0,0 0 2 0,0 0-5 15,0 0 13-15,0 0-2 0,0 0 3 0,0 0-4 16,17-2-6-16,-17 2 14 0,0 0-15 0,10 0 4 16,-10 0 1-16,0 0-2 0,17 0-2 15,-17 0 8-15,10 0-4 0,-1-1 1 0,-9 1 8 16,12-4-18-16,-5 3 9 0,3 1-3 0,-2-1 1 0,-8 1 2 16,13-3-13-16,-2 4 9 0,-3-2-9 0,2-3 4 15,-5 3-7-15,-5 1 6 0,18 0 1 16,-11-2-13-16,-7 2 10 0,12 0-8 0,-12 0 3 15,9 0 6-15,-9 0-13 0,8 0 5 0,-8 0 3 16,0 0-3-16,0 0 2 0,0 0-5 0,13 0 0 16,-13 0 6-16,0 0-1 0,0 0-2 0,6-2 12 15,-6 2-13-15,0 0 1 0,0 0-6 0,0 0 6 16,0 0 4-16,0 0-4 0,0 0-2 0,0 0-1 16,0 0 3-16,0 0 6 0,0 0-1 0,0 0-6 15,0 0 5-15,0 0-3 0,0 0 1 0,0 0 0 16,0 0-8-16,0 0 17 0,0 0-6 0,0 0-2 15,0 0 4-15,0 0-1 0,0 0 1 0,0 0 9 16,1 7-3-16,-1-7 5 0,0 0-13 0,-5 11 17 16,-1-7-15-16,1 0 1 0,2 3 2 0,0-1 2 15,-3 1 1-15,1-2-5 0,1 1-5 0,-2 2 5 16,1-1-2-16,1-1-5 0,0 1 8 0,-1 0-3 16,0 0 0-16,1-2 5 0,-2 0-14 0,6 0 10 15,-4-1-3-15,1 2 1 0,0-2-3 0,0 1 1 16,0-1 4-16,0 0-8 0,0-2 2 15,-1 2 2-15,4-4-2 0,-4 3 1 0,2-1-11 16,2-2 6-16,-4 4 0 0,3-1 3 0,1-3-4 0,0 0 5 16,0 0 2-16,-3 3-3 0,3-3-12 0,0 0 15 15,0 0-1-15,-1 5-3 0,1-5 2 0,0 0-2 16,0 0-2-16,0 0 6 0,-3 2-8 16,3-2 5-16,0 0-1 0,0 0 1 0,0 0-1 15,0 0-1-15,0 0 2 0,0 0 1 0,0 0-3 16,0 0 5-16,0 0-7 0,0 0-6 0,12-7 13 15,-8 4-4-15,-4 3 0 0,10-5-1 0,-6 3 2 16,0 0-1-16,1-1-4 0,0 2 4 0,2-2-3 16,-1 1 5-16,-1-1-7 0,0 2 3 0,0-1 1 15,-5 2-3-15,13-2 4 0,-6-1-5 0,-3 2 3 16,-4 1 4-16,13-4-1 0,-9 2-3 0,2 0 1 16,-6 2-3-16,0 0 4 0,13-3-4 0,-13 3 4 15,7 0-3-15,-7 0-2 0,12 0 5 0,-12 0-11 16,0 0 14-16,9 3-5 0,-9-3 3 0,8 3-2 15,-8-3-2-15,6 1 7 0,-6-1-10 0,0 0 4 16,5 5 1-16,-5-5-4 0,3 5 2 0,-6-2 2 16,3-3-1-16,4 7 3 0,-4-5-5 0,0 3 0 15,0-1 3-15,-1 2-3 0,1 0 4 0,-3-3-1 16,-1 2-7-16,3-2 4 0,-4 3 4 16,4-1 1-16,-3 1-6 0,-1-2 6 0,1 1-1 15,-4-3-2-15,3 4 9 0,-4 0-7 0,1-3-1 0,2 0-2 16,-4 3 7-16,4-3-7 0,-1-1 5 0,7-2 1 15,-11 6 0-15,3-4 1 0,3-1 0 0,0-1-6 16,0 1 9-16,0 0-5 0,-1 1 9 0,6-2-9 16,-10-2-1-16,10 2 0 0,-7-1-1 15,7 1 2-15,-7-1 0 0,7 1-1 0,-6-3 3 16,6 3-3-16,0 0-5 0,0 0 5 0,-9 0 3 16,9 0-8-16,0 0-7 0,-5 0 9 0,5 0-4 15,0 0-5-15,0 0-1 0,0 0-4 0,0 0-16 16,0 0 8-16,0 0-14 0,-4-5-8 0,4 5-7 15,0 0-30-15,0 0-18 0,13-6-25 0,-11 3-101 16,-2 3-244-16,9-4 108 0</inkml:trace>
  <inkml:trace contextRef="#ctx0" brushRef="#br0" timeOffset="194890.398">21283 17926 27 0,'0'0'84'0,"0"0"2"0,0 0-7 0,0 0-9 16,0 0 3-16,0 0-14 0,0 0 12 0,-11-3-8 16,11 3 0-16,0 0-12 0,0 0 2 0,0 0-6 15,-12-2-6-15,12 2 2 0,0 0-7 16,0 0-4-16,0 0 1 0,-18 5-3 0,18-5-4 16,-6 5-4-16,2-3 5 0,-1 2 0 0,-1 0-8 15,0 0 4-15,2 1-5 0,-2 0 0 0,2 0-2 0,0 2 6 16,-2 2-2-16,1-4-1 0,2 3-4 0,1-1 3 15,-1-1-10-15,2 0 2 0,0 0-4 0,1-1-4 16,0-5 9-16,0 10-8 0,1-4 2 16,0-4 6-16,-1-2-2 0,1 9-1 0,1-6 7 0,-2-3-15 15,6 5 6-15,-2-2 5 0,-4-3-3 16,0 0-9-16,8 2 10 0,-8-2-1 0,10-1-9 16,-10 1 13-16,14-4-9 0,-10 2 2 0,2-1-4 15,-2-1-6-15,2 3 9 0,0-3-11 0,-2-1 10 16,2 1-5-16,-2-2-4 0,3 1 1 0,-4 1-6 15,-3 4 7-15,6-10 9 0,-3 3-10 0,-2 2-2 16,0-2 1-16,-1 7 3 0,0-11-1 0,0 3 5 16,0 8-5-16,-5-9 8 0,1 2-12 0,1 3 9 15,-1-1 5-15,4 5-5 0,-7-9 1 0,7 9 1 16,-8-4 3-16,4 0-2 0,4 4-1 0,-8-2 6 16,8 2-6-16,0 0 2 0,-9-3-12 0,9 3-2 15,-8-5-5-15,8 5-18 0,0 0-9 0,0 0-19 16,0 0-16-16,0 0-9 0,-14 7-16 0,14-7-72 15,0 0-188-15,-4 2 83 0</inkml:trace>
  <inkml:trace contextRef="#ctx0" brushRef="#br0" timeOffset="195374.646">21422 17878 37 0,'0'0'72'0,"0"0"2"0,-2 16 1 0,2-16-1 16,-3 10 5-16,2-6-10 0,-3 2-3 0,0 0-4 15,2 3 10-15,-3 0-6 0,2-2-10 0,-1 0 3 16,0 1-8-16,2 1-2 0,-2-1-5 0,4 0-8 16,0 1 11-16,-1 0-13 0,1-2-5 0,0-2-1 15,0 3-5-15,1-4-1 0,-1 4 2 16,0-3-9-16,8-1 5 0,-6-1-1 0,2 2-4 16,1-1 5-16,-5-4-4 0,10 2 5 0,-10-2-7 15,11 1-6-15,-1-2 1 0,-10 1-5 0,14-4 0 16,-4 2 2-16,-1-1-3 0,-2 0-6 0,1 1 3 15,-3-5-12-15,3 5 12 0,-2-6-9 0,0 4 11 16,-1 0-8-16,-3-2 11 0,2-1-6 0,-3 2-9 16,4-5 4-16,-5 5 7 0,1-2 2 0,-2 1-2 15,1-2 1-15,-5 3-1 0,4-2 5 0,1 2-6 16,-4-1 0-16,0 2 19 0,3-1-15 0,-4 2-1 16,1-1-4-16,4 4-2 0,-9-5 2 0,4 3-12 15,5 2-7-15,-9-4-26 0,9 4-23 0,-9 0-24 16,9 0-19-16,-15 0-66 0,15 0-192 0,0 0 86 15</inkml:trace>
  <inkml:trace contextRef="#ctx0" brushRef="#br0" timeOffset="-211132.652">10829 13266 123 0,'0'0'230'0,"0"0"-8"0,0 0-7 0,0 0-2 16,0 0-6-16,1-5-15 0,-1 5-15 0,0 0-16 15,0 0-12-15,0 0-6 0,0 0-9 0,0 0-3 16,0 0-1-16,0 0-4 0,0 0 1 0,0 0-6 16,0 0-1-16,0 0 4 0,0 0 5 0,0 0-1 15,0 0 7-15,0 0 6 0,0 0-1 0,0 0 6 16,0 0 2-16,0 0-21 0,0 0-6 0,0 0 0 15,0 0 0-15,0 0-9 0,0 0-2 0,0 0-5 16,0 0-8-16,0 0-9 0,0 0-6 0,0 0-6 16,0 0-7-16,0 0-6 0,0 0-8 0,0 0-4 15,0 0-7-15,0 0-1 0,0 0-5 0,0 0-4 16,0 0-7-16,0 0 2 0,0 0 0 0,0 0-2 16,0 0 0-16,0 0 3 0,0 0 4 0,0 0-5 15,0 0 0-15,0 0-1 0,0 0 0 0,0 0 1 16,0 0-3-16,0 0 2 0,0 0-1 0,0 0-3 15,0 0-3-15,0 0 0 0,0 0-1 0,0 0-1 16,0 0-2-16,0 0 1 0,0 0 2 0,13 0 2 16,-5 0 0-16,2 0 0 0,5-1 0 0,-2 1 0 0,6 0-6 15,-1-1 0-15,1 0 0 0,4-2-1 0,-3 3-2 16,0-1 0-16,2 1-2 0,-4 0-2 16,2 0 2-16,2 1-3 0,-3-1 0 0,0 0-24 0,0 3 4 15,-6-2-1-15,5 0 4 0,-8 0-1 0,3-1 4 16,2 0 2-16,-4 0-2 0,2 3-2 15,-1-1 4-15,-2 0 0 0,4-2-2 0,-3 3 8 0,1-2-8 16,-3 0 3-16,2 1 2 0,1-1-4 0,-3 1 4 16,1-2 0-16,2 2 0 0,-2-2-1 0,-2 3 0 15,3-3 1-15,2 0 0 0,0 1-2 0,-3-1 3 16,4 1-2-16,-2-1 4 0,-1 3-4 0,1-2 2 16,7 2-1-16,-9-3 0 0,5 1 0 0,-2 0-3 15,2-1 5-15,-2 1-1 0,5-1-2 0,1 2 3 16,-1-2 2-16,1 1-2 0,1-1 0 0,-1 0 3 15,0 0-4-15,0 0-1 0,0 0 2 0,0 0 1 16,-1 0 0-16,-4 0-1 0,0 2-1 0,7-2-2 16,-6-2 2-16,-1 2 2 0,-2 0-2 0,-1 0 0 15,3 0-1-15,-1 0 2 0,2 0 2 0,-2 0-2 16,0 0-2-16,2 0 2 0,3 0 1 0,-1 0-2 16,3 0 0-16,-1 0 0 0,-2 0 0 0,-2-1 0 15,2 1 0-15,-2 0 0 0,-2 0 0 0,1-2-1 16,0 1-1-16,0 0 2 0,3 2 0 0,-2-2 1 15,3 0-1-15,2 2-1 0,2-4 1 0,-4-2 2 0,5 5-1 16,5-2-1-16,-6-1-1 0,5 1-2 16,2-1 2-16,-1-1-1 0,-1 1 3 0,3-1-1 15,-1 1-1-15,0 1 1 0,1-3 1 0,-1 2-2 16,0-1 0-16,0 0 0 0,-8 3 1 0,9 1 5 0,-10 0-6 16,7-5 1-16,-5 2 6 0,-1 1-8 0,-1-1-1 15,-1-1 1-15,-3 4 2 0,4-3-5 0,-3 3 2 16,0-2 0-16,2 0-1 0,-2 0 4 15,3-1-4-15,-1 0 0 0,2 1 5 0,-1-1-4 0,3 2 0 16,-5-2-5-16,4 0 4 0,-3 3-1 0,5-2 2 16,-3 0 2-16,0 2-2 0,1-1-2 0,-1 2-2 15,-1-1 0-15,1-1-1 0,7-1 3 0,-8 1-1 16,8 0 0-16,-5 1-2 0,8-2 0 0,-8 2 2 16,5 0 1-16,2 0-1 0,-1 0 2 0,0-1 1 15,3 1-2-15,3-2 3 0,-6 4-4 0,4-4 3 16,1 4 2-16,5-4-2 0,-2 2-2 0,3 2 2 15,-3-1-2-15,0 1 0 0,1-2 2 0,0 0 1 16,-3 1 1-16,2 0 1 0,-1 1-4 0,-3-4 0 16,0 4 1-16,-2-2-1 0,2 0-2 0,-6 0 2 15,1 1-2-15,0-1-1 0,-6 2 2 0,6-4-7 16,-6 4 6-16,7-2 1 0,-2 0 0 0,0-2-2 16,-4 2-5-16,5-1-4 0,1 1 3 0,1 0-2 15,0 0 3-15,1 0 1 0,-3 0-3 0,3 0 1 16,-2 1 4-16,2 1-1 0,-3 0-1 0,1-2 3 15,-1 2-4-15,-7-2 3 0,2 1 2 0,-4 2-3 16,-1-2 0-16,-4-1-9 0,-2 0 5 0,-1 0 0 16,-1 0 2-16,-3 3 0 0,-1-3 1 0,1 0 2 15,-7 0 1-15,10-3 1 0,-10 3 6 0,6 0-8 0,-6 0-4 16,5 3 1-16,-5-3-15 0,0 0-14 16,0 0-18-16,0 0-20 0,0 0-25 0,5 0-28 15,-5 0-34-15,0 0-40 0,0 0-49 0,-23 0-67 16,11 0-70-16,-9 0-260 0,3-3-706 0,-10 3 313 0</inkml:trace>
  <inkml:trace contextRef="#ctx0" brushRef="#br0" timeOffset="-210093.153">11750 13764 106 0,'-5'-8'126'0,"4"3"-17"0,-3 1 3 0,-1-4-13 0,1 3-5 15,-1 1-2-15,2-3 1 0,-4 2 4 16,3 1 4-16,-2 1-8 0,0-2 2 0,0 0-4 15,-1 4-7-15,-1-3-9 0,-1 3-7 0,0 1-2 16,-3 0-5-16,2 2-14 0,-1 1-5 0,-1 1 0 0,1-2-11 16,-1 5 2-16,2 1-3 0,1 0-8 0,-1-2 2 15,0 2 2-15,3-1-6 0,3 2-2 0,-4 1-2 16,4 2-7-16,-2-2 0 0,5 1-2 0,-3-2-1 16,3 1-1-16,1-3 0 0,0 2 2 0,1-1-5 15,1-2 4-15,0 2 0 0,2-1-4 0,-3-2-1 16,3 0 3-16,2-1-1 0,0-1-2 0,0 1 11 15,0-3-15-15,1 0 3 0,0-2 1 0,1 0 1 16,1-3 0-16,1 1-2 0,-2-4 0 0,2 2 3 16,2-4-2-16,-4 0-2 0,-1-1 4 0,5-3-3 15,-1-1 3-15,-5 2-1 0,2-3 1 0,2 1 2 16,-4 4-6-16,-2-2 3 0,0 0 9 0,0 4 1 16,0-4 4-16,-1 5 12 0,-2 0 9 0,5 2 6 15,-6 0 5-15,1 0-1 0,-1 3 0 0,0 2-9 16,2-7 1-16,-2 7-6 0,0 0 0 0,0 0-6 15,0 0-1-15,1 12-6 0,-2-3-1 0,-1 4 0 16,2 3-1-16,-1 1-3 0,1 3-1 0,0-1-2 16,0 0 0-16,0 6-4 0,-2-1 1 0,-2-3 0 15,4 4-3-15,0 1-4 0,0-1 8 0,-1-1-5 16,-1 2 5-16,1-6-5 0,-1-2-1 0,-2 2-2 16,4 0-1-16,-2-3 1 0,2 2 0 0,-1-2-1 15,1-4 2-15,0-2-3 0,0-1 2 0,-3 2-3 16,3-6 1-16,-1 2 1 0,0-3 0 0,2-1-2 15,-1 1-2-15,0-2-22 0,-1 4-23 0,1-7-33 0,0 2-29 16,0-2-45-16,0 0-59 0,0 0-150 16,-4-13-393-16,3 3 174 0</inkml:trace>
  <inkml:trace contextRef="#ctx0" brushRef="#br0" timeOffset="-209725.63">11911 13841 94 0,'4'3'143'0,"-2"-1"-7"16,1 3-3-16,1-2-9 0,0 4-7 15,5-2-1-15,1 4-8 0,-1 0-5 0,5 4 1 16,-4-1-9-16,7 1-7 0,-4 1 3 0,3 1-5 16,0-1-7-16,0-1-8 0,3 4 0 0,-2-3-10 0,-4-1-4 15,5-1-3-15,-4 4-6 0,0-4-1 0,-1-1-8 16,-1 2-4-16,-2-5-4 0,2 1-2 0,-2-2-5 16,-2 1-1-16,0-4 0 0,-2 1-4 0,-1-2-2 15,-1 1-1-15,0 1-10 0,-3-4-10 0,3 1-15 16,-3 1-11-16,-1-3-23 0,0 0-15 0,0 0-22 15,0 0-14-15,0 0-28 0,0-9-9 0,0 9-23 16,-3-11-84-16,0 1-268 0,-1 0 119 0</inkml:trace>
  <inkml:trace contextRef="#ctx0" brushRef="#br0" timeOffset="-209424.274">12213 13767 63 0,'0'0'176'0,"-3"-5"-6"0,3 5-4 0,0 0-13 16,0-7-11-16,0 7-16 0,0 0-8 0,0 0-18 16,0 0-8-16,-14 9-7 0,10-4-2 0,-2 5-12 15,0 0 1-15,-4 4-2 0,2 1-3 0,-1 1-8 16,-4 8 2-16,4-6-1 0,-2 6-5 0,-2-2-4 16,3 4 1-16,-1-3-5 0,0 2-1 0,-2-3-3 15,7-3-4-15,-3-1-3 0,-1 6-5 0,6-7-3 16,-4-1-4-16,2 0 2 0,-2-2-7 0,0 1-1 15,4-4 1-15,2 1-3 0,-1-3-1 0,-2 2-1 16,3-6-7-16,1 2 4 0,-1-2-1 0,1-1-2 16,-2-1-3-16,2 2-3 0,-1-3-12 0,2-2-16 15,-2 5-24-15,2-1-6 0,0-4-26 0,0 0-30 16,-4 1-30-16,4-1-61 0,0 0-110 0,0 0-339 16,-1-8 151-16</inkml:trace>
  <inkml:trace contextRef="#ctx0" brushRef="#br0" timeOffset="-205657.93">12646 13738 76 0,'1'-5'115'0,"-1"5"-14"16,0-3-1-16,-1-2-9 0,1 5-1 0,0-7-5 15,0 7 0-15,0-6 2 0,-2 2-2 0,0 0 3 16,2 1-3-16,0 3-1 0,-2-6 1 0,2 6 11 15,0-5-5-15,-2 2 0 0,2 3-2 0,-4-5-4 16,4 5-3-16,0-4-10 0,0 4-4 0,0 0-5 0,0 0-5 16,0 0-9-16,0 0-3 0,0 0-7 15,0 0-3-15,-6 11 0 0,5-5-7 0,-3 5-2 16,-1 5-7-16,5 5 3 0,-4-3-4 0,4 7-2 0,0-1-1 16,0-5-3-16,0 6-2 0,1 1 1 0,2-6-2 15,-3-3-1-15,1 4-7 0,1-1 2 0,0-3 2 16,-2-1-2-16,1 1-5 0,-1-1 2 0,0-5 1 15,-1 5-3-15,5-3 3 0,-4-5-5 0,0 4 6 16,1-6-3-16,3 0-2 0,-4 1 4 0,-4-2-3 16,4 0-3-16,0 1 2 0,4-2 3 0,-4 0-2 15,0-4 5-15,0 5-7 0,0-5-16 16,-4 5-15-16,4-5-22 0,0 0-26 0,0 0-41 0,0 0-31 16,0 0-46-16,0 0-102 0,0 0-327 0,0 0 145 15</inkml:trace>
  <inkml:trace contextRef="#ctx0" brushRef="#br0" timeOffset="-205181.973">12885 13837 90 0,'0'0'172'0,"-1"-4"-13"16,1 4-3-16,0 0-14 0,0-6-15 0,0 6-11 16,0 0-6-16,0 0-14 0,0 0-3 0,-3-5-3 15,3 5-9-15,0 0-6 0,0 0-4 0,-4 15-6 16,4-8-2-16,-1 3 0 0,-5-1 1 0,3 3-5 16,-1 1 3-16,3 1-6 0,-3 2 3 0,0 1-6 15,0-1-7-15,4-1-4 0,-1-3-2 0,1 0-4 16,0-1-3-16,1 1-5 0,2-1-3 0,2-2-3 15,-1 3 2-15,-3-6-7 0,3-1-1 0,2 5 1 16,1-7 0-16,-2 1-1 0,4-2-5 0,-4 0-1 0,5 0 0 16,-1-4 0-16,2-1-2 0,-1 1-2 15,-3-3-3-15,4 2-3 0,-1-5-2 0,-3 2-2 16,0-2 0-16,2-4 0 0,-3 3 0 0,1-3-4 0,-4 0-2 16,1-2 1-16,-1 2 2 0,-3-4 3 0,-2 2 0 15,1-4-2-15,-4 0 0 0,0 0 2 0,-1-1 4 16,-5 5-3-16,5-3 2 0,-4 3 2 15,2 4 2-15,0 2-1 0,-2-1-1 0,-1 3 2 16,2 1-1-16,1 1-4 0,2 0-1 0,-7 3-3 0,5 1-14 16,-1 1-17-16,-1 1-30 0,1 4-23 0,1 0-22 15,2-1-33-15,-1 4-24 0,0 1-138 16,3-2-332-16,2 2 146 0</inkml:trace>
  <inkml:trace contextRef="#ctx0" brushRef="#br0" timeOffset="-204741.068">13174 13746 33 0,'0'0'160'0,"0"0"-14"0,-9 5-12 0,6 0-12 16,-1 3-9-16,1 0-11 0,0 5-5 0,-2 1-5 16,-1 3-7-16,3-1-2 0,-1 3 1 0,2 1-3 15,-2-2-3-15,4 2-6 0,-3-2-11 0,2 1-1 16,1 0-4-16,1-2-6 0,-1 0-7 0,4-5-6 16,-4-2 0-16,4 2-6 0,1-2-4 0,-2-2-2 15,3 0-2-15,-1 0-4 0,-1-4 5 0,2 0-6 16,0 1-1-16,2-2-3 0,0-3 0 0,-2 0 0 15,2-2-4-15,1-2-1 0,-1 1-4 0,3-2 2 16,-3 0-4-16,0-4-3 0,0 4 0 0,-2-7-3 16,0 4 1-16,-3-1 1 0,0-3-2 0,-1 2-7 0,0 0 9 15,-2 0-1-15,0 1 4 0,0 1-4 16,0 3 4-16,-4-1 1 0,-2 1 5 0,2 0-7 16,0 0 4-16,-1 3 1 0,0 1-5 0,5 1 2 15,-13 2-1-15,6-1-2 0,-2 4-6 0,-1 0-8 16,1 0-38-16,1 2-23 0,0 0-27 0,-1 1-26 15,3 2-39-15,-1-2-92 0,1 0-280 0,2 0 124 16</inkml:trace>
  <inkml:trace contextRef="#ctx0" brushRef="#br0" timeOffset="-204394.08">13409 13914 85 0,'0'0'154'0,"-1"5"-7"0,1-5-21 0,2 8-5 16,0-4-19-16,-2 0-7 0,0 0-14 0,3 1 0 15,-1-1-18-15,1 0 6 0,0-1-8 0,-1 0-13 16,1 0 0-16,-3-3-8 0,4 4-4 15,-4-4-2-15,3 3 0 0,-3-3-7 0,2 3 0 0,-2-3 7 16,0 0-2-16,0 0 2 0,0 0 2 0,0 0-2 16,0 0 4-16,0 0-3 0,0 0 7 0,0-14-4 15,-2 12-2-15,-1-2-2 0,0-1-3 0,3 5-1 16,-4-5-4-16,2 2-2 0,2 3-8 0,-6-4-8 16,6 4-25-16,-5-3-32 0,5 3-30 0,-4-2-39 15,4 2-40-15,-9 0-107 0,9 0-286 0,-8 4 127 16</inkml:trace>
  <inkml:trace contextRef="#ctx0" brushRef="#br0" timeOffset="-196388.288">13841 13747 19 0,'0'0'155'0,"0"0"-15"0,0 0-12 16,0 0-12-16,0 0-11 0,0 0-13 0,-5 0-4 15,5 0-6-15,0 0-10 0,0 0-3 0,0 0-5 16,0 0 13-16,0 0-15 0,0 0-2 0,0 0 0 16,0 0 1-16,0 0 0 0,0 0-1 0,0 0-6 15,0 0 1-15,0 0-2 0,0 0 0 0,0 0-6 16,0 0-2-16,0 0 2 0,0 0 7 0,0 0 2 15,20 0-1-15,-15 0-6 0,-5 0 2 0,14 0-10 16,-5 0 0-16,4 0-7 0,-3 0 0 0,1-1-3 16,0 1-1-16,3-2-7 0,0 2 4 0,0 0-5 15,-1 0-1-15,0-1-5 0,-3 2-1 0,0 2 0 16,2-3-2-16,-3 0-1 0,-2 3-2 0,1-3-1 0,0 0-3 16,-2 0 3-16,-1 0 2 0,-5 0-3 15,8 1-1-15,-4 0-3 0,-4-1 2 0,7 0 1 16,-7 0-2-16,0 0 1 0,0 0 3 0,0 0 1 15,9-1 0-15,-9 1-3 0,0 0 1 0,0 0 5 16,2 4 1-16,-2-4-2 0,0 0-1 0,-6 9-2 16,4-7-3-16,-2 0 3 0,-2 2 0 0,1 0-2 0,-2 1-2 15,2 0 2-15,-4 0-2 0,-1 3 1 16,0 1-2-16,-1-2-4 0,1 0 3 0,0 0 0 0,0 1 6 16,-3 0-7-16,4-4-1 0,-2 4-2 0,2-2 1 15,3-1 1-15,0-1-1 0,0 0 2 16,-1 0 0-16,2-1 0 0,0-1-2 0,0 2 2 0,2-1-4 15,2 1-1-15,1-4 1 0,-4 4 4 0,-1-4-2 16,5 0 0-16,0 0-4 0,-5 2 6 0,5-2-1 16,0 0 0-16,-4 3-5 0,4-3 4 0,0 0-2 15,0 0 0-15,0 0 7 0,0 0-4 16,0 0-5-16,0 0 5 0,0 0-2 0,0 0 4 0,0 0-3 16,0 0 3-16,0 0 1 0,0 0 0 0,22-4-4 15,-14 3 4-15,-1 1-1 0,3-7-4 0,2 6 2 16,-3-2 3-16,4 1-1 0,-4-1-1 0,1 2-1 15,2 1 2-15,0-3-4 0,-2 1-1 0,2-1 4 16,-2 3-1-16,-1 0 0 0,0-3-5 0,-1 3 4 16,-2 1 3-16,3-1-2 0,-4 3-2 0,2-1 4 15,-2 0-2-15,-1-2 0 0,-1 4 2 0,1 0-2 16,-1 4 1-16,-1-4-2 0,-2 1 1 0,-2 4 1 16,0-5 1-16,1 4 0 0,-4 1-3 0,1 0 8 15,-3 0-6-15,0-1-3 0,-3 2 1 0,0-2-1 16,2 0 4-16,-1 2-2 0,-2-3-1 0,-2 5-1 15,0-6 1-15,0 5 0 0,2-5 2 0,-3 5-1 16,2-6-2-16,-2-1 2 0,5 4 5 0,-2-3-6 16,-1-2 0-16,2 2 2 0,2 0 1 0,-1-4 0 15,4 1-3-15,-3 0 0 0,2 1 0 0,0-3 4 16,1 1-8-16,0 1-10 0,-1-2-9 0,6 0-9 16,-7 0-11-16,7 0-20 0,0 0-26 0,-14-2-17 15,10-1-34-15,1 1-18 0,1-1-21 0,2 3-165 16,-3-7-373-16,3 2 164 0</inkml:trace>
  <inkml:trace contextRef="#ctx0" brushRef="#br0" timeOffset="-196011.842">14267 13779 85 0,'0'0'150'0,"4"-3"-15"0,-4 3-12 16,0 0-17-16,0 0-4 0,0 0-14 0,8 5 7 16,-5-2-8-16,1-1 0 0,-1 5 3 0,4 1 0 15,2-1 3-15,0 3-3 0,3 4 0 0,1-1 4 16,1 0-3-16,4 1-4 0,0 2-4 0,1-3-4 15,-5 2-4-15,7 2-12 0,-3-4-1 0,-2-2-7 16,6 4 2-16,-4-4-10 0,-1-2-3 0,-2 3-9 16,0-4-2-16,-5-2-1 0,1 1-6 0,0-2-3 15,-1-1-2-15,-5 1-3 0,1-2-2 0,1 0-11 16,-4 2-11-16,1-5-7 0,-1 4-12 0,1-3-8 16,-4-1-22-16,0 0-18 0,0 0-18 15,0 0-33-15,0 0-6 0,0 0-9 0,-4-15-21 0,1 9-125 16,-4 1-309-16,2-6 137 0</inkml:trace>
  <inkml:trace contextRef="#ctx0" brushRef="#br0" timeOffset="-195623.499">14537 13786 11 0,'0'0'193'16,"0"0"-12"-16,0 0-12 0,0 0-9 0,0 0-19 15,0 0-8-15,0 0-18 0,0 0-11 0,0 0-12 16,0 0-6-16,0 0-13 0,-11 12-5 0,7-8-1 16,1 1-8-16,-1-2-3 0,-2 2-1 0,1 1 1 15,-2 1 7-15,1 2-2 0,-3 0 1 0,2 0 6 16,-2 2-5-16,2 1 0 0,-3 0-5 0,1 4 0 0,-1-1 3 15,-4-1-2-15,2 3 2 0,3-3-8 16,-2 0 2-16,-1 0-1 0,7-2-7 0,-6 0-2 16,-1 0-6-16,7 0 0 0,-3-3-4 0,0-1-2 15,4 2-3-15,-1-5-5 0,2 1-2 0,0 0-2 0,1-3-3 16,-1 1-2-16,1 1 1 0,-1-1-4 0,1-1-2 16,1 0-1-16,1-3-2 0,-3 3-9 15,3-3-4-15,-1 6-18 0,1-6-23 0,0 0-24 16,-5 2-34-16,5-2-45 0,0 0-54 0,0 0-212 15,-10-7-449-15,8 5 199 0</inkml:trace>
  <inkml:trace contextRef="#ctx0" brushRef="#br0" timeOffset="-194267.51">13733 13737 91 0,'0'0'153'0,"0"0"-9"0,0 0-14 0,0 0-8 16,0 0-16-16,0 0 6 0,0 0-9 0,0 0-6 15,0 0-8-15,0 0-1 0,0 0-7 0,0 0-6 16,8-2-2-16,-8 2-12 0,0 0-4 0,0 0-7 16,0 0-2-16,0 0 1 0,0 0 7 0,0 12-1 15,3-9 3-15,-3 6 0 0,0 0-1 0,0 2-1 16,2 1 0-16,-2 5 4 0,3 0-9 0,-2-5-1 16,-1 5-4-16,4 1 2 0,-3-1-4 0,-1 0-4 15,3 3-1-15,-3-5-1 0,0-1-6 0,1-3-1 16,0 1-8-16,2 0 2 0,-3-1-3 0,1 0-5 15,3-2-1-15,-4 0 3 0,4-2-3 0,-3-1-5 16,-1 1-4-16,3-3 3 0,-2 1-1 0,-1-2-1 16,3 1-4-16,-3-2 5 0,0-2 3 0,1 5 1 15,-1-5 5-15,0 0 3 0,0 4 6 0,0-4 4 0,0 0 2 16,0 0 3-16,0 0 0 0,0 0-6 16,0 0-1-16,0 0-4 0,0 0-3 0,0 0 1 15,-5-11-7-15,2 4-2 0,2 0-1 0,-3-2 0 16,3-1 0-16,-2-2-4 0,-1-1 5 0,2-3-7 0,-2-1-2 15,-4 0 1-15,6 2-4 0,-6-1 2 0,4 1 1 16,-4-1-2-16,2 0 2 0,2 4 1 0,-1 3 0 16,0 0-2-16,5 4-2 0,-2 0 0 15,0-1 7-15,-2 0-9 0,2 3-2 0,2 0-2 16,0 3-2-16,-4-4 1 0,4 4-1 0,0 0-5 0,0 0-3 16,0 0-26-16,0 0-41 0,2 16-48 0,-2-9-53 15,2-1-50-15,-2-2-202 0,4 3-470 0,0-2 208 16</inkml:trace>
  <inkml:trace contextRef="#ctx0" brushRef="#br0" timeOffset="-193263.695">14774 13725 129 0,'-6'1'154'0,"6"-1"-10"0,0 0-16 15,0 0-20-15,0 0-6 0,0 0-12 0,0 0-8 16,0 0-5-16,0 0-7 0,0 0-3 0,0 0-3 0,0 0-2 15,18 3-13-15,-10-2-1 0,1-1 2 16,1 0-7-16,3 0 3 0,1 0-9 0,0 0 0 0,-1-1 2 16,2 1-4-16,3 0 0 0,0-3-5 15,1 3 1-15,-7-3-4 0,2 1-2 0,0-1 1 0,-2 3-2 16,3-2-4-16,-4 0-3 0,0 1-4 0,1-1 3 16,-4 0 1-16,-3-1-9 0,4 3 7 0,-5-1 2 15,-4 1 2-15,9-1-2 0,-9 1 3 16,6 0 3-16,-6 0 2 0,0 0 6 0,7-3 2 0,-7 3-1 15,0 0 4-15,0 0-3 0,0 0 2 0,0 0-1 16,6 0 4-16,-6 0-2 0,0 0-3 0,0 0-5 16,0 0-1-16,0 0-1 0,1 4-1 0,-1-4-2 15,0 7-2-15,-1-1 3 0,-2-1-4 0,3 6 0 16,0 2 1-16,-3-5-2 0,1 9-2 0,0 0 3 16,-1 1-1-16,3-3 4 0,-1 4 1 0,1-1-3 15,-3 1 4-15,1 0 0 0,2 0-2 0,-4-2 0 16,4 1-4-16,-3-4 0 0,3 3-4 0,0-2-1 15,0-3 3-15,0 0-4 0,0-3-3 0,0 3 0 16,0-3-1-16,3 2 1 0,-3-2-6 0,0-3 3 16,0 1-1-16,0-3 0 0,0-1-3 0,0 2 5 15,0-1-5-15,0-4 0 0,0 5-2 0,0-5 0 16,0 5 3-16,0-5-16 0,0 3-13 0,0-3-17 16,0 0-26-16,0 0-33 0,0 0-39 0,0 0-24 15,0 0-31-15,0 0-35 0,-8-11-121 0,3 2-381 16,1 2 168-16</inkml:trace>
  <inkml:trace contextRef="#ctx0" brushRef="#br0" timeOffset="-192951.654">14849 13934 84 0,'0'0'137'0,"0"0"-18"15,-5-1-11-15,5 1-5 0,0 0-13 0,0 0-6 16,0 0-3-16,0 0-9 0,14-6-2 0,-9 6 7 16,4-1-1-16,4-2 1 0,-5 2-1 0,3 0-1 15,3-1 3-15,-1 1-10 0,5-1 8 0,1-2-3 16,0 3 0-16,0-3-1 0,1 1-2 0,1 0-9 0,1 2 6 16,2 1-7-16,3-4-4 0,-8 4-5 0,4-6-4 15,-3 5-4-15,0-1-7 0,-6 0-4 0,2 1-4 16,-5 1 0-16,-4-1-3 0,2-2-5 15,-5 3-1-15,0 0-12 0,-4 0-9 0,10 0-15 0,-7 3-14 16,-3-3-18-16,0 0-22 0,0 0-25 0,0 0-27 16,0 0-18-16,0 0-26 0,-16 2-120 0,11 0-312 15,5-2 139-15</inkml:trace>
  <inkml:trace contextRef="#ctx0" brushRef="#br0" timeOffset="-192582.817">15401 13900 95 0,'0'0'191'0,"0"0"-21"0,0 0-13 15,3-3-16-15,-3 3-14 0,0 0-18 0,0 0-7 16,0 0-15-16,0 0-6 0,3 8 0 0,-3-4-15 15,0-4-4-15,2 7-8 0,-1-5-4 0,-1 2-2 16,0 0-6-16,3-1-5 0,-3-3-3 0,2 7-6 16,-2-7 0-16,3 3-6 0,-2-1-3 0,-1-2 2 15,0 0-4-15,0 0-1 0,6 3 3 0,-6-3-4 16,0 0 0-16,0 0 2 0,0 0 3 0,0 0-3 16,0 0 5-16,0 0 1 0,0 0 2 0,0 0 4 15,4-11-1-15,-4 7 0 0,0 4-6 0,0-8-2 16,-2 4 1-16,2 4 0 0,-2-6-6 0,0 2-4 15,-2 1 1-15,4 3-11 0,-1-4-15 0,1 4-24 16,-1-3-37-16,1 3-12 0,-2-5-38 0,2 5-43 16,0 0-126-16,-5-4-317 0,5 4 140 0</inkml:trace>
  <inkml:trace contextRef="#ctx0" brushRef="#br0" timeOffset="-189342.47">15810 13807 72 0,'0'0'223'0,"-6"0"-8"16,6 0-7-16,0 0-14 0,0 0-19 0,-4 1-11 0,4-1-19 15,0 0-13-15,0 0-6 0,0 0-4 0,0 0-1 16,0 0-5-16,0 0-5 0,0 0-5 0,0 0-3 15,0 0-4-15,0 0 0 0,-3-6-3 16,3 6-2-16,0 0-4 0,0 0-4 0,0 0 2 0,0 0-2 16,0 0-8-16,7-6 2 0,-3 4-12 0,-1-1 2 15,1 2-6-15,2-3-7 0,-2 2-1 0,1-1-10 16,2 1-7-16,-2 0 3 0,2 1 0 0,5-3-9 16,-2 0-4-16,2 4 2 0,-3-1-4 0,1 1-6 15,4 1-3-15,-4-1 0 0,1 1-3 0,1 2 5 16,-5-1-8-16,-1 0 7 0,3 1-9 0,0 1 3 15,-3-2-1-15,1 2 3 0,-2-2-1 0,4 3-2 16,-5 0 1-16,-2-1 5 0,6 1 4 0,-6 0-11 16,0 1 1-16,-2 0 4 0,0 1-1 0,-3 1-3 15,3-1 0-15,-5 1 3 0,0 1-5 0,0 1-3 16,-4-1 5-16,1 2-2 0,-1-3 1 0,0 2-3 16,-1-5-2-16,1 5-2 0,3-3-4 0,-4 0 3 15,3-2-1-15,2 0-11 0,0 0-4 0,-2-3 1 16,5 1 7-16,-1 2-7 0,-3-2 5 0,6 1 21 15,0-4-21-15,-4 2-3 0,4-2 7 0,-6 3 0 0,6-3 1 16,-2 3-3-16,2-3-2 0,-1 4 4 0,1-4-2 16,0 0 6-16,0 0-5 0,0 0 3 15,0 0 0-15,0 0 0 0,0 0-7 0,0 0 4 16,0 0 4-16,0 0 1 0,0 0 2 0,11 0 16 0,-11 0-8 16,17-4-7-16,-5 3 15 0,-1-1-12 0,2 0-4 15,6-1 1-15,1-1 3 0,0 1 3 0,8-4 2 16,-1 4-9-16,0-2 13 0,-8 3-10 0,5-3-1 15,-2 0 0-15,-3 3 4 0,-1-1-2 0,0 1-1 16,-5-1 1-16,-1 1-2 0,0-1-3 0,-2 0-4 16,-2 1 6-16,1 0-5 0,-4 1 9 0,1 0-6 15,-6 1 7-15,4-1 2 0,-4 1 3 16,10-2-4-16,-10 2 6 0,5 0-3 0,-5 0-2 0,0 0-4 16,4-3 3-16,-4 3-5 0,0 0 4 0,0 0-5 15,0 0 2-15,7 0 4 0,-7 0-1 0,0 0 12 16,0 0-16-16,0 0-10 0,0 0-18 0,0 0-22 15,0 0-43-15,0 0-48 0,0 0-71 0,0 0-69 16,0 0-75-16,0 0-211 0,0 0-607 0,0 0 269 16</inkml:trace>
  <inkml:trace contextRef="#ctx0" brushRef="#br0" timeOffset="-186993.798">15448 13781 109 0,'0'0'154'0,"0"0"-10"16,0 0-14-16,0 0-9 0,0 0-5 0,0 0-13 15,0 0 0-15,0 0-1 0,0 0-2 0,0 0-3 16,0 0-2-16,0 0-4 0,0 0-4 0,0 0-7 16,0 0-1-16,0 0-5 0,0 0-4 0,0 0-11 15,0 0-2-15,0 0 1 0,0 0-7 0,-1-5-1 16,1 5-2-16,0 0-3 0,0 0-5 0,0 0-4 15,0 0-2-15,0 0 1 0,0 0-6 0,0 0 5 16,0 0 4-16,0 0 1 0,0 0-2 0,14 0 0 16,-5-4-4-16,-9 4-4 0,10-1 2 0,-1-1-6 15,0 1 0-15,0 0-3 0,3 1-4 0,-1-3 0 16,3 3 0-16,-2-3-2 0,-1 1-2 0,2 2-4 16,-3-3 2-16,3 2-4 0,-2 0 2 0,-4-1-3 15,1 1-1-15,0 1 2 0,-8 0-2 0,9 0 1 16,-4-1 2-16,-5 1-6 0,8 0-9 0,-8 0 3 15,0 0 0-15,10 0 1 0,-10 0-1 0,0 0 2 0,3 0-1 16,-3 0-3-16,0 0 4 0,0 0 0 16,0 0-4-16,9-3 2 0,-9 3 3 0,0 0-2 15,0 0 2-15,0 0-1 0,0 0-2 0,6 3 1 16,-6-3 0-16,0 0 3 0,0 0-2 0,0 0 1 0,0 0 1 16,0 0-2-16,0 0 1 0,3 2-3 0,-3-2 4 15,0 0 5-15,-4 9-9 0,4-6 4 16,-4 0 2-16,3 1-2 0,-2 4-4 0,2-1 3 15,-5 1-1-15,-1 0 1 0,2 1 0 0,0 0 0 0,-4 1 3 16,3 1-3-16,-2-1 3 0,0 0-2 0,2 0-1 16,-2-1 0-16,0 0 2 0,0 2-2 0,3-4 2 15,-2 3-4-15,1-1 3 0,1-2-1 0,0-2 0 16,1 0 4-16,1 0-6 0,2 0 2 0,0-1-3 16,1-4 3-16,-3 6-1 0,1-3 2 0,2 1-1 15,0-4-3-15,-2 3 3 0,2-3-1 0,0 0 0 16,-1 4 1-16,1-4 2 0,0 0-4 0,0 0 1 15,0 0-1-15,0 0 1 0,3 3 1 0,-3-3 0 16,0 0 3-16,0 0-4 0,0 0 3 0,14-5 3 16,-10 2-4-16,3 1 1 0,-2-2-2 0,-1 3-4 15,1-2 3-15,0 1 0 0,1 0 4 0,0 1-3 16,-1-1 2-16,-1 2-4 0,-4 0 2 0,9-3-5 16,-9 3 7-16,11-1-2 0,-6 0-2 0,-5 1-1 15,7 0 4-15,-7 0 3 0,10 1-4 0,-5-1 0 16,-5 0 0-16,9 0-2 0,-4 2 4 0,0 0-2 15,3-2-2-15,-2 2 2 0,2-1 1 0,-3 1 3 16,0 0-5-16,2 2 0 0,0 0 0 0,-3-1 2 16,1 1-1-16,0-1-6 0,-1 1 13 0,-1 2-12 15,-2 0 5-15,3-1 0 0,-3 0 1 0,-1 2 1 16,2-2-2-16,-4 2-1 0,2-2-2 0,-1 3 6 16,-3-1-2-16,0-2-2 0,3 4 5 0,-3-1-4 15,-5-2 0-15,0 2-1 0,0 0 5 0,-1-1-2 16,-3 2-1-16,3-4-1 0,-7 4 1 0,1-3-1 15,-1-2-1-15,0 3-1 0,4-4 3 0,0 0-1 16,0 0 2-16,-1-2-5 0,1 0 7 0,-1 1 6 16,1-2 4-16,3 0 4 0,0 1 3 0,-2-1 9 15,2-1 3-15,5 1-2 0,5 0 4 0,-13-2-1 16,13 2-9-16,-5 0 3 0,5 0-3 0,-9 0-5 0,9 0-1 16,0 0-4-16,0 0 7 0,0 0-16 0,-8 0-3 15,8 0-18-15,0 0-25 0,0 0-38 0,0 0-73 16,-5-3-74-16,1 0-238 0,3-1-499 15,-1 1 221-15</inkml:trace>
  <inkml:trace contextRef="#ctx0" brushRef="#br0" timeOffset="-166008.457">11214 12750 45 0,'0'0'89'0,"0"0"-12"0,0 0-6 16,0 0-6-16,0 0-3 0,0 0 10 0,0 0-3 15,0 0-4-15,0 0-1 0,0 0 6 0,0 0 6 16,0 0-6-16,0 0 0 0,0 0 5 0,0 0-4 16,0 0-14-16,0 0 5 0,0 0 0 0,0 0-2 15,0 0-8-15,0 0-1 0,0 0 0 0,0 0-5 16,0 0-3-16,0 0-8 0,0 0-1 0,0 0-10 16,0 0 0-16,0 0 0 0,0 0-5 0,0 0 3 15,0 0 1-15,0 0-11 0,0 0 2 0,0 0-4 16,0 0 3-16,0 0 0 0,0 0 7 0,13 1-4 0,-8-2-3 15,1 0 9-15,-6 1-7 0,14-3 3 16,-6 3 5-16,4-2-3 0,-1-1-2 0,3 0-1 16,-3-1-3-16,3 2 1 0,-1-1-6 0,1 0 3 15,5-1 2-15,-2 2-4 0,-3-1-5 0,4 1 3 16,-8 1 1-16,5-1-2 0,-2-1-1 0,1 3-2 16,-1-4-2-16,0 3-2 0,-3 0 0 0,5 1 6 15,-2-3-2-15,-1 1 1 0,-2 2-2 0,0-1 0 16,4 1-1-16,-5 0 2 0,-2 0-3 0,0-2 0 15,5 2 1-15,-6-1 0 0,-1 0-1 0,-5 1 1 0,10-1 0 16,-6-1-1-16,-4 2 0 0,0 0-1 16,9 2 0-16,-9-2-1 0,5 0 2 0,-5 0 3 15,0 0-2-15,0 0-1 0,0 0-1 0,9-2-2 0,-9 2 6 16,0 0 1-16,0 0-1 0,0 0-5 0,0 0 9 16,0 0-14-16,0 0-6 0,0 0-17 0,0 0-24 15,0 0-10-15,0 0-33 0,0 0-25 0,0 0-25 16,0 0-137-16,0 0-308 0,-5-7 137 0</inkml:trace>
  <inkml:trace contextRef="#ctx0" brushRef="#br0" timeOffset="-164275.671">12320 12466 3 0,'0'0'67'0,"0"0"1"0,0 0-6 15,0 0-2-15,0 0-8 0,0 0-1 0,0 0-4 16,0 0-1-16,0 0-1 0,0 0 4 0,2-4-8 0,-2 4-3 15,0 0-12-15,0 0 0 0,0 0 6 0,0 0 9 16,0 0-13-16,0 0 5 0,0 0-2 16,0 0 6-16,0 0-14 0,0 0 7 0,0 0-10 15,0 0 12-15,0 0-1 0,0 0-1 0,0 0-4 0,0 0 6 16,0 0-9-16,0 0 0 0,0 0-2 0,0 0 3 16,0 0-12-16,0 0 1 0,0 0 12 0,0 0-15 15,0 0 1-15,0 0 1 0,0 0 4 0,0 0 3 16,0 0-4-16,0 0 2 0,-8-4-5 0,8 4 2 15,0 0-1-15,0 0 4 0,-4-3-1 0,4 3-1 16,0 0 8-16,0 0-3 0,0 0-14 0,0 0 9 16,0 0-3-16,-12 5-3 0,10-2 1 0,-4 2-2 15,2-1 5-15,-1-1 3 0,1-1-8 0,-4 6 7 16,2-1 3-16,1-1-4 0,-3 2 1 0,0 0 3 16,3 0 2-16,-1 0-9 0,1-2 3 0,1 1 1 15,-3 0-2-15,5 0-1 0,-3 0 1 0,2 1-4 16,0 1-3-16,1 1 8 0,2 2-2 0,-2 0-3 15,0-1 5-15,2 2-1 0,2 4 3 0,-2-5-7 16,2 4 5-16,-2 0 2 0,5-5-1 0,-4 0 0 16,3 0-2-16,-1 2-1 0,-2-1 0 0,3-3 1 15,1 0-1-15,-2 2 1 0,2-4 4 0,1 3-3 16,-2-5 1-16,0-1 3 0,1 4-4 0,0-6 5 16,3 3-1-16,-2-1-2 0,2-1 1 0,-2-1-1 15,2-1 0-15,-1 0-1 0,3 0 1 0,-2-2-2 16,4 1-1-16,-3-2-2 0,0-1 1 0,2-1 1 15,-1 2-2-15,0-3-2 0,2 0 0 0,-3 0-5 16,0 0 3-16,0 1 0 0,4-6-1 0,-4 5-1 16,-3-1 2-16,3 2-2 0,-4-3-1 0,2 2 3 0,-1-3-1 15,-2 4-1-15,2-2-2 0,-3 1 3 0,-2 0-1 16,3-1-1-16,-4 2 0 0,2-1 0 16,-2 1-5-16,2 0 7 0,-4 0-1 0,0 1-3 15,2-3-3-15,-4 1 4 0,0 1-3 0,2 0 0 0,-6 0 0 16,4 1 3-16,-1 0-3 0,-3 0 2 15,-2-1 4-15,4 2-3 0,-3-1 2 0,1 3 6 0,-2-3-5 16,1 1 2-16,-4 2-3 0,2-2 5 0,2 2 0 16,-2 0-3-16,0 0-3 0,2 2 0 0,-3 0-2 15,4-1 1-15,1-1-1 0,0 2-12 0,-1 1-16 16,-1-3-16-16,3 4-28 0,-1-3-36 0,2 3-18 16,0-4-36-16,-1 4-31 0,6-2-102 15,-4 1-318-15,4-3 140 0</inkml:trace>
  <inkml:trace contextRef="#ctx0" brushRef="#br0" timeOffset="-162948.946">12689 12588 20 0,'0'0'72'16,"0"0"-3"-16,0 0-8 0,0 0-8 0,0 0-6 16,0 0-1-16,0 0-2 0,0 0-3 0,0 0 1 15,0 0 3-15,0 0-6 0,0 0-1 0,-2-4-6 16,2 4 2-16,0 0-4 0,0 0 0 0,0 0-5 15,0 0 3-15,0 0-2 0,0 0-4 0,-5-2 10 16,5 2-10-16,0 0 5 0,-4-2-10 0,4 2 7 16,0 0-4-16,0 0 4 0,-5-2 1 0,5 2 4 15,0 0-5-15,0 0 0 0,0 0-2 0,0 0-4 16,0 0-5-16,0 0 8 0,-9 1-11 0,9-1 3 0,0 0 0 16,0 0-2-16,0 0 1 0,-8-1 2 15,8 1-6-15,0 0-6 0,0 0 4 0,0 0 2 16,-1 6-1-16,1-6-2 0,-4 5-2 0,4-3 0 15,0-2 3-15,0 0-3 0,0 7 0 0,0-7 3 0,0 3-7 16,0-3-1-16,3 4 3 0,-3-4-2 16,1 3 5-16,-1-3-6 0,0 0 7 0,5 1-2 15,-5-1 5-15,8 0 2 0,-8 0-10 0,0 0 7 16,6 0-6-16,-6 0 4 0,0 0 6 0,9-1-4 0,-9 1-3 16,12-3 2-16,-12 3 2 0,5 0 0 0,-1-4-7 15,-4 4-12-15,2-5 19 0,1 5-6 0,-3 0 4 16,1-5 3-16,-1 5-6 0,4-5-1 0,-4 5 1 15,0-3 0-15,0 3 5 0,0-4-9 0,0 4 5 16,-4-5 1-16,4 5 10 0,-1-4-6 0,1 4 2 16,0 0 0-16,-3-4 6 0,3 4-2 0,0 0 6 15,-6-2 0-15,6 2-5 0,0 0 1 0,0 0-2 16,0 0-2-16,0 0 1 0,-3-3-8 0,3 3 8 16,0 0-7-16,0 0 6 0,0 0-8 0,-10 4 3 15,10-4-4-15,-4 4-2 0,4-4 4 16,0 0 0-16,0 0-4 0,-3 5 3 0,3-5-3 0,0 0 3 15,-2 2-2-15,2-2 0 0,0 0-3 0,0 0-1 16,0 0 2-16,-1 4 4 0,1-4-8 0,0 0 5 16,0 0-3-16,0 0 3 0,0 0 2 0,0 0 6 15,0 0-9-15,0 0 2 0,0 0 3 0,0 0 9 16,0 0-10-16,0 0-2 0,0 0-3 0,0 0 1 16,0 0 2-16,0 0-9 0,0 0 11 0,0 0-2 15,0 0 3-15,0 0-2 0,0 0-4 0,0 0 5 0,0 0-1 16,0 0 0-16,0 0-4 0,0 0 0 0,0 0 5 15,0 0-6-15,0 0 1 0,0 0-10 16,0 0-9-16,0 0-20 0,0 0-21 0,0 0-20 16,0 0-23-16,0 0-16 0,0 0-112 0,0 0-250 0,0 0 111 15</inkml:trace>
  <inkml:trace contextRef="#ctx0" brushRef="#br0" timeOffset="-160094.757">12710 12554 40 0,'0'0'58'0,"0"0"-2"0,0 0-7 16,0 0 0-16,0 0 5 0,0 0-8 0,0 0 4 15,0 0-3-15,0 0-7 0,0 0 3 0,0 0-4 16,0 0 3-16,0 0-8 0,0 0-9 0,0 0 14 16,0 0 3-16,0 0 0 0,0 5-3 0,0-5-3 15,-4 2 2-15,4-2-9 0,-2 4 5 0,-2-3-6 16,0 2 4-16,1 0-7 0,-3 0-3 0,2-2 2 16,4-1 0-16,-5 5 4 0,1-4-6 0,4-1 1 15,-5 4 10-15,1-3-13 0,-1 0 9 0,5-1-6 0,-5 3 6 16,5-3-2-16,-4 2-2 0,4-2 4 15,-5 0-3-15,5 0 3 0,0 0 2 0,-4 3 3 16,4-3-6-16,0 0 0 0,0 0 3 0,0 0-7 16,0 0-9-16,-8-5 10 0,8 5-7 0,0 0 2 0,-2-4-1 15,-2 1 5-15,4 3 0 0,0 0-9 0,-1-5 0 16,1 5 2-16,0-8-1 0,0 6-3 0,0 2 7 16,0-7-7-16,0 4 3 0,0-2-3 0,1 1-1 15,3 1 0-15,-3-1-1 0,-1-1 0 16,1 2 1-16,2-2-8 0,0 2 8 0,-1-1-7 0,0 0 4 15,0 1-1-15,2 0-5 0,0-1 5 0,-2 0-6 16,2 0 8-16,1 1-5 0,-1-2-2 16,1 3 3-16,3 0-3 0,-3 0-2 0,3 0 1 0,-3 1 0 15,1-4-1-15,1 3 4 0,-1 1-6 0,3 0 3 16,-4-2-5-16,2 3 5 0,-7 0-1 0,13 0 1 16,-8 0-1-16,2 0-3 0,-2 3 3 0,-1-1 3 15,1 1-2-15,3 4 3 0,-3-5-3 0,0 2 8 16,-2 4-5-16,4-3 3 0,-4 3-1 0,2 0 0 15,-3 2 3-15,2-4-4 0,-1 6 9 0,-5-2-7 16,6-1 0-16,-4 1-2 0,0 0-1 0,0 1-1 16,-4-2 5-16,3 4 1 0,-3-5-6 0,-3 4 4 15,0 0-4-15,-2 2 3 0,-2-2-1 0,-3 1-2 16,2-1 1-16,-2 0 0 0,-10 2 6 0,11-1-7 16,0-3 0-16,-3 1-3 0,-1-1 2 0,3-2 2 15,1 0-2-15,-2-3-3 0,3 3 3 0,1-4-5 16,2-1 1-16,0 0 4 0,2-2-4 0,0 2 3 15,3 0-6-15,-1-3 3 0,5 0-4 0,-8 1-5 16,8-1-1-16,0 0 3 0,-10-4 4 0,8 0 0 16,-1 1-2-16,3 3-4 0,-2-6 3 0,2 2 5 15,0-1 0-15,0 5-5 0,3-7 2 0,0 2 0 16,1 0 3-16,-3 2 0 0,7-1 0 0,-4 0-1 0,2 1 0 16,-1 0 0-16,4 0 4 0,0 2-2 0,1 1 0 15,2-3 3-15,-1 3-6 0,2 3 4 0,2 1 3 16,3-1-7-16,0 0 3 0,-4 1 4 15,-1 0-3-15,5 2 2 0,-7-1 2 0,6 0-3 0,0 1 3 16,-1 2 1-16,-3-4 3 0,3 4 4 0,-3-4-3 16,0 1-2-16,-2 1-2 0,2-1-3 0,0 0 4 15,-4-1 0-15,3-1 1 0,-2 2-1 0,-4-3-1 16,1 0-1-16,-1 1-4 0,0-1 5 0,-2-1-2 16,1 0 1-16,-5-1 2 0,5 3-2 0,-5-3 4 15,5 1-2-15,-5-1 3 0,0 0-4 0,0 0-1 16,6-6-4-16,-6 6-18 0,0-5-16 0,0 1-14 15,0 4-19-15,-4-10-20 0,2 5-23 0,0-1-9 16,1-1-26-16,-1 1-138 0,-3-4-308 0,3 0 137 16</inkml:trace>
  <inkml:trace contextRef="#ctx0" brushRef="#br0" timeOffset="-151643.891">12857 12380 50 0,'0'0'78'0,"0"0"-9"0,0 0-7 0,0 0-3 0,0 0 1 16,0 0 1-16,0 0-1 0,0 0 2 15,0 0-4-15,0 0 10 0,0 0-7 0,0 0-6 0,0 0 0 16,0 0-2-16,0 0 4 0,0 0-9 0,0 0 5 16,0 0-3-16,0 0 2 0,0 0-6 0,0 0-2 15,0 0-2-15,0 0-8 0,0 0 0 0,0 0-6 16,0 0-6-16,0 0-3 0,0 0-2 0,0 0 12 16,0 0 3-16,0 0 0 0,-3 14 3 0,2-10-1 15,-3 3-1-15,0 2 3 0,-1 3-4 0,2-1 2 16,-4 6-1-16,-2 0-2 0,5-1 3 0,-6 1 0 15,1-3 1-15,1 4-5 0,-2 0 3 0,4-3-4 16,-4 2 1-16,2-2-3 0,0 1-1 0,0-2-5 16,1 2-1-16,2-4 2 0,-5 1-5 0,5-2 2 15,-2-1-4-15,1-3-4 0,2 4 6 0,-3-3-6 0,5-1-1 16,-2-2-2-16,3 0 1 0,-1 0 0 16,-1-2 0-16,0 2-2 0,2-1-3 0,-3-2 3 15,4-2 1-15,0 5-3 0,-4 0-2 0,4-5 0 16,-1 2 4-16,1-2 0 0,-4 5-5 0,4-5 4 15,0 0 0-15,0 0-1 0,0 0 0 0,0 3 2 16,0-3-5-16,0 0 0 0,0 0 3 0,0 0-1 16,0 0-1-16,0 0 6 0,0 0-3 0,-4 2 5 0,4-2-4 15,0 0 0-15,0 0 3 0,0 0 0 0,0 0 0 16,0 0 0-16,0 0-1 0,0 0-2 0,0 0 2 16,0 0-1-16,0 0-2 0,0 0-2 0,0 0 1 15,-1 5 0-15,1-5 1 0,0 0-4 0,0 0 1 16,0 0 0-16,0 0 1 0,0 0 0 0,0 0 0 15,0 0 1-15,0 0-1 0,0 0 0 0,-1 5 0 16,1-5-3-16,-3 2 3 0,3-2-1 0,0 0-1 16,-1 4-2-16,1-4 1 0,0 0 3 0,0 0-2 15,0 0-1-15,1 5 0 0,-1-5 2 0,0 0 1 16,0 0-1-16,0 0 4 0,0 0 4 0,0 6 3 16,0-6 1-16,0 0 0 0,0 0-2 0,0 0 1 15,0 0 4-15,0 0-1 0,0 0-2 0,0 0 2 16,0 0-4-16,0 0-5 0,0 0 3 0,0 0-1 15,0 0 1-15,0 0 4 0,0 0-4 0,0 0 3 16,9 0 0-16,-9 0 6 0,9 0-4 0,0 0 0 16,-1 0-1-16,2-3 1 0,3 2-11 0,5-1 0 15,-5 0 1-15,5 0-2 0,1 1 0 0,0 0 0 16,-2 1-1-16,0 0-1 0,3 0-1 0,0 1 1 0,-1 0-1 16,-5-1 0-16,3 0 2 0,-1 0-3 0,-1 0 3 15,-1 2 0-15,-2-2-2 0,0 0-1 0,-1 1-1 16,-1-1 2-16,1 0 0 0,-4 0 0 0,0 0 0 15,-1 0 0-15,-6 0 6 0,15-1-6 0,-10-1 0 16,3 2-5-16,-3-1 5 0,-1 0-1 0,1 0 0 16,1-1 3-16,-6 2-1 0,11-2-1 0,-6-1-1 15,-1 1 3-15,-3-1-3 0,-1 3 0 0,10-4-3 16,-8 1-11-16,-2 3-6 0,6 0-7 0,-6 0-11 16,4-2-27-16,-4 2-32 0,1-4-32 0,-1 4-33 15,0 0-32-15,-8-4-184 0,3 2-408 0,5 2 182 16</inkml:trace>
  <inkml:trace contextRef="#ctx0" brushRef="#br0" timeOffset="-151249.847">12926 12676 94 0,'0'-5'179'0,"0"5"-4"16,0-5-8-16,0 5-16 0,-5-5-18 0,5 5-4 16,0 0-4-16,-1-1-9 0,1 1-9 0,0 0-5 15,0 0-9-15,0 0-12 0,0 0-7 0,-2-4-7 16,2 4-7-16,0 0-2 0,0 0-9 0,0 0-4 16,0 0 1-16,0 0 3 0,0 0 3 0,2 17-5 15,-1-8-2-15,-1 1 4 0,0 2-4 0,4 3-8 16,0 2 9-16,-3 1-4 0,1 0-3 0,2 2-2 15,-1-1 0-15,-2 0-6 0,0-1-1 0,2 8 2 16,-2-7-4-16,0-1-5 0,1 0-1 0,-1-1 3 16,0 0-8-16,0 0 3 0,-1-3-2 0,0-2-1 15,3-1-1-15,-2 1-1 0,1 0-5 0,-2-4 4 16,0-2-3-16,0 1-4 0,0 1 1 0,1-6 0 16,-1 4-2-16,0-1-1 0,0-1-3 0,1-2-22 15,-1 1-26-15,0-3-34 0,0 0-42 0,0 0-48 16,0 0-52-16,0 0-159 0,5-10-411 0,-1 0 182 15</inkml:trace>
  <inkml:trace contextRef="#ctx0" brushRef="#br0" timeOffset="-150579.425">13221 12562 16 0,'0'0'144'0,"0"0"-13"0,0 0-10 0,0 0-15 15,0 0-6-15,0 0-9 0,0 0-9 0,0 0 13 16,0 0-7-16,7-2 3 0,-7 2-4 0,0 0 2 16,12 0-10-16,-12 0 4 0,7-1-5 0,-2-1-2 15,1 0-1-15,-6 2-4 0,14-1-4 0,-4 0 1 16,-2 0-6-16,5-1-4 0,-4 0-2 0,4 1-4 16,-2-2 1-16,2 2-4 0,1-2-7 0,-1 0-7 15,1 1 2-15,-1 2-5 0,6-3-7 0,-8 1 3 16,2 0-5-16,0 0-1 0,0 1-1 0,-2-2 0 15,-1 0-7-15,-2 2 1 0,-3 1-6 0,1-2 6 16,0 1-4-16,1 0-1 0,-3 0-1 0,0-1-4 16,-4 2 6-16,9 0-2 0,-9 0 1 0,0 0 0 15,5-1 6-15,-5 1 2 0,0 0 4 0,0 0-2 16,0 0-4-16,0 0 3 0,5-1-4 0,-5 1 2 16,0 0 3-16,0 0-6 0,0 0 1 0,0 0-1 15,0 0-3-15,0 0 0 0,0 0-1 0,0 6-5 16,0-6 3-16,0 6-2 0,-4-2-2 0,3 1 2 15,-2 1 1-15,2 3-4 0,-4 1 3 0,0 1-1 16,5 2-3-16,-4 1 3 0,0 2-3 0,0 1 1 16,1 0-2-16,0 0 2 0,0 0 1 0,2 0 1 15,-4 0-1-15,5-4 0 0,0-1-3 0,-1 1 3 16,1-2-1-16,0 1-2 0,-4 0 2 0,4 0 2 0,0-2-2 16,1 2-1-16,-2-5 2 0,2 0-2 15,-2-1-3-15,1 0 1 0,5 0 5 0,-5-3-8 16,0 3 1-16,0-1 0 0,0-3 3 0,0-2 1 15,0 5-14-15,0-5-13 0,-1 5-14 0,1-5-16 16,-4 3-20-16,4-3-31 0,0 0-22 0,0 0-33 0,0 0-27 16,-4-13-23-16,0 9-112 0,0-1-347 15,3-2 153-15</inkml:trace>
  <inkml:trace contextRef="#ctx0" brushRef="#br0" timeOffset="-150262.688">13300 12730 93 0,'0'0'151'0,"0"0"-16"0,0 0-12 0,0 0 4 0,0 0-8 16,0 0-6-16,18-4-3 0,-10 2-3 16,6 0-6-16,-4 2-8 0,3-1-3 0,0 1 3 0,1-1-11 15,2 0 0-15,0 1-2 0,0-2-2 0,3 0-4 16,-3 1-5-16,6-1-4 0,-5 1-3 15,0-1-6-15,2 0-5 0,-2-1-5 0,-3 2 0 16,-1 0-5-16,-1-1-3 0,0-1-6 0,0 1-2 0,-1 0-3 16,-2-1 0-16,-1 2-5 0,0 0 1 0,-1-1-3 15,-2 0-4-15,0 1-4 0,-5 1 1 0,9-1-1 16,-9 1-6-16,6-2-4 0,-6 2-8 0,0 0-16 16,4 0-22-16,-4 0-17 0,0 0-36 0,4-3-39 15,-4 3-35-15,0 0-168 0,0 0-367 0,0-5 164 16</inkml:trace>
  <inkml:trace contextRef="#ctx0" brushRef="#br0" timeOffset="-149662.319">13960 12492 135 0,'0'0'161'15,"0"0"-16"-15,0 0-21 0,0 0-19 0,0 0 1 0,0 0-11 16,0 0-17-16,0 0 3 0,-3 12-13 0,-1-6-1 16,3 2 6-16,-3 0-6 0,3 2-4 15,-3 1-1-15,0 2 0 0,0 3-1 0,-2-1-12 0,2 2 7 16,-1 0-4-16,-1 0-8 0,0-1 1 0,0-2 8 15,5-1-4-15,-2-1-5 0,-1 0-6 16,3 0 0-16,-4-1-6 0,4 0 0 0,-2 0-7 0,1-2-3 16,0 0-2-16,1-4 3 0,0 7-7 0,1-8-2 15,0 3 7-15,0-2-3 0,1 0-3 0,-1-2 6 16,1 2-2-16,1-2 0 0,-2-3 1 0,2 5 2 16,-2-3 0-16,0-2-7 0,4 4 9 0,-4-4 0 15,9 0-3-15,-9 0 1 0,10-2-2 0,-10 2-2 16,16-4 1-16,-9 3-6 0,6-2 2 0,-1-1-4 15,7 0 3-15,-4 0-5 0,3 0 3 0,2-1-4 16,-3 1 0-16,2-1 3 0,0 2-4 0,1 1-2 16,1-3-2-16,-3 0-11 0,0 0-14 0,-2 5-16 15,-3-2-12-15,0-1-27 0,1 1-11 0,-3-1-14 16,-1 1-13-16,0 1-16 0,-2 0-16 0,-2-2-18 16,-1 3-122-16,-1-1-310 0,-4 1 137 0</inkml:trace>
  <inkml:trace contextRef="#ctx0" brushRef="#br0" timeOffset="-149292.918">14143 12654 183 0,'0'0'173'0,"-6"-5"-7"15,6 5-14-15,-3-3-18 0,3 3-7 0,0 0-10 16,-2-4-6-16,2 4-13 0,0 0-5 0,0 0-7 15,0 0-6-15,0 0-4 0,0 0-6 0,-6-1-11 16,6 1 1-16,0 0-9 0,0 0-6 0,0 0 1 16,0 0 0-16,-3 6 2 0,3-2 3 0,0 3 0 15,0-4-1-15,0 7 3 0,-2-1-2 0,-1 1 0 16,3 2-3-16,-4 1 3 0,4 3 0 0,-1-1-7 0,1 2 0 16,-2 0-8-16,0 0 3 0,2 0-4 15,-2-1-1-15,0 1 1 0,4 0-3 0,-2 0 2 16,0 0-10-16,-2 0 1 0,2-2-2 0,0-2 0 15,-1-1-4-15,1-1 0 0,1 1-4 0,-1 2 2 16,-1-4-7-16,1 2 2 0,0 0-2 0,0-1-1 0,0-2-3 16,-1 0 1-16,1-1 1 0,0-1-3 15,0-2-4-15,1 0-17 0,-1-1-25 0,-1 1-38 16,0-1-46-16,1 2-45 0,-2-4-39 0,-2 3-192 0,1-2-435 16,-5-2 193-16</inkml:trace>
  <inkml:trace contextRef="#ctx0" brushRef="#br0" timeOffset="-148452.109">15534 12913 132 0,'0'0'171'0,"0"0"-16"0,0 0-8 0,0 0-15 16,0 0-14-16,0 0-13 0,0 0-8 0,4-2-8 0,-4 2-2 16,0 0-1-16,9-2-6 0,-9 2 1 15,7-1-12-15,-1-2-2 0,-1 3-3 0,0-1-7 16,2-3-7-16,0 3 4 0,-1 0-8 0,1-1 5 15,-1 2-4-15,2-2 0 0,-1 1-5 0,0 1 1 16,1-2-1-16,0 0 2 0,-1 0-6 0,4-1-1 0,-2 2 2 16,0-1-5-16,4 0-6 0,-2 1 1 15,2-1-3-15,1 0-2 0,-1 0-2 0,0 1 1 16,2-1-1-16,-2 0-7 0,1 1-2 0,-1 0 0 0,0 0 1 16,4-4-1-16,-4 3-3 0,-3 1-1 0,0 0-1 15,-2 1 0-15,1-2 2 0,-4 2-4 16,-5 0 0-16,8-3-4 0,1 3-3 0,-9 0-17 15,0 0-13-15,6 0-10 0,-6 0-17 0,0 0-10 0,0 0-11 16,0 0-19-16,-11 9-9 0,5-7-5 0,-2 1-14 16,1-1-13-16,2 1-9 0,-7 0-123 0,1 1-295 15,-1 2 131-15</inkml:trace>
  <inkml:trace contextRef="#ctx0" brushRef="#br0" timeOffset="-148094.844">15605 13012 32 0,'0'0'124'0,"-4"2"-6"0,4-2 1 0,0 0-8 15,-3 2-4-15,3-2-4 0,0 0-1 0,0 0 1 16,0 0-2-16,0 0-2 0,0 0-3 0,0 0-6 16,0 0-4-16,0 0 0 0,0 0-1 0,0 0 0 15,0 0 0-15,0 0 0 0,18-4-2 0,-11 3-4 16,3-3-7-16,-1 1 0 0,3-1-5 0,-2 2-6 15,3 1-1-15,1-3-4 0,4 0-1 0,-6 2-5 16,7-5-1-16,-6 7-4 0,4-3-1 0,-4-1-7 16,0-1-1-16,-1 2-2 0,-1 1-1 0,-1 0-7 15,0 2-1-15,-1-2-1 0,-4 2-1 0,1-3-5 16,-3 2-2-16,-3 1 0 0,8 0 3 0,-8 0-1 16,5-4 0-16,-5 4 0 0,6 0 1 0,-6 0-2 15,0 0 0-15,4-2-3 0,-4 2-3 0,0 0 2 16,0 0-3-16,0 0 2 0,0 0-2 0,0 0-7 15,0 0 5-15,0 0-18 0,0 0-33 0,0 0-47 16,0 0-75-16,5-3-74 0,-5 3-188 0,0 0-462 16,0 0 205-16</inkml:trace>
  <inkml:trace contextRef="#ctx0" brushRef="#br0" timeOffset="-138165.787">16178 12965 26 0,'0'0'164'0,"-5"-2"-18"0,5 2-12 15,0 0-9-15,0 0-18 0,0 0-9 0,0 0-14 16,0 0-10-16,0 0 0 0,0 0-10 0,0 0 2 16,0 0-8-16,0 0 0 0,0 0 1 0,0 0-8 15,0 0 4-15,0 0-5 0,0 0 2 0,0 0 5 16,0 0-7-16,0 0 9 0,0 0-1 0,0 0 4 15,0 0-1-15,0 0 6 0,0 0 3 0,14-2-2 16,-14 2-1-16,5-1-2 0,3 0-2 0,-3 0-6 16,4-1-6-16,-2 1-2 0,2 0-3 0,3-2-7 15,-2 2 0-15,2-2 0 0,0 0-13 0,1 1 0 16,1-1-9-16,0 3-4 0,-2-5 1 0,3 5-2 16,-5-2-1-16,4-3-1 0,-2 5-1 0,0-2-3 0,0-1 0 15,0 2 1-15,-3 1-1 0,1-3-3 16,-1 1 0-16,0 2 5 0,-2-1-4 0,0-2 0 15,-1 2-2-15,1 1 2 0,-2-2-2 0,-5 2 0 16,9-1 2-16,-9 1-3 0,7 0-1 0,-7 0 3 0,0 0 0 16,7-3 0-16,-7 3 0 0,0 0-4 0,0 0-18 15,6 0-18-15,-6 0-26 0,0 0-28 0,0 0-29 16,0 0-25-16,0 0-26 0,0 0-193 16,0 0-392-16,-13 8 174 0</inkml:trace>
  <inkml:trace contextRef="#ctx0" brushRef="#br0" timeOffset="-137486.805">16826 12783 43 0,'0'-3'142'0,"0"3"-14"15,0 0-7-15,0-5-4 0,0 5 4 0,0-3-2 16,0 3 3-16,4-4 5 0,-4 4-1 0,0 0-4 15,0 0-1-15,0 0-1 0,0 0-7 0,-4-6-11 16,4 6-9-16,0 0-10 0,0 0-7 0,-9 0-5 16,9 0-11-16,-8 1-5 0,8-1-5 0,-10 4-5 15,2-1-3-15,2-1-5 0,1 3 1 0,-4 1-10 16,-1 3 5-16,0-1-9 0,-1 3 5 0,2 0-3 16,-5 1-1-16,7 2-2 0,-5 0-1 0,-1 2-2 15,4 0-3-15,-2-2 2 0,5 3-3 0,-1-1 0 16,3-2-5-16,0-3 2 0,2 3-1 0,-1-2-4 15,3-2 4-15,-1 0-2 0,2 0 0 0,0-3 0 16,2 2 3-16,0-3 0 0,1 0-2 0,-1-2 1 16,3 0-2-16,-1 0 2 0,3-1-2 0,3-1 0 15,-2-1 1-15,0 1-3 0,2-2 2 0,1-3-2 0,0-2 0 16,1 1 0-16,1 1-2 0,3-4 2 16,1-2-2-16,-3-1 1 0,-2 1-3 0,4 1 1 15,-5-4-1-15,1 4 4 0,2-4-5 0,-3-2-5 16,-3 2 0-16,0 1 3 0,2-5-1 0,-2 4 0 15,-6-4-1-15,8 0 0 0,-7 0 3 0,-1 1-2 16,1 0 1-16,-2 3-2 0,-4-2 1 0,0 1 5 16,2 2-3-16,-4 0 0 0,-1 1 7 0,3-1 7 15,-7 5 4-15,6-2-2 0,-4 1-2 0,1 1 3 16,1 0-2-16,-2 3-6 0,0-1 3 0,1 1-4 0,1 0 0 16,-2 1 0-16,-1 0-18 0,-1 1-12 0,3 0-14 15,6 1-18-15,-17 2-22 0,10 2-20 0,-3-2-25 16,1 1-14-16,3-2-17 0,-1 4-12 15,2-1-16-15,0 0-30 0,-4 0-112 0,5 1-346 0,-1-1 153 16</inkml:trace>
  <inkml:trace contextRef="#ctx0" brushRef="#br0" timeOffset="-136262.694">17112 12917 26 0,'0'0'152'0,"0"0"-18"0,-5-2-9 0,5 2-14 15,0 0-15-15,0 0-7 0,0 0-13 0,0 0-6 16,0 0-3-16,0 0-3 0,0-4-10 0,0 4-3 16,0 0-4-16,0 0-8 0,0 0 1 0,0 0-3 15,0 0 2-15,0 0-3 0,0 0-1 0,0 0-2 16,-4 9-2-16,4-9-8 0,-2 5-2 0,2-5 3 15,-4 1-1-15,4-1-7 0,0 0 2 0,0 0-7 16,0 0 1-16,0 0 3 0,0 6-3 0,0-6-1 16,0 0-3-16,0 0 1 0,0 0 2 0,2 2 3 15,-2-2 2-15,0 0-3 0,0 0 1 0,0 0 4 16,0 0 0-16,0 0-1 0,0 0 0 0,0 0-3 0,0 0 3 16,0 0-5-16,3-12 1 0,-1 11-1 0,-2 1-4 15,2-4 2-15,-2 4-1 0,1-6-1 16,-1 3-4-16,0 3 7 0,0-4-2 0,0 4 0 15,0 0 6-15,0 0 2 0,0-5 1 0,0 5-1 0,0 0-2 16,0 0 1-16,0 0-3 0,0 0-6 0,0 0 7 16,0 0-3-16,0 0-3 0,-8 9 2 0,6-8-2 15,-1 3 0-15,1 0-6 0,2-4 3 0,-3 8-1 16,1-4 2-16,2-4-1 0,2 5-3 0,-2 0-1 16,0-5-2-16,-2 3 3 0,2-3 3 0,2 4-1 15,-2-4-1-15,0 0 3 0,3 5-1 0,-3-5 2 16,0 0-4-16,5 3 0 0,-5-3 2 0,0 0 3 15,0 0-6-15,10-5 2 0,-5 3 0 0,-5 2-2 16,9-4 3-16,-4 2 3 0,-2 0-7 0,1-3 7 16,-1 1-6-16,1 0 5 0,-4 0-8 0,2 2-1 15,0-2-9-15,-1 0-6 0,-1 4-7 0,0-7-16 16,0 3-9-16,0 4-12 0,-1-5-11 0,0 2-20 16,1 3-15-16,-1-5-28 0,1 5-21 0,0 0-88 15,-2-5-262-15,2 5 116 0</inkml:trace>
  <inkml:trace contextRef="#ctx0" brushRef="#br0" timeOffset="-135545.529">17469 12794 84 0,'2'-2'139'0,"2"-1"-5"0,-1-3-21 0,-3 2-2 16,2 0-8-16,-2 4-8 0,3-5 4 0,-2 0-2 15,-1 5-1-15,0-7 0 0,0 4-7 0,0 3 0 16,-2-7-8-16,0 5-5 0,0-3-4 0,-1 3-4 15,-1 0-7-15,4 2-7 0,-9-3-9 0,9 3 2 16,-14-1-5-16,9 2 1 0,-4-1-6 0,9 0-4 16,-18 2 3-16,9 1-10 0,0-1 0 0,-3 3-4 15,3 0-1-15,0-1-3 0,-1 3-3 0,0-1 0 16,3 2 3-16,-1 0-8 0,2 0 3 0,-1-2-3 16,4 2-3-16,-1-3 0 0,-1 2 6 0,2-2-6 15,-2 0-1-15,4 0 2 0,-2 1-1 0,2-2 3 16,1 0-2-16,-1-1 3 0,1-3-6 0,0 7 3 15,0-3 1-15,0-4-2 0,2 4 2 0,1-3 0 16,-3-1 0-16,9 1-3 0,-9-1 1 0,10-1-1 16,-10 1-3-16,10-2-3 0,0-1 5 0,-5 1-3 15,2-2 2-15,1-1-3 0,0 2 3 0,-3-2 2 16,2-2-6-16,3 0-1 0,-2 0 4 0,2-1-2 16,-5 1-1-16,2-1 3 0,-1 2-3 0,-1 1 3 15,-3-5-1-15,2 5 0 0,0 0 2 0,0 0-3 16,-3 1 0-16,3-1 4 0,-4 2-3 0,3-1-1 15,-2 1 1-15,-1 3 2 0,3-5-3 0,-3 5-4 16,3-2 0-16,-3 2-2 0,0 0 4 0,0 0-1 16,0 0-5-16,0 0 3 0,0 0 3 0,-6 17 0 0,5-11 0 15,-2 3 3-15,-2 0 0 0,1 3-3 0,0 0 3 16,3 1-1-16,-4 3 3 0,2-4 1 16,-2-1-4-16,2 1 3 0,1 5 1 0,-2-5 4 15,0-1-6-15,3 1 2 0,-3 0-1 0,3 0-1 0,-2-2-1 16,3 0 3-16,-1 1 0 0,1-3 1 0,0-1-3 15,0 0-3-15,0-1 3 0,0-1-2 16,0 1-2-16,0-2 0 0,-2 1 3 0,2-1-3 16,0-4 2-16,0 5-8 0,0-5-6 0,2 5-11 0,-2-5-15 15,0 0-17-15,0 0-25 0,0 0-38 0,0 0-31 16,0 0-29-16,0 0-126 0,1-15-331 0,2 8 146 16</inkml:trace>
  <inkml:trace contextRef="#ctx0" brushRef="#br0" timeOffset="-134952.682">17548 12813 50 0,'1'-3'144'0,"-1"3"-11"16,4-5-8-16,-4 5-10 0,4-5-9 0,-2 3-11 15,-2 2 1-15,5-5-7 0,-2 4-7 0,1-2-5 16,-4 3 2-16,4-2-5 0,-1-1-5 0,-3 3-2 16,4-2-6-16,-4 2-1 0,5-2-6 0,-1-1 0 15,-4 3-7-15,0 0-3 0,7-1-2 0,-7 1-5 16,0 0-8-16,11 0 8 0,-11 0-6 0,0 0-1 15,9 3 0-15,-8-2-5 0,-1-1 0 0,8 4-4 16,-4-1 4-16,-4-3-6 0,3 4 6 0,-1-2-1 16,2 3 2-16,-2 1 4 0,-2 0-3 0,3-1-1 15,-3 3-3-15,0-1 2 0,-3 2-3 0,-2-1 0 16,4 2 0-16,-3-2-5 0,-1 3-3 0,-3-1 3 0,3 0-3 16,-4-1-2-16,2 3 4 0,0-4-4 15,-2 1-2-15,-2 0 1 0,1 4-3 0,1-5-3 16,0 3 2-16,1-4-1 0,2 1-2 0,-1-3 2 15,2 0-2-15,-1-1-2 0,3-1 5 0,-1 1-3 16,1-1-1-16,1-2-3 0,2-1 0 0,-5 4 2 16,5-4-3-16,-2 4 2 0,-1-1-1 0,3-3 0 15,0 0-8-15,-1 3 11 0,1-3 1 0,0 0-2 16,4 4 6-16,-4-4 1 0,0 0 1 0,10-1-1 16,-10 1-2-16,13-3 3 0,-2 3-4 0,-1-3 3 0,-1 0-2 15,5 0-1-15,-4 2-3 0,3-1 0 0,0-1-5 16,-4 3-6-16,5-3-8 0,-5-1-8 15,4 3-14-15,-4 0-14 0,1-4-13 0,-5 3-14 16,5-1-13-16,-3 2-11 0,1-3-10 0,3-1-12 0,-5 2-3 16,1 1-8-16,2-2-13 0,-4-1-99 0,1 0-268 15,-1 0 119-15</inkml:trace>
  <inkml:trace contextRef="#ctx0" brushRef="#br0" timeOffset="-134452.583">17839 12823 101 0,'0'-5'168'0,"0"5"-6"15,-2-7 1-15,2 7-5 0,0-6-4 0,0 6-6 16,-3-5-2-16,3 5-3 0,1-6-7 0,-1 6-3 16,2-2-3-16,-2 2-8 0,0 0-7 0,0 0-6 15,0 0-12-15,0-5-10 0,0 5-10 0,0 0-6 16,0 0-7-16,0 0-11 0,0 0-1 0,0 0-6 15,0 0-5-15,-11 9-3 0,10-4-5 0,-5 0-6 16,5 0 8-16,-5 5-12 0,4-3-1 0,-1 2-4 16,-4-2 1-16,5 1 1 0,-3 4-3 0,0-4-2 15,1 2 3-15,0 1-5 0,2-1 0 0,-2-1 0 16,0 1-6-16,2 1 3 0,-2-1 1 0,2 1-3 16,0-4-1-16,2 3-1 0,0-1 2 0,0-2-2 15,0-1-3-15,5 3 0 0,-2 0 0 0,-3-3 3 16,2 1-1-16,2-2 1 0,-1 0-1 0,-1 0 2 15,2 0-4-15,1-1 1 0,1-2 0 0,0 2 1 16,3-4-1-16,-4 1 2 0,0-1-1 0,6 0-2 16,-6 0-2-16,3-1-1 0,0 0 1 0,-1-2 0 15,-2 1-1-15,2 0 0 0,2-1-2 0,-3-2-2 16,3-1 0-16,-4 3-1 0,2-3-1 0,-3-1-2 16,3 2 2-16,0-1 3 0,-5 1-1 0,5 0 2 15,-5 2 5-15,1 0-6 0,-1 1 2 0,2-3-1 16,-4 5-3-16,0-4-4 0,0 4 3 0,-6-3-6 15,2 0-4-15,4 3-1 0,-12 0 1 0,6 0-8 16,-7 1-11-16,-5 3-14 0,0-1-18 0,-1 1-39 16,-3 1-36-16,1-1-52 0,-9 1-206 0,1 6-431 0,1-6 191 15</inkml:trace>
  <inkml:trace contextRef="#ctx0" brushRef="#br0" timeOffset="-129633.933">11744 14869 30 0,'0'0'54'0,"0"0"-15"0,0 0-1 0,0 0 3 0,0 0 5 16,0 0-2-16,0 0-5 0,0 0-4 16,0 0-5-16,0 0 1 0,0 0-1 0,0 0 4 15,0 0-10-15,0 0 6 0,0 0 4 0,0 0-4 16,0 0 2-16,0 0-6 0,0 0-2 0,0 0 5 15,0 0 2-15,0 0 3 0,0 0-3 0,0 0-1 0,0 0 5 16,0 0 1-16,0 0 6 0,0 0-5 16,0 0-1-16,0 0-7 0,0 0 3 0,0 0 2 15,0 0-8-15,0 0 6 0,0 0-1 0,0 0-1 16,0 0-2-16,0 0 6 0,0 0-8 0,7-6 8 0,-3 5-5 16,4 0-7-16,-8 1 0 0,9-3 0 0,-5 2-2 15,6-2-4-15,-2 2-8 0,1-2 10 0,-2 0-7 16,0 1 5-16,6 0 2 0,-1 0-6 15,-1-2-1-15,1 3 13 0,0-2-12 0,1-1 0 16,-2 1-1-16,1-1-2 0,-1 1-3 0,1 1 10 0,-1 0-5 16,1 1-7-16,-1-1 4 0,-2-1-4 0,1 2 1 15,-2 0-3-15,-2 1 1 0,1-2 0 0,-7 2-3 16,10 0-9-16,-10 0-12 0,9 0-8 16,-9 0-22-16,6 2-4 0,-6-2-12 0,4 1-7 0,-4-1-14 15,0 0-13-15,4 1-10 0,-4-1-76 0,0 0-201 16,-1 6 89-16</inkml:trace>
  <inkml:trace contextRef="#ctx0" brushRef="#br0" timeOffset="-128933.652">11794 15057 68 0,'0'0'97'0,"0"0"-3"0,0 0-16 0,0 0 2 16,0 0-16-16,0 0-7 0,0 0-1 0,0 0 5 15,0 0-7-15,0 0 1 0,0 0-8 0,0 0 7 16,0 0-19-16,0 0 14 0,0 0-6 0,0 0-4 16,0 0-1-16,0 0 7 0,0 0-11 0,0 0 0 15,0 0 1-15,0 0-5 0,0 0-10 0,0 0 1 16,0 0-3-16,0 0 5 0,1-11-4 0,-1 11 2 16,5-4-7-16,-2 3 0 0,0 0 4 0,4-2 3 15,-3 0-7-15,2-1 2 0,2 0-5 0,3 0 7 16,0-2-6-16,0 3 0 0,2-1-2 0,2-2 3 15,2 0 2-15,-4 2-6 0,6-3-4 0,-4 3 0 16,4-2-1-16,-1 1 1 0,-4 0-4 0,-1 2 10 16,2-1 2-16,-3 2-2 0,2-1-5 0,-3 1 0 15,1 0 4-15,-2-1-3 0,-4 3-2 0,1-2 2 16,0 2 1-16,-1-2-8 0,-3 1 2 0,-3 1 4 16,8-2 0-16,-8 2-1 0,0 0-7 0,5-2 6 15,-5 2 0-15,0 0 1 0,0 0-1 0,8-1 2 16,-8 1-2-16,0 0 1 0,0 0-2 0,0 0-4 15,6-1 8-15,-6 1 2 0,0 0-12 0,0 0 1 16,0 0 5-16,0 0 0 0,0 0-1 0,0 0-5 16,0 0-14-16,0 0-17 0,0 0-19 0,0 0-26 15,0 0-29-15,0 0-30 0,0 0-80 0,0 0-237 16,0 0 105-16</inkml:trace>
  <inkml:trace contextRef="#ctx0" brushRef="#br0" timeOffset="-126921.09">10374 14825 85 0,'-3'-3'93'16,"3"3"-5"-16,0 0 2 0,-6-1-6 0,6 1-4 15,0 0 2-15,0 0-9 0,-4-3 0 0,4 3-3 16,0 0-4-16,-4-2-3 0,4 2-1 0,0 0-15 16,0 0 9-16,0 0-8 0,0 0-9 0,0 0-1 15,-2-4 2-15,2 4-3 0,0 0-9 0,0 0 4 16,0 0-9-16,0 0 15 0,0 0-15 0,0 0-3 16,0 0 2-16,0 0-2 0,0 0-1 0,0 0-1 15,0 0 1-15,0 0 1 0,0 0-1 0,0 0-4 16,0 0-4-16,0 0 2 0,-5 17-6 0,4-9 8 15,-1 3-6-15,0 8 6 0,1-6-1 0,-2 3-13 16,2 0 4-16,1-3-5 0,0 3 1 0,1 0 6 16,-1-5-4-16,3 3 0 0,-2-2-1 0,1-1 2 15,0-1-4-15,3 1 5 0,-3-1-1 0,2-2-5 16,0-1-5-16,-2-1 5 0,3-4-12 0,1 1-5 16,-1 1 2-16,0-1-9 0,-1-3-1 0,-4 0-12 15,13-3 3-15,-8-1-3 0,1 0-8 0,-1 0-7 16,0-1-5-16,0-2 1 0,1 1 16 0,2-4-14 15,-4 0 2-15,-1-1 4 0,3 2 5 0,-2-3 7 16,-4-4-3-16,6 6 9 0,2-3 0 0,-7 1 5 16,4 2 1-16,-1-1 3 0,0 1 2 0,-3-1 0 15,3 2 2-15,0 0 4 0,-1 4 1 0,-1-4 2 16,3 4 5-16,-5-1-2 0,0 1 2 0,3 1 0 16,-2 1 9-16,-1 0 0 0,0 3 7 0,5-4-7 15,-5 4 10-15,0 0 7 0,0 0 8 0,0 0 10 16,3 14-6-16,-3-5-1 0,1 0 14 0,-1 3-14 15,0 1 2-15,0 2 4 0,0 2-2 0,0-5-2 16,0 3 3-16,3 2-12 0,-2-3 1 0,-1-2-2 16,1 1-6-16,1-3-3 0,-1 1-1 0,0-4 1 15,-1 0-8-15,3-3 12 0,-1 0-6 0,-1 3-2 16,-1-4 0-16,2 1 2 0,-2-4-1 0,2 7-1 16,-2-7 0-16,2 1 2 0,-2-1-6 0,0 0 4 15,8-7-5-15,-5 2 4 0,2 2-3 0,-2-6 2 16,3-1-3-16,-2 1 1 0,0-3-4 0,1-1-1 15,-1 3 1-15,0 1 3 0,-1-3 1 0,0 4 3 16,2-1-8-16,-3 1 9 0,1 2-16 0,-2 0 11 16,2 2-3-16,0 1-1 0,-2-2 3 0,-1 2 2 15,0 3-4-15,2-4-3 0,-2 4-1 0,6-3 8 16,-6 3-6-16,0 0 1 0,0 0 7 0,11 7-9 16,-7-3 0-16,0 1 2 0,-2 0-1 0,3-1-2 15,0 1 2-15,4 2-4 0,-4 2 3 0,2-1 0 16,1-2 3-16,-1 5-4 0,2-4 6 0,-4 1-6 15,4-2 6-15,-1-1-4 0,-2 3-2 0,-2-5 2 16,5 4-6-16,-4-3 3 0,4-2 1 0,-4 1-1 16,1-1-6-16,0 0-2 0,-2-1-9 0,-4-1-5 15,11-3-6-15,-6-1-23 0,-1-1-10 0,1 0-18 16,0-1-6-16,-2 0-12 0,2-4-72 0,-4 0-185 16,0 1 81-16</inkml:trace>
  <inkml:trace contextRef="#ctx0" brushRef="#br0" timeOffset="-126652.241">10802 14595 83 0,'0'0'80'16,"0"0"-4"-16,0 0-8 0,0 0 3 0,0 0 1 16,0 0 10-16,9 13-3 0,-4-3-4 0,-1 8 7 15,2 0-3-15,0 7 0 0,1 1-6 0,0 5 0 16,-2 1-5-16,1 3-9 0,4 12 6 0,-4-1-12 15,-3-12-4-15,-3 12 0 0,0 1-6 0,2-13-5 16,0 1-4-16,-2-1-7 0,0-1-2 0,-4 1-4 16,1-2-3-16,2 0 0 0,0-7-4 0,1 1-2 15,0-9-2-15,-4 1-15 0,4-7-4 0,0 0-13 16,-1 0-18-16,1-4-3 0,1-2-15 0,-1-1-8 16,0-4-5-16,0 0-19 0,4 3-21 0,-4-3-83 15,0 0-209-15,0 0 92 0</inkml:trace>
  <inkml:trace contextRef="#ctx0" brushRef="#br0" timeOffset="-125661.104">10881 15005 25 0,'8'0'75'0,"3"-1"-9"15,-3 0-7-15,1-4 1 0,4 2-5 0,-3-1-2 16,-1-2-13-16,0 1-3 0,4 0-3 0,-3-3-8 16,1 3 4-16,-3-5 9 0,1 1-14 0,-1-1-5 15,1 0 5-15,-3 0-12 0,1 1 1 0,-1-3 0 16,-2 3 1-16,1-2-7 0,1 2 1 0,-4 1-1 16,0 1 1-16,1 0 6 0,-2 2 5 0,0 1 10 15,-1 4 3-15,-1-6-6 0,1 6 1 0,0 0 3 16,0 0-3-16,-6-4-4 0,6 4 3 0,0 0-12 15,-13 11 0-15,9-3 0 0,0-1 1 0,0 3-4 16,0 2 8-16,2-2-4 0,-1 2-2 0,1 0 3 16,-1 4-3-16,2 0 1 0,1 1 9 0,0-5-13 15,0-1 0-15,1 1 0 0,0 0-1 0,1-1 2 16,0-2-7-16,3-2 3 0,1 2-2 0,-3-4 2 16,3 1 4-16,0-1-7 0,0 0 11 0,2-3-9 15,-3-2-1-15,5 0 9 0,-3 0-10 0,2-2 6 16,-3-3-5-16,5 2-5 0,-3-5 1 0,4-1 3 15,-5 0-3-15,1 0-3 0,-3-1 2 0,3-6-3 16,-3 4 7-16,0-5-16 0,-5 5-2 0,5 1 4 16,-5-7 4-16,0 1-5 0,-1 2 0 0,-3-1 1 15,4 3 0-15,-6 1 1 0,2 3 6 0,-1-1 1 16,-2 3-7-16,3 3-1 0,-1-2-7 0,-1 2 8 16,1 3-4-16,-3-2 3 0,8 3 1 0,0 0 6 15,0 0-5-15,-15 6 5 0,15-6-8 0,-6 2 4 16,6-2 0-16,-2 7-9 0,2-7 4 0,0 0 0 15,8 9-1-15,-4-5-5 0,2-1-3 0,-1 1 1 16,3-1 2-16,-3-1 8 0,5 2-5 0,-5-2 6 16,4 3-4-16,-1-3 1 0,2-1 3 0,-2 2-3 15,-1 1 7-15,0 1-1 0,0-2-2 0,-1 0 2 16,0-1 0-16,-2 5 3 0,1-2-2 0,4 2-5 16,-5 1 11-16,1-2-7 0,1 2 9 0,-5-1-1 15,3 0-6-15,-2 1 3 0,-1-1-3 0,0 0 4 16,2 0-2-16,-3-3 2 0,2 3-2 0,-1-1 3 15,1-2-4-15,-1 2 2 0,0-1-4 0,1-1 5 16,-2 1 1-16,2-1-5 0,-2 0 10 0,2-1-6 16,-2 1-1-16,2 0 5 0,-1-1-2 0,2-2-2 15,-3 3-2-15,0-4-1 0,8 3 0 0,-3-2 6 16,-3 2-2-16,2-1 4 0,-4-2-5 0,9 0 4 16,-9 0 0-16,9-4 0 0,-3 2 2 0,-2-1-5 15,0 1 8-15,2-3-8 0,1 0 2 0,-2-2-3 16,1 2-4-16,-1-3 10 0,2-3-8 0,-2 2 3 15,-4-1 2-15,3-1-7 0,0 0 3 0,-4-2-7 16,0 2 9-16,4-1-5 0,-8 1 0 0,4 2 3 16,0-5 4-16,-4 8-3 0,3-2 6 0,-3 3-3 15,0-2 9-15,0 3 5 0,0 0-4 0,-1 1 1 16,-1 1-4-16,2 1 3 0,-4 0-1 0,8 1-8 16,-6 4 3-16,0 1-3 0,2 0-1 0,-2 4 0 15,1 0 0-15,3 0 1 0,2 5 2 0,-3-3 0 16,3 4 2-16,3-2 6 0,-2-3-10 0,3 4 1 15,0-5-1-15,4 3 0 0,-2-4 4 0,3 4-9 16,-3-6 1-16,6 2 3 0,-2-1 0 0,-1 0 22 16,1-4-28-16,-1-2-5 0,0 1-5 0,3-2-10 15,-6 0-4-15,4-2-17 0,2-1-16 0,-6-2-12 16,3-1-10-16,-1 1-11 0,-1-3-52 0,-1 0-155 16,-1-1 70-16</inkml:trace>
  <inkml:trace contextRef="#ctx0" brushRef="#br0" timeOffset="-125321.048">11494 14855 91 0,'-3'6'117'0,"2"3"-4"0,-1 1-12 15,1 0-8-15,-1 2-5 0,1 1-7 0,0 2-2 16,0-3-8-16,1 0-3 0,0-1-12 0,0 0-5 16,-1-1-1-16,1 0-9 0,2-1-6 0,-2-1-2 15,0-2-7-15,-1-2-1 0,2 2 0 0,0-1-2 16,-1-2-4-16,0-3 1 0,0 5 2 0,0-5-5 15,1 4 0-15,-1-4-1 0,0 0-4 0,0 0 5 16,0 0-8-16,9-15 0 0,-8 9 4 0,-1-3-6 16,4 1 1-16,-2-2 1 0,1 0-5 0,-2 2-1 15,3 2 2-15,-3 0-3 0,0 1 3 0,1 1 0 16,0 2-2-16,-2 2-3 0,3-3-1 0,-3 3 2 16,0 0 2-16,10 5-6 0,-7-1 0 0,-1 1 6 15,3 2-3-15,-1-2-3 0,1 3 2 0,0 0 2 16,-2 1-4-16,2-1 1 0,0 1 0 0,4-4-5 15,-5 0-3-15,5 0-27 0,-4-1-9 0,1-3-5 16,2 3-7-16,0-3-12 0,-3-1-5 0,1 0-6 16,-6 0-12-16,11-5-66 0,-5 3-171 0,-5-2 75 15</inkml:trace>
  <inkml:trace contextRef="#ctx0" brushRef="#br0" timeOffset="-124953.041">11672 14892 22 0,'0'0'131'0,"-6"-2"-9"0,6 2-4 15,-5-3-1-15,5 3 0 0,0 0-9 0,-10 5-13 16,8-1-3-16,-1 1-8 0,0 1-8 0,0 0-1 16,1 1-10-16,-1 1-4 0,2 2-8 0,0-1-1 15,-2 2-3-15,3-2-5 0,3 3-5 0,-2-5 0 16,1 4-2-16,0-3-8 0,0 2 4 0,1-2-3 16,0-1-4-16,-1 0-2 0,1-3 1 0,-1 2 0 15,0-2-6-15,2 2-2 0,0-5-3 0,-1 0 0 16,2 2 2-16,0-3-3 0,-5 0 1 0,9-1-3 15,-4-3 0-15,0-1-3 0,0 0 4 0,1 0-4 16,0-5-11-16,-2 1 3 0,2 1-5 0,-2-2-4 16,1-1-5-16,-2 1 0 0,-2-2-3 0,0-1 7 15,1 4 6-15,-2 1-6 0,-2-1 3 0,4 4 4 16,-2 1-2-16,2-1-2 0,-4 1 0 0,2 4-4 16,0 0 4-16,0 0 2 0,0 0 2 0,0 0-2 15,2 15 2-15,-2-7 2 0,4 1 2 0,-4-1-1 16,2 2 2-16,6-1-3 0,-3-3 7 0,0 2-9 15,7-1 5-15,-2-1-6 0,-2 1 5 0,1-4 7 16,2-1-18-16,1-1-4 0,-2-1-17 0,3-1-26 16,-2-3-30-16,2 0-50 0,-3-4-109 0,1 2-265 15,1-5 117-15</inkml:trace>
  <inkml:trace contextRef="#ctx0" brushRef="#br0" timeOffset="-124342.556">10457 14508 113 0,'0'-6'105'15,"0"6"-32"-15,0 0-24 0,0-2-25 0,0 2-45 16,0 0-37-16,0 0-61 0,0 0 27 0</inkml:trace>
  <inkml:trace contextRef="#ctx0" brushRef="#br0" timeOffset="-123237.39">11776 14896 20 0,'0'-6'68'0,"5"0"-4"16,-5-1-5-16,-5 2 5 0,5 2 3 0,0-5 2 15,0 4-3-15,0 4-1 0,-3-7 2 16,2 3-6-16,-3 1-3 0,4 3 1 0,-5-2-6 0,1 0-5 16,4 2-2-16,-9 0-1 0,9 0-2 0,-14 4-1 15,9-2 10-15,0 0 5 0,-1 4-4 0,1-2-9 16,0 2-3-16,-1 3-4 0,1-1-1 0,1 3-1 15,2 0 0-15,-1 2-2 0,0-2-4 16,3 1 1-16,0 2-4 0,0-4 4 0,3 7-3 0,0-5 4 16,-2 0-7-16,1-2-3 0,4 0 2 0,-2-1-1 15,2 0 1-15,-3-1 0 0,5-3 1 0,0 2 5 16,-1-3 0-16,-1-3-1 0,5 2-1 0,0-6-5 16,-1 3 2-16,9-5-3 0,-1 1-3 0,-5-6-7 15,6 3-5-15,-4-4-24 0,0 2-21 0,0-3-30 16,0-1-33-16,-3 0-31 0,0-1-146 0,-2 1-303 15,1 0 134-15</inkml:trace>
  <inkml:trace contextRef="#ctx0" brushRef="#br0" timeOffset="-116459.807">12789 14821 20 0,'5'-4'84'0,"-3"2"-11"15,-2 2-1-15,4-1-7 0,1-1-2 0,-2-1-1 16,2 1-3-16,-1-1 4 0,-4 3-11 0,7-4 10 16,-1 1-13-16,-2 3 4 0,-4 0 0 0,5-4 4 15,0 1-3-15,0-1 0 0,-5 4-3 0,4-3 0 16,0 0 0-16,-4 3 8 0,1-6-9 0,3 1-4 15,-4 2 5-15,4 0-6 0,-3-2-3 0,-1 1-1 16,0 0-6-16,0-4 2 0,0 5-2 0,0-2-5 16,-1 1 3-16,-2-1-5 0,2 0 1 0,-1-2-5 15,0 2-3-15,-3 2-3 0,1-1-2 0,-1-1 0 16,0 2-5-16,0 0 1 0,-3 2-4 0,1-1-2 16,-2 2-8-16,-2 2 13 0,0-1-5 0,-3 2-3 0,2 1 2 15,-3 1-3-15,4 0 0 0,-2 0 0 16,0 2-3-16,3-3 4 0,-7 5-11 0,8-4 9 15,3 0-4-15,-2 4 2 0,-1-3-1 0,5 0 4 16,1 0-5-16,-1 1 0 0,1 0 0 0,3-2 3 0,-3 2-4 16,6-1 5-16,-3 1-3 0,3-1 2 0,1-1 0 15,3 2-1-15,2 3 1 0,0-3 1 0,0 0-4 16,0 0-1-16,4-1 2 0,1 4 7 16,1-1-6-16,1-1 6 0,-1 1-5 0,-1-1-1 15,2 0 0-15,1 0 1 0,-5-2 3 0,-1 1-7 0,3-2 5 16,-4 1 0-16,2-1-3 0,-1 0 5 0,-3 0-6 15,1 0 3-15,-4 0-3 0,4-2 5 0,-4 1-5 16,0-3 0-16,-2 1-4 0,-3 0 4 16,0-2-3-16,8 4 4 0,-7-1 7 0,-1-3 6 0,-4 5-2 15,4-5 0-15,-6 8 2 0,-5-4-6 0,1 0 0 16,-3 0-2-16,3 2 0 0,-9-2 1 0,-1 1-1 16,0 1 3-16,2-3 0 0,-3-1-2 0,-6 0 3 15,5 3 5-15,-1-3 0 0,3-1-1 0,-1 1 3 16,2-2-1-16,0 0-5 0,2 0 0 0,5 0 1 15,1 0-2-15,4 0-9 0,-1 0-15 0,2-2-28 16,-1 0-29-16,5-1-26 0,-1-2-37 0,3 0-135 16,1-2-294-16,2-3 130 0</inkml:trace>
  <inkml:trace contextRef="#ctx0" brushRef="#br0" timeOffset="-116068.106">13023 14500 137 0,'0'0'130'0,"0"0"-16"0,0 0-7 0,0 0-12 15,2-3-4-15,-2 3-15 0,0 0-8 0,0 0-7 16,0 0-3-16,0 0-4 0,0 0 4 0,0 0 1 16,0 0 4-16,0 0 4 0,2 12 2 0,-2-5 9 15,2 3-8-15,-2 0 4 0,0 7-1 0,4 0-1 16,-4 2-6-16,2 6-4 0,-2 2 0 0,2-2-9 16,1 0-2-16,1 2-9 0,-2-3 0 0,1-4-2 15,-1 1-4-15,3-3-1 0,-4 0-5 0,3 0-4 16,-2 0-1-16,1-1-3 0,1-5-4 0,0 0 2 15,-4-1-4-15,2-2-2 0,0 0-2 0,-2-1-2 16,1-4-5-16,3 1-17 0,-4-2-6 0,0-1-28 16,0-2-22-16,-2 7-45 0,2-7-38 0,-5 1-26 15,5-1-119-15,-11-1-321 0,3-1 141 0</inkml:trace>
  <inkml:trace contextRef="#ctx0" brushRef="#br0" timeOffset="-115646.546">12983 14749 10 0,'12'-7'164'0,"-4"4"-6"0,2-2-9 16,2-4-8-16,0 7-11 0,2-1-7 0,-2-2-14 15,6 3-12-15,-7 4 4 0,3 0-8 0,0-2 1 16,-2 2-13-16,-1-1 4 0,3 4-9 0,-2 2-5 15,-1 0-5-15,-1 2-1 0,-1 0-6 0,2 0-6 16,-2 5-5-16,-2-4-5 0,1 0-5 0,-2-1-4 16,-1 1 3-16,0 0-7 0,-3-2 3 0,2 2-10 15,-2-2 0-15,0 4-3 0,0-7-2 0,-2-2-1 16,3 4 0-16,-3-3-4 0,3-3 3 0,-3-1-5 16,0 5 3-16,0-5-1 0,0 7-4 0,2-5 5 15,-2-2 10-15,0 0-8 0,0 0 4 0,0 0-1 16,0 0-3-16,0 0-1 0,0 0-3 0,-8-10 0 15,8 5 0-15,-2-6-1 0,0 4-2 0,2-6-1 16,-4 1-1-16,4 1 3 0,0-6-5 0,2 2 0 16,-4 2-1-16,4 1 1 0,-2 0-4 0,2 1-1 15,0 0-15-15,0 4-8 0,-2-4-12 0,3 6-13 16,2-1-12-16,-3 1-19 0,2 3-7 0,-4 2-28 16,9-3-6-16,-9 3-16 0,0 0-10 0,18 3-7 15,-13 0-113-15,-1 2-287 0,2 1 127 0</inkml:trace>
  <inkml:trace contextRef="#ctx0" brushRef="#br0" timeOffset="-115249.5">13452 14723 77 0,'0'0'129'0,"0"-8"7"16,0 1-2-16,0 7 5 0,0-6-4 0,0 0-10 15,0 6 18-15,-2-6-13 0,2 6 6 0,-3-4-2 16,3 4-7-16,-3-4-12 0,3 4-12 0,0 0-9 15,0 0-11-15,-11 5-7 0,7 1-8 0,0 3-6 16,-2 0-7-16,1-1-6 0,-1 3-5 0,1-1 0 16,2-1-8-16,-1 4-3 0,1-4-4 0,0 6-1 15,3-4-4-15,0 1-2 0,-3 1-4 0,3-3-4 16,3 1 1-16,-2-4-2 0,3 2-2 0,0-1-1 16,0-3-1-16,1-2-1 0,-1 2 2 0,3-2-4 15,-1 1-3-15,1-4 5 0,1 3-7 0,4-6 0 16,-7 3-7-16,3-4 2 0,0 1-7 0,1-2 2 15,1 0-2-15,-5-3-1 0,4 1 4 0,-4-1 0 16,0 0 0-16,-1-2 1 0,-3 0 3 0,1 0-3 16,0-2 4-16,-4 1 4 0,0 0-4 0,1 2 2 15,-1 0 1-15,-1-3 3 0,-1 3 3 0,-1-2 1 16,0 6 1-16,-1-4-3 0,0 3-2 0,3 3 2 16,-3-2-6-16,-1 1-13 0,7 4-6 0,-8-2-18 15,0-2-18-15,8 4-23 0,-13 4-24 0,13-4-33 16,-11 2-22-16,6 2-37 0,-1 1-101 0,1-2-320 15,0 0 142-15</inkml:trace>
  <inkml:trace contextRef="#ctx0" brushRef="#br0" timeOffset="-114374.13">13602 14668 51 0,'-3'12'178'0,"6"-1"-12"0,-3-2-11 16,2 2-14-16,0 0-14 0,0 4-11 0,-2-2-11 16,2-1-8-16,0 0-14 0,-1 0-6 0,-1-1-7 15,3 0-6-15,-2-2-11 0,-1-2-1 0,3-2-9 16,-3-1 2-16,1 0-10 0,0 2 2 0,-1-3-3 15,0-3 2-15,1 4 6 0,-1-4 8 0,0 0-3 16,0 0-6-16,0 0 0 0,0 0-7 0,9-9 1 16,-5 4-6-16,0-2-4 0,0-1 3 0,-1-4-7 15,2 3-3-15,-4-3 1 0,6 2-3 0,-3-2 0 16,2 3-3-16,-4-3-1 0,3 4-3 0,-3 3-3 16,0-2 2-16,1 4 3 0,-3 3-7 0,4-4 0 15,0 4 1-15,-4 0 0 0,0 0 6 0,12 5-4 16,-12 2 5-16,5-1-3 0,-1 0-3 0,0 4 4 15,2 0-4-15,-1-1 3 0,0 0-5 0,2 2 2 16,-3-2-1-16,6 0-4 0,-4 0 0 0,2 2 1 16,1-6 1-16,1 2 2 0,-3-3-3 0,3-1 2 15,1 2-3-15,0-3-3 0,0-2 1 0,0 0-2 16,2-1-5-16,1-5-1 0,4-1-8 0,-3 0-7 16,4-3 4-16,-2 0-4 0,0-3-2 0,-3 0 2 15,0 1-4-15,0-1 3 0,0-1 1 0,-4-1 2 16,-3 1-2-16,-2 1 8 0,-1 3 2 0,-2-1 4 15,0 0 17-15,-1 2 11 0,-2 0 6 0,-2 4 7 16,0 0-2-16,3 5-3 0,-10-4 1 0,3 4 0 16,-5 2 3-16,2 3 1 0,-3 3 0 0,4-2 8 15,-7 5-5-15,5-4 0 0,-2 4-5 0,0 1-3 16,1 2-3-16,5-3 1 0,-1-1-5 0,2 0-4 16,1-3 1-16,3 2-2 0,-1 0-6 0,1-4 1 15,2 1-2-15,0-2-4 0,2 1-5 0,-1 0-1 16,3-2-3-16,0-1 1 0,3 1 2 0,0-4-2 15,0 2 3-15,-7-1 1 0,11-3 2 0,-3 2-2 16,-2 1-2-16,-6 0 3 0,9 0 2 0,-9 0-4 16,5 1 6-16,-5-1-5 0,8-1 0 0,-8 1 3 15,0 0-3-15,6 1 2 0,-3 2 1 0,-2 1 2 16,2 1 0-16,-2 3-1 0,-1 1 2 0,4 2-2 16,0 5 5-16,-3 2-2 0,4 3-1 0,-1 4-1 15,0 0-1-15,-4 4-1 0,2-3 1 0,-2 5 1 16,3-1-2-16,-6-5 6 0,2 6-6 0,0-5-3 15,-3 3 14-15,4-4-12 0,-4-6 0 0,3 0 0 16,-3 8 5-16,3-7-5 0,1-2-2 0,-3-3 1 16,2 1-1-16,1-4 2 0,-4-1-1 0,4-1 1 15,0-4-1-15,0 2 2 0,0-4-2 0,0 0 2 16,0 0-1-16,0 1 1 0,0-5 1 0,-4 3-2 16,4-3 4-16,0 5-5 0,0-5-3 0,0 0-14 15,0 0-21-15,0 0-31 0,0 0-38 0,0 0-40 16,-4-17-53-16,1 6-162 0,1 4-391 0,1-5 174 15</inkml:trace>
  <inkml:trace contextRef="#ctx0" brushRef="#br0" timeOffset="-112367.716">14274 14890 104 0,'0'0'99'0,"0"0"-5"16,0 0-9-16,0 0-4 0,0 0-6 0,0 0 0 15,0 0-11-15,0 0-16 0,0 0 11 0,0 0-6 0,0 0-4 16,0 0 9-16,17 2 8 0,-17-2 5 0,0 0 10 16,0 0 7-16,0 0 1 0,0 0 2 15,0 0 2-15,0 0-3 0,0 0-9 0,0 0-4 16,0 0-8-16,0 0-6 0,0 0-7 0,0 0-2 0,0 0-6 15,0 0-8-15,0 0-2 0,0 0-4 0,0 0-4 16,0 0-2-16,0 0-4 0,0 0-1 16,0 0-6-16,0 0 1 0,0 0-3 0,0 0 2 15,0 0-3-15,0 0-2 0,0 0-3 0,0 0-5 0,0 0 2 16,0 0 0-16,0 0-2 0,0 0 0 0,0 0 2 16,0 0 0-16,0 0-1 0,0 0-2 0,0 0-1 15,0 0-1-15,0 0 1 0,0 0 4 0,0 0-6 16,0 0 1-16,0 0-1 0,0 0-1 15,0 0 4-15,0 0-3 0,0 0-1 0,0 0 2 0,0 0 2 16,0 0-1-16,0 0-1 0,0 0 0 0,0 0 0 16,0 0-3-16,0 0 1 0,0 0 2 0,0 0 1 15,0 0 1-15,0 0-5 0,0 0 1 0,0 0 0 16,0 0 1-16,0 0 0 0,0 0 1 0,0 0-3 16,0 0 1-16,0 0 2 0,0 0-2 0,0 0 4 15,0 0-2-15,0 0-7 0,0 0 8 0,0 0 3 16,0 0-2-16,0 0 5 0,0 0-4 0,0 0 2 15,0 0-4-15,2-6 1 0,-2 6-8 0,0 0 6 16,2-4-2-16,-2 4 4 0,0 0-2 0,0 0-2 16,1-5 2-16,-1 5 1 0,0 0-4 0,0 0 1 15,2-2 1-15,-2 2 0 0,0 0 0 0,0 0 2 16,0 0-4-16,0 0 4 0,3-3 1 0,-3 3-3 16,0 0 1-16,0 0 1 0,0 0-3 0,0 0 3 15,1-3-2-15,-1 3-1 0,0 0 4 0,0 0-3 16,3-5-2-16,-3 5 3 0,0 0-3 0,0-6 4 15,0 3 0-15,0 3 0 0,1-5-2 0,1 1 6 16,0 1-5-16,0-1-3 0,-2-2 0 0,2 2 4 16,0-1-3-16,0-1 5 0,-1 0-6 0,1-2-1 15,0 1 5-15,1-2-2 0,1 1 0 0,-4-2 3 16,1 1-5-16,1-2 3 0,0 3 0 0,-2 3-1 16,0-5 0-16,2 6 3 0,-2 1 0 0,2 1 0 15,-2-4-4-15,0 6-4 0,0-5 0 0,0 5 2 16,0 0 1-16,0 0 4 0,4 11 2 0,-1-7 2 15,-1 6-2-15,2 0 4 0,-4 5-2 0,1-4 3 16,2 4 0-16,-3 2-3 0,6 0-3 0,-5 0-3 16,3-3 4-16,-2 5 1 0,0-6-3 0,-2-1 3 15,1 0 4-15,2-1 0 0,-3-5-7 0,1 2-3 16,-1-1 5-16,0-3 0 0,0 1-5 0,0-3 2 16,0 3 2-16,0-5 0 0,0 6 5 0,3-5 4 15,-3-1-3-15,0 0 1 0,0 0-2 0,0 0-2 16,1-14-2-16,0 7-2 0,2-2-2 0,-2 0-1 0,-1-2-1 15,4 1-6-15,-2-6-1 0,2 1 4 16,0 1-3-16,0 1 1 0,-4 2-1 0,1-1 2 16,2 3 1-16,-3 1 2 0,1 4-1 0,2-1-3 15,-2 0 4-15,-1 1-1 0,0 1 2 0,0 3-3 16,0 0-1-16,10 0 3 0,-10 0 1 0,9 7 3 0,-5-3-2 16,5 0 0-16,-1 4-3 0,-5-2 5 15,4 0-4-15,1 1 0 0,-3 0-1 0,2-2 6 16,1 2-2-16,-2-1-1 0,1 0-1 0,3-2 3 15,-4 0-1-15,2 2 1 0,1-4-3 0,0-1 0 16,2-3 4-16,0 2-7 0,0-1-4 0,2-3-3 16,-3 0-4-16,0 0-4 0,2-4 1 0,-1 2-10 15,-2-2 4-15,-1-1-3 0,5-3-3 0,-7 1-2 16,1 1-2-16,-2-1 5 0,0-3 5 0,-1 0-1 16,1 2 3-16,-4-1 4 0,0 4 1 0,-2-5 3 0,1 3 3 15,0 4 11-15,-1 0 13 0,-3 0 6 16,1 1 6-16,1 2-3 0,-2 1-1 0,-1 3-1 15,5 0-2-15,-8 5 0 0,3 2 2 0,0 1 3 16,0 3-2-16,0 4 2 0,1 0-5 0,0 2-1 16,0-2-3-16,3 1 2 0,1 2-4 0,1-4-4 0,3-2 4 15,0 5 14-15,0-5-4 0,0-1 1 0,2-1-3 16,2 0-4-16,2-3 0 0,-1 1 1 16,2-3-4-16,1 1-1 0,-2-5-2 0,3 0-4 15,1-2-5-15,4-2-9 0,-2-2-2 0,1-3-8 0,3-2-10 16,-3 0-4-16,9-5-8 0,-10 4-6 0,7-4-18 15,0-3-5-15,-9 4-8 0,4-6-5 16,-4 7-2-16,-2-5 7 0,-1-1 6 0,-2 4 10 16,-1-1 6-16,-2 3 9 0,-2 3 17 0,0-2 8 15,-3 3 18-15,-1-2 23 0,2 6 13 0,-2-3 8 0,0 3 3 16,-2 1 2-16,-3 1-7 0,3 1-4 0,2 2 0 16,0 0 2-16,-18 7 2 0,8-1 6 0,4 0 1 15,-3 2 0-15,-3 1-3 0,3 0 0 16,1 3-6-16,-3 3-1 0,4-5-4 0,-1 5-4 15,2-1-3-15,-2-2-5 0,5-2-3 0,-1 1 3 0,4-1-6 16,-2-1 1-16,1-1-2 0,1-3-2 0,0 2-3 16,3-4 1-16,1 1 0 0,-1 0-2 0,1 0 0 15,2-4 0-15,1 0-2 0,-1 0-1 0,3-1 0 16,-4 0 4-16,2-5-5 0,3 2 3 0,-4-1-2 16,5 0 2-16,-4 0-2 0,-3-2-1 0,3 2-1 15,-3 0 1-15,0 1 3 0,0-1-2 0,-1 2 1 16,1-1 1-16,-2 1-2 0,2 1 0 0,-4 2-4 15,4-3 3-15,-4 3 0 0,0 0 5 0,0 0 0 16,6 8-3-16,-6-2 2 0,0 5-1 0,4-2-2 16,-3 8 0-16,3 0 0 0,-3 7 0 0,3 2 1 15,-1-1-3-15,-2 2 1 0,3 2 0 0,1-3 0 16,-1 3-3-16,-3-4 1 0,2 1 0 0,-1 1 3 16,-2-3-2-16,0-5-1 0,-1 10 7 0,1-12-7 15,1 1-3-15,-3 0 4 0,-1 0-5 0,3-2-1 16,-1-3 2-16,-4-2-3 0,1-1 3 0,2 0 1 15,-1-2 2-15,-4 3-6 0,5-7 0 0,-6-1 1 16,3 1 0-16,0-1 1 0,-3-3 2 0,3 3 1 16,-5-3-1-16,-1 0 0 0,0-3 1 0,-3 2 0 15,1-1 2-15,0-3-3 0,-4-4 4 0,-2 3-3 16,2-2 5-16,-1-4-6 0,-5-3 0 0,6 1 0 16,-3-3-1-16,3 3-2 0,2 2 5 0,2-2-14 15,1-1-9-15,1-1-10 0,2 0-15 0,3 0-16 16,2 0-22-16,3 6-30 0,1-2-32 0,5-1-28 15,1 3-138-15,2 0-340 0,2 2 150 0</inkml:trace>
  <inkml:trace contextRef="#ctx0" brushRef="#br0" timeOffset="-111699.183">15340 14720 30 0,'-3'-5'234'0,"2"-2"-6"0,0 4-12 0,-4 0-13 15,5-2-15-15,-3 3-13 0,3 2-14 0,-4-5-14 16,4 5-12-16,0 0-17 0,0 0-11 0,0 0-10 16,-14 10-10-16,6-2-6 0,-3 1-11 0,3-1-7 15,-7 4-4-15,2 2-9 0,-2-1-2 0,2 1-3 16,0 1-5-16,-1-3-4 0,5 1-2 0,-3-1-6 15,3-3-1-15,3 0-4 0,0-2-5 0,1-1 1 16,1 1-2-16,2-3-7 0,-1 3-9 0,2-3-9 16,1 0-1-16,0-1-1 0,0-3-8 0,0 0 4 15,4 2-2-15,-4-2-3 0,0 0-2 0,14-5-2 16,-11 0-2-16,5-2-3 0,1 1 3 0,-4-2-2 16,4 2 1-16,-1-2 6 0,0 2-3 0,-2 1 4 15,0 1 2-15,-1-2 1 0,3 5 2 0,-4-3 1 16,3 0 0-16,-3 3 1 0,4-1 1 0,-3 0 0 0,-5 2 3 15,9 2 4-15,-9-2-3 0,8 2 0 0,-8-2 3 16,6 2 1-16,-2-1-3 0,0 1 2 16,1-1 1-16,-5-1 3 0,15 0 0 0,-4 0-8 15,-6 0-18-15,7-3-22 0,-1 1-20 0,-1-3-25 16,0 0-14-16,0-2-13 0,2 2 2 0,-3-4 1 16,0 1-1-16,1-1 2 0,-2-2 14 0,0 2 4 15,1-4 13-15,0 0 16 0,-5-2 13 0,3-3 13 16,-1 3 8-16,-5-3 15 0,3-2 5 0,-3-5 12 15,-1 0 15-15,-1 6 14 0,0-9 3 0,1 9 17 16,-3-1 16-16,3 3 12 0,-4 2 17 0,4 4 16 16,-1 0 12-16,-1 4-5 0,0 1-13 0,2 1-10 15,0 1-10-15,0 4-5 0,0 0 0 0,0 0-2 16,-1 29-1-16,2-12-4 0,-1 7 0 0,0 3-2 16,0 4-5-16,4-2-3 0,-4 0-5 0,0 2-3 15,5-2-5-15,-1 2-6 0,2-3-4 0,-3-1-2 0,-2-8-5 16,3 2-4-16,-3-3-2 0,2-3-10 0,-2-2-12 15,-1-1-23-15,3-3-23 0,-3-1-12 16,0-5-21-16,0 2-13 0,0-2-27 0,0-3-20 16,0 0-13-16,0 0-8 0,0-14-7 0,-3 6-3 0,3-1-95 15,-1-4-286-15,-3 0 127 0</inkml:trace>
  <inkml:trace contextRef="#ctx0" brushRef="#br0" timeOffset="-110983.073">15470 14722 23 0,'0'-17'70'0,"0"5"22"0,-2 2-8 15,0-1 6-15,2 1-9 0,0 2-1 0,0 4-4 16,2-1-9-16,-2 5-3 0,2-9-1 0,3 6 0 0,-1-1 8 15,2 3-7-15,0-2-2 0,1 2-3 0,1 1-3 16,1 1-5-16,0 2 3 0,-2-1-1 16,4 2-2-16,0 2 2 0,-1-1 1 0,3 0-6 15,-3 4-4-15,1-2 2 0,1 1-2 0,-3 0-8 16,2 0 0-16,-3 2-4 0,0-5-6 0,1 5-1 0,-4-3-5 16,4 1 0-16,-5-4-3 0,1 2 0 0,0 1-2 15,-3-3-3-15,1-1-6 0,1 2-5 16,1-2-12-16,-4-1-6 0,2 0-3 0,-3-2-2 15,4 5 1-15,-4-5-4 0,0 0 5 0,0 0-2 16,10-7 5-16,-7 2-1 0,1 0-1 0,-2 0 2 0,3 1 4 16,-1-1 22-16,1-1-10 0,0 3 1 0,-2-3 9 15,-2 4 1-15,6-1-1 0,-5 2 10 0,3-1 9 16,0 0 15-16,-5 2 5 0,13 2 5 16,-8 0 8-16,3-1-3 0,-4 2 1 0,1-1-7 15,1 4-3-15,0-3-4 0,1 2-8 0,-1-2-1 0,-1 2 6 16,2-1-15-16,-2-1-2 0,2 0-1 0,-1-1-4 15,0 0-4-15,1-2-6 0,-3 1-7 0,-4-1-3 16,11-3-8-16,-4 1-1 0,-3-1-9 16,2-1-6-16,0-1 1 0,-1-1-9 0,0-1-4 15,-4 0-10-15,2-1-3 0,1-4 0 0,-3 3 2 0,0-2-11 16,2 0 9-16,0-4 11 0,-1 3-3 0,-2 5 5 16,6-3 6-16,-6 5 4 0,0-1 0 15,3 0 6-15,-3 6 0 0,4-6 5 0,-4 6 11 16,5 0 13-16,-5 0 3 0,0 0 7 0,14 7-2 0,-8-3 1 15,1-1 0-15,-1 1-5 0,2 1 0 0,2-1 0 16,-1 3-2-16,2-3 0 0,3-2-2 0,2 1 1 16,4-2-3-16,-4 0-1 0,0-1-6 0,2-2-2 15,-1-3-4-15,-1 1-6 0,1-3-7 0,1 1 1 16,-4-3-3-16,1-1 4 0,-5 5-1 0,2-2-2 16,-3 0 0-16,-1-1 0 0,-1-1-3 0,1 3 4 15,-4-4 2-15,1 3 2 0,-4 0 4 0,2 0 6 16,-3 1 11-16,0 1 10 0,0 2 5 0,0 3-7 15,-4-4 3-15,4 4 2 0,0 0 7 0,-13 7 4 16,9-2 12-16,-1 3 3 0,-2 2 2 0,3 0 3 16,0 2-1-16,-4 4-3 0,3-1 0 0,2-3-8 15,1-1-3-15,2 5-6 0,-1-6 1 0,3 2-3 16,2-2-3-16,-1-2 3 0,-1-2-5 0,4 1 0 16,1-4 2-16,-1 2-2 0,1-4-8 0,5 0-3 15,-1-3-7-15,2-2-10 0,0 0-19 0,-2-3-26 16,4 1-27-16,-5 0-31 0,6-6-40 0,-5 1-43 15,-3-2-123-15,0-2-340 0,-5-4 150 0</inkml:trace>
  <inkml:trace contextRef="#ctx0" brushRef="#br0" timeOffset="-110844.856">16003 14371 106 0,'-9'5'68'0,"0"1"-65"16,-3-2-33-16,-1 0-32 0,1 3 15 0</inkml:trace>
  <inkml:trace contextRef="#ctx0" brushRef="#br0" timeOffset="-107499.692">14312 15312 29 0,'0'0'207'0,"0"-4"-10"0,-1 1-9 0,1 3-20 0,0 0-13 16,-1-5-20-16,1 5-12 0,0 0-11 16,0 0-10-16,-12 8-9 0,6-1-6 0,0 3-7 15,-2 2-7-15,0-1-5 0,-1 4 1 0,0 2-10 16,2 1-4-16,-1 0 15 0,-1 0-8 0,3 1-6 0,-3-2-8 15,1 0-2-15,3-2-6 0,0 2-6 0,2-6-2 16,2 1-5-16,1-2-2 0,-3 0-4 16,7-5 1-16,-4 2-5 0,3-2-2 0,-2-1-4 15,4 0-1-15,3-3-1 0,-2-1-3 0,2-2-1 16,1-2-8-16,2-1-2 0,0-1-7 0,-1-3-7 0,1 4 0 16,-2-2-2-16,0-1 6 0,1 3 1 0,-5-2 2 15,3 5 3-15,-5-2-3 0,1 1 6 16,-2 1-3-16,1-2-1 0,-3 4 1 0,7-2-1 0,-7 2 9 15,0 0-1-15,2 8 2 0,0-1 0 16,-2-3 0-16,1 1-1 0,1 1 1 0,0 1-3 0,2 0 1 16,0-2 0-16,-1 2-2 0,-2-1 6 0,5-1-4 15,-1 1 1-15,-1-1 2 0,1-3 0 16,3 1-2-16,-1-1 4 0,1-3-2 0,1 1-1 16,-1-2-8-16,5 0-5 0,-3-3-4 0,0 0-11 15,-2 1 3-15,-1-1-9 0,-1 0-19 0,0-5-5 0,-2 3-4 16,1-3 0-16,-3 1 2 0,-2 0-2 0,0-3-1 15,-1 2 5-15,-2 0 4 0,-1-1 3 0,-2 0 10 16,0 2 11-16,1 1 17 0,-4-2 19 16,0 3 8-16,-1 1 8 0,1 2 3 0,0 2 18 15,0 0-5-15,-3 1 5 0,12 1 14 0,-19 3-16 0,10-1-1 16,4 4-6-16,-4-2-6 0,4 3-2 0,-4-1-2 16,5 3 2-16,0-1-6 0,1 2-5 0,1 0 2 15,2-3-6-15,2-1 0 0,3 5-1 0,-1-8-1 16,2 5-3-16,3-1-3 0,-5-5 0 15,11 1 3-15,-6 0-5 0,5-3-1 0,4-4 0 0,-1-1-2 16,-2-3 5-16,-2 2-9 0,2-3 3 0,3 0 0 16,-8 1-2-16,7-2 3 0,-3-1-1 0,1 0 2 15,-4-1 1-15,-4 5-4 0,3-3 6 0,-6 1-5 16,1 1 3-16,-1-1 1 0,-4 1 1 16,4 2-1-16,-4 0 1 0,0-1-2 0,0 7-5 0,-4-10-1 15,2 7-8-15,2 3 2 0,-7-3 2 0,7 3-6 16,-11 0 6-16,11 0-3 0,-10 4 8 0,6-2-6 15,-2 4 0-15,1-2 4 0,0-1-1 0,3 1-7 16,-1 2-3-16,1 1-5 0,-1-2-6 16,3 1-5-16,0 2 1 0,3-3-5 0,-2 3-2 0,2-3 4 15,-1 1 9-15,4-1 0 0,-2 0-1 0,1 0 5 16,0-1-4-16,1 0 7 0,-1 1-1 0,4-1 9 16,-3 0 0-16,-1-1-3 0,0 1 10 0,-1-1-4 15,1 1 9-15,4 2 12 0,-4-3-2 16,0 1 5-16,-1 4-1 0,3-5 12 0,-4 2-4 0,4 4-6 15,-3-3 4-15,-2 1 0 0,2 1-6 0,1 0 3 16,-1-2-2-16,0 0 4 0,0 0-6 0,-2 0-1 16,2-1 3-16,-1 1 0 0,-2-3-4 0,3 1 1 15,-2-1 0-15,0 2 5 0,1-4 3 0,0 0 1 16,-3-1-1-16,0 0 3 0,14-1-3 0,-10-3-3 16,1 1 3-16,1-1 2 0,1-2-5 0,3-2-1 15,-1 0 7-15,0-1-9 0,2-5 1 0,0-4 0 16,1 1 6-16,-1 3-1 0,0-3 0 0,-2 1-1 15,0 3-1-15,-5 1 3 0,0 0 5 0,-2 0 6 16,2 7 6-16,-4-7 13 0,0 7 5 0,0-4 0 16,-1 1-7-16,-6 3 0 0,5 1-8 0,-5 0-5 15,2 2-5-15,-4 2-1 0,3-1-4 0,-6 1-3 16,5 1-3-16,-1 2-5 0,-1 0 0 0,1 2-3 16,3 0 1-16,-2-4-4 0,2 5-12 0,-3-2-13 15,7-1-12-15,-2 2-11 0,3 0-5 0,0 0-2 16,1 0-3-16,1 1-1 0,1-1 3 0,0 0 8 15,4-1-1-15,1 0 2 0,-4 0 3 0,5-1 6 16,1 1 2-16,-1-1 3 0,-1 1 5 0,2 0-2 16,0 1 7-16,-1-1 6 0,2 0-6 0,-5-1-1 15,3 1 2-15,-4-1 1 0,4 5 1 0,-4-5 0 16,4 2 3-16,-4 4 5 0,2-5 5 0,-2 1-10 16,-1 2 1-16,2-1 4 0,-5 1-4 0,2-2 0 15,-1 2 5-15,1-2 4 0,1 0-4 16,-2 2-4-16,-1-2 20 0,2-3-16 0,-2 3-4 0,2-2 6 15,-2 1-4-15,1-1 1 0,-2-3 3 0,4 4-7 16,-1-1 3-16,1-1 3 0,-4-2 8 0,8-1-7 16,-8 1-2-16,10-4 4 0,-4 1-2 0,1 1-2 15,0-5 1-15,2 0-2 0,1 0-1 0,-1-3-3 16,4 0-5-16,1-5 1 0,-5 1-4 0,4 2-5 16,-4 0-2-16,1-4 1 0,0 2-9 0,-2 3 6 15,-4 1 2-15,0-1 3 0,0 3-1 0,-1-2 7 16,-1 3 15-16,-1 4 10 0,-1 3 14 0,4-7-2 15,-4 3-7-15,0 4-1 0,0 0-6 0,0 0 6 16,0 0 10-16,-14 12-6 0,8-6 3 0,3 1-2 16,-1 2 5-16,-1 2 2 0,1-1-3 0,-1 2 2 15,2-1-1-15,2 0-8 0,1 2-2 0,-1-2-3 16,2-2 1-16,0 4-4 0,3-3-1 0,3-3 5 16,-1 0-8-16,0 0-7 0,3-2-1 0,-4 0-5 15,3-2-1-15,3-1-1 0,0-2-9 0,0 0-8 16,-1-2 0-16,2-3-9 0,1-1-3 0,-2-1-12 15,0 0-3-15,1-6 1 0,1 1 13 0,-2 0-6 16,2-3 8-16,-4-3 1 0,1 4 4 0,2-9 9 16,-7 5-1-16,5 0 1 0,-6-1 0 0,0-1 13 15,0-3-10-15,-1-4 10 0,-3 7 8 0,2 1 5 16,-2-2 7-16,-4 1 13 0,4 3 10 0,0 0 20 16,-1 8 12-16,1-1 5 0,-3 5 3 0,3-4-8 15,0 7-5-15,0 2-11 0,0 0-5 0,0 0-3 16,0 0-2-16,-9 26-4 0,5-14-3 0,1 5 3 15,0 4-7-15,3 4 0 0,0 1-2 0,0-1-4 16,0 2-1-16,0-7 2 0,6 7-7 0,-2-8-1 16,-1 6-4-16,1-6-1 0,1-2 2 0,3 0-2 15,2-2-1-15,-5-5-3 0,4 1-6 0,-2-4-5 16,5 1-5-16,-3-3-8 0,1 0-5 0,1-3-13 16,1-2-13-16,1-2-18 0,3-4-8 0,2 0-11 15,-1-1-17-15,-2-6-5 0,3 5-5 0,-4-6 5 16,-1-1-4-16,2 0 8 0,-3 0 3 0,-3 0 20 15,1-2 10-15,-2 2 7 0,-3 0 16 0,0-1 22 16,-2 6 22-16,-1 3 18 0,2 1 24 0,-3 0 13 16,2 0 15-16,-2 2-1 0,-1 1-1 0,0 3-5 15,0 0 4-15,0 0 5 0,-13 8 7 0,9-2 3 16,-2 3 1-16,-2 1-6 0,2 1-1 0,-4 2-3 16,5-1-5-16,-1 2-5 0,0-2-9 0,0-2-4 15,2 1-2-15,0-1-4 0,1 0-7 0,3 0-5 16,0-2-6-16,0 1-7 0,2-6 0 0,-1 2-7 15,2-1-1-15,0-1-5 0,-3-3-8 0,11 0-13 16,-11 0-10-16,14-9-17 0,-4 3-8 0,-1-4-12 16,0 3-7-16,-1-2 2 0,0 1 3 0,-1-2 6 15,-2 3 13-15,1 3-2 0,-2 1 7 0,1-1 3 16,-2 0 11-16,-3 4 7 0,6 0 8 0,-6 0 17 16,5 4 3-16,-5-4 5 0,4 7 2 0,-4-3 2 15,1 1-6-15,2 0 2 0,-2-1-3 0,1 2-2 16,0-2 7-16,3 0-4 0,-4 2 0 0,2-5-4 15,-1 3 4-15,1-2-8 0,2-1-4 0,-5-1 2 16,9-1-13-16,0-2-12 0,-1-1-7 0,-4-1-17 16,5-1-12-16,1-3-7 0,0-5-18 0,-2 7-7 15,2-3-3-15,-1-5-8 0,0 4 7 0,1-7-6 16,-2 3 9-16,2-7 5 0,-4 4 3 0,2-2 14 16,-2-5 8-16,-1 2 21 0,1-2 13 0,-5 5 22 15,0 1 17-15,0 3 37 0,-1 5 23 0,0 0 27 16,-1 6 8-16,1-1 7 0,-1 0-5 0,1 3-6 15,0 3-5-15,0 0-4 0,0 0 2 0,-8 11-3 16,7-2-5-16,0 8-1 0,-4 3-4 0,4-3-7 16,0 10-1-16,0-1-8 0,0 0 0 0,2 0-5 15,-1 2-2-15,2-8-6 0,4 5 0 0,-3 0-6 16,1-7-7-16,0-2-1 0,0-3-4 0,2 3-5 16,-1-7-3-16,1 2-1 0,-1-2-6 0,-1-1-4 15,-1 1-3-15,4-6-10 0,-2 1-6 0,1-3-12 16,-6-1-10-16,13-3-15 0,-3-3-19 0,-1-1-12 15,-1 1-4-15,2-6-13 0,-1-2 1 0,0 1 2 16,1-2 4-16,-1-1 12 0,-3-1 5 0,0 6 15 16,-2 2 8-16,-1-1 11 0,0 3 11 0,1 0 7 15,-3 2 8-15,3-1 10 0,-4 6 7 0,4-3 24 16,-4 3 19-16,0 0 16 0,0 0 6 0,9 11-3 16,-7-5-1-16,-1 1-5 0,1-1-3 0,0 5-6 15,1-2-5-15,-1-1-5 0,-1 1-5 0,2-2-4 16,-3-2 1-16,1 2-9 0,3-1 0 0,-4-2-7 15,4 0-3-15,-1-1-9 0,1 1-5 0,-4-4-2 16,8 3-7-16,-8-3-10 0,13-3-5 0,-13 3-18 16,10-10-14-16,1 6-13 0,-2-4-15 0,1-1-3 15,0 3 3-15,-1-2 9 0,-1-1 6 0,-2 3 13 16,0 1 0-16,2 1 7 0,-3 2 6 0,-1-4 8 16,0 4-2-16,-4 2 19 0,9-3 27 0,-9 3 19 15,0 0 4-15,9 6 11 0,-9-6 2 0,3 7 1 16,-1-3-3-16,0 1-6 0,0-2-1 0,1 2-3 15,0 0-5-15,0-1-1 0,0-1-7 0,1 2 3 16,-1-3-7-16,-3-2-2 0,4 5-2 0,-3-5-3 16,-1 0 0-16,6 3 0 0,-6-3-3 0,0 0 2 15,0 0-3-15,13-6 1 0,-13 6-2 0,5-5-2 16,-3 1 0-16,1 0-2 0,-2-1 2 0,-1 5-1 16,3-11 1-16,0 4-6 0,-2 0 2 0,-1-1 1 15,-1 1-1-15,-2-2 2 0,0 0-3 0,1 1 2 16,2 2-1-16,-4 0 3 0,2-2 2 0,-1 1 5 15,-2 3 0-15,1-3 4 0,0 3 4 0,-2 0 3 16,3 0 1-16,0-2-3 0,-3 4-1 0,-1-1-3 16,2 1 4-16,5 2 0 0,-9-4-3 0,9 4 0 15,-13-3-5-15,12 1 5 0,1 2 3 0,0 0-13 0,-13 0 3 16,13 0-3-16,-10 0 0 0,10 0 2 16,0 0-3-16,0 0 3 0,-12 1-1 0,12-1 0 15,0 0 1-15,0 0-4 0,0 0 0 0,0 0 2 16,-9-1-1-16,9 1-4 0,0 0 1 0,0 0 0 15,0 0-2-15,0 0-3 0,0 0 4 0,0 0-2 0,0 0 1 16,0 0-2-16,0 0 3 0,0 0 5 0,0 0-3 16,0 0 0-16,0 0-2 0,0 0 1 15,0 0-2-15,0 0 1 0,0 0 4 0,0 0-3 16,0 0-4-16,0 6 4 0,0-6-5 0,0 0 0 16,4 8 2-16,-4-8 4 0,5 6-6 0,-2-3 1 15,-3-3 2-15,6 6-2 0,-1-4 2 0,-1 0-1 0,-4-2-1 16,12-1 1-16,-6 1-1 0,-6 0 0 0,19-5 5 15,-8 4-1-15,1-3-3 0,-2 1-3 16,3 0-1-16,-3 1 1 0,1-1 2 0,1 4 5 16,-4-2-6-16,0-1-4 0,0 4 0 0,0-1 0 15,-3 2 2-15,3 1-2 0,-3 3 2 0,0 1 0 0,3 2 4 16,-3-3-4-16,0 3 0 0,0-1 4 16,-1 1-2-16,0-3 0 0,2 0-2 0,-2 0 1 15,-2-2-1-15,3 0 2 0,-3 0-2 0,1-3 2 16,3-2-4-16,-6 0-7 0,13-2 2 0,-7-1-6 15,1 1-10-15,4-1-7 0,-3-1-7 0,1-4-2 16,2 0-2-16,-1 0 4 0,1 3 0 0,0 0 1 0,-3 0 6 16,2 0 5-16,-3 0-1 0,0 4 4 15,-2 1 4-15,-5 0 4 0,13 1 5 0,-6 4 3 16,0-3 5-16,-3 2 4 0,1 2 2 0,0-1-2 0,0-2 0 16,-1 4-1-16,1-2-4 0,0-3-9 0,-1 2-26 15,3 2-36-15,-7-6-53 0,10 0-55 0,-10 0-144 16,10-6-354-16,-6 2 158 0</inkml:trace>
  <inkml:trace contextRef="#ctx0" brushRef="#br0" timeOffset="-107185.458">15520 15274 28 0,'24'-7'224'0,"3"-1"-18"0,10-1-20 16,1 1-20-16,17-4-18 0,1-2-54 0,6 0-101 15,-9-5-168-15,1 2-188 0,-5-1 83 0</inkml:trace>
  <inkml:trace contextRef="#ctx0" brushRef="#br0" timeOffset="-105768.556">7057 16834 67 0,'0'0'197'16,"0"0"-2"-16,0 0-20 0,0 0-19 0,0 0-12 15,0 0-12-15,0 0-10 0,0 0-7 0,0 0-3 16,0-5-5-16,0 5-2 0,0 0-6 0,0 0 5 16,0 0-9-16,0 0-5 0,1-4-8 0,-1 1-9 15,0 3-5-15,4-10-7 0,-4 1-9 0,5-3-3 16,3-2-5-16,-1-1-2 0,2-2-4 0,2-1-6 16,1-7-2-16,4-2-3 0,-1 1 1 0,0-3-6 15,-1 4 1-15,-2-1-3 0,-1 3 1 0,-3 5-3 16,-3 2 2-16,-1 3 3 0,0 2 8 0,-4 2 5 15,0 0 7-15,0 4 3 0,0-2 5 0,-3 2 0 16,2 1-15-16,-3 3-7 0,-1-2 4 0,5 3-5 16,-14 3-4-16,5 1-2 0,-4-1-6 0,2 4 2 15,1 0-4-15,1 1-2 0,-2-1 0 0,1 3-5 16,4 0 1-16,-1-1-1 0,0 2-7 0,4 0-4 16,2 0-6-16,1-2-11 0,1 2-4 0,2-1-4 15,2-2-1-15,0 1 1 0,5-3-1 0,-2 2-1 16,3 0 1-16,0-4 3 0,-1 1 1 15,1 0 1-15,0 0 3 0,0 1 2 0,3-2 0 0,-5 0 1 16,1-2 0-16,0 3 2 0,1-2 4 0,-5 1 4 16,4-3-7-16,-2 2 3 0,-3-1-1 0,2 2 1 15,-1-3-4-15,-2 3 3 0,-1-1 2 0,0 4 0 16,-1-4-1-16,1 3 1 0,-1 2 2 0,-1-1-2 16,-1 3 4-16,-1 0-2 0,1-1 4 15,-3 2-1-15,0 0 3 0,1-1-3 0,0 1 3 16,-4081-4-2-16,8164 1 2 0,-4081-2-2 0,-1 2 2 15,1 0-1-15,0-4 2 0,0 2 0 0,1-2 2 0,-1 0-2 16,-1 0 0-16,3 0 7 0,-2-4-1 16,4 5-5-16,-3-2 1 0,-1-3 2 0,8 0-2 15,-8 0 2-15,9-3 0 0,-9 3 0 0,10-2 0 16,-6-2 1-16,-4 4-7 0,10-5-4 0,-5 0-16 16,0 2-20-16,-2-2-34 0,0 1-37 0,0-4-31 15,1-2-41-15,-2 3-147 0,-1-4-364 0,-1-2 162 16</inkml:trace>
  <inkml:trace contextRef="#ctx0" brushRef="#br0" timeOffset="-104599.236">7288 16289 151 0,'0'0'153'0,"0"0"-6"16,5-8-7-16,-5 8-3 0,8 0-10 16,-3-4-3-16,3 1-5 0,2 1-1 0,0-4-5 15,2 4-7-15,0-5-10 0,1 4-6 0,5-6-11 0,0 2-10 16,-7 2-1-16,6-2-8 0,-3 1-3 0,-1 1-9 16,-3 1-3-16,2-1-6 0,-7 2 0 0,3-1-8 15,-5 0-2-15,-3 4-3 0,10-2-1 0,-10 2-3 16,0 0-1-16,9-5 1 0,-9 5-8 0,0 0-1 15,0 0 1-15,0 0-5 0,0 0-4 16,0 0 0-16,0 0-4 0,0 0 0 0,0 0 0 16,0 0-6-16,-16 15 1 0,16-15-1 0,-10 5-6 0,10-5 6 15,-9 5-2-15,5-1-2 0,4-4 1 16,-10 3-2-16,10-3 1 0,-4 5-2 0,4-5-1 16,-8 2-2-16,8-2-3 0,0 0-5 0,-5 6 0 15,5-6 2-15,0 0 1 0,0 0 2 0,0 0 0 16,0 8 3-16,0-8 2 0,0 0-2 0,0 0 4 15,9 7 1-15,-9-7 0 0,0 0 0 0,5 4 4 16,-5-4 2-16,0 0 2 0,9 4-4 0,-9-4-3 16,4 4 4-16,-4-4 1 0,9 2 7 0,-9-2-4 15,8 3 3-15,-8-3-3 0,0 0 3 0,0 0 3 16,12 1-2-16,-12-1 3 0,0 0 1 0,0 0-4 16,10 3 1-16,-10-3-1 0,0 0 9 0,0 0-8 15,0 0 3-15,0 0 5 0,0 0-2 0,0 0 2 16,0 0 6-16,0 0-4 0,8 2 7 0,-8-2-8 15,0 0 4-15,0 0-2 0,0 0-4 0,0 0-5 16,0 0 4-16,0 0-4 0,0 0 2 0,0 0-2 16,0 0-3-16,0 0-3 0,0 0 6 0,0 0-1 15,0 0-3-15,0 0 0 0,3 3 4 0,-3-3-3 16,0 0 16-16,0 0-12 0,0 0-4 0,0 0 2 16,0 0 2-16,0 0-3 0,0 0-3 0,0 0 4 15,0 0-3-15,0 0 0 0,0 0-3 0,0 0 4 16,0 0-4-16,0 0 0 0,0 0 0 0,0 0 1 15,-12-14 4-15,12 14-4 0,0 0-2 16,-8-5-6-16,8 5-5 0,0 0-5 0,-7-4-6 16,7 4-2-16,-10-1 0 0,10 1-8 0,-13-2 1 15,13 2-4-15,0 0 6 0,-13 0-1 0,13 0 6 0,-13-1 6 16,13 1 0-16,-9-2 3 0,9 2 3 0,-10 0 2 16,10 0 4-16,0 0 5 0,0 0 0 0,-8-3 5 15,8 3 3-15,0 0-9 0,0 0 4 16,-2-7 0-16,2 7 2 0,0 0 1 0,2-10 1 15,-2 10 0-15,0 0 4 0,7-8-1 0,-7 8 1 16,6-8-2-16,-1 7 0 0,-5 1 4 0,12-8-2 16,-7 4-1-16,-5 4-2 0,13-5 5 0,-8 2-5 15,1 1-2-15,-6 2 0 0,14-4 2 0,-14 4-2 0,17 0 2 16,-17 0-7-16,13 2 6 0,-13-2 0 16,10 4-3-16,-4-1 2 0,-2 1-6 0,-4-4 4 15,9 8 1-15,-5-3 0 0,-3 2-1 0,-1 0 3 16,0 3-4-16,-5-1 1 0,3 4 5 0,-1-2-5 15,-3 5-1-15,-2-4-2 0,0 5 14 0,-2-5-15 16,1 3 3-16,-4-3-1 0,2 0 5 0,2-3-2 16,1-3 0-16,2 2-1 0,-2-4-1 0,3 1 1 15,1 1-1-15,0-4 1 0,-1 1-2 0,5-3-2 16,-5 3 3-16,5-3-1 0,0 0 1 0,-1 7 5 16,1-7 0-16,0 0-1 0,0 0 4 0,0 0 1 15,0 0 0-15,0 0 1 0,0 0 0 0,15-13-2 16,-7 9 1-16,1-3-4 0,2 1 5 0,1-1 1 15,6 0-2-15,0-2 2 0,-3 2-4 0,4-2 1 16,-1 3 0-16,1-1-3 0,-1 0 0 0,-2-1 1 16,-4 3-1-16,2 0-1 0,-5 0-2 0,0 3 3 15,-4 2-1-15,4-2 1 0,-4-1-3 0,-5 3-3 16,9-5 3-16,-9 5 0 0,7-1 2 0,-2-2-1 16,-5 3 1-16,0 0-2 0,0 0-1 0,9-3 1 15,-9 3 3-15,0 0-6 0,0 0 0 0,0 0 2 16,0 0-1-16,0 0 1 0,0 0-14 0,0 0-19 15,0 0-35-15,0 0-33 0,10 0-50 0,-10 0-58 16,0 0-112-16,0 0-345 0,0 0 153 16</inkml:trace>
  <inkml:trace contextRef="#ctx0" brushRef="#br0" timeOffset="-104277.526">7990 16629 20 0,'1'3'196'0,"-1"-3"-11"16,0 0-10-16,4 1-12 0,-4-1-8 0,0 0-13 15,10 0-5-15,-2-1-16 0,1 0-8 0,1-3-8 16,-1 1-10-16,4 1-7 0,-2-1-13 0,-2 0-4 16,2-1-12-16,2 2-3 0,-1-3-7 0,-6 2-7 15,-1 0-17-15,3 2-19 0,-3-2-23 0,-5 3-25 16,8-2-26-16,-8 2-40 0,6-3-30 0,-3 1-27 16,-3 2-92-16,0 0-279 0,0 0 124 0</inkml:trace>
  <inkml:trace contextRef="#ctx0" brushRef="#br0" timeOffset="-104112.908">7992 16777 206 0,'3'4'219'0,"2"-4"-2"0,4 0 1 16,4-2-5-16,3 0-7 0,3-2-8 0,-1-3-12 15,9-3-14-15,-5 4-17 0,-2-3-14 0,-3 1-14 16,9-2-11-16,-7 5-15 0,-1-3-53 0,-6 3-77 0,-1-1-125 15,-8 3-236-15,1-3-423 0,-4 6 187 16</inkml:trace>
  <inkml:trace contextRef="#ctx0" brushRef="#br0" timeOffset="-99180.549">9255 16373 7 0,'0'0'15'0,"0"0"10"0,0 0-4 15,0 0 3-15,0 0-1 0,0 0 3 0,0 0-4 16,0 0 2-16,0 0-6 0,0 0 10 0,0 0-5 16,0 0-1-16,0 0-3 0,0 0 5 0,0 0-3 15,0 0-6-15,0 0-1 0,0 0 10 0,0 0-10 16,0 0-5-16,0 0 6 0,0 0-1 0,0 0 2 15,0 0-9-15,0 0 9 0,0 0-5 0,0 0 12 16,0 0-14-16,0 0 12 0,0 0-4 0,0 0-2 16,0 0-6-16,0 0 9 0,0 0-2 0,0 0-8 15,0 0 6-15,0 0 1 0,0 0 6 0,0 0-9 16,0 0 7-16,0 0 2 0,0 0-8 0,1-5 4 16,3 0-3-16,0 3-2 0,-3-3-3 0,1 0 8 15,0 0-5-15,0-2 3 0,2 2-2 0,-3-2-4 16,2 0 23-16,-2-1-19 0,1-2 9 0,0 6 5 15,-1-4-5-15,0 1 0 0,1 1-7 0,-1-1 7 16,2 1-2-16,-2-2 3 0,0 4 5 0,-1-1-4 16,-1-1 0-16,1 0 7 0,0 3-3 0,0-3 2 15,0 6 10-15,-1-6-11 0,1 6-3 0,-3-3 4 16,3 3-4-16,-3-5 1 0,2 1-10 0,1 4 5 16,-2-3 0-16,2 3-7 0,-1-5 3 0,-2 1 3 15,3 4-5-15,-4-3-3 0,4 3 3 0,-2-2-1 16,2 2-8-16,0 0 3 0,0 0-2 0,0 0 7 15,-2-4-7-15,2 4 0 0,0 0-2 0,-6-1-3 16,6 1 8-16,0 0-10 0,-9-3 6 0,9 3-11 16,-4 0 7-16,4 0 3 0,0 0-6 0,0 0 1 15,-15 1 0-15,15-1 3 0,-3 4-1 0,-3-1 1 16,6-3-3-16,-9-2-10 0,4 4 8 0,1 0-3 16,-1-1 6-16,-4 3 3 0,5-2-5 0,-2 1-1 15,-1 0 2-15,3 0 1 0,-2 4 0 0,-1-3-6 16,0 1 8-16,3-2-4 0,-1 3-3 0,1 1 1 15,-3-3 4-15,2 3 0 0,3-2-2 0,-3 2 7 16,1-1-9-16,0 3-4 0,1-5 3 0,-2 3 4 16,2 1 4-16,0-4-3 0,2 5-2 0,-1-4-2 15,-1 4 1-15,0-2 3 0,2 0-6 0,0-1 0 16,0 0 4-16,2 1 4 0,-1 0 1 0,0-2 1 16,2 0-3-16,0 2 3 0,0-2-4 0,0 0-3 15,0 0 8-15,1 0 1 0,1 0 1 0,2-1 2 16,-3-1-5-16,4-1 1 0,0 1 5 0,-1-3 0 15,4 0 0-15,3 1-3 0,-2-3-5 0,1-1 0 16,1 0 6-16,3 0-1 0,1-2 1 0,1 1-2 16,1-2 4-16,-1 2-7 0,0 1 2 0,-5-1-1 15,4 0-3-15,-4 1 2 0,0 2-1 0,-3 1-2 16,3 1-1-16,-3 2 1 0,0 1 1 0,3 1-9 16,-5 0 9-16,-2 2 2 0,4 0-5 0,-2 2 5 15,-3-1-6-15,-1 1 1 0,1 6 2 0,-2-7-2 16,-2 3 2-16,2 1-1 0,-3 3 2 0,-3-3-8 15,-1 2 6-15,-1-1-1 0,-4 3 1 0,-1-3 4 16,-3 3-5-16,-2-3-1 0,2 1-2 0,-5-3 2 16,1 2 1-16,0-5 0 0,1-1-6 0,-3-1 6 15,6-1 1-15,-2-4 1 0,2 4 4 0,1-5-1 16,0 0 8-16,2-3-4 0,-3-2 1 0,4 0 1 16,0-2-6-16,0-2 8 0,3-1-1 0,-2-1-7 15,5-6-3-15,2 0 9 0,0-4-3 0,2-2-5 16,0-5 2-16,3 2 1 0,5-4 0 0,5 3-1 15,-1-2 1-15,-4 3 2 0,12 0-4 0,-2 1-1 16,-1 2-1-16,1 0-1 0,1 4 1 0,-6 5 2 16,-1 0-10-16,2 4-21 0,-3 2-26 0,3-2-34 15,-6 4-26-15,4 0-31 0,-8 2-132 0,5 2-298 16,-2-5 132-16</inkml:trace>
  <inkml:trace contextRef="#ctx0" brushRef="#br0" timeOffset="-98174.036">9643 16283 54 0,'4'-7'128'0,"-4"7"-6"0,0-5-19 0,0 5-6 15,3-5-8-15,-3 5-10 0,1-6-4 0,-1 6-9 16,0 0-4-16,0 0-6 0,0-5-4 0,0 5-6 16,0 0-1-16,0 0 7 0,0 0-13 0,0 0-6 15,0 0 6-15,-4 14-1 0,4-9-2 0,-1 2-7 16,-2 0 8-16,2 0-15 0,0 0 0 0,-2 3 3 16,-1-2-8-16,4 4-5 0,-1-3 5 0,1 1 0 15,-5-3-3-15,5 3-9 0,0-2 6 0,0-1-5 16,0 0 0-16,0 0 2 0,6 0 1 0,-3-1 0 15,-2 0-8-15,3 0 7 0,0-1-4 0,0 1 8 16,2-3-6-16,-1 2-1 0,0-2 1 0,5 1-4 16,2-3 1-16,-3 2-3 0,2 1 2 0,-1-2-1 15,2 2 2-15,-2-1 2 0,2-2 3 0,-2 2-4 16,-2-1-3-16,3 1-3 0,-6 0 0 0,3-1-1 16,-4 0 4-16,1 0-1 0,1-1-4 0,-2 2 4 15,0-1 0-15,-2 3 0 0,1-1-2 0,-2-1 10 16,-2 4-9-16,-2-2 8 0,2 2-1 0,-8 1 0 15,3 1-4-15,-2-2-2 0,1 3 3 0,-7 0-2 16,-1 0-2-16,0 2 7 0,1-4 10 0,-2 0 0 16,0 0-19-16,0-1-15 0,2-4-14 0,3 1-39 15,-3-1-29-15,4-3-36 0,-3 0-89 16,3-4-242-16,4 0 107 0</inkml:trace>
  <inkml:trace contextRef="#ctx0" brushRef="#br0" timeOffset="-97982.392">9668 16245 131 0,'2'-3'173'16,"6"-5"-13"-16,-2 2-20 0,4 0-10 0,3-4 3 0,4 2-29 15,-1-1-13-15,2 1-6 0,1 0-14 0,-5-1-8 16,4 5-35-16,-5-1-45 0,2-2-50 15,-3 5-53-15,-2 2-65 0,-10 0-199 0,14 0 89 16</inkml:trace>
  <inkml:trace contextRef="#ctx0" brushRef="#br0" timeOffset="-97588.311">10033 16274 93 0,'0'0'185'0,"-8"-4"-27"16,3 0-17-16,5 4-15 0,0 0-12 0,0 0-9 15,-14 6-18-15,10-1-4 0,-1 1-7 0,-2 0-7 16,3 0-6-16,1 2-9 0,-3 1-3 0,3-1-6 15,-2 1-2-15,5-1-4 0,-1 0-5 0,-1 0-4 16,2-3-1-16,3 2 4 0,0-2-15 0,-2 0-4 16,3-1-4-16,-4-4-3 0,12 4-2 0,-6-4-6 15,-6 0-4-15,16-1-3 0,-11-2 0 0,4 0-7 16,-4 2 1-16,-5 1 7 0,9-7 0 0,-5 2-2 16,0 1 6-16,-4 4-2 0,5-6 15 0,-5 2-9 15,0 4 6-15,0 0 3 0,-5-12 0 0,0 8 0 16,1 2-6-16,4 2 3 0,-13-4-3 0,8 4-5 15,-6-2-5-15,11 2 0 0,-16 0-25 0,7 2-19 16,9-2-20-16,-11 5-21 0,6-4-24 16,1 3-106-16,0-4-239 0,4 0 106 0</inkml:trace>
  <inkml:trace contextRef="#ctx0" brushRef="#br0" timeOffset="-97263.768">10309 15962 80 0,'-4'-6'201'16,"4"6"-17"-16,-4-2-16 0,4 2-23 0,0 0-11 16,0 0-16-16,-11 11-11 0,11 1-11 0,-4 5-3 15,-2 1-10-15,0 8-2 0,3 3-8 0,0 4 6 16,-6 0-11-16,5 16-3 0,-6-3-1 0,-2 2-3 15,4 3-1-15,-3-2 1 0,-4 4-7 0,5 2-5 16,-6-1 4-16,1-3-12 0,-4 4-1 0,4-4-9 16,-1-1 2-16,0-4-3 0,-5 0-4 0,6-4-3 15,2-10-6-15,0-2 2 0,3 1-1 0,-1-6-4 16,6-1-8-16,-2-7-12 0,0 1-24 0,3-7-28 16,1-1-29-16,-1 0-28 0,3-3-34 0,0-2-20 15,2-3-142-15,-1-2-336 0,0 0 149 0</inkml:trace>
  <inkml:trace contextRef="#ctx0" brushRef="#br0" timeOffset="-96964.282">10320 16495 187 0,'0'0'200'0,"-3"22"-16"0,0-11-12 16,3-1-14-16,-1 3-16 0,1-3-14 0,1 6-9 15,-1-5-15-15,0 0-9 0,0 2-12 0,4-2-5 16,1-1-9-16,-4-3-6 0,3 2-9 16,-1-3-2-16,0 0-9 0,3-2 0 0,-1-2-3 15,0 1-9-15,-5-3-2 0,13-3-3 0,-5-1-6 0,1-1-8 16,2 0 0-16,-2-3-4 0,-2 0 0 0,2-2 1 16,-4 0-2-16,0-1-2 0,-2 0 0 0,2 0 2 15,-3-2 1-15,-2 2-2 0,-2 0 2 0,2 2 6 16,-5 1 7-16,1 1 4 0,-1 0-3 15,0 4-2-15,-3 0-3 0,1 2-2 0,-5 2-8 16,-1 3-15-16,-3 2-43 0,-2 1-52 0,2 4-52 16,-1 1-186-16,-1-2-367 0,5 1 163 0</inkml:trace>
  <inkml:trace contextRef="#ctx0" brushRef="#br0" timeOffset="-92748.39">10866 16555 59 0,'0'0'93'0,"0"0"-9"16,0 0-13-16,17-6-4 0,-11 4-5 0,-1 1 2 15,4-1-14-15,-4-2 5 0,7 4-1 0,-6-3-4 0,3 0 7 16,1-1-11-16,3 0 1 0,0 2-7 16,-2-2 3-16,1 0 3 0,3-1-1 0,-3 0-3 15,0 0-3-15,0 0 1 0,-1 0-11 0,1 0-2 16,4-2 0-16,-3 2 0 0,4 0-11 0,-7-2 10 16,3 2-11-16,1 1 0 0,-5 1-5 0,0 1-13 15,0-1-17-15,-1 1-22 0,-3-1-23 0,0 3-28 0,-5 0-95 16,0 0-203-16,0 0 91 0</inkml:trace>
  <inkml:trace contextRef="#ctx0" brushRef="#br0" timeOffset="-92566.435">10913 16620 89 0,'13'-1'130'0,"0"-2"-2"0,0-1-17 15,6-1-9-15,2 0-9 0,4-2-14 0,3 0 2 16,0 0-14-16,4 0-17 0,-1 1-1 0,-3-2-32 16,2-1-20-16,-3 0-61 0,0 1-92 0,-8-2-167 15,6-1 75-15</inkml:trace>
  <inkml:trace contextRef="#ctx0" brushRef="#br0" timeOffset="-91945.409">11790 16150 30 0,'-3'-7'115'15,"2"2"-10"-15,1 5 1 0,0 0-5 0,0-7 2 0,0 7-12 16,0 0-1-16,0 0-9 0,0 0 0 15,0 0-12-15,0 0 3 0,0 0-5 0,-10 14 6 16,6-4-8-16,-4 5-2 0,3 3-1 0,0 0-2 16,-3 1-8-16,6 8 1 0,-2-2-4 0,-4-2-2 15,5 6-10-15,0-5 0 0,2 2-3 0,-1-6-4 16,2 5 0-16,0-8-8 0,2 2 2 0,2 0-1 0,-1-3-1 16,3 0-7-16,1-3 4 0,-1-2-3 15,4-2-3-15,-3-1 1 0,1-3 3 0,6 0-3 16,2-1-5-16,0-4 2 0,1-2-2 0,2-1 1 15,0-2-2-15,-1 0-1 0,2-4-3 0,-1 0-4 16,-2-2 1-16,7-5-1 0,-10 4 0 0,7-5-3 16,-7 2 3-16,1-6 1 0,-1 6-1 0,0-7-5 15,-5 5-2-15,0-7 1 0,-3 6 6 0,-2-8-4 16,0 2 2-16,-3-2 2 0,-2-2 1 0,-1 2-5 16,-1 6 5-16,-3-6-5 0,-3 2 2 0,2 3 3 15,1 3 1-15,-3 3 0 0,-2-1 1 0,2 3 8 16,2 4 2-16,-4 0 2 0,2 1-3 0,-3 3-1 15,1 0-8-15,-1 3 4 0,1 2-3 0,-1 1-10 16,-3 3-20-16,-3 0-26 0,3 1-35 0,-2 6-25 16,4-1-26-16,-2 3-29 0,2 0-88 0,-1 1-274 15,8 0 121-15</inkml:trace>
  <inkml:trace contextRef="#ctx0" brushRef="#br0" timeOffset="-91584.518">12334 16362 115 0,'0'0'221'0,"2"4"-8"0,-2-4-7 0,0 0-9 0,0 0-18 16,0 0-18-16,1 4-15 0,-1-4-10 16,0 0-17-16,0 0-13 0,0 0-11 0,0 0-9 15,0 0-10-15,0 0-5 0,0 0-11 0,0 0-6 16,4 0-2-16,-4 0-8 0,0 0-3 0,0 0-9 0,0 0-17 15,0 0-26-15,1 5-27 0,-1-5-36 0,0 0-45 16,0 0-39-16,0 0-44 0,0 0-103 0,0 0-328 16,0 0 146-16</inkml:trace>
  <inkml:trace contextRef="#ctx0" brushRef="#br0" timeOffset="-90667.967">12258 16312 57 0,'-3'9'98'16,"3"2"-7"-16,0-2-5 0,0 1-7 0,0 1-7 15,3-3-10-15,2 1-12 0,0-1-2 0,-1-2-4 16,2 0-8-16,-1-1 4 0,4-2-9 0,-3 0 1 16,2-1-3-16,0 0 3 0,-2-4-6 0,3 1-2 15,-2 0 11-15,-1-2-11 0,0 1 13 0,0-1-6 16,-1 0-6-16,0-1 17 0,-3-1-2 0,1 2-2 15,-1-2 6-15,0-1-2 0,-2 2-7 0,0-2 7 16,0 2-5-16,-4 0-6 0,4-1-8 0,-2 1 5 16,-1-1-8-16,1 2-3 0,-1-1-20 0,3 4-15 15,-5-3-15-15,5 3-37 0,-4-3-20 0,4 3-30 16,-5-2-79-16,5 2-217 0,0 0 96 0</inkml:trace>
  <inkml:trace contextRef="#ctx0" brushRef="#br0" timeOffset="-90066.141">12849 16136 28 0,'0'-5'166'0,"1"-3"-11"0,-1 1-17 16,3 3-3-16,-3-3-11 0,0 1-7 0,0 2-6 15,0 0-3-15,-3 0-7 0,3 4-9 16,-3-6-13-16,0 5-3 0,-2-2-14 0,5 3-5 16,-9-2-6-16,1 2-2 0,-4 1-6 0,1 1-6 15,-3 3-4-15,-1-1-7 0,2 3 2 0,-4 1-4 16,2 0-5-16,3-2-2 0,-4 1 0 0,5 1-4 0,-1 0 4 15,3 1-6-15,-1-4 0 0,5 7-1 0,-3-5 0 16,3 2-3-16,1-1-8 0,-1-1-1 16,4 3-4-16,1 0 5 0,0 0-6 0,1 1 3 15,4-3-4-15,-1 3-1 0,3-1-2 0,0 1 2 16,2-2 1-16,5 5-4 0,-1-3 2 0,2-2-2 16,-1 3-1-16,4-3 3 0,-1 1-3 0,-2 0 3 15,2-1-5-15,-3 1-3 0,2 0-3 0,-1 0 6 16,1-1-13-16,-7 0-1 0,1-1-10 0,0-1-9 15,-3 3-5-15,-2-4 2 0,0 2 5 0,-2 0-14 16,-2-4 5-16,-1 4-1 0,-4-3 8 0,3 0-5 16,-3 2 5-16,-4-1-4 0,1 2 8 0,-3-3 5 15,0 2-2-15,-1-3-1 0,0 1 10 0,0 1 5 16,-3-3 7-16,1 2 6 0,0-4 7 0,2 2 5 16,0-3 6-16,-1 0 11 0,6 0-7 0,-1-1 17 15,2-2 10-15,-1 0-9 0,3-2 4 0,2-5 8 16,2-4-23-16,2 1 8 0,7-6 3 0,6-4-3 15,-1-5-8-15,4 4 5 0,2-4-4 0,5 1 4 16,-2-1-8-16,15-7 1 0,-15 8-8 0,7 3-14 16,-4 0-19-16,-1 4-24 0,0 1-26 0,-3 0-94 15,-8 10-184-15,2-4 82 0</inkml:trace>
  <inkml:trace contextRef="#ctx0" brushRef="#br0" timeOffset="-89446.273">13162 16099 38 0,'0'0'61'0,"4"-4"-11"15,-4 4-5-15,2-2-3 0,-2 2-1 0,0 0-14 16,0 0 1-16,3-2-2 0,-3 2-5 0,0 0-1 16,0 0-1-16,0 0 1 0,0 0-14 0,3-4 4 15,-3 4 1-15,0 0-3 0,0 0 1 0,0 0 0 16,0 0-3-16,0 0-1 0,0 0-1 0,0 0 3 15,0 0-5-15,0 0 6 0,0 0-4 0,0 0 1 16,0 0 3-16,0 0 3 0,0 0 6 0,0 0-1 16,0 0 5-16,0 0-7 0,-9 13 4 0,6-9-2 15,-1 2 3-15,1-1-5 0,-1 1-1 0,0 2-8 16,-2-1 9-16,1 2 0 0,1-4-9 0,0 7 4 16,0-5 1-16,0 3-9 0,0-3 8 0,-1 1-10 15,4 1 15-15,-3-3-8 0,4 2-6 0,-1-2 6 16,1-1-3-16,0 2-12 0,1-1 3 0,-1 1 33 15,3-1-28-15,2 1 0 0,0 2 2 0,0-2-7 16,3-1 9-16,-2 1 2 0,4 1-1 0,-2-4-6 16,0 1 2-16,-2 0 1 0,2 0 1 0,-4-1-7 15,3 2 9-15,1-2-5 0,-2 1-4 0,2-2 5 16,-3 2 3-16,0-1-3 0,0-1 2 0,-1 2 4 16,0-3 11-16,2 3-22 0,-5-1 22 0,3-1 2 15,-2 2 4-15,0-3 3 0,-2 4 9 0,3-2 0 16,-3-1 3-16,0 0-1 0,0-3-5 0,0 8 8 15,-2-5 1-15,1 0-5 0,-1 1-2 0,-1 1-5 16,-1-2-2-16,-2 1-7 0,0 1 2 0,-1-2-30 16,1 2-20-16,-6-2-19 0,1-1-30 0,0 0-26 15,-4 3-77-15,1-5-194 0,0 0 86 0</inkml:trace>
  <inkml:trace contextRef="#ctx0" brushRef="#br0" timeOffset="-89229.438">13212 16073 106 0,'17'-7'183'0,"-2"-1"-16"0,3 0-18 15,-3 1-10-15,3 1-13 0,-1 1-19 0,2 2-10 16,-9-1-30-16,1 0-44 0,-1 0-58 15,-1 2-60-15,-4 2-78 0,-5 0-186 0,8-3 82 16</inkml:trace>
  <inkml:trace contextRef="#ctx0" brushRef="#br0" timeOffset="-74871.994">21843 17757 67 0,'1'-5'98'0,"-1"5"-3"0,0 0-18 16,1-6-1-16,-1 6 2 0,0 0 2 0,0 0-11 15,4-2-3-15,-4 2-10 0,0 0 3 0,0 0-13 16,0 0 5-16,0 0-8 0,0 0-3 0,0 0-5 16,0 0 1-16,0 0-1 0,0 0 3 0,0 0-10 15,0 0 1-15,0 0-8 0,0 0 4 0,0 0-12 16,0 0 1-16,0 0 1 0,0 0-6 16,0 0 11-16,0 0-3 0,-13 15 3 0,8-7-4 0,-1 0-6 15,-2 1 4-15,3 2-6 0,-3-1 2 0,-2 0-2 16,1 5 2-16,0-1-1 0,-2 3-3 0,3-3 2 15,-1 1-6-15,1 1 0 0,-2-3-6 16,1-1 12-16,3 2 35 0,-1-7-11 0,0 6 4 16,1-4-8-16,2 1-7 0,0-3 4 0,1 3-1 15,1-3-13-15,-1-2 7 0,3 1-6 0,-1-2 1 16,1 0 3-16,-4 0-4 0,3 0 3 0,1-4 2 16,-3 2-6-16,3-2 4 0,0 5-6 0,0-5 3 15,0 0-1-15,2 4 0 0,-2-4 3 0,2 3-10 16,-2-3 8-16,0 0-2 0,14-3 2 0,-8 2 1 15,6 0-7-15,-3-2 8 0,1-1-9 0,5 0 8 16,-2 2-5-16,-1-2-6 0,8 0 7 0,-2-1-1 16,-1 0-5-16,-3 2 2 0,-3-1 1 0,2-1-3 15,0 2-4-15,-3-1 1 0,0 1-8 0,0-1-6 16,-1-1-11-16,1 3-4 0,-2-1-10 0,-3-1-14 16,-2 1-4-16,3 1-16 0,-2-1-16 0,1-2-11 15,-2 2-5-15,-3 3-14 0,4-9 2 0,-2 6 2 16,-2 3-62-16,0-8-191 0,0 8 85 0</inkml:trace>
  <inkml:trace contextRef="#ctx0" brushRef="#br0" timeOffset="-74579.112">21933 17880 6 0,'0'0'72'16,"-5"-3"7"-16,5 3 12 0,0 0-5 0,0 0 12 16,-4-4-4-16,4 4-9 0,0 0 5 0,0 0-7 15,0 0 3-15,0-7-10 0,0 7-10 0,0 0 1 0,0 0-11 16,0 0 4-16,0 0-6 0,0 0-5 0,0 0 7 15,0 0 4-15,0 0 7 0,0 0 3 16,-2 20-5-16,0-11 2 0,2 2 9 0,-1-3-9 16,-2 4 1-16,1 0-2 0,2 1-1 0,0 3-1 15,-2-4-6-15,-1 0-3 0,3 3-4 0,-3-1-4 16,3-2-3-16,-1 0-3 0,0-2-7 0,0 0 1 16,1-10-5-16,0 0-4 0,-2 30-5 0,2-30 3 15,-1 16-9-15,1-16 4 0,0 0-5 0,0 17 1 16,0-17-6-16,0 0-1 0,0 0-14 0,-1 20-24 15,1-20-17-15,0 0-19 0,0 0-24 0,0 0-19 16,0 0-46-16,0 0-41 0,0 0-127 16,7 4-350-16,-3-7 156 0</inkml:trace>
  <inkml:trace contextRef="#ctx0" brushRef="#br0" timeOffset="-73909.618">22416 17877 1 0,'0'0'153'16,"0"0"-19"-16,0 0-2 0,0 0-16 0,-1-4-9 15,1 4-5-15,0 0-7 0,0 0-6 0,0 0-8 16,0 0-1-16,0 0 0 0,0 0-12 0,0 0 3 16,0 0-2-16,-16 12-5 0,10-6 0 0,-1 2-7 15,-1 2 1-15,-1 0 4 0,0 2-3 0,-1 2 3 16,-1 0 2-16,2-1-7 0,-1-1 0 0,0 3 2 15,3-4-14-15,-5 2 0 0,8-3-11 0,0 1-7 16,-2-1 8-16,4-1-7 0,-1-2 1 0,3 1-2 16,-1-3-6-16,1-5-2 0,0 0 4 15,2 19-2-15,-2-19-1 0,0 0-8 0,12 13 5 16,-12-13-1-16,11 5-7 0,0-1 2 0,2-4-1 16,-1-2-7-16,3 0 6 0,1-1-10 0,-4-2 1 15,5 0-2-15,-2-4-1 0,0 3-1 0,1-5-5 16,1 3-1-16,-2-3-3 0,-3-2 1 0,-1-1 0 15,0-1-11-15,-3 1 2 0,0-1-9 0,-1 0 1 16,-5 2 4-16,2-2 4 0,-3 4-2 0,-6-1 6 16,3 0 2-16,-4089 3 4 0,8167-1 0 0,-4085 3 0 15,-1 0 5-15,-1 1-1 0,-6-2 3 0,-2 4-4 16,-3 0 0-16,-3 0-9 0,-4 4-25 0,4 0-39 16,2 0-56-16,2 2-179 0,-9 0-340 0,8 1 151 15</inkml:trace>
  <inkml:trace contextRef="#ctx0" brushRef="#br0" timeOffset="-72163.626">18037 16898 5 0,'0'0'40'0,"0"0"-6"0,7 0-8 16,-7 0 4-16,0 0 0 0,9 2 1 0,-3-1 1 16,0 1-4-16,2 1 0 0,0-2 2 0,3 0-3 15,3 2-2-15,8 1-7 0,-1 0 10 0,7-4-10 16,4-1 1-16,2 0-12 0,0-1-36 0,-2 4-43 16,1-7-77-16,-3 1 35 0</inkml:trace>
  <inkml:trace contextRef="#ctx0" brushRef="#br0" timeOffset="-69907.727">18023 16131 32 0,'4'0'53'0,"-4"0"-1"16,10 0-6-16,-1 0 3 0,-9 0-3 0,13 0-6 16,-2 0 10-16,2 0-14 0,1-2-9 0,3 0 3 15,0 3-3-15,2-5 11 0,0 3-13 0,0-1-4 16,0 2 0-16,2-2-9 0,0 2-15 0,-3-3-40 16,-5 3-51-16,-3 0-100 0,-2-1 44 0</inkml:trace>
  <inkml:trace contextRef="#ctx0" brushRef="#br0" timeOffset="-69261.693">18119 15523 21 0,'6'-2'52'0,"2"2"-13"16,0-2 1-16,2-2-5 0,3 1-1 0,0 2-4 16,6-1 0-16,2-3-12 0,-1 1-45 0,1 2-19 15,-3-3-49-15,5 2 22 0</inkml:trace>
  <inkml:trace contextRef="#ctx0" brushRef="#br0" timeOffset="-68680.572">17935 14857 29 0,'0'0'49'0,"13"-2"6"0,-3 1-10 0,0-3 4 16,3 2-6-16,6 0-4 0,2-1-5 0,5 1-8 16,5-3 2-16,1 5-6 0,4-7-2 0,1 4-20 0,-1 3-37 15,-3-1-30-15,1 0-74 0,-2-4 33 0</inkml:trace>
  <inkml:trace contextRef="#ctx0" brushRef="#br0" timeOffset="-64716.052">18891 13176 3 0,'0'0'59'0,"0"0"-6"0,0 0-7 16,0 0-5-16,-2-4 1 0,2 4 6 0,0 0-5 16,0 0-7-16,0 0-5 0,-1-5 8 0,1 5-9 15,0 0 10-15,0 0-10 0,0 0 1 0,0 0 10 16,0 0-6-16,0 0 10 0,0-3 2 0,0 3-7 16,0 0-3-16,0 0-4 0,0 0-2 0,0 0 3 15,0 0-9-15,0 0 0 0,0 0 9 0,0 0-1 16,0 0-7-16,0 0 5 0,0 0-14 0,0 0 0 15,0 0 4-15,0 0-3 0,0 0-10 0,0 0 10 0,0 0-8 16,0 0 5-16,0 0 0 0,0 0-5 0,0 0-9 16,0 0 8-16,0 0-2 0,0 0-1 15,0 0 1-15,0 0 2 0,0 0-5 0,0 0-12 16,0 0 14-16,0 0-6 0,0 0 7 0,0 0 2 0,0 0-4 16,0 0-7-16,0 0 2 0,0 0 7 0,9 9 2 15,-5-6 0-15,1-1 5 0,-1 1 5 0,1-1-1 16,4 2-1-16,-3 2 1 0,2-1 11 15,1 0-5-15,0 0-4 0,-1 3 2 0,3-2-6 0,-2 2 5 16,0-1 0-16,3 2 2 0,-2-1-2 0,-1-1 1 16,2 3-3-16,-1-1 3 0,-1-1-8 0,2 1 4 15,-1 0 0-15,-1-1-3 0,0 2-3 16,2-1 5-16,-2 1-2 0,0 1 0 0,1-2 1 0,1 3-9 16,0 0 4-16,-1-2 0 0,-1 3-5 0,0-5 1 15,1 2 6-15,-2 1-6 0,4 1-1 0,0 2 0 16,-1 0-3-16,3-2 3 0,-2 2 5 0,0-2-5 15,1 0 6-15,1 1 0 0,0 1-5 0,-2-2 0 16,5 3 0-16,-4-1-5 0,2-2 6 0,-2-3-4 16,-1 4 1-16,4-3-2 0,0 0 2 0,-2 2 1 15,0 0-6-15,1-3 0 0,-1 2 1 0,-2-1 1 16,3 1-6-16,0 2 5 0,-1-5 5 0,-2 1-5 16,-1 0-1-16,3 0 5 0,0 3-3 0,-1-2 0 15,-1 0 0-15,-2-3 0 0,5 6 0 0,0-2-2 16,-2-1 6-16,3 4-5 0,-5-2 0 0,3-2-2 15,-1 1 1-15,1 5 0 0,1-4 0 0,-1-1 2 16,-1 2-4-16,2 1 0 0,1-2 1 0,-2 1 3 16,-1 1-5-16,1-2 1 0,5 8 2 0,-4-8-6 15,1 2 8-15,-2 1-3 0,5 3 2 0,-5-5 0 16,5 5 2-16,-4-4-3 0,3 3 3 0,-2-1-6 16,5 1 4-16,-4 1-2 0,2 1 4 0,-3-2-5 15,3 0 1-15,-5-3 2 0,1 1-5 0,3 2 4 16,-3-1 0-16,4 4-4 0,0-1 0 0,3 2 9 15,-9-5-5-15,2 0 0 0,6 3-3 0,-3-1 1 16,1 2 4-16,-6-6-1 0,2 2 4 0,4 2-5 16,0 3-3-16,-1-2 2 0,-2 1 0 0,-5-4 0 15,8 5 0-15,-6-5 1 0,2 4 4 0,-2-4-5 16,0-1-3-16,4 6 5 0,-5-6-2 0,0 2 0 16,3 3 2-16,-3-3 1 0,2 4-1 0,-3-4 0 15,3-2-3-15,-2-1 5 0,1 3-6 0,4 3 8 0,-6-4 7 16,-1-1 1-16,10 6-6 0,-6-6-1 15,2-2 2-15,-1 2-4 0,-1-1 2 0,-1 2-2 16,2-1-2-16,-2 1 2 0,4-3 1 0,-4 2-2 16,2-1-1-16,0-1 3 0,0 3-5 0,-2-3 0 0,0 1 4 15,2 1-4-15,3 3 1 0,-5-4 2 0,2 1-4 16,-2-1 4-16,2 2-5 0,-2 0 2 16,6 4-1-16,-6-6 2 0,2 1 0 0,3 2 10 15,-4-3-11-15,0 1-1 0,0 1 0 0,2 0 0 16,-2-2 2-16,5 6-2 0,-6-6 3 0,3 1-3 0,4 4 0 15,-2 0-1-15,-2-6 3 0,2 7 0 0,-1-8-1 16,4 5-2-16,-1 0 3 0,-5-4-2 0,9 4 0 16,-10-3-3-16,4-2 6 0,3 5-1 15,-5-4-1-15,1-1 0 0,3 6 0 0,-3-5 1 0,-1 2-2 16,6 0 0-16,-3-2-15 0,-5 0 2 0,4-1 6 16,0 0-6-16,-1 1 4 0,1-2 2 0,-2 2 3 15,2-1-1-15,-4 0-1 0,7 5 3 16,-5-5-1-16,0 0-1 0,0-2 2 0,-1 2-1 0,-2-1 0 15,4 1 7-15,-2-1-7 0,1 1 8 16,-1-1-3-16,0-1-3 0,-1 2-7 0,2-1 7 0,-2 0-1 16,2 1-1-16,-3-3 5 0,2 4-1 0,-3-1-4 15,6-2 5-15,-6 0-4 0,5 1 2 0,-4 1 2 16,6-2 2-16,-5 0-3 0,0-1 7 0,4 1-5 16,-2 1 0-16,0-1-1 0,-2-1-6 15,0 0 6-15,0 3-5 0,0-3 6 0,2 4 0 0,-4-1-1 16,5-2-5-16,-4 1 4 0,-3-2 4 0,4 4-1 15,-4-5-8-15,3 3 5 0,-4-2-1 0,-1-2 4 16,1 2-8-16,-1-2 4 0,3 1 1 16,-3 1-4-16,2-1 5 0,-3 0 0 0,4 1 0 15,-4-2-3-15,2 3 0 0,-2-1 1 0,0-2-2 16,3 0 0-16,-2 0 1 0,1-1 0 0,-4 1 2 0,0-2-1 16,4 0 3-16,-5 0-2 0,-1-3 3 0,-1 3-2 15,2-2-3-15,0 1 1 0,-4-4 1 0,5 2 1 16,-5-2 3-16,5 5-5 0,-5-5 2 15,5 1-6-15,-5-1-21 0,0 0-23 0,0 0-49 16,0 0-51-16,0 0-111 0,-19-12-282 0,6 4 124 16</inkml:trace>
</inkml:ink>
</file>

<file path=ppt/ink/ink2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1-10-19T05:48:01.720"/>
    </inkml:context>
    <inkml:brush xml:id="br0">
      <inkml:brushProperty name="width" value="0.05292" units="cm"/>
      <inkml:brushProperty name="height" value="0.05292" units="cm"/>
      <inkml:brushProperty name="color" value="#FF0000"/>
    </inkml:brush>
  </inkml:definitions>
  <inkml:trace contextRef="#ctx0" brushRef="#br0">2053 9407 49 0,'0'0'63'0,"0"0"-7"0,0 0-9 0,0 0-3 0,0 0-3 16,0 0-1-16,0 0 0 0,0 0-3 0,0 0-2 15,0 0 0-15,0 0-13 0,0 0 18 16,0 0-5-16,0 0 3 0,0 0 3 0,0 0-9 16,0 0 2-16,0 0 2 0,0 0-8 0,0 0-1 0,0 0 0 15,0 0-10-15,0 0 0 0,0 0 1 0,0 0 3 16,0 0-1-16,0 0-13 0,0 0 6 0,0 0-6 16,0 0 0-16,0 0 4 0,0 0-11 0,0 0 7 15,0 0 0-15,0 0-1 0,0 0-1 16,0 0-2-16,0 0 3 0,0 0-1 0,0 0-4 0,0 0 4 15,0 0 1-15,0 0-9 0,0 0 10 0,0 0-4 16,0 0 11-16,0 0-13 0,0 0-2 0,0 0-3 16,0 0 1-16,8-8 12 0,-8 8-8 0,6-2-1 15,-6 2-12-15,8-4 11 0,-6 1 2 0,2 1 2 16,1-1 0-16,0 0 2 0,1 1-3 0,1-2-13 16,1-2 13-16,1 1 7 0,2-1-7 0,-2 0-2 15,3 0 2-15,4-2 1 0,-4-2 9 0,4 2-17 16,-2-3 5-16,4 0 5 0,-1-1-1 0,6-2-7 15,-4 5 8-15,9-6 7 0,-1 1-5 0,-3 2-2 16,3 2-16-16,0-2 16 0,-3 0 1 0,-5 0 1 16,1 4-8-16,-1-3 5 0,-3 2 6 0,2 2-3 15,-1 0-6-15,-2-3-2 0,-4 5 4 0,2 0 3 16,-1-1-4-16,-1 0 4 0,2 2-14 0,-5-1 12 16,2 1-8-16,-1 0-2 0,0-1 11 0,-4 1-4 15,1-1 7-15,2 1-6 0,-4 1 2 0,1 1-8 16,-1-1 5-16,1 1-4 0,-5 2 4 0,5-2 4 15,-5 2-2-15,4-3-1 0,-4 3-2 0,0 0-1 16,5-2 1-16,-5 2-4 0,0 0 15 0,3-2-8 16,-3 2-9-16,0 0 13 0,0 0-4 0,0 0-4 15,1-3 1-15,-1 3 3 0,0 0 0 0,0 0-5 16,0 0-10-16,0 0-23 0,0 0-16 0,3-4-14 16,-3 4-25-16,0 0-65 0,0 0-168 0,-7-6 75 15</inkml:trace>
  <inkml:trace contextRef="#ctx0" brushRef="#br0" timeOffset="816.651">2650 8923 29 0,'0'0'48'0,"0"0"-2"0,1-3 2 0,-1 3-6 16,0 0-4-16,0 0 5 0,0 0 0 0,0 0-11 15,0 0 7-15,14 2 1 0,-14-2-4 16,5-2-2-16,-5 2-1 0,9-1-6 0,-9 1 7 16,9-1-8-16,-9 1-3 0,9 0 5 0,-4 0-5 15,4-3 0-15,-4 3-15 0,4 0 19 0,1 0 2 0,0 0-9 16,2 0 5-16,-1 0 1 0,1-1 6 0,1 1-5 16,1-1 2-16,6 1-6 0,-4 0-11 0,3-2 2 15,-3 0 7-15,5 2 2 0,-2-1-1 0,0-1 3 16,-1 2-7-16,-1 0 2 0,1-2-6 0,-6 2-3 15,2 0-1-15,-3 0 0 0,1 0-1 0,-1 0-3 16,-2 2 2-16,-3-2-6 0,1 0 8 0,0 2-5 16,-7-2-1-16,9 1 7 0,-9-1-6 0,6 1 3 15,-2 2-13-15,-4-3-2 0,0 0 14 0,8 1-7 16,-8-1-2-16,0 0 7 0,2 1-2 0,-2-1 6 16,0 0 5-16,0 0-4 0,0 0 2 0,0 0-2 15,0 0 5-15,0 0-3 0,0 0 0 0,7 3 0 16,-7-3 0-16,0 0-3 0,0 0 4 0,0 0 2 15,-3 5 1-15,3-5-1 0,-5 7-8 0,1-2 3 16,0-1 3-16,-3 1-6 0,3 2 1 0,-4 0 3 16,0 0-3-16,1 3 1 0,1-2-2 0,-1 2-2 15,-2 0 0-15,-5 0 1 0,4 2-1 0,-2 2-2 16,0 0 5-16,-1-2-7 0,0 3 3 0,-2 4 9 16,2-3-7-16,0 1-4 0,-1-1 0 0,0 5-7 15,4-9 10-15,-3 4-3 0,2-3-1 0,0 2-4 16,1-2 1-16,-1 1 1 0,2-1 2 0,-3 3 0 15,3-5-5-15,3 0 2 0,-2-2 2 0,3 0 2 16,-1 1 5-16,2-3-6 0,-1-2-2 0,1 2-3 16,-1-1 6-16,4-2 1 0,-2 1-6 0,0-2 7 15,2 0 3-15,-1 2-7 0,2-5-1 0,-2 5-1 0,1-4 3 16,1-1 3-16,-3 5-3 0,3-5-1 16,0 0-2-16,-1 3-1 0,1-3 3 0,0 0 1 15,0 0-5-15,0 0 5 0,0 0 3 0,0 0 0 16,-1 4 1-16,1-4-4 0,0 0-2 0,0 0 7 15,0 0-4-15,0 0-4 0,0 0 4 0,0 0-13 16,-4 3-26-16,4-3-29 0,0 0-40 0,-4 2-125 16,-2-2-250-16,0 2 111 0</inkml:trace>
  <inkml:trace contextRef="#ctx0" brushRef="#br0" timeOffset="-14636.054">8680 6170 84 0,'-3'-5'118'0,"-1"2"-9"15,4 3-5-15,-3-3-5 0,3 3-3 0,-4-2-3 0,4 2-7 16,-4-3-3-16,4 3-15 0,0 0-4 0,0 0-7 16,-4-4-2-16,4 4-2 0,0 0-12 0,0 0 0 15,-3-2-1-15,3 2-5 0,0 0-8 16,0 0-9-16,0 0 7 0,0 0-1 0,0 0-10 16,0 0 1-16,0 0 0 0,0 0 1 0,0 0-4 0,0 0-7 15,0 0 0-15,0 0 4 0,0 0-5 0,0 0 2 16,0 0 0-16,0 0 1 0,12 6-5 0,-7-3-1 15,0-1 10-15,0 0-11 0,4-1 2 16,0-1 2-16,0 2 3 0,5-1-6 0,-4-1-1 0,8 0 5 16,0-3-4-16,4 2-6 0,0 0 7 0,4 0 1 15,2-4 3-15,2 4-1 0,-2-4-7 0,5 2-5 16,-1-1 8-16,-1 0 3 0,2-2-5 0,-1 3 3 16,1 2 1-16,3-6-6 0,-5 3 4 0,2-1 1 15,2 3 5-15,-4-2-5 0,3-2-5 0,0 3 5 16,-1-1-1-16,2 0 1 0,-2 0-2 0,2 1 3 15,-1-1 0-15,0-1-6 0,0 4 1 0,-2-3 1 16,2 0 3-16,-3 0-4 0,-1 3 2 0,0 0 3 16,-1-1-6-16,-11 0 3 0,5 2 1 0,-2 0-2 15,-1-3 3-15,-2 6-2 0,0-3 0 0,0 0 2 16,-7 0-1-16,3 1-6 0,-1 0 0 0,-4 1-5 16,0-2 6-16,-1 1 1 0,-2-1-1 0,-6 0-6 15,12 1 10-15,-9-1-3 0,-3 0 3 0,0 0 1 16,8 0 1-16,-8 0 1 0,3 1 1 0,-3-1 0 15,0 0 1-15,0 0 4 0,0 0 3 0,11 0-4 16,-11 0 0-16,0 0-1 0,0 0-2 0,0 0 3 16,0 0 0-16,0 0-3 0,0 0-6 0,0 0 5 15,0 0-14-15,0 0-18 0,0 0-21 0,0 0-27 16,0 0-30-16,0 0-123 0,0 0-249 0,0 0 110 16</inkml:trace>
</inkml:ink>
</file>

<file path=ppt/ink/ink2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1-10-19T05:49:54.295"/>
    </inkml:context>
    <inkml:brush xml:id="br0">
      <inkml:brushProperty name="width" value="0.05292" units="cm"/>
      <inkml:brushProperty name="height" value="0.05292" units="cm"/>
      <inkml:brushProperty name="color" value="#FF0000"/>
    </inkml:brush>
  </inkml:definitions>
  <inkml:trace contextRef="#ctx0" brushRef="#br0">20636 3798 6 0,'0'0'55'0,"0"0"-2"16,0 0 4-16,0 0-2 0,0 0 2 0,0 0-4 16,0 0 7-16,0 0-5 0,0 0-4 0,0 0 2 15,0 0-1-15,0 0-3 0,0 0-5 0,0 0 4 16,-5 1-7-16,5-1 6 0,0 0-9 0,0 0 8 16,0 0-4-16,0 6 0 0,0-6-3 0,0 0-3 15,0 0-9-15,0 0 0 0,0 0 0 0,0 0-5 16,0 0-1-16,0 0 3 0,0 0-2 0,0 0-10 15,0 0 10-15,0 0-5 0,0 0-8 0,0 0 6 16,0 0-4-16,0 0-3 0,0 0 3 0,-4 1-8 16,4-1 6-16,0 0-3 0,0 0 2 0,0 0 2 15,0 0 2-15,2 6-6 0,-2-6-4 0,0 0 4 16,2 4-3-16,-2-4 1 0,4 4 2 0,-4-4 0 16,3 2-3-16,-3-2 0 0,7 3 3 0,-3 0 1 15,-2-2 0-15,-2-1 2 0,10 2-3 0,-4 1 1 16,-2-3 2-16,6 3-1 0,-1-3-1 0,-1 1 1 15,2-1 0-15,0 2-1 0,2-1-2 0,0 3 3 16,0-4-6-16,2 1 1 0,-3-1 1 0,1 0 1 16,7 0-3-16,-1 0-4 0,-5 0 4 0,7 0-1 15,-2 0 0-15,0 0-2 0,0 0 6 0,1 0-3 16,3-1-4-16,-4 1 5 0,0-5-4 0,-1 5 5 16,3 3 1-16,1-3-8 0,-4-3 6 0,2 4-2 15,-2-1 1-15,3-1-1 0,-2-1-4 0,-6 2 4 16,8-1-2-16,-6 1 2 0,4 0 2 0,0-3-2 15,-5 3 1-15,4 0-1 0,0 0-3 0,-3 0 1 16,0-2 4-16,8 4-7 0,-9-2 2 0,7 0-1 16,-7 0 3-16,0 0 1 0,1 0 2 0,0-2 0 15,0 1 0-15,0 1-4 0,-1 0 2 0,-2-2 1 16,3 3-5-16,-3-2 1 0,3 0 6 0,-3 1-10 16,-1-1 4-16,3 1 2 0,-3-3 0 0,3 2-1 15,-3 2-4-15,2-2 4 0,-1 1 3 0,1-1 0 16,-2-1 1-16,1 2 0 0,-3-3 0 0,3 3-3 15,-3 0-4-15,-1-1 2 0,-1-2 5 0,1 3 2 16,-1-1-2-16,0 0 0 0,-1 0-1 0,-5 1 2 16,9 0 2-16,-9 0 3 0,9 0 11 0,-9 0 1 15,0 0 4-15,9-1 6 0,-9 1 9 0,3-2 2 0,-3 2 9 16,0 0-1-16,0 0 8 0,6-2-6 16,-6 2-1-16,0 0 6 0,0 0-6 0,0 0-4 15,2-5-3-15,-2 5-2 0,0 0-5 0,0 0-2 16,0 0-6-16,2-2-3 0,-2 2-1 0,0 0-3 15,0 0-8-15,0 0-15 0,0 0-17 0,0-4-17 16,0 4-23-16,0 0-24 0,-4-5-26 0,4 5-44 16,0-4-47-16,-6 1-107 0,6 3-330 0,-9-4 146 15</inkml:trace>
  <inkml:trace contextRef="#ctx0" brushRef="#br0" timeOffset="1526.326">4277 3662 23 0,'0'0'72'0,"0"0"-4"0,0 0-8 0,0 0-2 16,0 0-8-16,0 0-1 0,0 0-3 0,0 0 3 15,0 0-8-15,0 0-6 0,0 0 6 0,0 0-9 16,0 0 0-16,0 0-5 0,0 0-5 0,0 0-1 16,0 0-2-16,0 0-2 0,0 0-6 0,0 0 7 15,0 0-5-15,0 0 3 0,0 0-9 0,0 0 3 16,0 0-2-16,0 0-1 0,0 0 5 0,0 0-9 15,0 0 0-15,0 0 11 0,0 0-18 0,20 2 13 16,-20-2 0-16,9 3-3 0,-2-3-4 0,-2 0-2 16,-5 0 6-16,15 0-8 0,-8 0 1 0,5 0 7 15,-2-1-1-15,1 1 2 0,2-2 0 0,0 2-6 16,6-1-4-16,0 0 5 0,-2 0-2 0,2 0-5 16,3 0 13-16,-2 2-8 0,2-4 0 0,2 1 1 15,-4-1-3-15,10 1 13 0,-3 0-14 0,-5-2 1 16,-3 2 4-16,4-1-6 0,-1 2 2 0,-2-3 7 15,-1 1-12-15,2 0 5 0,-1 1 2 0,-2 1-3 16,1-1 1-16,0 0 1 0,-6-1 3 0,6 3-5 16,-2 0 2-16,-2-2 1 0,2 1 0 0,-3 1 1 15,-3-2-1-15,1 2 0 0,0 0-1 0,0-1-4 16,0-1 8-16,-3 2-2 0,-2 0-1 0,2-1 0 16,0 1 5-16,-1 1-7 0,-2-2 2 0,3 1 7 15,-4 3-8-15,-5-3 3 0,9 0 1 0,-9 0-4 16,9-2 13-16,-9 2-13 0,4 2 0 0,-4-2 9 15,0 0-5-15,10 0 5 0,-10 0 2 16,0 0 6-16,0 0-1 0,7-2-1 0,-7 2 3 0,0 0-3 16,0 0 2-16,0 0-7 0,0 0 2 0,0 0-5 15,0 0 9-15,5-1-23 0,-5 1-45 16,0 0-123-16,0 0-188 0,-10-7 83 0</inkml:trace>
  <inkml:trace contextRef="#ctx0" brushRef="#br0" timeOffset="2880.653">4178 15613 72 0,'0'0'180'0,"0"0"-7"16,0 0-5-16,0 0-7 0,0 0-7 0,0 0-14 15,0 0-7-15,0 0-15 0,0 0-10 0,0 0-6 16,0 0-11-16,0 0-9 0,0 0-10 0,0 0-10 16,0 0-2-16,0 0-8 0,0 0-5 0,0 0-4 15,0 0-7-15,-3 2 1 0,3-2-3 0,0 0-5 16,0 0-1-16,0 0 1 0,9 1-4 0,-1 1 1 15,-3 0-3-15,-1 0-1 0,1-1-1 0,4-1 0 16,0 2 3-16,1-1-1 0,2 2-2 0,2-2 0 16,-1 2-15-16,4 0-3 0,5-1 6 0,-3 2-1 15,3-2-1-15,6 2-6 0,-1 0 5 0,2 0 2 16,1-2-1-16,-1 0 0 0,-8-1-1 0,0 0-1 16,7 2 2-16,0 1-5 0,2-2-2 0,-1 1 4 15,-8-1-3-15,13-1 0 0,-3 0 4 0,-1 0-2 16,2-2-3-16,4 0 0 0,-1 1 0 0,-3-4 4 15,2 2-1-15,1 0-4 0,-2-2 3 0,-1 4 1 16,1-3-3-16,-1 3 3 0,0 0-3 0,-1-1-1 16,-2 2 0-16,2-2 3 0,-2 0-4 0,-2 1 4 15,-8 0-1-15,0 0 2 0,-2 1-5 0,-3-1 2 16,0-1-2-16,-3 2 2 0,1-1-1 0,-6-1 2 16,1 1-1-16,4 0-1 0,-11 0 3 0,9 0-1 15,-5-1-2-15,-4 1 7 0,9 0-2 0,-9 0 7 16,0 0 7-16,0 0 5 0,5 2 1 0,-5-2-3 15,0 0-6-15,0 0 6 0,0 0-9 0,0 0-15 16,0 0-22-16,0 0-26 0,0 0-39 0,0 0-34 16,-27-2-49-16,21-1-34 0,-2-1-132 0,1 1-366 15,1-1 161-15</inkml:trace>
  <inkml:trace contextRef="#ctx0" brushRef="#br0" timeOffset="4288.367">20065 15462 77 0,'0'0'106'0,"0"0"-2"0,0 0-13 16,0 0 5-16,0 0-16 0,4 4-5 0,-4-4-9 16,0 0-4-16,0 0-4 0,0 0-6 0,0 0-7 0,0 0 3 15,0 0-1-15,0 0 10 0,0 0-18 16,0 0 6-16,0 0-1 0,0 0 1 0,0 0-2 16,0 0 3-16,0 6-3 0,4-3 2 0,-2-2 2 15,2 3-5-15,0-2-7 0,0 0 3 0,1 5-3 16,6-3-5-16,-2 1-2 0,3 2 2 0,1-2-3 0,-2-1-2 15,8 6-1-15,-2-4-6 0,2 2-1 16,0 0 2-16,2-1-3 0,4 0-3 0,6 1 0 16,-10-2-2-16,9-2-1 0,-2 4-4 0,0 1 5 0,-1-3-6 15,0 0 5-15,1-1-3 0,2 1-4 0,0-1 3 16,2 0 2-16,3 1-3 0,-1 0 1 0,-2-1-2 16,1-2 3-16,3 5-4 0,3-4 3 15,-4 0-3-15,2 3-1 0,-1-2 1 0,1-2-3 16,0 2 3-16,-4-3-4 0,6 2 4 0,-5-1-3 15,2 0 1-15,-3-1-1 0,2 1 0 0,-7-2 6 0,1 0-4 16,-1-1-3-16,-1 2 2 0,-7-1-3 0,0 0 2 16,3 2 5-16,-3-3-5 0,-2 3 0 0,2-3 7 15,0 0-5-15,-4 1 3 0,-2-1-2 0,0 3-1 16,-1-3-4-16,0 0 1 0,-1 1 2 16,0 0-6-16,-1-1 2 0,-4 0 3 0,2 1-1 0,0 1 7 15,-4-1-6-15,0 0-1 0,2-1 2 0,-7 0-1 16,0 0 1-16,11 0 2 0,-11 0 3 0,5-1 6 15,-5 1-1-15,0 0 3 0,0 0 3 0,0 0-6 16,7-1 1-16,-7 1-4 0,0 0-7 16,0 0-9-16,0 0 4 0,0 0 2 0,0 0-3 0,0 0-1 15,0 0-2-15,0 0-5 0,0 0-19 0,0 0-24 16,0 0-44-16,0 0-43 0,0 0-147 0,0 0-314 16,0 0 139-16</inkml:trace>
  <inkml:trace contextRef="#ctx0" brushRef="#br0" timeOffset="30063.501">13392 7323 34 0,'0'0'64'16,"0"0"-4"-16,0 0-2 0,0 0-7 0,0 0 2 16,0 0 3-16,-1-3 5 0,1 3-6 0,0 0-7 15,0 0 3-15,0 0-1 0,0 0-9 0,0 0-8 16,0 0 8-16,0 0-9 0,0 0-3 0,0 0 4 15,0 0-8-15,0 0 9 0,0 0-10 0,0 0-5 16,0 0 3-16,0 0-5 0,0 0-1 0,0 0-8 16,0 0 13-16,0 0-13 0,0 0 3 0,0 0 7 15,0 0-5-15,0 0 2 0,0 0-13 0,0 0 2 16,0 0 6-16,10-2-14 0,-10 2 25 0,0 0-9 16,11 3 4-16,-4-3-2 0,-1-1-7 0,2 2 5 15,1-2-8-15,4-1 9 0,-3 1 0 0,3 0-4 16,4-2-1-16,4 1 1 0,-4-1 0 0,2 1 0 15,-2 0 0-15,2 0 1 0,-5 0-5 0,0 1 5 16,-4-2-2-16,2 3 2 0,-6-1-8 0,2 0 4 0,-2 1-2 16,-6 0-17-16,12-2 23 0,-9 1-2 15,-3 1-6-15,8 0 5 0,-8 0-6 0,0 0 4 16,0 0-12-16,0 0 9 0,0 0-4 0,0 0-17 0,0 0-13 16,0 0-10-16,0 0-9 0,0 0-17 0,-9 8-20 15,9-8-87-15,-4 3-189 0,4-3 84 16</inkml:trace>
  <inkml:trace contextRef="#ctx0" brushRef="#br0" timeOffset="30881.035">14638 7887 59 0,'0'0'65'0,"9"-5"-5"0,-9 5-13 0,7 0 9 16,-7 0-14-16,0 0 5 0,6-3-9 0,-6 3 1 15,8 0-2-15,-8 0 2 0,6-1-1 0,-6 1 2 16,9 0-3-16,-5-1-8 0,-4 1 1 0,11-2-1 16,-4 1 0-16,-1 1 0 0,2 0-6 0,1-1 3 15,1 0 0-15,2 1 4 0,0 0-6 0,0-2 0 16,4 2 9-16,-3-2-3 0,1 2-4 0,-1 0 5 16,5 0-3-16,-4-3-2 0,0 0-1 0,-4 2-2 15,2 1-17-15,-1-1 14 0,-2 1-1 0,-3-2 3 16,1 2-14-16,-7 0 7 0,11 0 2 0,-7 0-10 15,-4 0 1-15,0 0 7 0,9-1-11 0,-9 1 1 16,0 0-8-16,0 0-7 0,7 1-13 0,-7-1-19 16,0 0-23-16,0 0-27 0,0 0-88 0,0 0-194 15,0 0 86-15</inkml:trace>
  <inkml:trace contextRef="#ctx0" brushRef="#br0" timeOffset="31817.894">15263 8765 35 0,'0'0'40'0,"9"0"5"0,-9 0-9 16,0 0-1-16,6 0 0 0,-6 0-5 0,8 0-4 15,-8 0 9-15,4 0-8 0,-4 0-3 0,9 3-2 16,-9-3 1-16,0 0-2 0,10 0-5 0,-5 0 8 16,1 2-1-16,-1-2-2 0,0 2 1 0,3-2 3 15,0 1-3-15,0-1-1 0,1 2 1 0,0-1-1 16,1 1 0-16,3-2-4 0,-3 2 9 0,2-1-8 15,0 0 5-15,1-1-7 0,1 3-2 0,-2-3 7 16,4 1-6-16,1-1 4 0,-3 1-5 0,2 1-3 16,-3-1-2-16,3 3 8 0,-5-4-6 0,6 0 2 15,-6 3-2-15,1-3 0 0,-2 2 0 0,0-2-6 16,-2 0 1-16,-1 2-1 0,-2-1 1 0,2-1-7 16,-7 0 6-16,5 1-8 0,-5-1-19 0,0 0-12 15,0 0-14-15,0 0-22 0,0 0-63 0,0 0-145 16,-18 5 64-16</inkml:trace>
  <inkml:trace contextRef="#ctx0" brushRef="#br0" timeOffset="32520.116">15125 9936 11 0,'0'0'60'15,"0"0"-8"-15,0 0-1 0,0 0-3 0,6 0-1 0,-6 0-6 16,0 0-7-16,3-3-1 0,-3 3-5 16,0 0 3-16,5-1-7 0,-5 1-2 0,0 0-6 15,11 0 14-15,-11 0-8 0,7 0-1 0,-7 0 2 16,0 0-7-16,12 1 2 0,-7-1 12 0,-5 0-15 15,11 0 4-15,-4 1 2 0,0 1-7 0,0-2 5 0,0 1-4 16,2 1-1-16,-1-2-8 0,1 0 9 16,-2 0-12-16,5 0 0 0,-3 0 3 0,1-2-6 15,-5 2-21-15,3 0-18 0,0 2-86 0,-3 0-136 0,0-2 61 16</inkml:trace>
  <inkml:trace contextRef="#ctx0" brushRef="#br0" timeOffset="91838.899">14186 5158 37 0,'0'0'40'16,"0"0"-3"-16,0 0 0 0,0 0-1 0,0 0-4 15,0 0-1-15,5-1-4 0,-5 1 1 0,0 0-3 16,0 0 2-16,0 0-6 0,0 0 5 0,0 0-12 15,0 0 4-15,0 0 5 0,0 0 0 0,0 0 5 16,0 0-1-16,0 0-1 0,0 0-10 0,0 0 14 16,0 0-8-16,0 0 3 0,0 0-7 0,0 0 0 15,4-3 0-15,-4 3 0 0,0 0-7 0,0 0-2 16,0 0 4-16,0 0 0 0,0 0 3 0,0 0-8 16,0 0 5-16,0 0 1 0,0 0-6 0,0 0-8 15,0 0 11-15,0 0-2 0,0 0 9 0,0 0-7 16,0 0 2-16,0 0-7 0,0 0-2 0,0 0-1 15,0 0 7-15,0 0-5 0,0 0 2 0,0 0-3 16,0 0-1-16,0 0-1 0,0 0 8 0,0 0-2 16,0 0-1-16,0 0-6 0,0 0 0 0,0 0-2 15,0 0 4-15,0 0 2 0,0 0-3 0,0 0 5 16,0 0 1-16,0 0-3 0,0 0 1 0,0 0 3 16,0 0 5-16,0 0-8 0,0 0 2 0,0 0-8 15,0 0 3-15,0 0-1 0,0 0-1 0,0 0 5 0,0 0-17 16,0 0-26-16,0 0-31 0,0 0-88 15,0 0-169-15,0 0 75 0</inkml:trace>
  <inkml:trace contextRef="#ctx0" brushRef="#br0" timeOffset="95245.761">19886 6036 31 0,'0'0'55'0,"0"0"-4"15,0 0-11-15,0 0 0 0,0 0-7 0,1-7-2 16,-1 7-12-16,0 0-11 0,0 0-32 0,0 0-24 16,0 0-51-16,0 0 23 0</inkml:trace>
  <inkml:trace contextRef="#ctx0" brushRef="#br0" timeOffset="97113.333">19733 7099 5 0,'0'0'28'0,"0"0"-4"0,0 0-7 0,0 0-1 16,0 0 0-16,0 0 3 0,0 0-5 16,0 0-2-16,0 0-6 0,0 0-3 0,0 0 5 15,0 0 1-15,0 0-1 0,0 0 3 0,0 0-4 0,0 0 2 16,0 0 4-16,0 0 1 0,0 0 4 0,0 0-1 16,0 0 1-16,0 0-1 0,0 0 0 0,0 0-6 15,0 0 2-15,0 0-3 0,0 0 7 16,0 0-10-16,0 0 2 0,0 0-1 0,0 0-2 0,0 0 0 15,0 0-8-15,0 0 0 0,0 0-5 0,0 0-6 16,0 0-8-16,0 0-41 0,0 0-66 0,0 0 29 16</inkml:trace>
  <inkml:trace contextRef="#ctx0" brushRef="#br0" timeOffset="109727.311">5785 6960 13 0,'0'0'17'0,"0"0"1"0,0 0-2 0,0 0-5 16,6-2 1-16,-6 2-1 0,0 0-2 0,0 0 2 15,0 0-4-15,0 0 3 0,0 0-2 0,0 0-1 16,0 0 1-16,0 0-3 0,0 0-2 0,10 0 3 15,-10 0-1-15,0 0 3 0,2-2-2 0,-2 2-3 16,0 0 0-16,0 0 1 0,0 0-3 0,0 0 1 16,0 0 0-16,0 0 2 0,0 0-3 0,0 0 7 15,0 0 4-15,0 0 1 0,0 0-1 0,0 0-1 16,0 0 1-16,0 0-3 0,0 0 1 0,0 0-2 16,7-2-2-16,-7 2 0 0,0 0-1 0,0 0 2 15,0 0-1-15,0 0-2 0,0 0-1 0,0 0 5 16,0 0-5-16,9 2-1 0,-9-2 2 0,0 0-4 15,0 0 0-15,6 1 1 0,-6-1 4 0,0 0-5 16,0 0 1-16,8-1-2 0,-8 1 7 0,0 0-7 16,0 0 5-16,6 1-4 0,-6-1 1 0,0 0 0 15,0 0-4-15,8 0 8 0,-8 0-1 0,0 0 2 0,6 3-6 16,-6-3-1-16,5 1 4 0,-5-1-1 16,7 1 1-16,-7-1-5 0,3 1 2 0,-3-1 1 15,8 2 1-15,-8-2-6 0,5 2 2 0,-5-2 3 0,10 0 1 16,-10 0-5-16,8 0 3 0,-8 0 0 0,9-2-1 15,-9 2 3-15,9 0-3 0,-3 0 1 0,1-2 0 16,-7 2-1-16,6 0 0 0,-6 0 1 0,7 0-1 16,-7 0-1-16,10 2 4 0,-10-2 1 0,6 0-3 15,-6 0 0-15,0 0 0 0,9 0 0 0,-9 0-1 16,0 0 2-16,7 0-2 0,-7 0 0 0,5 0-3 16,-5 0 10-16,0 0-7 0,9 2-4 0,-9-2 4 15,5 0-1-15,-5 0 2 0,0 0-2 0,0 0 4 16,0 0-2-16,9-2 0 0,-9 2 3 0,0 0 0 15,0 0-4-15,0 0 1 0,0 0 4 0,0 0-4 16,0 0-1-16,0 0-1 0,0 0 0 0,0 0 2 16,0 0 5-16,0 0-7 0,6 0 1 0,-6 0 2 15,0 0-2-15,0 0 1 0,0 0 0 0,0 0 5 16,0 0-2-16,0 0-5 0,0 0 1 0,0 0-2 16,0 0 3-16,0 0 4 0,0 0-5 0,0 0 2 15,0 0 3-15,0 0-4 0,0 0-6 0,0 0 5 16,0 0-4-16,0 0 3 0,0 0 1 0,0 0-5 15,0 0-3-15,0 0-2 0,0 0-15 0,0 0-30 16,0 0-60-16,0 0 27 0</inkml:trace>
  <inkml:trace contextRef="#ctx0" brushRef="#br0" timeOffset="110263.833">5808 7028 7 0,'4'-1'28'0,"-4"1"-2"15,8-4 0-15,-5 3-4 0,2 0-5 0,0-2 8 16,0 2-6-16,-5 1-6 0,9-4 1 0,-3 4 3 16,-6 0-7-16,10-3-1 0,-5 3 2 0,0-1-2 15,2-2-1-15,-2 2-5 0,1-1 6 0,2 2-1 16,-4-1-8-16,5-1 3 0,-4 1 0 0,4-2 6 16,-9 3-7-16,10 0 1 0,-3 0 1 0,-1-1-1 15,3 0-2-15,-4-2 2 0,0 1-3 0,-5 2 1 16,12-1 2-16,-8 1-5 0,-4 0 7 0,8-2-6 15,-6 0 4-15,-2 2-1 0,0 0-2 0,10 0 0 16,-10 0 2-16,0 0-2 0,9 2-1 0,-9-2-4 16,0 0 1-16,0 0 1 0,1 2-9 0,-1-2-9 15,0 0-26-15,0 0-50 0,0 0 22 0</inkml:trace>
  <inkml:trace contextRef="#ctx0" brushRef="#br0" timeOffset="117453.27">7146 5054 5 0,'0'0'9'0,"8"-1"2"0,-8 1-4 0,9 0 1 15,-3 1 2-15,-6-1-1 0,7-1-1 16,-7 1-1-16,9-1-3 0,-6 0-1 0,-3 1 8 16,8-2-5-16,-8 2-4 0,9 0 4 0,-5-1-6 15,-4 1 4-15,6-2-3 0,-6 2 3 0,0 0-1 16,8 2-1-16,-8-2-1 0,9-2 3 0,-9 2-2 15,2-2 0-15,-2 2-2 0,0 0 3 0,8 0-4 16,-8 0-1-16,5-2 1 0,-5 2 3 0,8-1-3 16,-8 1 3-16,0 0-1 0,4-1 0 0,-4 1-1 15,0 0 1-15,0 0 0 0,0 0-1 0,6-1 0 16,-6 1 0-16,0 0 1 0,0 0 1 0,0 0 3 16,0 0 7-16,0 0 2 0,0 0-5 0,0 0 2 15,0 0-4-15,0 0-5 0,4 3-6 0,-4-3-5 16,0 0-23-16,0 0-32 0,0 0 14 0</inkml:trace>
  <inkml:trace contextRef="#ctx0" brushRef="#br0" timeOffset="118286.925">7254 5020 4 0,'7'-3'17'0,"1"3"0"0,0-2-2 0,-2 1-1 16,2 0 0-16,-8 1-2 0,13-3-4 0,-6 2-1 0,1 1-3 15,-2-2 5-15,2 2-2 0,-2 0 5 0,1 0-5 16,0 0-5-16,-1 0 3 0,1 2-1 0,-7-2 6 15,9 0-6-15,-9 0 0 0,10 0-3 0,-6 1-1 16,-4-1 3-16,0 0 2 0,9 0-5 16,-9 0 2-16,4 3-2 0,-4-3-2 0,0 0 3 15,5 1 1-15,-5-1-3 0,0 0 5 0,0 0-8 0,0 0-8 16,0 0-4-16,0 0-11 0,-9 6-28 0,7-3 12 16</inkml:trace>
  <inkml:trace contextRef="#ctx0" brushRef="#br0" timeOffset="118673.689">7358 5032 4 0,'7'0'14'15,"-7"0"1"-15,10 2-2 0,-2-2-5 0,-2 0 4 16,1 0-2-16,-7 0-1 0,9 0-6 0,-9 0-4 16,7 0-5-16,-2 1-8 0,-5-1-15 0,0 0 7 15</inkml:trace>
  <inkml:trace contextRef="#ctx0" brushRef="#br0" timeOffset="128471.3">6372 10682 16 0,'-9'1'89'0,"9"-1"1"0,0 0-11 15,-4-2-3-15,4 2-2 0,0 0-7 0,-1-4-9 0,1 4-2 16,0 0-2-16,0 0-6 0,0 0-12 15,0 0-3-15,-8-1 4 0,8 1-7 0,0 0 1 16,0 0-10-16,0 0-1 0,0 0-11 0,0 0 8 0,0 0-1 16,0 0 0-16,0 0-4 0,0 0 4 0,0 0 2 15,0 0 4-15,0 0-10 0,0 0 7 16,0 0 7-16,0 0-9 0,0 0 0 0,0 0 5 0,0 0-8 16,0 0 7-16,0 0-3 0,0 0-1 0,0 0-2 15,0 0-4-15,0 0-3 0,0 0 3 0,0 0-2 16,0 0-8-16,0 0 4 0,0 0 3 0,0 0-2 15,0 0-5-15,0 0 9 0,0 0-5 0,0 0 1 16,0 0-7-16,0 0 0 0,0 0 6 0,0 0-8 16,0 0 5-16,0 0 0 0,0 0 0 0,9-4 4 15,-9 4 2-15,9 0-11 0,-9 0 6 0,7-3-3 16,0 3 2-16,-7 0 7 0,9 0-4 0,-1 0-2 16,-3 0 0-16,5 3-1 0,-4-3 5 0,2-3-2 15,4 6 0-15,-6-3-4 0,3 0 6 0,1 0-1 16,1 0-4-16,0 0-2 0,2-3 2 0,0 3 1 15,-2 0 5-15,0 3-4 0,0-3-4 0,4-3 2 16,-6 3-2-16,5-1 6 0,-4 0-2 0,2-2-1 0,-2-1 1 16,3 4 1-16,-6 0-5 0,1-3 0 0,1 3-2 15,-3 0 7-15,0-2-8 0,-1 2 8 16,-5 0-5-16,11-3-4 0,-11 3 1 0,6-1 5 0,-6 1-18 16,0 0 16-16,6 0 2 0,-6 0-2 0,0 0 6 15,0 0-9-15,7 0 12 0,-7 0-4 0,0 0 2 16,0 0-10-16,0 0-11 0,0 0-18 0,0 0-33 15,0 0-62-15,0 0-75 0,0 0-217 0,0 0 96 16</inkml:trace>
  <inkml:trace contextRef="#ctx0" brushRef="#br0" timeOffset="129688.681">9482 3105 60 0,'-2'-2'84'0,"2"2"0"0,-3-3-8 0,3 3-3 15,0 0 0-15,0 0-12 0,0 0-4 0,-4-4-7 16,4 4-5-16,0 0-2 0,0 0 1 0,0 0-12 16,0 0 3-16,0 0 5 0,-6-2-5 0,6 2-1 15,0 0-6-15,0 0 1 0,0 0 4 0,0 0-16 16,0 0 3-16,0 0-4 0,0 0-2 0,0 0-7 16,0 0 17-16,0 0-18 0,0 0 2 0,0 0-7 15,0 0-1-15,0 0 10 0,0 0-9 0,0 0 4 16,0 0-4-16,0 0 2 0,0 0 2 0,0 0 0 15,0 0-4-15,0 0-5 0,0 0 8 0,0 0-5 16,0 0 7-16,14 7-3 0,-14-7-3 0,8 0 8 16,-3 2-5-16,1-2-1 0,2 1 2 0,-2 0 0 15,2-1-7-15,1-1 2 0,2 1-1 0,0 0 1 16,-4-1 9-16,1-1-1 0,2 2-12 0,-4 0 4 16,7-2 0-16,-4 2 1 0,-1-3 3 0,-3 3-3 15,1 0 4-15,-6 0-9 0,9 0 3 16,-9 0 3-16,9 0-5 0,-9 0 8 0,7-2-4 0,-7 2-1 15,0 0 3-15,6 0-2 0,-6 0-1 0,0 0-1 16,0 0 5-16,0 0 0 0,0 0 1 0,8 0-7 16,-8 0 6-16,0 0 0 0,0 0 1 0,0 0-1 15,0 0-5-15,0 0 0 0,0 0 2 0,0 0 2 16,0 0-3-16,0 0 2 0,0 0-1 16,0 0-2-16,0 0-4 0,0 0-17 0,0 0-36 0,0 0-23 15,0 0-91-15,0 0-187 0,0 0 83 0</inkml:trace>
  <inkml:trace contextRef="#ctx0" brushRef="#br0" timeOffset="154300.242">9823 10214 49 0,'0'0'74'16,"0"0"-6"-16,0 0-6 0,0 0 5 0,0 0-6 15,0 0-1-15,0 0-7 0,0 0-5 0,0 0-7 16,0 0 5-16,0 0 2 0,0 0-5 0,0 0-7 15,0 0-7-15,0 0-1 0,0 0-2 0,0 0-2 16,0 0-5-16,0 0-1 0,0 0-3 0,0 0 2 16,0 0-7-16,0 0 1 0,0 0-4 0,0 0 10 15,0 0-9-15,0 0 2 0,0 0-15 0,0 0-3 16,0 0-9-16,0 0-6 0,0 0-18 0,0 0-12 16,0 0-26-16,0 0-50 0,-10-2-138 0,10 2 61 15</inkml:trace>
  <inkml:trace contextRef="#ctx0" brushRef="#br0" timeOffset="155921.47">12591 5888 18 0,'0'0'28'0,"0"0"-3"0,0 0-1 16,0 0 2-16,0 0 0 0,0 0-2 0,0 0-3 15,0 0 3-15,0 0-7 0,0 0 0 0,0 0-3 16,0 0 4-16,0 0-7 0,0 0 0 0,0 0-1 16,0 0-2-16,0 0-4 0,0 0 4 0,0 0 1 15,0 0-3-15,0 0-2 0,0 0 4 0,0 0 2 16,0 0-1-16,0 0-6 0,0 0 2 0,0 0 3 15,0 0-2-15,0 0 2 0,0 0-7 0,0 0 1 16,7 3 12-16,-7-3-4 0,0 0-3 0,7 0 5 16,-7 0-5-16,9 0 3 0,-4 2 0 0,0 0-1 15,3-2-4-15,-2 1 0 0,2-2 1 0,2 1 2 16,-1 0-2-16,3 0-12 0,-3-2-13 0,2 1-22 16,1 0-35-16,-2 1-83 0,3-3 37 0</inkml:trace>
  <inkml:trace contextRef="#ctx0" brushRef="#br0" timeOffset="156403.937">13483 5988 11 0,'0'0'42'0,"6"-2"3"16,-6 2-3-16,0 0-7 0,0 0 2 0,0 0-7 15,0 0-5-15,0 0 2 0,0 0-3 0,0 0 1 16,0 0-5-16,0 0-2 0,8 0-8 0,-8 0 1 15,0 0 3-15,8-1-3 0,-8 1 3 0,10-3-2 16,-10 3-3-16,8-1-1 0,-8 1 1 0,10 1-4 16,-5-2-2-16,-5 1-1 0,14 1 1 0,-6-2-3 15,-2 1 2-15,2 1-4 0,3-2-6 0,1 1-25 0,2-3-43 16,-3 3-81-16,1 0 36 0</inkml:trace>
  <inkml:trace contextRef="#ctx0" brushRef="#br0" timeOffset="156677.927">14295 6171 36 0,'11'4'40'0,"2"-1"-9"16,1 1-17-16,5 2-20 0,0-2-14 0,-1 4-21 15,0-3 10-15</inkml:trace>
  <inkml:trace contextRef="#ctx0" brushRef="#br0" timeOffset="156892.479">15395 6796 38 0,'9'7'21'0,"2"1"-17"15,-1-2-15-15,-1 2-11 0,-1 1 5 0</inkml:trace>
  <inkml:trace contextRef="#ctx0" brushRef="#br0" timeOffset="157404.747">16681 8003 48 0,'6'8'47'0,"-1"1"-2"0,-3-1 3 16,3-1-8-16,-2-2-7 0,-1 4-1 0,2-1-8 15,-4 0 8-15,2 1-9 0,1 1-2 0,-1-1 2 16,0 0-10-16,-2 1 1 0,0 0-3 16,-2-1 5-16,2 3-13 0,-2-2-6 0,4 2 5 0,-2 1-12 15,-2-2-5-15,4 1-5 0,-2 1-5 0,2 1-42 16,0 0-74-16,0-3 33 0</inkml:trace>
  <inkml:trace contextRef="#ctx0" brushRef="#br0" timeOffset="157673.907">16761 8894 2 0,'-7'17'71'0,"6"-1"-9"15,-3 1-6-15,0 3-5 0,3-3 2 0,-1-3-13 16,0 4-2-16,0-1 3 0,2-1-13 0,0-1 0 16,-2-4-4-16,2 2 0 0,0-1-16 0,0-2-2 15,0 1-6-15,2 2-3 0,0-4-8 0,0 1-3 16,0 0 1-16,2-4-7 0,-3 4 4 0,3 0-8 16,-3 0-18-16,4 0-24 0,-5-1-70 0,4 2 32 15</inkml:trace>
  <inkml:trace contextRef="#ctx0" brushRef="#br0" timeOffset="157927.297">16813 10031 113 0,'-4'12'116'16,"-1"2"-10"-16,1 3-5 0,2-2-26 0,-2 2-10 16,1-5 2-16,-3 3 5 0,1 1-16 0,1-4-7 15,-1 0-4-15,-3 3-4 0,-2-1-11 0,5-5-8 16,-3 2-13-16,-1-1-19 0,-1-1-12 0,0-1-12 16,-3 3-20-16,-1 0-22 0,0 0-53 0,-1-1-139 15,-1-2 61-15</inkml:trace>
  <inkml:trace contextRef="#ctx0" brushRef="#br0" timeOffset="158186.637">16280 10807 20 0,'-4'15'96'0,"-3"-2"-15"0,0-3-18 15,4 0-5-15,-3 2-19 0,1 0 5 0,0-2-6 16,-2-2-5-16,1 3 4 0,0-2-6 0,0 0 4 16,-3-1-4-16,2-2 2 0,2 2-2 0,-1-1 5 0,1-2 3 15,-4 0-8-15,0 2 0 0,1 0-7 0,-3-1-5 16,2-1-3-16,-2 1-1 0,5-1-11 16,-4 0-3-16,0 0-20 0,1-2-12 0,-2 2-17 15,3-1-84-15,-4 1-142 0,4-3 63 0</inkml:trace>
  <inkml:trace contextRef="#ctx0" brushRef="#br0" timeOffset="158695.997">15837 11340 5 0,'-8'10'111'0,"0"2"-22"0,1-5-4 0,-3 8-8 16,3-3 3-16,-2-3-12 0,0 0-7 0,0-1-3 15,-1 1 0-15,-1-4-7 0,2 1 2 0,-4 3-12 0,0-2 10 16,3 0-7-16,-3-1-5 0,4-1-2 0,-1 2-2 16,1-4-5-16,1 2-1 0,1-3 0 0,0 2-3 15,2 0-7-15,-2-1-10 0,7-3 3 0,-12 7 9 16,6-4-12-16,-2 0-9 0,2 0 5 0,6-3-5 16,-11 9 7-16,6-5-2 0,-1-2-5 0,6-2 8 15,-14 8-8-15,9-5 4 0,-2-1 3 0,-3 2 1 16,2-1-3-16,-2 2 4 0,0-1 11 15,0 1 4-15,-2-2 4 0,-2 1 0 0,4 1 6 0,-2 0 0 16,-2-2 1-16,4 2-3 0,-4-2-4 0,3 1-2 16,-6 1-4-16,4 0 1 0,2-1 2 0,-2 0 0 15,-2 2-1-15,0-1-8 0,0-2 1 0,-1 1 4 16,3 0-6-16,-1-1-4 0,1 3 4 0,-1-5-4 16,1 2 0-16,-1 0-6 0,3 0-3 0,-4-1-3 15,2 0 3-15,1 2-4 0,-6-1 4 0,7-1 5 16,-3 1-3-16,-3 0 2 0,3 1 9 0,-3-2 2 15,-2 1 0-15,1 1 8 0,2 0-2 0,-3-3 4 16,1 4 1-16,-3-2-7 0,1 2 6 0,2-1-4 16,-1-1-4-16,0-1-6 0,1-2-6 0,-3 6-13 15,3-5-8-15,-1 0-8 0,2 3-4 0,-2-4-8 16,2 1-13-16,0 2-9 0,3-3-12 0,2 1-17 16,-1 2 1-16,1-3 11 0,0 1-10 0,-1 2 0 15,3 0-2-15,1-1-2 0,-2 3-11 0,3-2-93 16,-4 0-208-16,5 3 93 0</inkml:trace>
  <inkml:trace contextRef="#ctx0" brushRef="#br0" timeOffset="158875.949">14279 11892 7 0,'-18'4'122'0,"2"1"-6"0,-3-1-14 15,7 1-2-15,-6 0-7 0,0-1-15 0,4 0-6 0,0 1-11 16,-1-1-22-16,3-1-18 0,-4-3-9 15,3 1-7-15,-1 1-22 0,-3-2-4 0,-3 0-7 16,4 4-13-16,-3-4-4 0,0 1-12 0,4-1-47 16,-7 1-112-16,3-1 50 0</inkml:trace>
  <inkml:trace contextRef="#ctx0" brushRef="#br0" timeOffset="159270.237">12742 12259 26 0,'-12'5'62'0,"0"-2"-10"0,-1 0-2 16,0-1-11-16,-1 1-12 0,-4-2 1 0,0 3-8 0,-1-3-4 16,1-2-11-16,-1 0-7 0,2-2 1 15,-3 2-9-15,-2-3-15 0,-6-1-24 0,3 3-51 0,-5-7 23 16</inkml:trace>
  <inkml:trace contextRef="#ctx0" brushRef="#br0" timeOffset="159510.365">11768 12134 11 0,'-34'-9'39'0,"4"1"4"16,-2 0-4-16,3-1 2 0,-8 0 5 0,9 3 3 15,-3-2-8-15,-1 0 7 0,2 3 1 0,0-4-2 16,2 2 8-16,3 2-11 0,3 1 3 16,4 0 2-16,-4-2 7 0,4-1-7 0,2 3-11 0,2-1 0 15,-2-3-2-15,5 4-5 0,-2-1-1 0,1 0-8 16,1 0 1-16,-1-2-3 0,2 3-5 0,-1 0 2 15,1-1-5-15,-2 1 3 0,6 0-11 0,-3-2-12 16,-3-2-11-16,2 2-7 0,-3 1-3 0,5-3-8 16,-2 1-10-16,0-1-7 0,-3-1-26 0,-1 0-46 15,3 2-136-15,-5-2 60 0</inkml:trace>
  <inkml:trace contextRef="#ctx0" brushRef="#br0" timeOffset="160001.525">10374 11680 143 0,'-13'-7'139'0,"1"2"-10"0,0-3-8 16,3 2-8-16,-5-1-11 0,5 0-13 0,-6-4-12 15,5 4-12-15,-2-2 1 0,-1 0-10 0,0-3-17 16,-2 0 12-16,2 0-7 0,-2-1-5 0,2-3-9 16,0 3-10-16,-1-2-7 0,0 0-14 0,-6-5-13 15,1 0-4-15,2 0-4 0,2-2-16 0,-2 1 1 16,3 7-12-16,0-1 9 0,-2 1 1 0,0 0 3 16,-7-3-1-16,2 2-8 0,2 4 0 0,0 3 0 15,-5-8 5-15,2 10-5 0,-3-4-1 0,-5 0 9 16,4 2 7-16,-3-1 7 0,0 0 14 0,1 4 8 15,1-3 5-15,2 0 6 0,3 2-4 0,-4-4 7 16,5 5-2-16,0-2-5 0,1-3 2 0,-6 3 3 16,7-2 7-16,1 3 2 0,1-2-5 0,1 2-1 15,-1-3 3-15,3-1-5 0,-2 0 6 0,-1 1-7 16,8 1 5-16,-6-1-5 0,-1 0-7 0,2-2 8 16,-4 5 9-16,3-5-3 0,-2 3 4 0,-3-1 8 15,7 1-6-15,-2-2-3 0,1 1 6 0,-4 1 6 16,4 2-9-16,-3-5 3 0,7 5-11 0,-5-3 4 15,1-2-3-15,3 2-2 0,-1 0-4 0,0-3-10 16,3-1-15-16,-1 0-14 0,2-5-12 0,-2 1-20 16,0 0-19-16,-4-5-85 0,-1 7-178 0,-1-6 80 15</inkml:trace>
  <inkml:trace contextRef="#ctx0" brushRef="#br0" timeOffset="160215.99">8778 10140 75 0,'0'-10'138'0,"4"0"-18"0,-3 0-9 16,3-1-9-16,0-2-15 0,1 1-6 16,-1-2-15-16,-1 3-11 0,-1-5-9 0,4 5-24 15,-2-9 7-15,3 3-27 0,-4-1-18 0,1-8-3 16,1 7-12-16,-1 1-6 0,0-3-7 0,-2 3-14 0,2 0-64 15,-1-1-132-15,-2-1 59 0</inkml:trace>
  <inkml:trace contextRef="#ctx0" brushRef="#br0" timeOffset="160445.449">8893 9109 62 0,'-4'-20'63'0,"0"-6"-1"16,3 6-6-16,0 1-6 0,-2-6-7 0,3 7-6 15,-1 1 1-15,1 0-10 0,3-3 4 0,-3 2-3 16,3 0-13-16,3 1 5 0,-1 0-11 0,0 0-8 16,2-4-2-16,0 4-2 0,1 0-2 15,-1 0-15-15,2-2-5 0,-3 0-20 0,1 1-32 0,-1 1-83 16,2 0 37-16</inkml:trace>
  <inkml:trace contextRef="#ctx0" brushRef="#br0" timeOffset="160647.498">9040 8133 43 0,'3'-11'58'0,"-2"-1"-7"0,5-5-1 0,-1 2-14 16,2-2-1-16,-1 0-1 0,1 0-4 0,3-2-10 16,-1 2 2-16,1 0-9 0,2-6-14 0,-2 7-3 15,4-1-11-15,1-4-14 0,-6 3-29 16,1 1-61-16,7-4 27 0</inkml:trace>
  <inkml:trace contextRef="#ctx0" brushRef="#br0" timeOffset="160855.498">9650 7071 58 0,'5'-9'57'0,"-3"0"2"16,5-2-8-16,-1 3-9 0,-1-3-8 0,2 1-6 15,1 0-17-15,3-4-11 0,-2 7-16 0,3-5-38 16,-3 2-59-16,0 0 26 0</inkml:trace>
  <inkml:trace contextRef="#ctx0" brushRef="#br0" timeOffset="161336.047">10389 6687 7 0,'31'-8'38'15,"-2"1"-2"-15,2-2-1 0,0 1-4 0,-2-2-7 16,3 1 2-16,0-1-3 0,-1 0-4 0,-2 1 4 16,-1-1-3-16,4 1-4 0,-1-1-2 0,-3 0 0 15,0 3-11-15,-3-4 5 0,3 4 3 0,1 0 1 16,-9 3-4-16,7-7-5 0,-9 5 2 0,3 0 7 15,-2 1-7-15,-4 1-7 0,4 0 9 0,-2-2-3 16,-3 2-4-16,3-1 3 0,0 1 5 0,0-2-5 16,-7 0-3-16,4 2 1 0,0-1-5 0,3-3 2 15,0 0 6-15,-2-1 3 0,4 3 1 0,0-5 1 16,-2 0 2-16,8-1-3 0,-6 3 4 0,0-2-7 16,1 2 8-16,3-4-6 0,0-2-4 0,-6 5-2 15,2-2 8-15,-5 2 2 0,5-2-10 0,-4-1 2 16,1 0-2-16,0 2 3 0,-2 2-4 0,-1-4 0 15,-3 3 4-15,0-1 4 0,-3 4-2 0,3-1-7 16,-1 1 0-16,-4 0-3 0,3 0 1 0,-2 0 6 16,-1 2-4-16,3-3 4 0,0 2 0 0,-3 1 3 15,1-2-6-15,-1 2-3 0,3 2 1 0,0-5 3 16,-1 2-2-16,5 1 2 0,-1-3-1 0,-2 3-1 16,1 2 1-16,1-2 5 0,3 1-10 0,-3 1-1 15,-1-1-8-15,6 4-3 0,0-5-2 0,-2 3-3 16,3-1-5-16,1-2-2 0,-4 2-7 0,6-1-27 15,-4 2-68-15,-4-1 30 0</inkml:trace>
  <inkml:trace contextRef="#ctx0" brushRef="#br0" timeOffset="161569.07">12770 5929 29 0,'15'-3'28'0,"-1"2"-6"0,4-4-10 15,-1 5-7-15,2-3-9 0,-2 1-12 0,-1 0-16 0,5 1 7 16</inkml:trace>
  <inkml:trace contextRef="#ctx0" brushRef="#br0" timeOffset="162023.736">14959 6281 51 0,'10'8'44'16,"-2"-2"7"-16,2 1-9 0,-1 1-3 16,-3 1-6-16,3-1-7 0,-1 1-9 0,2 0-14 15,-1 5-6-15,2-1-10 0,1 2-10 0,-4 1-22 0,2-1-48 16,3 0 21-16</inkml:trace>
  <inkml:trace contextRef="#ctx0" brushRef="#br0" timeOffset="163211.044">16795 9359 58 0,'-4'18'60'0,"4"2"0"16,-6-2-6-16,6 7-5 0,-5 0-3 16,-2-1-6-16,0 0 3 0,4-5-5 0,-7 8-14 0,1-3-4 15,-4-2-3-15,3 4-11 0,-1-3-8 0,-1 0-3 16,-1-1-10-16,3-3-20 0,-1-2-42 0,0 1-82 15,0-2 36-15</inkml:trace>
  <inkml:trace contextRef="#ctx0" brushRef="#br0" timeOffset="168969.783">13013 5354 22 0,'0'0'70'0,"12"0"-6"16,-4 0-15-16,-1-1 8 0,-1 0-21 0,4 0 0 15,-1-1 8-15,0 2-11 0,4 0 1 0,-3 0-4 0,2 0-9 16,-1-1-2-16,2 2-17 0,1-1-28 0,3 0-20 15,1 2-29-15,-3-1-80 0,4-1 36 0</inkml:trace>
  <inkml:trace contextRef="#ctx0" brushRef="#br0" timeOffset="169456.166">15278 5886 19 0,'12'2'30'0,"2"3"-12"16,-1-1-12-16,-4-1-19 0,2 2-12 15,-1 2 5-15</inkml:trace>
  <inkml:trace contextRef="#ctx0" brushRef="#br0" timeOffset="169940.015">16633 6945 10 0,'13'8'60'0,"-4"1"-11"0,1-1-5 0,-1 0-5 16,0-2-1-16,-3 2-5 0,3-1 3 0,-1 0-10 15,-2 0-2-15,3 2-1 0,-1 2 4 0,-2-4-7 16,1 3-2-16,0-4 2 0,3 6-2 0,-3-3-8 16,3 3-4-16,4-1-1 0,-5 4-13 0,4-3-17 15,-4-3-12-15,2 5-36 0,3-1-79 0,-1 1 35 16</inkml:trace>
  <inkml:trace contextRef="#ctx0" brushRef="#br0" timeOffset="170152.11">17320 7758 23 0,'6'17'29'0,"-4"-6"-3"0,3 4-14 0,-1 1-27 16,-3-1-17-16,-1 2 7 0</inkml:trace>
  <inkml:trace contextRef="#ctx0" brushRef="#br0" timeOffset="170481.734">17519 9032 86 0,'2'10'91'0,"-1"1"-1"0,2-1-6 0,-1 0 0 16,0 2-4-16,4 0-7 0,-2 0-8 0,1-2-2 15,0 2-17-15,3-1 3 0,-3 0-10 0,2-2 0 0,2 3-6 16,-2-2-4-16,-1 0-3 0,2 2-23 15,-3-3-15-15,1 3-13 0,-2-3-9 0,0 2-24 0,-3 2-85 16,-1-2-152-16,-1 5 67 0</inkml:trace>
  <inkml:trace contextRef="#ctx0" brushRef="#br0" timeOffset="170986.754">16670 11405 72 0,'-15'14'65'0,"3"-2"-6"16,-3 3-13-16,-2-4 5 0,3 3-9 0,1-2-6 15,-2-2-13-15,1 1-15 0,3-1-14 0,-1 2-33 16,-1-5-21-16,2 2-64 0,-2-1 28 0</inkml:trace>
  <inkml:trace contextRef="#ctx0" brushRef="#br0" timeOffset="171683.465">13053 12554 36 0,'-12'1'107'0,"4"-1"-10"0,-2 2-7 0,2-2 2 16,3 2-5-16,-2-2 0 0,-1 1-5 15,-1 0 3-15,3 0-4 0,-3 1-13 0,2-2-7 16,-2 0 1-16,3 1-8 0,6-1-25 0,0 0-11 0,-19-1-13 15,14 1-13-15,5 0-19 0,-14-4-7 0,7 1-8 16,-3-1 3-16,0 1-4 0,-4 0 5 0,2 1 3 16,-1-1 10-16,2-1 1 0,-1 2 6 0,0 1 1 15,-1-1-4-15,4-1-3 0,-2 3 1 0,-1-3 0 16,0 2-3-16,-1 0 2 0,3-1-7 0,-1 0-8 16,-2 2 4-16,0-2 1 0,-2 2-7 0,2-1-38 15,-1 1-85-15,0 0 38 0</inkml:trace>
  <inkml:trace contextRef="#ctx0" brushRef="#br0" timeOffset="172396.016">8842 10522 61 0,'-15'-15'88'0,"2"1"-4"15,-5-8-8-15,5-2-19 0,-1 2 2 0,5 5-13 16,-4-9-7-16,2 4-5 0,-1 0-12 0,2-5-20 0,-3 6 4 16,3-4-9-16,-1 0-11 0,-1-3-3 0,1 2-10 15,1 0-10-15,-3-1-43 0,2-3-85 0,-4-2 37 16</inkml:trace>
  <inkml:trace contextRef="#ctx0" brushRef="#br0" timeOffset="173932.734">13552 5363 2 0,'31'0'-1'0</inkml:trace>
  <inkml:trace contextRef="#ctx0" brushRef="#br0" timeOffset="182615.817">3208 9285 8 0,'0'0'11'0,"0"0"-4"16,0 0 3-16,0 0-3 0,0 0 0 0,0 0 1 15,0 0-5-15,0 0 1 0,0 0 3 0,4-3-3 0,-4 3 1 16,0 0-2-16,0 0-1 0,0 0-1 0,0 0-1 15,0 0 3-15,0 0-1 0,0 0 0 0,0 0 4 16,0 0-3-16,0 0-2 0,0 0 4 0,0 0 0 16,0 0 1-16,0 0-4 0,0 0-1 0,0 0 2 15,0 0 1-15,0 0-1 0,0 0 0 0,0 0-3 16,0 0 2-16,0 0-2 0,0 0 7 0,0 0-6 16,0 0-1-16,0 0-2 0,0 0 3 0,9 0-2 15,-9 0 0-15,0 0 7 0,0 0-6 0,0 0 2 16,0 0 5-16,6 3-2 0,-6-3-2 0,0 0-3 15,5 1 5-15,-1 0-6 0,-4-1 1 0,5 3-2 16,0-1 2-16,0 3-11 0,2-3-16 0,-2 2-28 16,0-2 13-16</inkml:trace>
  <inkml:trace contextRef="#ctx0" brushRef="#br0" timeOffset="196605.435">7683 2912 3 0,'0'0'10'0,"0"0"2"16,0 0-3-16,0 0-4 0,0 0 3 0,0-4-2 16,0 4 4-16,0 0-4 0,0 0 4 0,0 0 5 15,0 0-15-15,0 0 6 0,0 0-5 0,0 0 1 16,0 0-3-16,0 0 3 0,0 0 0 0,0 0-1 16,0 0 4-16,0 0-2 0,0 0 4 0,0 0-7 15,0 0 3-15,0 0 1 0,0 0-4 0,0 0 0 16,0 0-2-16,0 0 4 0,0 0-2 0,0 0-3 15,0 0 6-15,0 0-2 0,0 0-3 0,0 0-1 16,0 0 7-16,0 0-7 0,0 0 3 0,0 0 5 16,0 0-2-16,0 0-4 0,0 0 1 0,0 0-1 15,0 0-1-15,0 0 8 0,0 0-3 0,0 0-6 16,0 0 2-16,0 0 6 0,0 0-1 0,0 0-2 16,0 0 4-16,0 0-3 0,0 0 0 0,0 0-1 15,0 0 3-15,0 0-2 0,0 0-5 0,0 0 7 16,0 0-5-16,0 0-1 0,0 0 0 0,0 0 3 15,0 0-5-15,0 0 4 0,0 0-7 0,0 0-22 16,0 0-29-16,0 0 13 0</inkml:trace>
  <inkml:trace contextRef="#ctx0" brushRef="#br0" timeOffset="197444.097">10660 7758 16 0,'0'0'65'16,"0"0"-6"-16,0 0-11 0,0 0-8 0,0 0-4 16,4 3 0-16,-4-3-7 0,0 0-4 0,0 0-1 15,0 0-3-15,0 0 3 0,0 0-6 0,0 0-3 16,0 0 4-16,0 0 2 0,0 0 12 0,0 0-8 15,0 0-2-15,0 0 5 0,0 0-3 0,0 0-2 16,0 0-10-16,0 0 3 0,0 0-2 0,0 0-6 16,0 0 1-16,0 0 8 0,0 0-5 0,0 0-13 15,0 0 8-15,0 0 1 0,0 0-4 0,0 0 4 16,0 0-2-16,0 0-3 0,0 0 6 0,0 0-5 0,0 0-9 16,0 0-15-16,0 0 5 0,0 0-5 15,0 0-19-15,1-7-22 0,-1 7-44 0,-1-5-114 16,1 1 50-16</inkml:trace>
  <inkml:trace contextRef="#ctx0" brushRef="#br0" timeOffset="-143507.34">10320 8782 16 0,'0'0'57'0,"0"0"-7"16,0 0-1-16,0 0-10 0,0 0-6 0,0 0 0 15,0 0-1-15,0 0-10 0,0 0 1 0,0 0 0 16,0 0-5-16,0 0-2 0,0 0-2 0,0 0 0 16,0 0 5-16,0 0-7 0,0 0-7 0,0 0 6 15,0 0-6-15,0 0 3 0,0 0-4 0,0 0 1 16,0 0-3-16,0 0 4 0,0 0 5 0,0 0-7 15,0 0-1-15,0 0-5 0,0 0-6 0,0 0-4 16,0 0-13-16,20 0-10 0,-20 0-41 0,10-2-81 16,0-3 35-16</inkml:trace>
  <inkml:trace contextRef="#ctx0" brushRef="#br0" timeOffset="-140617.088">11128 7565 39 0,'0'0'37'0,"0"0"-7"16,0 0-1-16,0 0-4 0,0 0 0 0,0 0-2 0,0 0-6 16,0 0-4-16,0 0 3 0,0 0 0 15,0 0-5-15,0 0-1 0,0 0-2 0,0 0 2 16,0 0-1-16,0 0-4 0,0 0 4 0,0 0-6 15,0 0 7-15,0 0-7 0,0 0-5 0,0 0 12 16,0 0-9-16,0 0 7 0,0 0-5 0,0 0-3 0,-8 0 5 16,8 0-7-16,0 0 5 0,0 0 1 15,0 0-4-15,0 0 3 0,0 0 0 0,0 0-5 16,0 0 3-16,0 0 3 0,0 0 0 0,0 0-4 16,0 0 2-16,0 0-4 0,0 0 3 0,0 0 3 15,0 0-6-15,0 0 2 0,0 0 0 0,0 0 3 0,0 0-6 16,0 0 6-16,0 0-4 0,0 0-3 15,0 0 4-15,0 0-3 0,0 0 1 0,0 0 6 16,0 0-1-16,0 0-5 0,0 0 3 0,0 0 3 0,0 0-5 16,0 0 1-16,0 0 2 0,0 0 0 0,0 0-6 15,0 0-3-15,0 0 12 0,0 0-3 0,0 0 1 16,0 0-4-16,0 0 1 0,0 0 5 16,0 0 5-16,0 0-1 0,0 0 2 0,0 0 3 0,0 0-2 15,0 0-2-15,0 0 5 0,0 0 3 0,0 0-5 16,0 0 1-16,0 0 0 0,0 0 3 0,0 0 0 15,0 0 11-15,0 0-2 0,0 0-5 16,0 0-8-16,0 0 20 0,0 0 1 0,0 0-6 16,0 0-1-16,0 0 5 0,0 0-7 0,0 0-2 0,0 0 11 15,0 0 1-15,0 0-6 0,0 0 1 0,0 0-3 16,0 0-8-16,0 0 9 0,0 0-6 0,0 0 2 16,0 0-7-16,0 0 0 0,0 0-1 0,0 0 1 15,0 0-6-15,0 0-1 0,0 0 1 0,0 0 0 16,0 0-7-16,0 0 4 0,0 0 0 0,0 0-7 15,0 0-9-15,0 0 8 0,0 0-7 0,0 0-8 16,0 0-10-16,0 0-23 0,0 0-7 0,0 0-7 16,0 0-25-16,0 0-70 0,0 0-170 0,0 0 76 15</inkml:trace>
  <inkml:trace contextRef="#ctx0" brushRef="#br0" timeOffset="-136129.64">15529 8713 39 0,'0'0'53'0,"0"0"-3"0,0 0-11 0,0 0-2 16,0 0-8-16,0 0 5 0,0 0-8 0,0 0-3 16,2-2 8-16,-2 2-8 0,0 0-4 15,0 0 0-15,0 0-7 0,0 0 1 0,0 0-4 0,0 0 1 16,0 0 5-16,0 0-4 0,0 0-3 0,0 0-2 15,0 0-3-15,0 0 0 0,0 0 2 0,0 0-18 16,0 0-13-16,0 0-16 0,0 0-31 0,0 0-79 16,0 0 35-16</inkml:trace>
  <inkml:trace contextRef="#ctx0" brushRef="#br0" timeOffset="-134705.969">13537 7115 8 0,'0'0'19'0,"0"0"-5"0,0 0 0 16,0 0 1-16,0 0-1 0,0 0 2 0,0 0-6 16,0 0 3-16,0 0-1 0,0 0-4 0,0 0-4 15,0 0 3-15,0 0-2 0,0 0 3 0,0 0-1 0,0 0 2 16,0 0-1-16,0 0-2 0,0 0-6 0,0 0 2 15,0 0 1-15,0 0 0 0,0 0-3 16,0 0-1-16,0 0 2 0,0 0 5 0,0 0-1 16,0 0-1-16,0 0-1 0,0 0 0 0,0 0-4 15,0 0 4-15,0 0-4 0,0 0 5 0,0 0-3 0,0 0 5 16,0 0 6-16,0 0-6 0,0 0-1 16,0 0 6-16,0 0-4 0,0 0-6 0,0 0 6 15,0 0-5-15,0 0 3 0,0 0 0 0,0 0 0 16,0 0 1-16,0 0-2 0,0 0-1 0,0 0-1 0,0 0 5 15,0 0-7-15,0 0 1 0,0 0 5 0,0 0-6 16,0 0 4-16,0 0-1 0,0 0-1 16,0 0-1-16,0 0-1 0,0 0-3 0,0 0 7 15,0 0-5-15,0 0 2 0,0 0 2 0,0 0 2 16,0 0-2-16,0 0-6 0,0 0 5 0,0 0 4 0,0 0-2 16,0 0 3-16,0 0-1 0,0 0-3 15,0 0 3-15,0 0-1 0,0 0-3 0,0 0 1 16,0 0 3-16,0 0-3 0,0 0 0 0,0 0-3 15,0 0 0-15,0 0 0 0,0 0 1 0,0 0 1 0,0 0 1 16,0 0-4-16,0 0 0 0,0 0 0 0,0 0 0 16,0 0 6-16,0 0-9 0,0 0 4 0,0 0 0 15,0 0 7-15,0 0-4 0,0 0-2 16,0 0-2-16,0 0-2 0,0 0-2 0,0 0 7 16,0 0-5-16,0 0 6 0,0 0 3 0,-4-9-2 0,4 9-4 15,0 0 1-15,0 0-2 0,0 0 1 0,0 0-3 16,-4-3 0-16,4 3 2 0,0 0 2 0,0 0 2 15,0 0-4-15,0 0 5 0,0 0-6 16,0 0 1-16,0 0-3 0,0 0-2 0,0 0 7 0,0 0 0 16,0 0-1-16,0 0-1 0,0 0 1 0,0 0-5 15,0 0 0-15,0 0-2 0,0 0-11 0,0 0 3 16,0 0-2-16,0 0-12 0,0 0-25 0,4-5-57 16,-4 5 27-16</inkml:trace>
  <inkml:trace contextRef="#ctx0" brushRef="#br0" timeOffset="4727.322">7625 8029 11 0,'0'0'35'0,"0"0"-3"0,0 0-1 16,0 0 0-16,0 0-5 0,0 0 1 0,0 0-1 15,0 0 0-15,0 0-3 0,0 0 6 0,0 0-3 16,0 0-1-16,0 0-4 0,0 0 1 16,0 0-2-16,0 0-3 0,0 0 4 0,0 0-3 0,0 0-5 15,0 0 0-15,0 0 0 0,0 0 4 0,0 0-3 16,0 0 1-16,0 0-2 0,0 0 4 0,0 0-5 16,0 0 4-16,0 0-1 0,0 0-1 0,0 0 3 15,0 0-5-15,0 0 5 0,0 0-4 16,0 0 2-16,0 0-2 0,0 0-2 0,0 0 1 0,0 0 0 15,0 0-2-15,0 0 3 0,0 0 4 0,0 0-10 16,0 0 4-16,13 0 0 0,-13 0 0 0,0 0 4 16,0 0-1-16,0 0 0 0,0 0 3 0,9 0-5 15,-9 0-5-15,0 0 4 0,0 0 1 0,0 0 5 16,9-1-5-16,-9 1 1 0,4-3-3 0,-4 3-1 16,0 0-2-16,5-3-1 0,-5 3 6 0,4-2-5 15,0 0-1-15,-4 2-4 0,4-3 3 0,-4 3 5 16,0 0-13-16,0 0 10 0,7-3-5 0,-7 3 4 15,3-4-3-15,-2 3 10 0,-1 1-8 0,4-4 9 16,-3 0-4-16,3 1 3 0,-1-2 5 0,-1 3-11 16,1-6-3-16,-2 4 6 0,3-1 0 0,0-2-2 15,-3 3 7-15,0-1-3 0,3-1 9 0,-4 1 2 16,4 0 3-16,-3-2-6 0,-1 2 3 0,1 0 3 16,-1-2-4-16,0 2-4 0,2 0 2 0,-2-2-2 15,-2 2-3-15,2-2 3 0,-1 2-1 0,0-2-2 16,1 2-6-16,-1-2-1 0,-2 2 5 0,3 0-1 15,-1-1-6-15,-2 0-1 0,3 4 1 0,-2-5 0 16,-2 2-1-16,0 2-1 0,3 0-3 0,0-3 3 16,-3 3 4-16,1-2 4 0,3 5 3 0,-5-5-1 15,1 3-4-15,0-1 4 0,-2 2 0 0,6 1-5 16,-9-3 1-16,5 2-2 0,-1-1 0 0,5 2 0 16,-13-1-1-16,8 0-2 0,5 1-1 0,-12 0-3 0,7 1 4 15,-3 0-2-15,1-1 0 0,1 2 0 0,-2-2 0 16,1 1 1-16,0 1-1 0,1-2-3 0,6 0 3 15,-12 1-3-15,6-1 1 0,-2 0 4 16,3 1-1-16,5-1-3 0,-13 2-3 0,7-1-2 0,-2-1 3 16,3 2 3-16,-1 0-1 0,-1 0 3 0,0-1-4 15,0 2-2-15,1-2 4 0,1 2 1 0,-3-2-5 16,3 2 4-16,0 0-3 0,-2-3 2 0,2 3-4 16,0-3-1-16,2 3 0 0,-3 0 4 0,2-1 2 15,2 1-1-15,-2 1-1 0,0-3 3 0,4-1-3 16,-10 4-3-16,6-1 2 0,-1-1-2 0,1 2 3 15,-1-1 4-15,2-2-8 0,3-1 6 0,-7 3 1 16,3-1-3-16,4-2-3 0,-4 6 5 0,2-4-5 16,2-2 6-16,-4 4-3 0,1-1 0 0,3-3-1 15,-4 5 1-15,4-2 4 0,-2-1-5 0,2-2 1 16,0 0 0-16,-3 5 1 0,2-2-1 0,1-3-5 16,-4 2 7-16,2 1-2 0,2-3 0 0,-2 6 5 15,2-6-2-15,-2 5-3 0,1-2 3 0,1-3-1 16,1 5 1-16,-1-5-2 0,-1 6 2 0,1-3-4 15,0-3 0-15,0 6 6 0,1-2-5 0,-1 0 2 16,0-4 0-16,1 4 0 0,0-1 3 0,-1-3-8 16,2 5 4-16,-2-2-1 0,2 1 0 0,-2-4 2 15,3 4-3-15,-3-4 4 0,2 7-5 0,0-5-1 16,-1 2 3-16,2-1-3 0,0-1 3 0,0 1 3 0,-1 1 0 16,0-1-1-16,3 0 0 0,0-1-3 0,-3 0 0 15,3 4 1-15,-2-6 2 0,4 2-4 16,-2 0-1-16,1-1 8 0,-1 0-1 0,0 1-4 15,-1-1 0-15,-4-1-3 0,13 0 0 0,-7 0 1 0,-1 3 11 16,-5-3-9-16,8 0 1 0,0-3 0 16,-8 3-3-16,9 0 3 0,-9 0-3 0,10 0 0 15,-6-1 2-15,1-1-1 0,-5 2 1 0,9 0 1 0,-3-1-1 16,-2-2 0-16,-4 3 2 0,5 0-1 0,0-2-3 16,-5 2 1-16,5-3 0 0,-5 3-1 0,7-1 1 15,-7 1 1-15,5-2-1 0,-5 2 3 0,0 0-6 16,0 0-5-16,0 0-8 0,0 0-10 0,0 0-18 15,5-1-33-15,-5 1-27 0,0 0-146 0,0 0-273 16,0 0 121-16</inkml:trace>
  <inkml:trace contextRef="#ctx0" brushRef="#br0" timeOffset="9271.843">8328 7925 33 0,'0'0'65'16,"0"0"3"-16,0 0-7 0,0 0-13 0,0 0 1 15,0 0-5-15,4-2-1 0,-4 2-4 0,0 0-4 16,0 0 1-16,0 0 5 0,0 0-4 0,0 0 13 16,0 0-10-16,0 0 0 0,0 0-6 0,0 0 3 15,0 0-5-15,0 0 9 0,0 0 1 0,0 0 3 16,0 0-4-16,0 0 2 0,0 0 0 0,0 0-1 0,0 0-5 16,0 0-2-16,0 0-4 0,0 0 7 0,0 0-6 15,0 0-3-15,0 0 1 0,0 0 2 16,0 0 2-16,0 0-1 0,0 0 6 0,0 0-7 0,0 0 1 15,0 0 0-15,0 0-6 0,0 0 0 0,0 0-7 16,0 0-2-16,0 0-1 0,0 0 3 0,0 0-6 16,0 0 5-16,0 0-5 0,0 0-1 0,0 0-1 15,0 0-1-15,0 0 1 0,0 0 0 0,0 0 1 16,0 0-2-16,0 0 1 0,0 0 2 0,0 0-3 16,0 0 4-16,0 0-5 0,0 0 3 0,0 0-3 15,0 0 1-15,0 0-1 0,0 0 0 0,0 0-1 16,0 0-4-16,0 0 2 0,0 0-1 0,0 0 2 15,0 0-2-15,0 0 0 0,0 0-3 0,0 0 1 16,0 0-3-16,0 0-1 0,0 0-1 0,0 0 2 16,0 0 2-16,0 0-4 0,0 0 2 0,0 0 0 15,0 0 0-15,0 0-1 0,0 0 4 0,0 0-8 16,0 0 9-16,0 0-4 0,4 6 0 0,-4-6 0 16,5 0-1-16,-5 0 0 0,10 2 0 0,-3-1 4 0,-2 0-6 15,3 0 3-15,-3 0-1 0,6 0 3 0,-3 1-4 16,2 0 1-16,1 3-2 0,0-4 4 0,-1 2-2 15,1-1 0-15,1 0 0 0,-1 1 1 16,-2-1 0-16,2 1-1 0,1-1-1 0,-1 2 3 0,-2-2-2 16,2 1 0-16,-1-1-2 0,-2 1 3 0,4-1-2 15,-2 0 4-15,0 0-4 0,-5 0 4 16,9-1-3-16,-6 2 3 0,-1-3-6 0,5 1 4 16,-4-1 2-16,2 0-1 0,0 1-11 0,0 1 4 0,-1-2 5 15,-1 1-3-15,1-1 2 0,1 2-1 0,0-2 2 16,-1 1-4-16,0-1 2 0,0 1-4 0,1 0 4 15,-2 0 2-15,1-1 0 0,0 2 0 0,-1 2-3 16,-1-4 4-16,2 1-2 0,3 0 8 0,-6 1-5 16,6 0 3-16,-5 1-5 0,0 0-1 0,3-1 0 15,-1 1 6-15,5-1-7 0,-5 0 1 0,1-1 4 16,0 0 1-16,-2-1-5 0,0 6 1 0,4-6 1 16,-3 2-4-16,0 0 3 0,4 0-1 0,-4-1 3 15,1 1-4-15,-1 0 2 0,0-1-3 0,3 1 2 16,-5 1-1-16,3-1 2 0,-2 0 0 0,1-1-2 15,0 0 3-15,-3 2 0 0,2 0 1 0,1-1-3 16,1 1 1-16,-3-2-2 0,0 2 3 0,1-1-2 16,2 1 2-16,-1 0-1 0,-1 0 1 0,1-1 0 15,2 2-1-15,-1-1 1 0,2 0-2 0,-2 1-2 16,4 0 2-16,-1 0-1 0,5-1 4 0,-1 0 3 16,0 0-5-16,1 0 3 0,1-1-3 0,-1 1 1 15,2 0 0-15,1-1 0 0,-2 0 0 0,-2 1 2 16,2-2 2-16,-1 2-5 0,4-2 5 0,-4 2-5 15,-1 0 0-15,3-2-3 0,-1 1 2 0,0 0-2 0,0 3 6 16,-2-3-2-16,-1 0-2 0,5 1 1 16,-7-1-2-16,1 1 2 0,3 2-2 0,-4-3 4 15,-2 1-2-15,-1 0 10 0,2-2-13 0,-5-1-3 16,1 5 11-16,-2-3-4 0,1 0-4 0,-2 1 5 0,-1-1-2 16,4-1-2-16,-5 3 1 0,1-2 1 15,0 2-1-15,1-3 0 0,0 2 3 0,-2 1-1 16,-2 0-5-16,2 0 3 0,1-1 1 0,-1 2-1 15,0-2 1-15,0 1-1 0,-2 0 5 0,3-1-5 0,-1 2 0 16,0-2 2-16,0 2 2 0,1-2-8 0,-1 0 7 16,1 1 5-16,0 0-10 0,0-1 3 0,-1-1-4 15,1 2 7-15,-1-2-5 0,-1 1 3 16,-1 0-7-16,-1 0 8 0,-1-3-1 0,3 4-1 0,1-3-1 16,-4-1 2-16,3 4-5 0,-3-4 4 0,0 0 0 15,3 2-2-15,-3-2-2 0,0 0 1 0,0 0-8 16,0 0 9-16,0 0-9 0,0 4-5 0,0-4 1 15,0 0-9-15,0 0-1 0,0 0-12 0,0 0 8 16,0 0-6-16,0 0-14 0,0 0-4 0,0 0-14 16,0 0-3-16,0 0-17 0,0 0-18 0,-6-13-17 15,6 13-92-15,-8-4-230 0,3 3 102 0</inkml:trace>
  <inkml:trace contextRef="#ctx0" brushRef="#br0" timeOffset="10306.112">9798 8203 45 0,'0'0'102'15,"-7"-6"-2"-15,7 6-4 0,0 0-10 0,-5 0-3 16,5 0-9-16,0 0-4 0,-4-3-10 0,4 3-1 0,-5-2-3 16,5 2-4-16,-9-3 2 0,9 3 0 0,-6-3-7 15,3-1 1-15,-2 4-10 0,5 0-2 0,-7 0 0 16,7 0-1-16,-12-3-8 0,7 2 4 16,-3 1-3-16,0-1 5 0,0-1-11 0,-1 1 1 0,-1 0-3 15,-3 0-6-15,3 1 6 0,-4-2-14 0,1 2 6 16,-1 0 0-16,-3 0 1 0,-2 0-6 0,2 2 7 15,0-4-2-15,-2 2-8 0,2 0 6 16,4-2 0-16,-6 2-3 0,1-3 2 0,0 2-1 0,0-2 1 16,0 2 0-16,4-1-7 0,-5 0-1 0,1-3 1 15,-2 1-10-15,0 0 14 0,1 1-3 0,-9-2-2 16,7 2-6-16,1 0 8 0,1 0 0 0,-4-1 0 16,5 2 3-16,-1 0 2 0,0-2-5 0,-1 2 4 15,2 0 2-15,5-1 1 0,-2 0-10 0,1 2 10 16,-3-2 2-16,4 1-4 0,-1 0 10 0,4 1-7 15,-2 1-3-15,-3-2-3 0,6 1 4 0,-4-3-4 16,3 2 1-16,-2 1-2 0,1 0-5 0,1 0 7 16,2 0-3-16,-1 0-1 0,-2-1-3 0,2 1-2 15,-1 1 2-15,2 0-3 0,-3-3 5 0,4 3-8 16,-3-1 9-16,1-2 3 0,1 2-5 0,-3 0 2 16,3-2-7-16,-1 2 10 0,-4-1 0 0,4 0-1 15,0-1-3-15,-2 1-1 0,1-1 1 0,-1 1-1 16,-1 0 1-16,1-1 0 0,0 1-4 0,3-1 6 15,-3 1-2-15,3 0-3 0,-3 0 2 0,0 2 1 0,1-6-2 16,0 6-4-16,2-1 5 0,0 0 3 16,1-1-6-16,-1 1 0 0,2 0-14 0,-2 0 13 15,3-1 10-15,-4 0-6 0,4-1 3 0,-3 3 0 16,8 0-1-16,-10-3 4 0,5 1-3 0,1 0 0 0,4 2-2 16,-9-2-1-16,4 2 0 0,1-4-3 15,4 4 2-15,-10-4-2 0,6 3 3 0,-1-2-4 0,-1 2 2 16,-2-2 5-16,5 2-2 0,3 1 1 15,-12 0-6-15,6-3 0 0,1 2 5 0,5 1 3 0,-10-4-4 16,5 3 4-16,5 1-10 0,-5-1 6 16,5 1 0-16,-6-2-1 0,6 2 11 0,0 0-8 15,-4-3-1-15,4 3-6 0,-7-2 2 0,7 2-2 0,0 0 7 16,-8-2-6-16,8 2 4 0,-3-2-3 0,3 2-5 16,-5-1 15-16,5 1-7 0,0 0 0 0,-8-2-1 15,8 2 5-15,0 0-2 0,-4-2-3 0,4 2 7 16,0 0-3-16,-6-2-5 0,6 2 8 0,0 0-6 15,0 0-4-15,0 0 8 0,0 0-3 0,0 0-1 16,0 0-6-16,0 0 2 0,0 0 4 0,0 0-1 16,0 0-2-16,0 0 4 0,0 0-4 0,-5-1-1 15,5 1-5-15,0 0-2 0,0 0-8 16,0 0-10-16,0 0-20 0,0 0-5 0,0 0-11 0,0 0-10 16,-9-3-11-16,9 3-21 0,-1-3-98 0,1 3-223 15,-9-2 99-15</inkml:trace>
  <inkml:trace contextRef="#ctx0" brushRef="#br0" timeOffset="10806.107">8336 7841 5 0,'0'0'74'16,"-4"-1"1"-16,4 1-1 0,0 0-3 0,0 0-11 0,0 0-12 15,0 0 5-15,0 0-7 0,0 0-6 0,0 0-16 16,0 0 16-16,0 0-4 0,-9 5-5 15,9-5 7-15,0 0-4 0,-4 7 0 0,4-6-2 16,-2 4 0-16,-1 0-1 0,1 2 0 0,2-2 3 16,0 2-4-16,-3-2-7 0,3 2 0 0,0-2 4 0,3 3-9 15,-6-2 3-15,6 0-6 0,-3 0 3 0,2 4 1 16,3-3-5-16,-5 0 0 0,4 0-1 16,-4-1 2-16,5 0-5 0,-1 0-4 0,-4 0 9 0,4 0-6 15,-3-2-5-15,3 3 4 0,0-2-3 0,-1 1 0 16,-1-2 0-16,-1 4 2 0,-1-3-5 0,4-1 5 15,-4 3-5-15,0-1 1 0,0-1 1 0,3 1 2 16,-2-1-2-16,0 1-6 0,1-3-3 0,-2 1 5 16,1 0-14-16,-1-1 1 0,0-3-7 0,5 4 6 15,-2-2-6-15,-3-2 2 0,2 4 0 16,-2-4 2-16,0 0-15 0,0 0-1 0,0 0-5 16,0 0-27-16,0 0 1 0,0-10-15 0,0 10-64 0,-1-7-153 15,-2 1 67-15</inkml:trace>
  <inkml:trace contextRef="#ctx0" brushRef="#br0" timeOffset="11083.355">8327 7892 53 0,'9'2'85'16,"-9"-2"-1"-16,8 2-6 0,-2-1 3 0,2-1-10 15,-3 0-1-15,3 2-8 0,2-2 9 0,-4 1-3 16,6-1-3-16,-2 0-3 0,3-1-6 0,-3 1 5 16,1-2-16-16,-1 1 1 0,0-1-12 0,3 0 3 15,-1 0-3-15,-3-1-6 0,1 2 0 0,-1 0-4 16,0-2-4-16,0 0-1 0,-4 2-1 0,3 0 4 16,-3-2-7-16,0 2-12 0,-5 1-14 0,9-1-3 15,-8-1-7-15,-1 2-14 0,7-5-19 0,-5 2-13 16,-2 3-13-16,4-4-97 0,-4 4-191 0,-1-2 85 15</inkml:trace>
  <inkml:trace contextRef="#ctx0" brushRef="#br0" timeOffset="11899.67">9519 7940 87 0,'3'3'106'0,"1"0"-10"0,0 0-9 0,2 1-8 0,-1 1 1 16,2 1-3-16,1 2-4 0,1 0-2 15,0 1-12-15,0-4-7 0,2 4-4 0,-1-2-7 16,1 1 2-16,-1-1-11 0,-1 0-4 0,0 0 8 0,3-1-5 15,-6 0-3-15,1 0-6 0,0-2 6 0,0 0-10 16,-1 0 0-16,-1 0 2 0,-1-2-13 0,0 1 1 16,-2-2 12-16,2 2-12 0,-4-3 3 15,4 2-8-15,-4-2 11 0,5 1-5 0,-5-1 1 0,2 3-2 16,-2-3-1-16,0 0 4 0,0 0-11 0,4 2 7 16,-4-2 6-16,0 0-4 0,0 0 1 0,0 0 5 15,4 3-12-15,-4-3 4 0,0 0-14 0,0 0 15 16,0 0 1-16,0 0-10 0,0 0 2 0,2 2 4 15,-2-2 7-15,0 5-10 0,0-5 15 0,0 7 3 16,-2-4 3-16,1 2-10 0,-2 2 7 0,-2 1-3 16,-1 2-1-16,-2 1-4 0,-2 1-14 0,-5 0-28 15,1 2-29-15,-8 4-45 0,-5 3-132 0,-1-4-254 16,1-2 112-16</inkml:trace>
  <inkml:trace contextRef="#ctx0" brushRef="#br0" timeOffset="14744.141">7735 7857 57 0,'0'0'68'0,"8"-1"-13"16,-3-2 2-16,2 3-2 0,-7 0-7 0,10 0 0 15,-5 3-1-15,2-6-6 0,-7 3-1 16,12 0-5-16,-4 0 8 0,-1 0-6 0,0 0-4 0,2 0 5 15,1 0-8-15,0 3 5 0,-1-3 4 0,1 2-4 16,4 1-4-16,-1-1 0 0,1 3 0 0,4-3-3 16,0 1 6-16,1 2 5 0,0-1 2 0,2 0-8 15,0-1 0-15,4-1 3 0,4 1-7 0,-1-1 1 16,-6-1-4-16,6-1-3 0,1 2-3 0,0 1-2 16,-9-5-3-16,2 4 2 0,-1-1-2 0,1-1-3 15,-1 1 4-15,-1-1-10 0,-7 2-2 0,5-2-14 16,-5 1-8-16,-2-1 3 0,1 0-10 0,-3 0-2 15,-1-1-3-15,-2 1-4 0,-6 0-1 0,9 0-15 16,-9 0-24-16,6-3-26 0,-6 3-66 0,1-4-178 16,-1 4 79-16</inkml:trace>
  <inkml:trace contextRef="#ctx0" brushRef="#br0" timeOffset="15515.517">7746 7803 28 0,'0'0'51'0,"0"0"-3"0,0 0-2 0,0 0-2 16,0 0-3-16,9 0-4 0,-9 0 3 0,0 0-4 16,0 0 0-16,0 0-7 0,0 0 4 0,0 0 7 15,1 4-3-15,1-1-4 0,0 0 1 0,-2-3-1 16,4 8 4-16,-2-2 3 0,1-1-11 0,-2 3-1 16,6 0 5-16,-1 2-2 0,-1 2-2 0,1-4-2 15,-1 3-3-15,3-1-3 0,-2-1-2 0,-1 1-2 16,3 0-4-16,-4 0 3 0,2-2-1 0,-1 0-6 15,1 1 2-15,-3-3-1 0,3-1-4 0,-4 2-1 16,2-2-1-16,1-1 3 0,-3-1-12 0,0 1-4 16,3-2-15-16,-4 2-18 0,3-1-15 0,-4-3-13 15,0 2-75-15,0-2-158 0,0 0 70 0</inkml:trace>
  <inkml:trace contextRef="#ctx0" brushRef="#br0" timeOffset="15867.181">7764 7784 42 0,'0'0'68'0,"6"-2"3"0,1-1-13 15,-1 2 1-15,0-2 3 0,2 1 0 0,-1-3-11 16,2 2-1-16,4-1-10 0,-1-1-7 0,-1 1 7 15,2 1-6-15,1-1-4 0,-1-1-5 0,1 0-17 16,-4 2-39-16,-2-1-86 0,3 1-127 16,-4 1 56-16</inkml:trace>
</inkml:ink>
</file>

<file path=ppt/ink/ink2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1-11-13T10:46:59.793"/>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
  </inkml:definitions>
  <inkml:trace contextRef="#ctx0" brushRef="#br0">5406 11098 21 0,'0'0'71'0,"0"0"-6"16,0 0 0-16,0 0-6 0,0 0-9 0,0 0-1 15,0 0-5-15,0 0 5 0,0 0-6 0,0 0 8 16,0 0 0-16,0 0-2 0,0 0-1 0,0 0 2 16,-3-5 4-16,3 5-13 0,0 0 2 0,0 0 0 15,0 0 4-15,0 0-4 0,0 0 5 0,0-4-10 16,0 4-1-16,0 0-5 0,0 0 4 0,0 0-4 16,-2-5-12-16,2 5 1 0,-1-4 0 0,1 4 1 15,0-4-4-15,0 4 5 0,-2-5-2 0,2 5 3 16,-2-4-4-16,2 4 5 0,-2-5 2 0,2 5-8 15,-1-4-5-15,1 4 13 0,-2-2 1 0,2 2-1 16,0 0 9-16,-2-6-5 0,2 6-4 0,0 0-2 16,0 0-2-16,-1-3-1 0,1 3 2 0,0 0-5 15,0 0 1-15,0 0 1 0,0 0-5 0,0 0-4 16,0 0 2-16,0 0-6 0,0 0 1 0,0 0-6 16,0 0 2-16,0 0 6 0,0 0-10 0,0 0 5 15,0 0-4-15,0 0-2 0,-4 12 3 0,4-7 0 0,0 2 8 16,-1 2-1-16,0 1 0 0,-1 1-2 0,1 1 6 15,0 5-3-15,-1-1-1 0,-1 1 0 0,3 2 7 16,-2-1 0-16,2 1-4 0,0 8 2 16,0-4 1-16,0-2-4 0,0-1 2 0,0 0 3 0,4-3-4 15,-4 3-1-15,0-2 1 0,0 0 0 0,0-2-5 16,0-3 0-16,3 2-2 0,-3-2 3 16,1-1 4-16,0-4-6 0,-1 3 1 0,2-5-2 15,-1 1-1-15,0-2-3 0,-1 3 6 0,0-7-2 0,3 3-2 16,-3 0-2-16,0-4-6 0,1 4-3 0,-1-4-4 15,0 4-8-15,0-4-9 0,0 0-17 0,0 0-32 16,0 0-10-16,0 0-22 0,0 0-19 0,0 0-8 16,-3-17-26-16,1 12-87 0,1-3-270 0,-1 0 120 15</inkml:trace>
  <inkml:trace contextRef="#ctx0" brushRef="#br0" timeOffset="767.702">5393 11273 53 0,'0'0'95'16,"0"0"-4"-16,0 0-3 0,0 0-2 0,0 0-2 16,0 0-1-16,7 8-2 0,-6-5-7 0,4-1-9 0,-1 1 3 15,0-2-1-15,-1 2-5 0,3 1-3 16,0-3-3-16,-1 2-1 0,3-1-6 0,-2 0-10 16,1 0 3-16,-1-1-5 0,8 1-6 0,-8-1 4 15,7-1-1-15,-3 1-4 0,3-1-5 0,-3-1 0 0,2 1-2 16,1-1-7-16,-3 1 6 0,5-3-12 0,-2 2-1 15,-3 0-1-15,0 0-2 0,2 0 1 0,-4-1 0 16,-1-1-1-16,0 3-7 0,0-3 0 16,0 2 0-16,-1-1-3 0,0-1 1 0,1 0 4 0,-1-1-1 15,-2 1 0-15,-1-1-5 0,0-2-10 0,0 2 2 16,-2-1 7-16,3 0-4 0,-4 0-12 16,0-2 9-16,0 2 0 0,0-2 3 0,0 1-5 15,0-2 5-15,-1 5-1 0,-3-3 7 0,1-2-7 0,2 4 11 16,-4-3 6-16,1 0-8 0,2-1-2 0,-2 2 1 15,-1 0 17-15,2 1-2 0,-1-1-1 0,0 1 7 16,1-1 0-16,-3 2 10 0,5-2 6 0,-5 1 4 16,2 2-1-16,0-2 0 0,-1 1 5 0,4 1 3 15,-3-2 0-15,1 2 2 0,1 1 1 0,2 2-6 16,-3-4-4-16,3 4-6 0,-5-3 1 0,5 3-4 16,0 0-6-16,0 0-4 0,-4-3 0 0,4 3-8 15,0 0 5-15,0 0-4 0,0 0-2 0,0 0 0 16,0 0 0-16,6 15-3 0,-6-8 4 0,2 0 1 15,-2 4 5-15,1 2 1 0,2 2-1 0,-2 2 7 16,2 1-4-16,-1-1 3 0,0 2-1 0,0-1 3 16,-2 2-2-16,3-1-1 0,-2 1 1 0,3 0 0 15,-3 1-3-15,2-4-1 0,-1 2 1 0,1-2-4 16,0 1-1-16,0 0 3 0,0 1-4 0,-1-6 2 16,-1 2-2-16,2-2 0 0,-3-6-2 0,0 4-5 15,1-3 4-15,1 0-6 0,0-3 0 0,-2-1 1 16,0 3 1-16,0-6-1 0,0-1-1 0,0 6 0 15,0-1-1-15,0-5 2 0,0 2-2 0,1 2 1 16,-1-4-5-16,0 0-2 0,0 0-9 0,0 0-13 16,0 0-16-16,0 0-29 0,0 0-34 0,0 0-30 15,0 0-28-15,0 0-34 0,-6-9-146 0,6 2-367 16,0 1 163-16</inkml:trace>
  <inkml:trace contextRef="#ctx0" brushRef="#br0" timeOffset="1419.126">5897 11446 129 0,'0'0'145'0,"0"0"-8"0,0 0-11 0,0 0-7 0,-8-2-4 16,8 2-9-16,0 0-6 0,0 0-9 0,0 0-5 15,0 0-11-15,-9 0-3 0,9 0-2 0,-4 4-5 16,4-4-12-16,-8 3 3 0,5 0-4 0,-1 0-7 16,-1 2 6-16,2-2-3 0,-2 4-4 0,0-1-4 15,2 1 1-15,-2 1-2 0,0 1-6 0,-2 0-1 16,3-2 2-16,-2 4 1 0,3-2-3 0,0 3-3 16,-1-2-1-16,4 2-10 0,-1-2 3 0,2 1-1 15,-1 0 1-15,-1 0-2 0,5 0-3 0,-3 0 1 16,2-1-2-16,-1 1 0 0,2-1-6 0,0-2 0 15,-1 0 0-15,0-3 0 0,1 2-4 0,1-2 0 16,-1-1 1-16,0 1-6 0,0-1 6 0,2-1-6 16,-2-1 2-16,2 1 0 0,1-3-2 0,-1 0-2 15,-6 0 4-15,10-7-1 0,-2 4-3 0,1-4-7 0,-3 0-1 16,1-1-2-16,-1 2-5 0,-1-5 0 16,-1 2-5-16,0-1-2 0,-3-1 2 0,3 1 5 15,-4-1-6-15,3 2-3 0,-6-3 3 0,3 0 4 16,-4 0 1-16,0 2 0 0,2-2 5 0,-5 3 3 15,1-2-2-15,-3 5 5 0,1-3 5 0,1 3 0 0,-1 0 1 16,-4 1 3-16,4-1-7 0,0 6 11 0,-1 0-1 16,0-4 0-16,1 4-3 0,0 0-2 0,2 4-11 15,-1-1-9-15,0 0-9 0,2 3-20 0,0-1-24 16,3-2-9-16,-1 2-21 0,0 2-25 0,1-2-26 16,2 0-79-16,0 2-251 0,0-5 112 15</inkml:trace>
  <inkml:trace contextRef="#ctx0" brushRef="#br0" timeOffset="1963.656">6225 11257 122 0,'0'0'164'0,"2"-2"-8"0,-2 2-10 16,0 0-11-16,0 0-6 0,0 0-9 0,0 0-4 15,0 0-11-15,0 0-9 0,4-3-10 0,-4 3-6 16,0 0-7-16,0 0-8 0,0 0-6 0,0 0-2 16,0 0-6-16,0 0-7 0,0 0-4 0,0 0-4 15,0 0-5-15,0 0-11 0,0 0-10 0,0 0-21 16,0 0-22-16,0 0-46 0,0 0-35 0,0 0-56 15,0 0-86-15,0 0-277 0,0 0 123 0</inkml:trace>
  <inkml:trace contextRef="#ctx0" brushRef="#br0" timeOffset="2384.152">6249 11530 129 0,'0'0'207'0,"0"0"-3"0,0 0-4 0,0 0-8 15,0 0-7-15,0 0-7 0,0 0-10 0,0 0-3 16,0 0-4-16,0 0-2 0,0 0-6 0,0 0-7 16,0 0-1-16,0 0-6 0,0 0 1 0,0 0-7 15,0 0-3-15,0 0-9 0,0 0-8 0,0 0-1 16,0 0-11-16,0 0-12 0,0 0-9 0,0 0-7 15,0 0 0-15,0 0-13 0,0 0-5 0,0 0-4 16,0 0-3-16,0 0-31 0,0 0-33 0,0 0-49 16,0 0-77-16,0 0-94 0,0 0-108 0,-6 3-177 15,6-3-565-15,0 0 251 0</inkml:trace>
  <inkml:trace contextRef="#ctx0" brushRef="#br0" timeOffset="8426.716">6979 11517 85 0,'0'0'81'16,"0"0"-3"-16,0 0-6 0,0 0-8 0,0 3 0 16,0-3 3-16,0 0-1 0,0 0-7 0,0 0 0 15,0 0 0-15,0 0-2 0,-4 2-7 0,4-2 4 16,0 0-3-16,0 0 4 0,0 0-3 0,0 0-1 16,0 0-6-16,0 0-5 0,0 0-2 0,0 0-2 15,0 0-5-15,0 0 0 0,0 0-4 0,0 0 1 16,0 0-7-16,0 0-3 0,0 0 4 0,0 0-8 15,5 7 0-15,-5-7-4 0,5 0 3 0,-5 0-4 16,3 5-2-16,-3-5 2 0,6 1-2 0,-2-1 0 16,-4 0 4-16,13 0-7 0,-13 0 3 0,11-5-1 15,-2 1-4-15,2-4-1 0,-1 4 4 0,-1-3-2 0,1-3 0 16,4-1-3-16,-2-2 4 0,-1 1-3 16,2-1-3-16,-3 0-5 0,3 0 4 0,-3-1 1 15,3-1-2-15,-4-2 0 0,1 2-6 0,0 0 5 16,-1-2-4-16,-3-1 1 0,1 2-2 0,3-3-7 0,-5 0 5 15,-1 2 2-15,0-4-2 0,-3 3 4 0,-1 2 2 16,0-1-1-16,-1-3 0 0,-2 3 2 0,2 0-1 16,-3 1-1-16,-1 1 5 0,0 4-7 15,0 1 6-15,1-1 7 0,0 3 1 0,-1 0 3 0,2 3 4 16,2 2 0-16,-4-2-1 0,0 1 1 16,1 1-9-16,0 1 4 0,4 2 1 0,-9-1-1 15,9 1 1-15,-10 5-3 0,6-1-2 0,1 2-4 16,-3-3 6-16,1 6 6 0,1 2-14 0,-2 1 5 0,0 2 7 15,1 3 0-15,-2 0-1 0,3 1 5 0,0 7 0 16,1 1-3-16,-1 3 1 0,3-4-7 0,-1-1 10 16,2 1-5-16,3-4-1 0,1 5 7 0,-3-8-11 15,5-1 3-15,-2-1-1 0,4 0 8 0,0 0-11 16,0-1 2-16,-2-3 8 0,0-3-10 0,2-1-4 16,-1 1 0-16,4-2-5 0,-3-1 0 0,1-4-7 15,3 1-4-15,-6-3-4 0,2-3-10 0,3 2-5 16,1-3-12-16,-3-3-12 0,1 1-2 0,-1 1-9 15,1-1-10-15,2-1-5 0,-4-1 4 0,1 2-3 16,-1-2 4-16,-1 0-1 0,-1 1 6 0,1 0 4 16,-2 0 9-16,-2 3 4 0,1-2 5 0,-1-1 18 15,-1-1 13-15,-1 4 9 0,2-3 9 0,0 1 6 16,-2 2 6-16,-1-2 4 0,1 0 0 0,-1 1 9 16,0 0 2-16,2-1 9 0,-2 1 12 0,0 1-1 15,0 4 16-15,0-7-1 0,0 7 19 0,0-5-2 16,0 5 4-16,0-3 9 0,0 3-1 0,0 0-4 15,0 0 9-15,0-5-9 0,0 5-1 0,0 0-1 16,0 0-7-16,0 0 0 0,0 0-8 0,0 0-7 16,0 0-3-16,0 0-9 0,0 0-4 0,-7 13-5 15,6-4-5-15,-1-2 2 0,1 4-3 0,0 1 0 0,0-1-3 16,-2 5 0-16,2 1 0 0,1 10-6 16,0 2 3-16,-1 1 3 0,1-1-3 0,-2 4 1 15,1 0 0-15,1 1-3 0,-2 0-3 0,-1 0-1 16,1 0 1-16,2 0-3 0,-2-2-3 0,1 2 0 15,2-1 6-15,-2-2-7 0,1-2 1 0,-1-1-4 16,3 0-2-16,-4-8 3 0,3-1-2 0,-2 0-1 16,1 0-3-16,0-7 1 0,0 0-1 0,1 0-3 15,-1-1 0-15,0-2-8 0,0-2-9 0,1-1-9 0,-1-1-7 16,0 0-11-16,-1-1-14 0,1-4-26 0,-1 3-27 16,1-3-38-16,0 0-42 0,0 0-131 15,-4-12-347-15,3 6 153 0</inkml:trace>
  <inkml:trace contextRef="#ctx0" brushRef="#br0" timeOffset="9356.919">7434 11582 48 0,'0'0'109'0,"0"0"-3"0,0 0-16 16,0 0-3-16,0 0-9 0,0 0-5 0,0 0-6 16,0 0-2-16,0 0-8 0,0 0-7 0,0 0 1 15,0 0 3-15,0 0-7 0,0 0-2 0,11-10-1 16,-7 5 10-16,1-4-14 0,2 1-3 0,-1 0 0 15,3-4 1-15,3-4-1 0,-2 3-9 0,-1-3-8 16,-4 5 6-16,4-3-3 0,0 0-7 0,-3 2 1 16,-2 0-3-16,1 2 5 0,-2-2-4 0,-1 2-9 15,1-1 13-15,-6 0-5 0,6 3 6 0,-6-1 7 16,3 5 4-16,-1-2 1 0,-2 0 5 0,2 1 0 16,-4 1 5-16,1 2-9 0,0 0 1 0,-2-1-8 15,6 3 4-15,-13 0-4 0,13 0-7 0,-6 4 7 16,2-1-7-16,-2 1-4 0,2 2-4 15,-3 4 3-15,1-1-2 0,3 3-4 0,2 0 0 0,-3-1 1 16,4 6-1-16,0-1 0 0,0 1-2 0,3 1-2 16,-2 0-3-16,3-1 1 0,0-5 1 0,1 4-4 15,3-4-5-15,3 1 0 0,-3-4 1 0,1-1-12 0,2 1 5 16,-2-4-4-16,1-1-7 0,4-1 1 16,-3-1-6-16,2-2-1 0,-1-2-13 0,2-1-12 15,-3-3-8-15,5-2-5 0,-2-1-7 0,0-2-7 16,-1-2-4-16,-3-1 2 0,-1 5 6 0,1-5 4 15,-3-3 5-15,-1 5 4 0,-2 0 7 0,-2 0 11 16,0 2 7-16,-1-2-1 0,-2 0 5 0,-2 0 12 0,3-1 16 16,-2 4 9-16,-1 0 6 0,0 2 15 0,0 0 11 15,0 1 5-15,-1 3 15 0,4-1 10 16,-2 0-8-16,-2 3 0 0,4 1-10 0,0 0-5 0,0 0-5 16,0 0 1-16,0 0 5 0,-4 12-4 0,4-6-2 15,0 5-10-15,3-4 7 0,-2 2-1 0,-1 1-8 16,4 1 4-16,-3-2-10 0,0 3 4 15,-1-3-3-15,3 2-3 0,-2 0-7 0,-1-4-5 0,3 1 8 16,-2-1 2-16,-1-2-6 0,1 2 1 0,-1-2-4 16,1 0 0-16,-1 0 2 0,2-3-2 0,-2-2-2 15,1 4-3-15,-1 0-1 0,0-4-1 0,0 0 1 16,0 5 2-16,0-5 2 0,0 0-9 0,0 0 0 16,5-15-4-16,-4 10 1 0,2-3 1 0,-2-2-7 15,4 0-2-15,-1-1-9 0,-1 1 13 0,2-2 1 16,-1 3-1-16,-2-3 4 0,3 4-2 0,-2-2 6 15,3-1-1-15,-3 6 5 0,-1 0-2 0,2-2-8 16,0 5 10-16,-2-4-6 0,3 2 2 0,-3 1 4 16,3 2 0-16,-5 1 1 0,8-2 4 0,-8 2 11 15,10 3-4-15,-5 2-8 0,-1-2 0 0,6 2-1 0,-5-4 8 16,3 6-3-16,-2-2 0 0,2 0 9 0,-4 3-13 16,5-4-2-16,-3 2 4 0,3 1-6 15,-1 0 7-15,-2-2-3 0,1 2-6 0,-2-1 5 16,6-2-1-16,-4 1 2 0,-2-1-7 0,1-1-6 0,0 1-4 15,2 2-9-15,-3 1-18 0,2-6-31 16,-2-1-23-16,2 3-138 0,-3-3-250 0,-4 0 111 16</inkml:trace>
  <inkml:trace contextRef="#ctx0" brushRef="#br0" timeOffset="10682.561">8124 11354 12 0,'0'0'75'0,"0"0"-5"0,0 0-5 0,0 0-2 15,0 0-1-15,0 0 3 0,8-4-4 0,-8 4-2 16,0-3-3-16,0 3 0 0,2-6-8 0,-2 6-10 16,4-6 14-16,-4 1-5 0,1 4-6 0,-1 1-11 15,-1-7 7-15,1 3 0 0,-4-1 3 0,4 5-2 16,-2-6 0-16,-1 4 2 0,2-2 1 0,1 4-5 16,-7-4-2-16,6 2 0 0,1 2-4 0,-9-1-3 15,9 1-2-15,-13 4-4 0,7-1-3 0,-2 1 0 16,-1 2 6-16,3 2-1 0,-2 2-3 0,-1-3 2 15,-2 4 3-15,1 4 3 0,1-1-10 0,1-5-1 16,0 8 0-16,3 0-3 0,0-1 10 0,0 0-9 16,4-5-1-16,-2 2-5 0,3-1 1 0,1 1-3 15,2-2-5-15,-2 0-3 0,4 0 4 0,-1-1-4 16,1-2-7-16,0-4 2 0,2 1-9 0,-3-1 8 16,3-3-6-16,0 1-4 0,0-4 1 0,2-3 1 15,0 0-13-15,1-2 11 0,3-6-16 0,0-1-1 16,0-2 3-16,-4 1 0 0,1-1 13 0,0-1-9 15,-1-8 0-15,1 3 3 0,-4 2 1 0,1-6 4 0,-2-1-7 16,-2 2 4-16,-2-1 1 0,1-3 0 16,-3 3 7-16,0 1-13 0,0-2 9 0,-3 6 16 15,1 2 4-15,-3 2-3 0,1 0 10 0,4 5 13 16,-3 0-5-16,0 2 5 0,0 0 7 0,4 5 4 16,-2-4 0-16,0 5-7 0,0-2 6 0,2 4-10 15,-3-3 7-15,3 5-15 0,-5-1 4 0,5 1-5 16,0 0-5-16,0 0 8 0,-2 12 0 0,-1-3 1 15,3 1-2-15,0 1 0 0,0 7 3 0,0-2 8 0,0 5 0 16,0 4-8-16,0 2 3 0,3-3-5 16,-1 3 5-16,-2-1-5 0,5-1 6 0,-2-1-3 15,3 1-5-15,-2-7-6 0,0 2 8 0,0-2-4 16,-3-1-4-16,6-1 1 0,-3 0 0 0,1-2-4 0,0-1 1 16,1-3-3-16,-2-1 8 0,0-2-11 0,0-1 0 15,-1 1-3-15,3-3 5 0,0 0-4 0,0-3 1 16,1 1 0-16,1-2-5 0,-3-3-4 0,4-3-6 15,0 1 0-15,0-2-5 0,0-3-9 0,-5 2 2 16,1-2-5-16,1-1-17 0,1 2 1 0,-3-2 3 16,2-1-1-16,-3 1 4 0,4-4 4 0,-3 5 3 15,-4-2 3-15,0 3 3 0,0-3 8 16,0 9 5-16,-1-4 7 0,-2 2 16 0,3 0 6 0,-2 0 10 16,2 2 8-16,0 3-5 0,-5-4 2 0,5 4 0 15,0 0-6-15,0 0 1 0,-4 11 7 0,-1-5-4 16,3 0 1-16,1 3 4 0,-4 2-1 0,5 0-5 15,0 2 0-15,0-1-4 0,-3 6 6 0,6-1-8 16,-3-1 0-16,0 1-2 0,1-6-2 0,2 2 0 16,-2 0-2-16,2-1-2 0,3-4 3 0,-3 3-9 15,4-1 2-15,-3-2-3 0,0-1-3 0,0-2-3 0,1-1-3 16,-5-2-2-16,5 1 4 0,2-2 3 16,-2 1-7-16,-5-2-1 0,15-6-7 0,-10 4 2 15,4-5 6-15,-1-1-9 0,1 2 1 0,-3-5-8 16,2-1 1-16,-2 3 6 0,0-3-6 0,0 1 1 0,-4-1 1 15,6 1-1-15,-6-1 9 0,1 3 1 0,-3-2 0 16,0 5 10-16,1-5-5 0,-1 6 8 16,-1-1 9-16,-1 0 9 0,1 1-8 0,0 1 21 15,0 0-2-15,-4 0 2 0,5 4 5 0,-3-5 5 0,1 1-2 16,2 4-5-16,0 0 2 0,-4-5-6 16,4 5-8-16,0 0-2 0,0-4-3 0,0 4 1 15,0 0-5-15,0 0-2 0,0 0 1 0,-4 13-7 16,4-13-6-16,2 5-7 0,0 0 0 0,2-2 2 0,-2 0-5 15,-2 1-7-15,5 1 2 0,1-5 3 0,-2 5-4 16,3-5 9-16,-1 3-5 0,1-1-1 0,-1 0 6 16,2 0-1-16,-2-2 3 0,1 3-1 15,1-2 2-15,-3 2 2 0,3-2 2 0,-3 2-6 0,3-1 4 16,1 1-2-16,-3-2-1 0,-2 3 4 0,4-1 0 16,-2 1-4-16,-1-3 1 0,-1 5 2 0,1 0 0 15,-1-1 7-15,0-1-3 0,0 1 1 0,-3 0-6 16,4 1 0-16,0 0 1 0,-2 0 0 0,-2-2 3 15,2 0 0-15,-1 0-5 0,-1 1 7 0,3-2-3 16,-1 1 1-16,-2 1 5 0,2-1 2 0,0-1 0 16,0-1-3-16,0 2 1 0,-2 0 0 15,1-1 0-15,-2-3 2 0,6 2-1 0,-4 0 0 0,-2-2 2 16,0 0-4-16,15-4-7 0,-7 1-5 0,0-5-21 16,1 3-38-16,5-8-33 0,2-1-42 0,1 2-118 15,-4-3-280-15,2 3 124 0</inkml:trace>
  <inkml:trace contextRef="#ctx0" brushRef="#br0" timeOffset="12182.739">9450 11336 72 0,'4'-6'93'0,"-1"2"-4"15,2 1 0-15,-1-2-7 0,-3-1-3 0,5 0-5 0,-2-2-8 16,0 3 0-16,0-2-3 0,-2 0 0 0,0-3-6 15,-1 4-2-15,-1-2-2 0,0 1 7 0,-1-1-4 16,-2 1 3-16,0 0 1 0,0-2 0 0,-1 4-2 16,-2-1 5-16,-1 1-1 0,1 1-2 0,-2 1 3 15,-1 1-8-15,0 2-2 0,0 1-11 0,-6 2 5 16,7-2-7-16,-5 4-4 0,-2 5-2 0,1-3-6 16,-1 7-3-16,3-1 1 0,-2 1-1 0,3-2-7 15,3 5-1-15,-4-3 0 0,3 1-4 0,2 2 0 16,2-2-1-16,-4 2-5 0,6-5 0 0,-1 5-1 15,2-6-3-15,2 0 3 0,4-2-7 0,-2 3-2 16,2-4 0-16,-4 0-2 0,5-1-4 0,3-1 3 16,-3 1 1-16,1-3-6 0,-1-3 2 0,7 4-2 15,-3-7 9-15,1-1-6 0,1 1-4 0,-1-3 1 16,2-3 0-16,1 3-1 0,-4-4-1 0,0 1 3 16,2 0-1-16,-2-1 0 0,5-3-2 0,-3 3-1 15,-2 0 4-15,-3-2-3 0,3 5 2 0,-4-6 4 16,1 6 2-16,-3 0 2 0,1 1-4 0,2 2 0 15,-3 0-2-15,-2 0 8 0,3-1-5 0,-4 4 2 0,2-2 5 16,-2 2-4-16,0 0 2 0,0 0 0 0,0 0 9 16,13 6-3-16,-10 0-6 0,3-3 2 0,-3 0-2 15,2 3 3-15,1-3-5 0,-1 2 2 16,1-1-8-16,1 1-13 0,-2 0-5 0,1-1-12 0,2 0-2 16,1-1-7-16,-4-2-8 0,3-1-4 0,-2 0-15 15,2-1-2-15,2-1-3 0,-5-2-2 0,2 2 3 16,-2-1 7-16,4 1 1 0,-7-2 12 0,5-3 12 15,-6 3 1-15,4-1 14 0,-2-4 10 0,-2 1 1 16,3 2 7-16,-3-1 8 0,3 0 12 0,-3-1 9 16,-1 2 11-16,0 2 11 0,-1-2 12 0,0 3 1 15,1 3 15-15,0-6 5 0,0 6-1 0,0-5-7 16,0 5-5-16,0 0-3 0,0 0-3 0,0 0-4 16,0 0 2-16,0 0-4 0,0 19 3 0,1-12-11 15,-2 1-5-15,2 3 0 0,0-4 3 0,-1 4-5 16,0-4-7-16,0 0-3 0,0-1-4 0,0 3-1 15,0-5-2-15,3 1 2 0,-3 0 0 0,0-2-5 16,0-3-4-16,0 5 3 0,0-5-6 0,1 3 4 16,-1-3 0-16,0 0-4 0,0 0 3 0,0 0-8 15,5-15 3-15,-3 10-3 0,0 0 6 0,1-3-9 0,-1 1 1 16,1-1-5-16,-3 2 1 0,9-5 3 16,-7 4 0-16,2-1-4 0,0 1 4 0,-3 3-10 15,4-2 10-15,-1 3 0 0,0 0 0 0,1 0 0 16,-2 0 3-16,-3 3 2 0,9 0-1 0,-9 0-1 0,10 1-2 15,-1 0 9-15,-4 2-6 0,0 1 7 16,1 0-6-16,1 4 5 0,2 0 1 0,-2 0-1 16,1 0-2-16,1 2 0 0,-3-3 1 0,7 6-7 15,-5-1 5-15,-1-6-10 0,2 5-12 0,2 0-9 0,-5-3-20 16,7 0-19-16,-3 1-23 0,3-2 10 0,-3-2-8 16,3 2-7-16,1-3-4 0,-1-1-12 15,-2 0-74-15,2-2-201 0,0 1 89 0</inkml:trace>
  <inkml:trace contextRef="#ctx0" brushRef="#br0" timeOffset="12626.812">10092 11275 146 0,'-7'0'156'15,"7"0"-5"-15,-16 4-8 0,7-2-18 0,2 2-7 16,0 3-11-16,-3-1-12 0,3 1-7 15,1 1-4-15,-1 4-11 0,2-2-11 0,0 2-5 0,3 0-1 16,0-3-14-16,0 4-8 0,2-1-2 0,-3 0-6 16,6 0-8-16,-3-3 2 0,2 1-11 0,-2-2-2 15,4-1-7-15,-1-2 3 0,-3 1-11 0,4 0 7 16,-2-2-3-16,3-1-5 0,-5-2-5 0,0-1 1 16,10 0 0-16,-10 0-3 0,8-5 1 0,-3 2-3 15,-1-3-2-15,2-2 2 0,-2 0-10 0,1-2 9 16,2-1-4-16,-1-4 7 0,-1 1-7 0,3-3-5 15,-4 2 12-15,-4-5-4 0,2 0 3 0,-2-7-4 16,-2 2 12-16,-1-1-13 0,-1 6 15 0,2-6 8 16,-3 6-3-16,-2 3 16 0,5 5 7 0,-1 0 4 15,2 0 17-15,-4 3 5 0,5 1 6 0,-3 5-2 0,-1-2-1 16,4 3-13-16,0 2-4 0,0 0 3 16,-5 10 2-16,9 2 3 0,-4 6-1 0,0 0-5 15,5 7 0-15,-2 3 3 0,2 0-5 0,-1-2 1 16,7 1-3-16,-3-1-9 0,-2 3-3 0,2-7 1 0,-2-1-2 15,4 2-2-15,2 0-2 0,-4-8-6 16,2-1-18-16,-1-1-18 0,-1-4-19 0,2 0-32 16,1-8-36-16,2 2-52 0,2-6-110 0,-2 3-299 15,6-7 133-15</inkml:trace>
  <inkml:trace contextRef="#ctx0" brushRef="#br0" timeOffset="13529.693">10692 11383 73 0,'0'0'110'0,"0"0"-6"0,0 2 1 0,0-2-16 0,0 0-7 16,0 0-17-16,0 0-1 0,0 0-1 0,0 0-9 15,0 0-4-15,0 0 1 0,4-13-11 0,-4 8-2 16,5-3-1-16,-1-4-3 0,-3 1-1 0,5 0-25 16,0-6 10-16,0 2-2 0,1-2-4 0,-2-2 10 15,0-4-6-15,-1-2-1 0,-3-1-4 0,4 1-8 16,-3-1 6-16,0-1-5 0,-4 0 5 0,1-1-6 16,-1 1 3-16,-2 7-3 0,0-5-3 0,2 8 3 15,-2-1 3-15,0 3-3 0,0 5 6 0,4 2 10 16,-1 2-5-16,-2-1-2 0,2 2 3 0,1 2 2 15,-3-3-8-15,3 6-1 0,0 0 5 0,0 0-3 16,0 0-5-16,-6 16 8 0,6-3-8 16,0 5 8-16,-2 7-4 0,0 5 2 0,2 2 3 0,0 15 6 15,2 3 4-15,-2 0-5 0,0 4 6 0,2 3 0 16,-4-2 0-16,4 27-3 0,-2-26 7 0,-2-1-4 16,2-2 1-16,0 4 0 0,-2-5-3 0,-2-3 6 15,3-14-7-15,1 12 1 0,0-15-3 0,-1 0-3 16,-2-2 2-16,3-4-1 0,-1 0-3 0,1-9-6 15,-3 0-5-15,2 0 6 0,1-5-12 0,0-1-2 16,0-1-20-16,0-2-7 0,0-3-3 0,0 1-9 0,0-3-14 16,0 1 0-16,0-4-12 0,0 0-10 0,0 0-5 15,0 0-2-15,0 0-12 0,-5-19 0 16,2 9 0-16,-3-2-80 0,4-5-192 0,-1-1 84 16</inkml:trace>
  <inkml:trace contextRef="#ctx0" brushRef="#br0" timeOffset="14455.695">10617 11425 79 0,'4'-11'88'0,"2"0"-7"15,-1 1-4-15,2 1 0 0,-1 0-3 0,0 1 1 16,3 0-10-16,0-1 4 0,0 5-11 16,4-3 3-16,-3 0 4 0,3 4-9 0,1-2 1 0,-1 2-3 15,1 0-12-15,3-2 2 0,-3 3-7 0,-2 1-10 16,3-1 8-16,-3 2-6 0,2-1 2 0,-1 2-3 15,-1 2-7-15,0-1 0 0,-3 3-3 0,-1-1-3 16,-3 0 0-16,5 0-5 0,-5 2 2 0,2 0-3 16,-6-1-3-16,0 1-2 0,2 3 0 0,-6-3-4 15,2 5-7-15,-4-4 8 0,-2 3-6 0,1-1 6 16,-1-2-6-16,-2 0 3 0,-2 1-12 0,1 0 0 16,1-1 7-16,-1-1 7 0,-1 2-5 0,1 1-8 15,3-5 7-15,0 0 4 0,0-1-7 0,2 0 6 16,0-2-6-16,1 4-4 0,0-4-5 0,0 2-1 15,4-3 12-15,0 0-6 0,0 0 7 0,0 0-10 16,0 0 9-16,0 0-8 0,8-11 11 0,-3 6-3 16,3-3-3-16,0 0 5 0,0-1-2 0,2-3 6 15,6-1-13-15,-5 0 17 0,3 0-4 0,-2 0 6 16,8-7-12-16,-2 3 2 0,1-4 6 0,-6 6-3 16,1 2 12-16,0-1-15 0,-1-1 2 0,-6 6 6 15,1-1-7-15,-1 2 11 0,-1-1 0 0,-4 2-7 16,1-2-3-16,-3 6 11 0,0-2 5 0,0 0-8 15,0 5-2-15,-6-4 0 0,-2 1-8 0,2 3 7 16,-3 3 9-16,-4-1-16 0,0 5 3 0,-1-2 0 0,5-2 5 16,-4 5-4-16,3-4-2 0,0 2-2 0,1-1 4 15,0 1 3-15,4-1-15 0,-1-1 4 16,0 1-16-16,5-1 0 0,-1 1-3 0,2-2-3 16,-2 1-6-16,2-4 4 0,2 8 4 0,0-6-2 0,3 1 4 15,-1 0 0-15,1-1 11 0,4 1-1 0,-4-2-3 16,7-1 1-16,-6 3 7 0,4-6 1 15,3 6-6-15,-4-3 3 0,4 0 4 0,-4 2 6 0,2-1-3 16,-4 0-2-16,0 0 2 0,1-1 6 16,0 4-4-16,-2-2 3 0,0 0 2 0,0 2 0 0,0 1 9 15,-1 1-3-15,-1-5 3 0,2 5 1 0,-2 0 6 16,0-1-10-16,1 2 10 0,-2 0-6 16,1-1 8-16,0-1-5 0,-2 2 4 0,2-2 8 15,0 1-11-15,-2 0 3 0,-1-2-6 0,5 1 5 0,-4 0-5 16,2-2 4-16,-3 2 2 0,3-4-7 0,1 2-1 15,-1-2-8-15,-3 2 10 0,-1-3 3 0,12 1-4 16,-5-1-6-16,-2-2 1 0,1-1 7 0,4-1-8 16,-5 0 0-16,5-3-2 0,-1 1 5 0,1-2 4 15,0 0-9-15,-1-1 7 0,1 0 0 0,2-4-15 16,-2 0 3-16,-2 2-5 0,3-1 5 0,-3 1-9 16,-1-2 1-16,-2 3-1 0,1-2 0 0,-3 3 0 15,-1-1 0-15,-1 3-2 0,-1 0 9 0,0 1 2 16,0-1 2-16,-1 4 18 0,-3-2-10 0,-1 4 15 15,5 1 2-15,-6 0 3 0,6 0 2 0,-10 2 10 16,4 5-2-16,0-4 4 0,0 3-2 0,-1 2 3 16,4 0-1-16,-1 3-10 0,0-1-3 0,1 2 4 15,2-2-2-15,-1 6 3 0,4-4-13 0,1 1 3 16,0-1-1-16,1 0-5 0,3-3-3 0,-1 3 6 16,2-2-3-16,3-2-1 0,0-1 8 0,2-2-16 15,8-1-9-15,-2-4-19 0,3-2-10 0,7-5-31 16,1-2-28-16,-2-2-56 0,-3 2-81 0,2-3-243 15,-3-1 108-15</inkml:trace>
  <inkml:trace contextRef="#ctx0" brushRef="#br0" timeOffset="14991.462">11425 11021 51 0,'0'-4'157'0,"0"4"-3"0,0-6-19 15,-1 3-3-15,1 3-18 0,0-5-17 0,0 5-5 16,0 0-12-16,0 0-6 0,0 0-6 0,0 0-6 15,0 0-3-15,0 0 1 0,0 0-6 0,0 0 13 16,1 20 0-16,-1-8 0 0,0 4 7 0,2 5 3 16,-2 8 0-16,3 2 2 0,-3 2 0 0,1 16-5 15,-1 0-2-15,2-1-8 0,0 2 1 0,-2 1-3 16,4 2-6-16,-3-4-8 0,-1 1-2 0,2 0-4 16,-2-5-8-16,-1-8 0 0,0 9-1 0,1-16-5 15,0 0-2-15,-1 1-2 0,1-4 0 0,-2 0-10 16,4-8-7-16,-4-3-1 0,2 0-13 0,-2-3-21 15,2-4-19-15,0 0-27 0,-3-2-25 0,1-2-16 16,-1 0-35-16,3-2-13 0,-4-1-34 0,4-2-113 16,-10 0-334-16,10 0 148 0</inkml:trace>
  <inkml:trace contextRef="#ctx0" brushRef="#br0" timeOffset="15543.814">11312 11453 32 0,'0'0'75'0,"0"0"-12"15,0 0-12-15,0 0 6 0,0 0 3 0,0 0 1 16,0 0 9-16,0 0 3 0,0 0-12 0,0 0-3 16,0 0-1-16,0 0-2 0,0 0 3 0,0 0-8 15,0 0-3-15,0 0-7 0,0 0 1 0,0 0-8 16,0 0-5-16,0 0-14 0,0 0-29 0,0 0-36 16,0 0-119-16,0 0-184 0,0 0 81 0</inkml:trace>
  <inkml:trace contextRef="#ctx0" brushRef="#br0" timeOffset="17589.838">11423 11408 99 0,'-2'2'131'16,"2"-2"-13"-16,0 0-8 0,0 0-9 0,12-5-10 0,-5 2-9 15,4-1 0-15,0-1-14 0,1 1-10 0,4-4-5 16,-1-2-9-16,2 1 1 0,0 0-3 0,-1 0-8 15,3 0-3-15,-5-1-1 0,4 0 1 0,-5 3-4 16,-2 0-4-16,-2-1-6 0,1 1 0 0,-4 0 2 16,2 0-14-16,-1-2 3 0,-3 3 4 0,0 1-2 15,-2 0-2-15,1 1-3 0,-2 0 1 0,-1 0 0 16,-1-1-3-16,1 5 2 0,-4-5 2 0,3-1 3 16,-2 4-1-16,3 2-5 0,-6-3 5 0,6 3 0 15,-7 0 0-15,7 0-4 0,-13 3 3 0,7-3-2 16,2 2 3-16,-5 4 2 0,4-2 0 0,-3 1 7 15,2 1-3-15,1 1-2 0,0 1 1 0,-3 2-4 16,6 1 5-16,-2-1 0 0,1 5 0 0,-1-4 3 16,4 3-7-16,-1-1 3 0,2-2-3 0,2 1 1 15,-2-2-1-15,3 1-3 0,1-1-4 0,0-5 2 16,-1 2-4-16,0 1 2 0,7-2 5 0,-4-2-8 16,-1-1 3-16,2 1-5 0,0-3 3 0,-1-1 3 15,3-1-3-15,1-2-1 0,-1-2-3 0,1-2 4 16,0 0-2-16,4-3 2 0,-1 1-5 0,1-4-3 15,-2 1 5-15,0-2-1 0,2-1-1 0,4-2 0 0,-8 2 1 16,-1 1-3-16,0 1 4 0,-2-1-7 0,-3-1 1 16,-1 3-2-16,-3 2 0 0,2-1 1 0,-2-2 3 15,-1 6-3-15,-4-1 1 0,1 2 5 16,-2 0-1-16,-1 0-4 0,-3 2 5 0,3 2-2 0,-7 1-6 16,4 2 3-16,-4 0 1 0,4 1 0 15,-5 2 2-15,5 1-3 0,0 0-4 0,-4 1-5 0,6 2 1 16,-1-1 2-16,-2 2-2 0,5-1-3 0,0 0-4 15,2 1-6-15,0-3 1 0,3 0-10 0,0 0-6 16,0 2 3-16,3-1-1 0,0-2-2 0,1 0 1 16,2 0 3-16,1-1-2 0,-1-1 4 0,0 1 2 15,3 1 6-15,1-2 5 0,0 0 6 0,-2-2-1 16,6 1 7-16,-4-1 14 0,2-1-5 0,1 0 3 16,-3 0 8-16,1 2 3 0,1-2 8 0,-2 1 0 15,1 0-4-15,1 0-1 0,-3 0-4 0,1 3-3 16,0-1 6-16,-2-1-7 0,0 1 6 0,-1 1 8 15,-1 2-6-15,0-1-3 0,-3 1 1 0,0 1 8 16,0 3-7-16,1-6 9 0,-2 4 3 0,-2 1 4 16,0-1-1-16,0-1 2 0,0-2 1 0,0 2 6 15,0-2-5-15,-2 0 5 0,2-2-1 0,0-3 1 16,-2 5-4-16,2-5-1 0,0 6-2 0,0-6-4 16,-2 3 2-16,2-3-1 0,0 0-3 0,0 0-5 15,0 0-2-15,0 0 0 0,0 0-3 0,10-12-2 16,-7 7 1-16,3-3-2 0,-1-3 0 0,0 1-4 0,4-7-2 15,0 5-4-15,-1-5-2 0,3 0-3 0,-2 0 0 16,3-4 5-16,-1 2-6 0,2-3 3 16,1 0 0-16,-6 5-4 0,1 2 3 0,-1-2 3 0,-1 9 0 15,-2-1-3-15,0 1 1 0,-2 4 7 0,-2-3-5 16,0 2 3-16,-1 2-9 0,0 3-1 16,-6-4-1-16,6 4-5 0,-12 3-1 0,2 1-1 15,0 2-4-15,1 0 8 0,-2 0-1 0,-1 0-2 0,-3 2 1 16,7 0-5-16,-1-4-4 0,4 3-3 0,-4 0 4 15,3-2-5-15,-2 4 7 0,4-3-11 0,0 0-1 16,-1 0 4-16,3-1-2 0,2 0 1 0,0-1 7 16,2 0-4-16,3-1-3 0,-1-1-1 0,0 1 10 15,1-1 1-15,0 1-2 0,7-3 1 0,-3 0-3 16,1 0 6-16,0 0 3 0,3 0 6 0,-3 0-3 16,4 0 0-16,-1 0-2 0,-2 0 0 0,1 0 8 15,-2 0-4-15,0 2 7 0,1 0-11 0,-4 1 8 16,1-1 1-16,-2 1 6 0,2 2 3 0,-3 0 5 15,-1 2 6-15,1-2 2 0,0-1 0 0,-2 4 0 16,-1-2-6-16,2 1 11 0,-4 0 3 0,4-1 3 16,-4 2-8-16,0-1-2 0,0-4-1 0,0 2 0 15,5 1-6-15,-5 0 1 0,0-4-5 0,3 1 0 16,-2 4-1-16,-1-3 3 0,1-2-2 0,-1-2-1 16,4 4-1-16,-4-4 0 0,5 1 0 0,-5-1 2 15,0 0-2-15,11-4-6 0,-8 3 3 0,4-1 1 16,-2-2 2-16,1-3-2 0,3-1-2 0,-1 1 1 15,-2-3 2-15,3 2-2 0,-2-2-1 0,3 0-6 16,-2-1-3-16,3 0 0 0,-5 0-7 0,2 2-7 0,0-1 9 16,-2 0 2-16,-2 1-2 0,2 0-6 0,-3 3 3 15,-1-1 8-15,-2-1-2 0,2 4 4 16,-2 1 14-16,2 0 4 0,-2 3 6 0,-2-8 3 0,2 8-3 16,0 0 6-16,0 0 2 0,0 0 1 0,-16 10-5 15,11-6 0-15,-1 0 1 0,2 4-2 16,0 0-1-16,0 1 0 0,0 0-5 0,2 2-3 15,-2-2 1-15,0 3-4 0,4-2-2 0,0 2 4 0,0 4-9 16,3-3-4-16,-1-2 3 0,3 0-8 0,1-1 1 16,0 2-9-16,2-2-3 0,2-2-2 0,1 0-3 15,2 0 4-15,-3-2-11 0,3-3 2 0,5 2-8 16,-8-5 6-16,8 2-11 0,1-5 6 0,-1-1 2 16,4 1-6-16,-4-2-1 0,0-1-2 0,-2-2-6 15,2 0 1-15,-3-1 8 0,-3 2 1 0,-6-2 6 16,4-1 6-16,-2 0 1 0,-4 3 9 0,1-3 4 15,-5 3 12-15,-1-1 1 0,1 1 25 0,-3 0 7 16,2 1 10-16,-1 0 5 0,-2-2 6 0,1 2 1 16,-1 0 5-16,-2 2 5 0,3 2-10 0,0-1 0 15,-4 0-6-15,3 3-2 0,4 0-9 0,-14 3-4 16,5 1-6-16,0 0-1 0,0 3 0 0,-1 0-3 16,0 0-5-16,3 2 2 0,-3-1-6 0,1 1 1 15,2 1-2-15,-2 0-2 0,1 2-2 0,3-4-2 16,0 1 1-16,1-1-3 0,0 3-1 0,3-4-3 0,0-1-4 15,-2 0-6-15,3 0-1 0,3-1-4 0,-2 0-3 16,0-1 1-16,3-3 3 0,2-1-5 16,-6 0 0-16,12-1 2 0,-3-2-6 0,0-1 5 15,-1-1 3-15,3-2-3 0,-2 0-4 0,5-5 6 0,-5 3-3 16,2-5-2-16,-1 0-1 0,0 2-2 0,-1-5-6 16,-3 2-4-16,-1-2-2 0,0 0-3 15,1-2 3-15,-2-2-1 0,0 3 2 0,-4-8 3 16,0-1 4-16,0 3 3 0,0-3 5 0,-4 4-6 0,3 6 21 15,-2-3 4-15,3 8 8 0,-1 2 12 0,1 0 5 16,-1 1 6-16,-3 4-3 0,4-1-3 0,0 3-1 16,0 3 0-16,0 0 12 0,0 0 4 15,-4 20 3-15,3-3-1 0,1 6 1 0,-2 5-2 0,2-1-4 16,2 2-3-16,-1-1 0 0,2 4-4 0,3-6-2 16,-1 2-3-16,1-3-4 0,1-6-3 0,-3 0-2 15,6-2-8-15,-1 3-8 0,-1-3-9 0,2-3-12 16,-2 1-20-16,2-8-20 0,-1-2-44 0,4-1-44 15,-3-3-168-15,1-1-339 0,1-3 150 0</inkml:trace>
  <inkml:trace contextRef="#ctx0" brushRef="#br0" timeOffset="20464.802">13561 11385 9 0,'0'0'44'0,"0"0"-5"16,-13 0-6-16,8 0 2 0,5 0-10 0,-10 0 2 16,10 0-6-16,-10-1 1 0,3 1-11 0,7 0 7 15,-11-1-3-15,7-1 4 0,4 2-1 0,-9-2 8 16,9 2 2-16,-6 0 9 0,6 0-2 0,-6-3-5 15,6 3 1-15,0 0-2 0,0 0-8 0,-7 0 3 16,7 0-16-16,0 0 12 0,0 0 4 0,0 0-1 16,0 0 8-16,0 0 0 0,0 0 3 0,13-7 2 15,-13 7-4-15,7-2-4 0,-3-1 7 0,4 0-5 0,-6-1-10 16,9-3 10-16,-4-1-8 0,1 1 6 16,2 1-4-16,2-9 5 0,-2 2-1 0,1 1 0 15,0-4-5-15,0 0 7 0,2 2-21 0,-2 0 10 0,1-1-4 16,-2-3-1-16,-1 1 2 0,4 0 0 15,-6 1-7-15,1 0 2 0,-4 1 4 0,-1 0-3 16,-1-1 4-16,-2 4-8 0,-2-3 4 0,0 4-4 0,-2 0 8 16,3 3-2-16,-7 0-9 0,3 0 3 0,-1 4-4 15,-3-2 3-15,0 4-5 0,-1-1-3 0,-2 3 4 16,1 1-2-16,2 1 2 0,-4 2-2 0,4-1 1 16,3 1-8-16,-3-1 8 0,1 2-1 0,3 0-12 15,1 1-2-15,0 0 4 0,2 2-7 0,-3-1 8 16,1 1 1-16,4-2 2 0,0 1-4 0,0 1-1 15,0 1 0-15,5-1 8 0,0-1-4 0,-4 0-3 16,3 0 5-16,3-1-2 0,-1 2 0 0,2-3 3 16,2 3 0-16,-1-1 1 0,0-2 3 0,1 0 5 15,0-2-11-15,1 1 4 0,-1-1-3 0,1 0-12 16,0 2 5-16,-1-4 2 0,1-1-1 0,-4 3 6 16,-1-1-1-16,4-1-3 0,-3 2-2 0,0-2-3 15,-1 2 9-15,2 1 2 0,-4-1-6 0,4-1 7 16,-3 2 1-16,1 2-5 0,-1-1 5 0,-1 0-3 0,-1 2-3 15,1-1 6-15,-2 2-6 0,1 0 5 16,-2-2 4-16,-1 1 4 0,3 2 5 0,-3 2-5 16,1-3-3-16,-2-2-1 0,-2 2 8 0,6-2 3 15,-3 0-8-15,-3 0 2 0,3 0 1 0,0-1-4 0,3 0 1 16,-6-1 0-16,6-1-6 0,-3 1 5 0,1 0 5 16,-1-4 0-16,1 6-5 0,3-3 1 15,-4-3-1-15,0 0 5 0,8-2-5 0,-8 2 5 0,10-5-3 16,0 1-10-16,-1-2 5 0,1-2-4 0,4-2-4 15,-1-1-13-15,0-1 2 0,2-2-9 0,2 1 0 16,-2-2-1-16,0-6-8 0,-2 7-6 0,0-4 2 16,-3 4 7-16,-1-4-1 0,0 0 4 0,1 2 6 15,-6 5 2-15,1-1 14 0,-1 3 8 0,-4-1 4 16,3 4 7-16,-6 2 19 0,3-1-5 0,0 1 11 16,0 4 2-16,-2-4 3 0,2 4 2 0,0 0-4 15,-13 5 3-15,5 0 1 0,3 2 4 0,-4 1 1 16,5 2-2-16,0 1-2 0,-2 2-3 0,2 1-1 15,0 2-4-15,3 2-3 0,1-1 4 0,0 1-8 16,0-1-2-16,1-1-3 0,3-2 1 0,1 3-7 0,0-5 0 16,3 0-6-16,-3-3 0 0,4 1-1 15,1-3-3-15,-1 1-1 0,2-2 0 0,0-1-4 16,0-1-2-16,2-2-3 0,1-1-7 0,-1-3-10 16,2-1-4-16,2-4-2 0,0 3-7 0,-2-5-8 15,0 1-8-15,-2-2 2 0,0 2-8 0,0-5 6 16,-2 1 2-16,1-1 1 0,-6 4 6 0,1-2 5 15,-3 0 4-15,-1 0 9 0,0-1 7 0,-2 4 7 16,-1-3 13-16,0 5 15 0,-3-1 9 0,2 2 6 0,-2 1 12 16,3-2-2-16,-4 3 3 0,0 2 1 0,4 1-1 15,-9 0-3-15,2 4 5 0,1-1 3 16,-3 4 2-16,1 0 0 0,-1 1-3 0,1 1-2 0,-2 2-3 16,4-2-2-16,-2 0-7 0,0 2-2 0,2-4-6 15,1 2-1-15,-1-2-4 0,4 0-5 0,1-1-8 16,-1 1-3-16,0-3-7 0,2 1-7 0,-1 0-1 15,1-5-4-15,1 4 1 0,3-3-2 0,-4-1 0 16,9-1-2-16,-9 1 0 0,11-4 0 0,-3-1 0 16,-4 0-5-16,1 1 3 0,3 0 2 0,-3 0-1 15,4 0 1-15,-5 2 3 0,2-1 0 0,1 0-1 16,-2 3 0-16,1-1 1 0,-6 1 7 0,9 1-8 16,-2-1 5-16,-5 3 2 0,3 0-2 0,1-1 0 15,0 2-1-15,0 0 3 0,-1 0-1 0,4 0-3 16,-1 1 4-16,1-2-1 0,-3 0-7 0,4-1-13 15,2 0-14-15,-1 0-10 0,5-2-13 0,-1 0-5 16,4 0-2-16,-1-3-6 0,1 0 4 0,3 0 8 16,-3-4-9-16,-1 2 5 0,2-3 8 0,-3 0 5 15,1 0 0-15,-4 0 13 0,-3 2 5 0,4-3 0 0,-8 1-2 16,3 0 5-16,-2-1 7 0,-1-2 11 16,-4 2-6-16,1-2 1 0,1 0 10 0,-5 0 8 15,0 3 23-15,0 0 16 0,-1 2 10 0,-3 0 15 16,0 1 7-16,3 0 15 0,-3 2 1 0,-1-1 3 0,3 2-5 15,-1-1-6-15,3 3-4 0,-13 0-6 16,13 0-4-16,-14 5-5 0,5 2-5 0,-2 1-6 0,2 0-2 16,0 1-3-16,-1 2-6 0,2-1-1 15,0 1-4-15,3 2-4 0,-2-5-2 0,0 5-5 0,2-4 2 16,2 0-3-16,0 2-3 0,-1-5-7 0,4-1-3 16,0 2-7-16,0-2-1 0,-2 2-1 15,4-2-7-15,-4-1-3 0,4 0-3 0,-2-4-3 16,4 4 1-16,-4-4 0 0,6 0 0 0,-6 0 7 0,10-4 0 15,-4 0-2-15,-2-1 0 0,5-3 1 0,-2 1 0 16,-2-3 5-16,4 1-3 0,-2-7 1 0,0 3-2 16,-1-7 2-16,1 3 1 0,0-2 1 0,-3-6-1 15,-2-1 3-15,3-1-5 0,-5 0-1 0,2-2-5 16,-2-1-3-16,1 1 0 0,-1 4 6 0,-1-1-3 16,1 6 4-16,-4 3 3 0,3 1 6 0,1 7 7 15,0 2 9-15,0-2 6 0,-2 1 0 0,2 4-4 16,-1-1 0-16,1 1-3 0,0 4-3 0,-1-6 0 15,1 6-3-15,0 0 5 0,0 0 3 0,0 0 0 16,4 22 8-16,-4-11-5 0,0 6 2 0,3 1-1 16,-1 10 0-16,1-2-3 0,-1 3 0 0,3 1-1 15,-1-1-1-15,0-1-2 0,-1-2-4 0,3 1 4 16,-1 0-5-16,4-2 1 0,-3-1-1 0,2-6 1 16,-3-3-4-16,2 2 2 0,0-3-8 0,0-5-7 15,-2 1-7-15,0-3-5 0,-1 1-4 0,2-3-5 16,-1-1-2-16,2 0-6 0,-2-1 1 0,2-2-4 15,1-2-11-15,0 0-13 0,-4080-5-11 0,8160 0-4 16,-4076-1-12-16,-1-4-3 0,-3 1-9 0,0 0-3 0,-1-3 5 16,2-2 13-16,-5 2 4 0,1 1 6 15,0 2 16-15,-4-1 10 0,3 3 21 0,-1 1 8 16,-3 0 11-16,3 3 7 0,-1 1 3 0,-2 3 3 16,0-4-4-16,0 4 10 0,0 0 0 0,0 0 16 0,9 7-5 15,-8-4 4-15,4 3-2 0,-2-1-3 0,-2 2-3 16,4 2 0-16,2-2-1 0,-5-1-6 0,5 1 9 15,-1-2-5-15,-1-1-10 0,-1 1 4 16,1-1-5-16,3 0-4 0,-2-1-4 0,2-3-1 0,-2 1 13 16,1-1-13-16,-1-1-1 0,2-2-1 0,-3 0-6 15,1 0 2-15,1-5-4 0,-2 4 5 0,2-5-5 16,0 1 6-16,-1 0-3 0,-2 0 4 0,0 0-2 16,1 1-2-16,-4 2 3 0,4 1 2 0,-2 1 1 15,-2 1 12-15,-1 2 3 0,0-4-4 0,0 4 7 16,1-5 0-16,-1 5 10 0,0 0-3 0,0-3 5 15,0 3-1-15,0 0 3 0,0 0-8 0,-3-7 7 16,3 7-4-16,-2-2 4 0,2 2-1 0,0 0 0 16,-5-3-3-16,5 3 0 0,-4-3 0 0,4 3 6 15,0 0-2-15,0 0 1 0,-3-2-1 0,3 2 4 16,0 0-1-16,0 0 2 0,0 0 8 0,0 0-5 16,-4-3-4-16,4 3 5 0,0 0-13 0,0 0 1 15,0 0-3-15,0 0-1 0,-3-4-1 0,3 4 2 16,0 0 1-16,0 0-3 0,0 0-1 0,0 0 6 15,0 0-2-15,-2-5 0 0,2 5 3 0,0 0-2 0,0 0-2 16,0 0 3-16,0 0-4 0,0 0 2 16,0 0-3-16,0 0 2 0,0 0 0 0,0 0-4 15,0 0-3-15,0 0 2 0,0 0-1 0,0 0-1 0,0 0 2 16,0 0-4-16,0 0 8 0,0 0 5 0,0 0 11 16,2 14 2-16,1-4 3 0,-3-1-1 15,0 1-7-15,0 1 1 0,-2 2-4 0,2-1-5 16,-1-1 3-16,2 6-5 0,-2-6-2 0,0 1-2 0,1 0-2 15,0-1 0-15,0-4-2 0,-1 2 0 0,1-3-1 16,0-2 0-16,0 0-5 0,0 0-3 0,0-4-4 16,0 5 1-16,0-5-1 0,0 0 0 0,0 0-3 15,0 0-3-15,11-9-1 0,-7 2-9 0,2 1-6 16,-1-2 0-16,-1-1-7 0,1-2-8 0,-1 2-3 16,0 0 1-16,1-4-5 0,0 6 12 0,-2-1 5 15,-1-1 1-15,2 7 5 0,-2-4-3 0,0 2 5 16,-2 1-6-16,5 1 15 0,-5 2-1 0,0 0 8 15,0 0-4-15,13 5 4 0,-11 0-5 0,2 1 5 16,0-2 5-16,0 3 3 0,1 0-5 0,3 0 3 16,-3 3 1-16,1-5 0 0,1 5-1 0,0-4-4 15,2 1 3-15,-1-2-2 0,0-1 7 0,3 0-11 16,-1-2 1-16,2 1-9 0,1-3-20 0,7 0-7 16,-1 0-10-16,0-5-6 0,-2 1-7 0,2-4 2 15,3 0 5-15,-3-1-4 0,-1 1 3 0,-1-1-1 16,2-3-14-16,-3 0-7 0,-3-1-13 0,2-1 1 15,-7 1-58-15,-2-2-163 0,-3 4 72 0</inkml:trace>
  <inkml:trace contextRef="#ctx0" brushRef="#br0" timeOffset="20865.985">15418 11093 461 0,'1'-9'10'0,"-1"1"34"0,0 3 17 16,-2-2 7-16,0 4 6 0,-3 0 4 0,0 3 9 15,5 0 3-15,-12 2 9 0,-1 5 5 0,1 2 5 16,-1 1-10-16,-2 1-4 0,3 2-6 0,-2 0-14 16,4 3-1-16,-4-2-12 0,4-3-4 0,-3 4-6 15,5-5-1-15,3 1-9 0,-4-1-3 0,0-3-9 0,5 1-9 16,1-4-4-16,0 1-9 0,3-1 0 0,-3 0-2 15,3-4-1-15,0 0-1 0,0 0 0 0,0 0 0 16,0 0 0-16,16-8 3 0,-6 3-7 0,-4-5-2 16,2 5 7-16,1-1-2 0,-4-2-3 0,3 1 0 15,-3 1-1-15,0 2 2 0,-2 1-1 0,3 1-2 16,-2-2 1-16,-4 4-2 0,6 0-2 16,-6 0 6-16,6 6 0 0,-1 0 0 0,0 2-3 15,2 2 3-15,0 5 1 0,-1 1 1 0,7 9-2 0,-6-9 2 16,6 9 0-16,-1-1 0 0,0 1-5 0,1 1 4 15,-2-4 2-15,3 6-5 0,0-1 1 0,-3-1 0 16,3-2 2-16,-5 2 4 0,3-2-1 0,-6-5-6 16,2-1-2-16,-3 0 0 0,-1-3 8 0,-3-3-11 15,1 0 1-15,-2-1-1 0,2-2 0 0,-5-3-1 16,1 2-5-16,-2-2 1 0,0-1 5 0,-1 0-1 16,-3-2 2-16,-1 0 0 0,0-1-1 0,-2-2-1 15,-6 0 0-15,4 0 3 0,-6-2 1 0,-1 2 0 16,-1-2-1-16,-1-1 1 0,-7-3-5 0,-3 2-1 15,0-1-11-15,-2 1-4 0,3-2-11 0,-2 0-12 16,1-2-21-16,1-1-34 0,1-4-33 0,-1 5-133 16,-1-6-289-16,2-3 127 0</inkml:trace>
  <inkml:trace contextRef="#ctx0" brushRef="#br0" timeOffset="21041.713">14935 10957 309 0,'0'0'317'0,"9"0"-39"0,-9 0-39 16,2-2-45-16,-2 2-59 0,0 0-79 0,0 0-92 16,0 0-213-16,3-5-270 0,-3 1 120 0</inkml:trace>
  <inkml:trace contextRef="#ctx0" brushRef="#br0" timeOffset="22851.094">15953 11012 66 0,'3'-4'122'0,"-3"1"-14"0,1-1-10 15,-2-2-12-15,1 1-13 0,0 1 3 0,-3-1-8 16,3 0 5-16,0 1-6 0,-1 0 8 0,-2-1-5 0,3 2-2 16,0 3 5-16,-6-5-3 0,3 3-9 0,3 2 2 15,-6-1 2-15,6 1 1 0,-13 3-5 0,5 3-1 16,-3 2-2-16,3-1-3 0,-6 6-3 16,4-1-4-16,-3 2-6 0,4 0-5 0,-5 1 1 0,5 0-9 15,-1-1-3-15,4 1 2 0,2-3-8 0,-1 2 3 16,0-2-4-16,2 1-11 0,0-4-1 0,1 3-7 15,2-1-1-15,0-2-8 0,1 1-5 0,0 0-2 16,2-4 4-16,0-1-5 0,-1-2-5 0,3 0-3 16,1-3 3-16,0 0-9 0,-6 0 10 0,15-3 2 15,-6-1-7-15,2-4-2 0,-3 3-7 0,3-5 5 16,-1 2 3-16,1-7-7 0,-2 4 2 16,4-3 4-16,-7 3 3 0,1 2 1 0,-1 0 9 0,-2-1-2 15,1 0 1-15,-1 4 6 0,-4 0 8 0,6 1 4 16,-3-1 8-16,-2 3-3 0,2 1 1 0,-2-1-5 15,-1 3 4-15,0 0 2 0,0 0-2 0,0 0-1 16,0 0-1-16,8 9 4 0,-6-1 5 0,2 0-6 16,-2 1 0-16,1 0-1 0,1 1-12 0,1-3-5 15,0 4 3-15,-1-5-5 0,2 3 9 0,-1-3-4 16,-1-1-14-16,3 0 0 0,-1-3-7 0,4-2 7 16,-2 0-4-16,2-2 5 0,2-2-4 0,3-6-7 15,0 2 12-15,-1-3 2 0,4 1-6 0,-5-3-1 16,2-3 9-16,-2 0 4 0,8-1 5 0,-9-2-11 15,0 5 9-15,-3-1-1 0,0 1 4 0,-4 2 4 16,-1-1 8-16,-2 4 9 0,1-1 11 0,-6 3-5 16,2 0 8-16,-3 2 2 0,2 2-4 0,-6-1-3 15,3 2 0-15,-6 3 6 0,-1 0-3 0,2 1-1 16,0 3-1-16,-2 0 3 0,-1 2-3 0,4 0-7 16,-4 0 0-16,2 1-5 0,6-1-5 0,-3 2-3 0,4 0 1 15,-1-2-10-15,3 1 1 0,0-1-11 16,2 0-5-16,2 2-5 0,1-5-7 0,5 5-4 15,0-3-1-15,-2-2-3 0,7 4 4 0,-3-3-5 16,0-2 6-16,3 3-3 0,0-1 12 0,0 0 1 16,-3 1 0-16,1 1 1 0,0-2-3 0,-4-1 12 0,0 1 3 15,2 3 2-15,-1 0-7 0,-1 2 10 0,0-2 1 16,-1 1 5-16,0-1-5 0,-3 2 2 16,1-2-2-16,-1 2 2 0,0-2 1 0,2-1 0 15,-3 0 0-15,2-1-3 0,0 0 10 0,0-3-5 0,-4 2 0 16,5-1-12-16,-1-1 13 0,-1 1 1 0,2-3-8 15,-3 2 7-15,-2-3 1 0,12 0 5 16,-6 0-7-16,-6 0 0 0,9-3-2 0,-5 2 6 16,2-3-3-16,2-1-4 0,-3-2 3 0,4-1-2 0,-1 1 5 15,-1-3-7-15,1 2 4 0,3-6-8 0,0-1 1 16,-2 2 3-16,2-2-1 0,-3 1 3 0,1-3-11 16,-3 1 7-16,3 0 2 0,-4 2 1 15,-2 2-2-15,-1 0 4 0,-2 5 5 0,0-2 10 0,0 2 1 16,0 2-6-16,-2 1 15 0,-1-2 3 0,1 4-8 15,2 2 2-15,-10-2 2 0,10 2 5 0,-12 3 3 16,6 2-3-16,-3 1 1 0,2 2 5 0,0 4 6 16,2-4-13-16,-2 4-1 0,1 1 0 0,1 2 1 15,1 0-3-15,1 0 5 0,3-1-1 0,-1 2-9 16,1-5 0-16,3 3 2 0,0-2-2 0,3-1-3 16,-1 2 1-16,1-3-6 0,3 1 3 0,0-3 1 15,1-2-3-15,0 2 1 0,2-4 1 0,1-1-6 16,1-1-2-16,3-2-5 0,5-2-14 0,-1-4-19 15,3-3-37-15,4-3-32 0,3 3-37 0,-4-4-121 16,-2-4-279-16,1 5 124 0</inkml:trace>
  <inkml:trace contextRef="#ctx0" brushRef="#br0" timeOffset="24002.658">17149 11032 5 0,'0'0'116'0,"0"0"-4"0,-2-2 1 0,2 2-20 16,0 0 0-16,0 0-6 0,0 0-6 0,0 0-1 15,0 0-3-15,0 0-8 0,0 0-10 0,0 0 1 16,0 0-2-16,0 0 3 0,0 0 8 0,2 14 2 16,3-8-1-16,-5 4-4 0,1 1-5 0,2 1-5 15,2 3-4-15,-4-1-6 0,5 1-6 0,-2 1-1 16,1-2-7-16,2-2-2 0,-2-1-2 0,0 2-6 15,3-6-2-15,2 3 0 0,-1-3-7 0,-1-1-9 16,2-3-4-16,0 0-6 0,1-1-16 0,-2-2-4 16,3-1-15-16,-1 0 0 0,0-2-11 15,-1-4-8-15,-1 2 6 0,3 0-9 0,-2-4-3 0,-2-1 6 16,4-2 8-16,-5 2 5 0,-2-1 3 0,1-1-1 16,2-2 9-16,-4 2 1 0,-2 0 8 0,2 1 7 15,-4-1 2-15,0 3 10 0,1-2 7 0,-2 5 9 16,1-2 5-16,-3 5 18 0,2-1 4 0,1 4 4 15,0-6-4-15,0 6-8 0,-2-2 3 0,2 2 2 16,0 0 4-16,-4 12 7 0,4-2-1 0,-4 0-3 16,4 2-4-16,-2-1-11 0,0 4 13 0,2-1-13 15,0 2-2-15,0-5 2 0,0 3-1 0,-2-3-9 0,4-2 3 16,-2 3-1-16,0-7-7 0,0 6 5 16,0-5-2-16,0-2-4 0,0 3 0 0,0-3-11 15,0-2 3-15,2 2 0 0,-2-4-1 0,0 5 0 16,0-5 6-16,0 0-6 0,0 0 5 0,0 0 2 15,12-9-12-15,-8 4-5 0,0-3 2 0,-2 1-3 16,5-3-7-16,-6 2-3 0,3-5-1 0,0 5 4 16,-2 0-9-16,1 1 3 0,-3 1 13 0,5 0-12 15,-4 1 14-15,3 1-1 0,-1 3 5 0,-3 1 0 0,6-3 5 16,-6 3 3-16,0 0 5 0,14 7-3 0,-7-6 5 16,-1 4 7-16,3 1 4 0,-4 0-3 15,5 1 2-15,-1 0 0 0,2 1-3 0,-1-4 0 16,1 3-5-16,1 0-3 0,-3-3 2 0,2 1 1 0,1-1 5 15,-1 0-4-15,-1-1-7 0,1-3 0 0,-4 0-4 16,2 0-15-16,-1 0-22 0,-2 0-12 0,3-3-27 16,-5 0-37-16,1 0-135 0,0-3-267 15,-7 1 117-15</inkml:trace>
  <inkml:trace contextRef="#ctx0" brushRef="#br0" timeOffset="25035.391">17899 11197 3 0,'4'-1'108'16,"-4"-5"-3"-16,5 1-20 0,-3-1-9 0,4-1-5 16,-1-2-9-16,-2 1-5 0,-1-3-8 0,-2 2-2 15,-1 0-2-15,1-3-6 0,-3 3 1 0,1 0 0 16,-2-3 1-16,-2 3-4 0,-2 1 4 0,0 0 1 15,-2-1-5-15,-4 5 1 0,-2-3-1 0,2 3-3 16,-1 2-3-16,-3 1 3 0,3 4-9 0,-2-1 15 0,0 3-5 16,-1 0 0-16,4 5 2 0,1 0-8 0,0-1 0 15,2 1 0-15,0 4-7 0,6 0 1 0,-4-3-8 16,8 3 7-16,-3 0-4 0,3 2-1 16,-2 0-2-16,3 0-3 0,0-3 5 0,4 2-5 0,1-5-2 15,0-1-4-15,0 0 4 0,-1-2-9 0,1-2 1 16,1 1-3-16,5-1-3 0,-3-3-1 0,-1-2 4 15,5-1-6-15,0 0-5 0,4-6-5 0,-1-1-6 16,3-2-12-16,4-5-11 0,-6 4 9 0,-3-4-7 16,6-5-5-16,-2-1 3 0,-3 4 5 0,-1-5-4 15,2-2 1-15,-6 2-2 0,1-4 4 0,-2-1 6 16,-4 3-2-16,-2-1 8 0,-1-1 5 16,-2-1-1-16,1 2 6 0,-4 6 5 0,1-2 1 0,-2 3 23 15,1 2 0-15,0 1 10 0,-1 6 4 0,1-1 1 16,0 0 8-16,-3 3 18 0,5 2-5 0,1-1-6 15,-4084 2-1-15,8166 4-11 0,-4085-1 5 0,4 1-9 16,-5 7-2-16,1 0 10 0,3 2-4 0,-3 4 6 16,-1 3-1-16,5 4-3 0,-4 6 5 0,4 1-2 15,0-1-9-15,0 2 5 0,4-2 7 0,0 1-3 16,-3 3-9-16,3-7 1 0,1 5 0 0,0-3-1 16,2-7-5-16,0 1 2 0,1-3-4 0,1 0 1 15,-1-1-6-15,2-3 7 0,-3-1-11 0,4-5-3 16,0 5 1-16,-2-5 1 0,1-2-7 0,0-1-3 15,2-2-4-15,-2-1-2 0,2-1-14 0,-1-3-8 16,3-1-8-16,-5-2-3 0,3-1-16 0,-1-1-4 16,-2-3-3-16,0 2-3 0,1-3 0 0,-2 0 3 15,-2-2-4-15,-4 0 13 0,2 3 1 0,-4-4 12 16,0 3 11-16,-4 2 15 0,4 0 14 0,0 2 13 16,-2 1 20-16,0 4 10 0,-1 0 8 0,0-2-1 15,1 4-3-15,2 2-3 0,0 0 1 0,0 0 3 16,-10 12 5-16,9-7 1 0,-2 7-9 0,2 0 8 15,0 2-9-15,2 3-5 0,0-2 4 0,-1 2-3 0,3-5-5 16,3 1-6-16,-1 3 3 0,-1-6-6 0,1 0-2 16,2 1-5-16,-1-5-2 0,3 3-1 0,0-6-14 15,0 2-2-15,4-4-17 0,-3-1-2 0,3 0-34 16,1-4-31-16,2-1-30 0,-2 1-140 0,-5-1-280 16,4-3 124-16</inkml:trace>
  <inkml:trace contextRef="#ctx0" brushRef="#br0" timeOffset="25480.509">18239 10826 59 0,'-4'-2'141'0,"4"2"-9"0,-2-5-14 0,2 5-14 16,0 0-3-16,-3-2-5 0,3 2-17 0,0 0 3 16,0 0-4-16,-4 9 0 0,4-4 7 0,-1 3-5 15,2 1-2-15,-1 3-2 0,2 7 2 0,-2-1 0 16,2 2 3-16,1 6-2 0,1 3-2 0,0 2-2 15,4 1-4-15,-5 0-5 0,3 2-2 0,-2 1-5 16,1 0-2-16,-1 11-8 0,1-11 1 0,-4-1-10 16,4 15-3-16,2-4-4 0,-6-12-1 0,-1 2-6 15,4 10-4-15,-4-8 4 0,0-2-6 0,0-2 1 16,0 4-7-16,0-4 1 0,0-1 1 0,-2-1-2 16,2-4-3-16,-2 0-1 0,2-8-2 0,-4-2 1 15,3-1-8-15,-2 1-10 0,2-7-2 0,1-2-15 16,-1 0-11-16,-2-1-12 0,2-3-21 0,-4-1-20 15,3-1-21-15,2-2-24 0,0 0-18 0,-7-10-31 16,1 1-109-16,-1-3-315 0,1-5 140 0</inkml:trace>
  <inkml:trace contextRef="#ctx0" brushRef="#br0" timeOffset="26453.308">18256 11110 70 0,'10'-5'147'0,"0"0"-1"0,0 1-8 0,3 1-14 16,0 0-11-16,4 3-15 0,-1-2-9 16,1 3-3-16,-2 0-6 0,2 5-13 0,1 0-2 15,-1-1-5-15,-1 5-9 0,-1-1 1 0,-1 0-12 16,-6 0 1-16,2 0-9 0,-3 1 4 0,-1-1-8 0,-1-1-2 15,-4 4-2-15,-2-3-3 0,1 7-4 0,-4-7-4 16,-1 0 1-16,-3 3 1 0,-3-2-9 0,3-3 5 16,-5 2-10-16,-2 2 3 0,4-5 3 0,-6 1-4 15,2 1 6-15,1-3-3 0,1-2 0 0,-1-1 5 16,2 1-6-16,-3-3 4 0,6 0 2 16,-5 0-13-16,5 0 5 0,1-3 4 0,3 1-7 0,0 1 0 15,5 1-1-15,-9-4 1 0,9 2-5 0,0 2 2 16,5-8 3-16,-1 3-5 0,1-2-1 0,6 2 7 15,0-3-2-15,6 0 2 0,-1 0-10 0,1-2-2 16,3 1-3-16,3-4-1 0,0-1-13 0,0 0 8 16,2-3 1-16,0 1-4 0,-3 0 1 0,2 2-9 15,-8 2-8-15,4-5 12 0,-5 5-7 0,0 0 8 16,-6 3 3-16,-1-1 0 0,0 4-2 0,-1-4 8 16,-3-1 0-16,-1 6 4 0,-2-2 12 0,-2 1 8 15,0 1-1-15,-2-1 9 0,-1 1-3 0,0 3 5 16,-1-3-2-16,-1 4 5 0,-1 0-5 0,7 1 5 15,-15 2 0-15,6 0 6 0,2 3 1 0,-1-1 1 16,0 3-7-16,2 0 3 0,-2 3 2 0,2 2 5 16,2-2-5-16,-5 6-2 0,8 1 2 0,-2 0-1 15,-2 0-1-15,5 0-5 0,4 1-2 0,1-2-2 16,-1-2-3-16,2 3 4 0,-1 0-3 0,1-4 1 16,2-1-1-16,2-3-6 0,0 0-5 0,0-2-2 15,2-2 0-15,-2 0-13 0,4-1-6 0,0-3-5 16,-3-2-12-16,3 1 10 0,0-4-18 0,0 0-8 15,-1-4-8-15,0 3-5 0,-2-4-3 0,1 1-1 16,2-4 7-16,-5 3-8 0,-2-4 3 0,4-2-6 16,-5 1 2-16,3-2 3 0,-2 3 3 0,-2-3 6 15,-2 0 5-15,0 0 12 0,-2 3 20 0,0 3 14 16,-1 1 24-16,2 2 14 0,-4 1 20 0,2-1 15 0,0 3 4 16,0 3-8-16,0 1-7 0,0 0-5 15,0 0 9-15,0 0 7 0,-5 16 3 0,5-7-2 16,0 3 2-16,0 1-5 0,2 1-6 0,-1-2-4 15,-1 5 0-15,1 1-5 0,0-2-4 0,1 0-6 0,-2-4-3 16,0 1-5-16,1-1-1 0,0 0-2 0,0-3-2 16,-1-3-8-16,0 4 3 0,2-4 0 0,-2 0-8 15,1-1-4-15,0-1-2 0,2 1-4 16,-3-5 1-16,-1 3 2 0,1-3-5 0,0 0-3 0,0 0 3 16,0 0-2-16,0 0-2 0,10-11-12 0,-6 3-7 15,1-1-4-15,0-5-9 0,1-2-3 16,0 4-2-16,-3 0 8 0,4-2 1 0,-4 1-2 0,5 2 9 15,-6 2 0-15,1 1-3 0,1 1 7 0,0 3 5 16,0 2 6-16,0 0 18 0,2 2-5 0,-6 0 14 16,13 4 9-16,-8-1 3 0,5 3 2 0,-1 1 4 15,0-2 1-15,1 3-4 0,-1-1 3 0,4 3-2 16,4 0-6-16,-10-2-2 0,9 1-8 16,-6-3 7-16,0 0-2 0,3 0-4 0,-3 1-4 0,3-3-16 15,-3-2-10-15,0 1-17 0,2-4-26 0,-1 2-38 16,-2-4-34-16,0 1-173 0,0-1-323 0,-4 0 144 15</inkml:trace>
  <inkml:trace contextRef="#ctx0" brushRef="#br0" timeOffset="27111.316">19020 10960 19 0,'-1'-5'131'0,"1"-4"-7"0,0-2-18 16,1 4-5-16,0 1-8 0,0 1-7 15,1-2-12-15,0 1-6 0,-2 1-13 0,2 3-2 0,-1-2-6 16,-1 4 4-16,3-4-10 0,-3 4-1 0,1-6 0 15,-1 6-10-15,0 0 12 0,0 0 12 0,0 0 3 16,0 0 9-16,5 14 3 0,-4-5 3 0,0 3-3 16,1 4 4-16,-2 7-6 0,0 5 1 0,-2-1-3 15,2-2-3-15,2 5-3 0,-1-4-3 0,1 0-5 16,0 0-9-16,-1 0 0 0,0-7-4 0,4 5-6 16,-1-5-2-16,0-5-4 0,2 2 0 0,0-4-5 15,-1-1-2-15,0-3-9 0,3 1-1 0,2-2-6 16,-3-4-2-16,4 2-2 0,1-2-7 0,-3-2-12 15,4-1-12-15,0-3-20 0,-3-1-19 0,3 0-34 16,-3-3-23-16,2 0-29 0,-2-4-146 0,-4 2-328 16,-1 0 147-16</inkml:trace>
  <inkml:trace contextRef="#ctx0" brushRef="#br0" timeOffset="27299.507">19012 11067 156 0,'0'0'178'0,"0"0"-20"15,0 0-13-15,14-7-22 0,-1 3-5 0,2-5-19 16,6 3-32-16,8-5-33 0,2-1-50 16,3 2-49-16,0 1-102 0,-2-1-180 0,2-1 80 15</inkml:trace>
  <inkml:trace contextRef="#ctx0" brushRef="#br0" timeOffset="30098.704">19330 11151 31 0,'3'-3'101'0,"-3"3"1"0,0 0-4 15,10-2-4-15,-5 0-3 0,-1 0 0 0,-3-1-12 16,-1 3-9-16,6-3 5 0,-4-1-5 0,-2 4-2 16,4-5-6-16,-3 1 4 0,-1 0-6 0,0 0-5 15,0-1 0-15,0 5-3 0,-5-9-3 0,3 5-1 16,-1 0 1-16,-1-3-10 0,-4 4-1 0,3-2-1 16,-4 2-7-16,2 1-3 0,-2 0 1 0,-3-2-1 15,2 4 2-15,-2 0 3 0,-1 0-5 0,1 4-3 16,-2 0 2-16,2-1-1 0,1 3-4 0,-3 0-2 15,2 2-2-15,2 1 2 0,1-1-4 0,0 7-1 16,1 0 2-16,2 0-7 0,-3 0 5 0,5 2-7 0,-1-1 5 16,3-6-5-16,0 7 3 0,1-5 2 0,1 1-7 15,0-1 1-15,5-2 0 0,-3-2-1 16,1 3 4-16,3-5-9 0,0 0 0 0,-1-1 2 16,1-1-4-16,3-2 0 0,-1-2 4 0,5-1-8 0,0-1 0 15,-2-1 1-15,4-5-2 0,1 1-6 0,-2-3 0 16,-1-1-5-16,1-2 8 0,-3 1-3 0,2-2 5 15,-2 0-8-15,1-3 4 0,-2 1-8 0,-1-2 6 16,1-7-7-16,0 2-2 0,-2-2 9 0,-4 0-4 16,1 1 4-16,-5 3-7 0,4-3 6 0,-3-1-3 15,-2-1 3-15,0 6 5 0,-2-6 2 0,-2 3 0 16,4 3 4-16,-3 2-10 0,-3 4 20 16,6 1 10-16,-4 1 10 0,4 3 3 0,-3 1 7 0,2 1 3 15,-1 3-8-15,3-1-3 0,0 2-2 0,0 3-12 16,0 0 6-16,0 0-2 0,-4 15-4 0,2-5 1 15,2 6-1-15,-2 1-1 0,0 9 0 0,2 3-2 16,0-3 2-16,2 3 1 0,-2-1-2 0,2 1 0 16,1-2 2-16,0 2 1 0,2-2-5 0,0-1-2 15,0-2 1-15,-1-4-2 0,1-1 1 0,0 2-2 16,3-7-1-16,-2 2 4 0,1-7-5 0,-1 2 1 16,2-2-4-16,0-1-1 0,-1-2-3 0,3 0 2 15,-1-2 3-15,0-2-3 0,2-2-10 0,-1-2 4 16,1-1-5-16,0-1-8 0,8-4 0 0,-3 1-7 15,-6 0-4-15,3-5 7 0,-1 0-12 0,-1 0-6 0,-1-2 4 16,1 0-6-16,-4 0 4 0,0-2 6 0,-5 4-2 16,1 0 3-16,-3-1 7 0,0 4-1 15,0-3 9-15,0 3 6 0,0 1 13 0,-3 2 10 16,2-1 0-16,-3 3 6 0,2 1 0 0,-1 1-2 0,3 2-1 16,0 0 0-16,0 0-3 0,-14 8 9 15,11-2 3-15,1 4-2 0,-2 0 2 0,0 4 1 16,3 1-1-16,-2-2-6 0,6-2-2 0,-6 5-1 15,7 1 2-15,0-6-1 0,1 0-8 0,-1 2 5 0,1-2-5 16,0-3-5-16,2 1-6 0,0-3-8 0,1-1-3 16,0-1-2-16,2-1-4 0,0-3-6 0,0-3-6 15,2 1-2-15,-2-1-6 0,3-3-2 0,1-1 1 16,0-3-9-16,-5 3-2 0,2-5-9 0,-3 2 15 16,2-3-2-16,-1-1 4 0,-4 4 0 0,1 0 8 15,1 0 2-15,-2 1 8 0,-4 0 14 0,3 2 12 16,-4 1 14-16,4-1 19 0,-4 4 5 0,0-1 11 15,1 2-7-15,-1 2-5 0,3-6-1 0,-3 6-3 16,0 0 1-16,0 0 4 0,0 0 6 0,0 13 3 16,0-6-3-16,0 0-2 0,0 1-1 0,0 1-5 15,0 0 0-15,0 1-4 0,-3 0-5 0,3 0-3 16,-1-3-3-16,2 3-2 0,-2-3-5 0,2-2 5 16,-1 2-3-16,-1-2-1 0,2-1-5 0,-1 1-4 15,0-2-7-15,3 1 2 0,-3 0-3 0,0-4-3 16,0 0 3-16,0 4 2 0,0-4-1 0,0 0 2 15,0 0-2-15,10-9-1 0,-6 5-2 0,0-3-1 16,0 3 0-16,-2-1 2 0,2-2-6 0,1 2 4 16,-1 2 6-16,1-1-5 0,-2 1-2 0,-1-1 5 15,-2 4-4-15,4-3 3 0,-4 3-1 0,9 0 4 16,-9 0 0-16,10 6 6 0,-6-2 2 0,2 2 0 16,1-5-3-16,-2 10-4 0,3-5 2 0,-1 2 0 15,1-1-4-15,-2-1 5 0,1 2 0 0,2-1-1 16,-4-2 0-16,1-3 1 0,-3 4-4 0,3-4 2 0,-1 1-4 15,0-2 2-15,0 2-1 0,-5-3-5 0,12-3 6 16,-6 2-1-16,-3-2-3 0,3-2-5 16,-1 0 4-16,3 0-2 0,-3-3-3 0,0-3-7 15,0 2 5-15,1-2-5 0,-1-3 1 0,-3-1-9 0,5 1-5 16,-5-6 3-16,2 3 5 0,-4-2 4 16,4-5 0-16,-4 0 1 0,1 3 1 0,-1 1 0 15,0-6 6-15,-1 8-2 0,-3 0 7 0,0 3 10 16,3 3 14-16,-3 0 11 0,4 4 16 0,-2 3 8 0,4-3-10 15,-6 4-5-15,4 1-7 0,0 3 3 0,0 0-10 16,0 0 6-16,-1 18-2 0,2-2 6 0,-1 2-1 16,0 5 0-16,2 4-1 0,0-1-7 15,1-1 3-15,-1 4-5 0,2-4-1 0,2 0-3 0,-3-7-1 16,1 1 0-16,0-2-4 0,1 0-4 0,-1-4 1 16,3 2-3-16,-3-6-5 0,1 0-7 0,-2-4-2 15,1 0-4-15,1-1-11 0,1 1-7 0,-2-3-12 16,0-1-8-16,-4-1-23 0,0 0-19 0,15-5-38 15,-9 0-15-15,-3-2-24 0,-1 1-125 0,0-2-315 16,-4-1 139-16</inkml:trace>
  <inkml:trace contextRef="#ctx0" brushRef="#br0" timeOffset="30265.665">19983 11112 86 0,'0'0'142'0,"0"0"-21"0,0 0-3 15,0 0-11-15,0 0-11 0,0 0-8 0,25-9-3 16,-9 4-12-16,3-3-6 0,7-1-11 0,7-4-8 16,-3 4-14-16,0-3-15 0,2 0-15 0,5-2-33 15,-2-2-31-15,-2 5-117 0,0 1-190 0,1-2 85 16</inkml:trace>
  <inkml:trace contextRef="#ctx0" brushRef="#br0" timeOffset="30670.483">20658 10668 157 0,'0'-7'180'0,"0"7"-10"0,0-4-12 0,0 4-9 16,0 0-14-16,0 0-11 0,-2-2-8 0,2 2-13 16,0 0-1-16,-10 10 0 0,4-1-2 0,-3 6 1 15,-1 2-2-15,-3 6-3 0,-2-1 0 16,5 1-5-16,-4 4 3 0,2 1 2 0,-3 3-8 0,1 3-1 16,-4 0 0-16,1 10-3 0,3-10-4 0,-5 10-5 15,2-1-3-15,2-9-2 0,0-1-5 0,-3 9-7 16,8-10 1-16,-6-1-9 0,5-2-3 0,-2-1-4 15,0-3-7-15,1 4-3 0,4-9 0 0,-6 6-6 16,2-2 0-16,6-8-2 0,-2 2-5 0,3-6-3 16,0-1 1-16,1 0-4 0,0-3-11 0,0 1-11 15,4-2-11-15,-5 1-14 0,4-4-22 0,-4 1-22 16,5 0-21-16,-4-2-26 0,4-1-40 0,0-2-46 16,0 0-48-16,-11 0-150 0,11 0-440 0,-8-3 196 15</inkml:trace>
  <inkml:trace contextRef="#ctx0" brushRef="#br0" timeOffset="31685.658">20661 11076 101 0,'0'-4'127'0,"0"4"0"0,0-5-16 0,0 5-11 0,0 0-9 15,0 0 5-15,4-3-9 0,-4 3 5 0,0 0-8 16,0 0 2-16,12 11-6 0,-8-8-4 0,0 4 0 16,1 1-1-16,0 2-5 0,-2 1 5 0,-2 1-8 15,3 1-3-15,-2 1-1 0,-2 4-9 0,0-4 0 16,3 2-8-16,-3 0-4 0,0-3 1 0,-3 3-6 16,1-5-6-16,-1 1-7 0,2 0 3 0,0-1-7 15,1-2-9-15,0-2-11 0,-3-1-2 0,3 1-15 16,0-2-3-16,3-1-6 0,-3 2 1 0,1-3 1 15,-1-3 1-15,6 1-1 0,-6-1 4 0,9-8 5 16,-2 5-1-16,2-7 2 0,-2 1 6 0,5-6-4 16,-3 2 6-16,2-2-4 0,-3-4 0 0,1 4-10 15,2-1 10-15,-3-1 2 0,0 0 6 0,-1 3 1 16,1 3-2-16,-4 0 2 0,2 3 5 0,-3 1-5 16,-2 2-1-16,6 0 4 0,-5 2 2 0,4 3 2 15,-6 0 5-15,0 0 4 0,14 4 4 0,-8 1 1 0,0 3 2 16,3 0-2-16,-3 1 2 0,-2 1-1 0,4 1 3 15,-3 0-3-15,1 1-3 0,-2 0-3 0,1-3-3 16,2 2 3-16,-2-1-3 0,-1-2-2 16,2 0 1-16,-2 0-3 0,-2-2 0 0,2-2-6 0,-1 0 4 15,-2 1-5-15,4-1-1 0,-4-1 1 0,-1-3-3 16,7 1 2-16,-7-1 2 0,0 0-4 0,10-4-1 16,-5-1-2-16,0-1-13 0,0-2 4 15,2-2-6-15,-2 0-7 0,1 1 9 0,-2 0 1 0,0 2 1 16,-2 2-1-16,1 0 3 0,1 1 5 0,-2-2 1 15,0 4-1-15,-2 2-1 0,2-3 4 0,-2 3 4 16,0 0 5-16,0 0 7 0,11 11 10 0,-8-5 0 16,0 2 2-16,2 0-6 0,1 2 2 0,-1 0-4 15,0-3-1-15,3 4-1 0,1-2 0 0,0 0-2 16,-1-1 0-16,1 1-1 0,-2-4-3 0,1 0-3 16,1 0-3-16,-4-2 1 0,7-1-4 0,-2-2-9 15,-2 0 4-15,2-4 0 0,-2 0-1 0,0-1-6 16,2-1 7-16,2 0-3 0,0-3-2 0,0-1 7 15,-3-1-13-15,-2 0-3 0,2-3-3 0,-2 2 4 16,-2-2-9-16,-3 3 3 0,2-5-2 0,-4 4 6 16,-2-2 1-16,0-2 4 0,-3 4 7 0,1 2 2 15,-4-1 11-15,1 3-4 0,-3 1-4 0,-1 3 1 16,-3 1-1-16,1 3-3 0,-2 0 11 0,-2 3-9 16,-2 3-6-16,-1 2-33 0,4 0-14 0,2 1-32 15,0 0-40-15,-3 2-103 0,7 2-254 0,1-5 112 16</inkml:trace>
  <inkml:trace contextRef="#ctx0" brushRef="#br0" timeOffset="33588.882">21620 11090 124 0,'0'-5'124'0,"1"-2"-12"0,-2 0-2 16,1 0-12-16,0 1-2 0,-1-1 0 0,0 3 4 16,1-1-3-16,-3-2-3 0,-2 2 2 0,4 3 1 15,-2-1-13-15,1-1-5 0,-2 1-3 0,4 3-10 16,-9 1-4-16,0 2-4 0,4 2-7 0,-3 0-7 16,-1 5-2-16,-1-2 4 0,1 6 0 0,1 2-2 15,-1 0-5-15,1-2-4 0,1-1-3 0,2-1-4 16,1-2 2-16,-1 3-7 0,5 0-2 0,-1-4-1 15,1 5-2-15,1-4-10 0,2 0-3 0,-6-2-4 16,7-1 0-16,0-1-5 0,2-1 1 0,-1 1-6 16,0-4 6-16,4 2 0 0,0-4-8 0,2 1 0 15,1-2-2-15,1-3 5 0,-1 2-4 0,0-5 1 16,1-2-11-16,4-2 0 0,-4 2-1 0,-1-4 1 16,0 2-8-16,-2 4 10 0,0-4-4 0,-2 1 4 15,0 0 2-15,0 1 13 0,-1 1-12 0,-3 2-3 16,2 0 2-16,-6 1 7 0,5 3 0 0,-3-3 7 15,0 3 2-15,3-1-3 0,-5 3 5 0,0 0 2 16,0 0 8-16,6 8 7 0,-2-3 0 0,-2 2 0 16,0 1 5-16,-1 1-6 0,2 0-2 0,-2 1 3 15,2-3-4-15,-2 2-5 0,2-3 3 0,0 4-3 16,1-3 3-16,-1-2-2 0,-2 3-1 0,3-4-2 16,-3-1-5-16,3-1 0 0,-1 5-5 0,-1-7 8 15,-2 0-12-15,8 3 8 0,-8-3 0 0,8-3 0 16,-2 0 2-16,-1-3 7 0,3 0-11 0,2-4-4 0,-1 2 3 15,1-6-2-15,0 0 2 0,-1 2-4 0,2-2 2 16,-1-2 0-16,-3 3 0 0,1-1-1 16,-1-4-3-16,-1 2 1 0,0 1 2 0,-5-2-1 15,3 6 2-15,-4 0-1 0,-2 0-1 0,-1 3 16 0,3-2 0 16,-2 5 7-16,0-1 6 0,-2 2-5 0,1 0 5 16,0 1-2-16,3 3-1 0,-9-2-3 15,9 2-4-15,-10 2 0 0,7 1 2 0,1 1-3 16,-3 1-8-16,5 2 5 0,-3 1-1 0,3 1-2 15,0 1-2-15,2 0 3 0,-2 0 1 0,6 2-3 0,-4 0-4 16,5-1-6-16,2 2 7 0,2-1-3 0,-2 1-1 16,-1-4-1-16,7 3-6 0,-6-4 0 0,1-1 8 15,4 3-7-15,-2-5 3 0,-7 3-4 0,8-2-2 16,-7 1-8-16,0-3-6 0,0-1 1 0,-2 1 1 16,1-3-14-16,-3 2 5 0,2 1-2 0,-1-1 4 15,-3-3 4-15,1 7 2 0,-2-4-6 0,1-3-2 16,-7 2-1-16,2 2 5 0,0-1-8 0,-4-2 16 15,1 1-9-15,-2 0 8 0,4-2 3 0,-6 3 11 16,5-3-10-16,-4 1 4 0,1-1 1 0,1 0 3 16,2 1-7-16,-1-1 15 0,8 0 2 0,-12 0 1 15,12 0 0-15,-10 0 21 0,10 0-21 0,-6-1-4 16,6 1 2-16,0 0-1 0,-4-1 2 0,4 1-7 16,2-6 6-16,2 1-2 0,3-4 0 0,2 4 3 15,1-4-3-15,5-1-8 0,-2-1 11 0,1 0-4 16,1-1 2-16,3-8 2 0,4 4-17 0,1-2 20 15,1 0-3-15,-1-2 3 0,0 1-1 0,0-3-5 16,2 2 6-16,-4 2-5 0,-4-3-1 0,-3 8 0 16,-4 2 1-16,-1 2 4 0,-1 0 7 0,-2 1 7 15,-3 4 2-15,1 1 0 0,-3-2 0 0,-1 5 5 16,0-5-7-16,0 5 2 0,0 0 9 0,0 0-2 16,-18 9-1-16,14-6 4 0,-2 2 0 0,-1 3-6 15,-2-2-2-15,3 0 1 0,2 3-3 0,-2-1-1 16,6 1 1-16,-3 0-6 0,2-1 3 0,1 4-8 15,0-2 2-15,4 1-7 0,-4-1 2 0,6-1 0 0,-2 2 1 16,2-2-3-16,-2 2-1 0,4-4-1 16,-2 3-3-16,0-3 6 0,5 2-2 0,-5 0-3 15,3-1 1-15,-1-1 4 0,-1 0-9 0,-1-2 11 16,-1 0-11-16,1 0 1 0,-4-1 0 0,3 1-4 0,-2-1 3 16,-1 1-3-16,-1-1 4 0,-2 0 0 0,1 1-1 15,-2-1 1-15,-3 0-5 0,2-1 11 16,1 1-4-16,-3-1-2 0,1-1 4 0,-1 4-5 15,-1-6-1-15,-2 1 1 0,3-1 6 0,-3 2-7 0,1-2 2 16,-3 1-6-16,4-1 6 0,6 0-4 0,-14-1 1 16,9 1-6-16,-1-2-7 0,-1 1 5 0,2 0-8 15,1-3-9-15,3-1 11 0,-1 1-3 0,2-1 0 16,2-2-6-16,-1 0-5 0,3 1 1 0,-1-3-3 16,3 0 3-16,4 0 1 0,-6 1-4 0,5-1-5 15,-1-2 4-15,5-1 7 0,-3 0 11 0,4-2-3 16,-1 4 4-16,0 0 2 0,2-4-3 0,-2 4 11 15,0-1 3-15,2 3 18 0,-3 0-8 0,-1 1 3 16,0 3 10-16,2 2 3 0,-5-1-11 0,2 4 13 16,0 1 9-16,-2 0 2 0,-2 1 5 0,3 1-5 15,-4 2 8-15,2 2 9 0,-2-1-7 0,1 1 3 16,-2 1-1-16,1-1 0 0,0-1-10 0,-2-2-3 16,0 0 0-16,0 7 1 0,1-9-5 0,0 5-1 15,-2-4-5-15,1 1-1 0,0-4-6 0,0 4-2 16,0-2-3-16,1 0 0 0,-1-2 1 0,-3-1-5 15,8 0-8-15,-8 0 1 0,12-4-4 0,-7 0-5 16,0-1-10-16,1 0-8 0,-1-5 2 0,1 5-14 16,0-7-3-16,0 4 0 0,-2-6-3 0,1 4 2 15,-5-3 2-15,2-2-2 0,0 4 9 0,-6-1 11 16,-1 0 5-16,3 1 8 0,-4 1 12 0,0 2 10 16,-1-3 14-16,-1 5-13 0,0 1 3 0,-3-2 0 15,-2 5-4-15,1 1 0 0,0 1-4 0,-5 1-10 16,3 1-13-16,-3 5-7 0,2-3-26 0,2 0-41 15,-3 5-120-15,5-1-228 0,1-3 100 0</inkml:trace>
  <inkml:trace contextRef="#ctx0" brushRef="#br0" timeOffset="35972.966">22880 10890 6 0,'0'-7'132'0,"3"3"-15"0,-2-1 11 0,-1-2-10 16,4 2 0-16,-5 3-13 0,1-5-1 0,-3 2-2 15,3 1-10-15,-1 0 3 0,-2 0-7 0,2 2 1 0,-3-1-4 16,4 3-7-16,-9-3-1 0,5 2-1 16,4 1-8-16,-10 4 0 0,2-1-1 0,-1 3-7 15,-1 4-6-15,1 1-2 0,-4 5 0 0,2-2-8 0,1 1-4 16,0 3-4-16,1-2 1 0,1 4-7 0,2-3-4 15,0 2-1-15,4-2-2 0,1-1-3 16,1-3 2-16,-2 4-8 0,4-5-11 0,0-2 7 16,3-1-8-16,0-1 1 0,2-1-7 0,-1 0 0 0,3-4-2 15,0 0-4-15,1-2-8 0,4-2-3 16,-3 0 2-16,3-3-11 0,2-4-5 0,2 3 3 16,-9-2-3-16,8-5 8 0,-6 4-9 0,5-1 2 15,-1-5-5-15,-2 3-4 0,-1 1 8 0,-1-5-1 16,-5 4-2-16,3 1 6 0,-4-2 1 0,0 0 4 0,-2 3-2 15,-1 1 13-15,2 2 6 0,-1-1 11 0,-1 2 14 16,-1 1 4-16,3 0 0 0,-2 0-10 0,-2 4 6 16,2-4-8-16,-2 4 7 0,0 0 3 0,0 0 6 15,0 11 1-15,1-4 0 0,0 0 3 0,2 2-3 16,-1 0-3-16,1 2-3 0,1 1-4 0,0-3 1 16,-4 1 4-16,4-1-3 0,2 1-15 0,-1 0 13 15,1 0-1-15,0-2-7 0,-1-2-2 0,1 2-1 16,3-5-4-16,-5 2-4 0,4-2-1 0,1-2-1 15,-3-1-11-15,6 0-11 0,-1 0-7 0,-3-4-1 16,5-1-10-16,-1 2 1 0,-1-2-19 0,0-3-1 16,2 3-4-16,0-6-6 0,-2 5 1 15,-1-5-4-15,-1 4 2 0,2-1 8 0,-2-1 7 0,2 1 4 16,-3 0 9-16,-1 2-5 0,1-2 13 0,0 1 7 16,-3 0 4-16,1 0 12 0,-1 3-2 0,-1-2 3 15,1 1 13-15,-2-1-3 0,2 1 4 0,-3 0-2 16,1 1 19-16,2 0 1 0,-5-1 6 0,3 3 14 15,-1-2 2-15,-2 4-1 0,4-4 9 0,-4 0 10 16,0 4-3-16,0-5 6 0,0 5-7 0,3-2 5 16,-3 2-4-16,0 0-5 0,-2-6-3 0,2 6 0 15,0 0 0-15,0-5-7 0,0 5 2 0,0 0-6 0,-3-5-2 16,3 5-2-16,-4-2 6 0,4 2-2 16,-3-4-6-16,3 4-7 0,-9-3-3 0,4 3 0 15,5 0 1-15,0 0 1 0,-14 2 1 0,4 1 2 16,5 1 1-16,-3 2 2 0,-1 3 0 0,-1-3 6 0,1 4 1 15,0 3-2-15,-2 0 1 0,4-1-2 16,-2 3 4-16,1-1-5 0,2 1-5 0,1-4 3 16,3 4-7-16,-1-4 1 0,0 0-3 0,3 1-5 15,0-3-3-15,0 3-1 0,2-8 1 0,0 3-5 16,2-2 4-16,-1-1-6 0,3 0 3 0,0-3-1 0,1 1-8 16,-1-2 6-16,-6 0-3 0,14-4-1 15,-5 1-3-15,0-2-2 0,-1-2-2 0,2 2 3 16,0-4-3-16,-2 2 0 0,1-1-5 0,-3 2-3 15,3-4 0-15,-4 2 1 0,3 0-5 0,-2 1 8 0,-1 1 1 16,-2 1 1-16,1 1 4 0,-2 1 0 0,1 0-2 16,-3 3 1-16,5-3-4 0,-5 3 3 0,0 0 4 15,0 0 4-15,9 9 2 0,-6-5-1 16,-1 3 3-16,2-2-2 0,-1 3 4 0,0 1-4 0,4 2 3 16,-4-3-1-16,4 3 3 0,-2-4-7 0,3 3 3 15,-1-4 0-15,-2 2 0 0,3-3-3 0,1 0-3 16,-4-1-6-16,5 0-3 0,-4-1-1 15,1-3-5-15,3 0-3 0,-2 0-8 0,-2-3-6 0,5-2-3 16,0 1-4-16,-2-2-1 0,0 0-5 0,1-2 0 16,-2-5-2-16,0 5-4 0,-1-6 5 0,2-3-2 15,-2 4-1-15,-1-4 0 0,0 0-2 0,1-2-3 16,-3-5 8-16,-1 3 16 0,0-1 0 0,-3-8-6 16,1 3 11-16,-1-2 14 0,0 0 9 0,0 2 7 15,-1 2 15-15,0 7 12 0,-2 2 13 0,3 3 3 16,-2 1 14-16,2 2 3 0,-2 0 12 0,2 3 6 15,-1 3-1-15,1-1-7 0,-1 2-7 0,1 3-7 16,-3-7-10-16,3 7-4 0,-1-2-1 0,1 2-6 16,0 0 0-16,-4 13-1 0,2-3 0 0,2 1-5 15,-2 3-1-15,1 2 3 0,1 4-2 0,-1 1 0 16,-1 4-2-16,2 4-1 0,0 0-2 0,0 0 0 16,2 0-1-16,2 0-1 0,-3 0-5 0,1-3 1 15,0 0-1-15,-1 2-3 0,0-5-1 0,2-5-2 16,1 2 0-16,-4-3-3 0,3 0 0 0,0-4-6 15,0-3-3-15,-2 1 1 0,4-3-9 0,-2 0-4 16,0-3-4-16,4-4-5 0,0 1-9 0,-2-4-4 16,7-2-10-16,-2 0-11 0,1-3-7 0,0-1 0 15,0-6-9-15,2 0 0 0,5-7 5 0,-9 5-5 16,0-1 9-16,4 1 6 0,-7 0 7 0,3-1 3 16,0 3 9-16,-3 2 17 0,1 0 3 0,-2 4 12 15,-2 2 10-15,1 1 0 0,-1 2-5 0,-2-2 3 16,2 1 3-16,-3 4 13 0,5 0 5 0,-5 0 13 15,7 4 9-15,-4-1-3 0,-1 1-4 0,2 1 1 16,-1 2-4-16,1 3 1 0,0-3-8 0,-3 0 1 0,0 3-2 16,3 0-5-16,0-1 4 0,-1 1-9 0,1-3-1 15,-2 1 0-15,0 1-2 0,1-4-7 0,2 2-2 16,-1 0-6-16,-1-3-7 0,1 2-7 16,-1-3 2-16,1 2-9 0,0-5-8 0,1 3 2 0,-5-3-10 15,9 0-6-15,-1-3-3 0,-3 0-10 0,0-1 0 16,5-3 0-16,-2 1 3 0,-3-3 3 0,4 3 1 15,-1-2 10-15,-2 0-2 0,-1 2 11 0,0 0-4 16,-1-1 12-16,2 2 16 0,-3 2-3 0,0-2 9 16,-2 1 11-16,3 2-1 0,-2-1-5 0,-2 3 7 15,4-3 13-15,-4 3 6 0,0 0 0 0,7 7 3 16,-4-5 2-16,0 2 1 0,-1 3-2 0,2-2 3 16,1 4-6-16,1-1-1 0,-3 0-2 0,1 2-7 15,2-2 0-15,0 2 2 0,-1-1-4 0,-1-4-3 16,0 1-10-16,1-1-4 0,2-1-2 0,-2 0-6 15,-1-1-1-15,1-1-11 0,-1-1 9 0,1 1-6 16,-5-2 0-16,14-4-9 0,-10 0 4 0,1 2-1 16,-1-1-14-16,5-5 0 0,-5 3 8 0,0-1-22 15,1-3-3-15,-3-3-4 0,1 5-9 0,2-4-5 16,-5 0 5-16,3-1 2 0,-3 0-6 0,0 2 17 16,-3-2 11-16,-2 3 9 0,2-2 15 0,1 4 13 15,-5-2 6-15,2 2 3 0,-5 1 14 0,6 1 5 16,-5 0 9-16,-1 3 11 0,2 2 8 0,-2-2 3 15,1 4 5-15,-3 0-3 0,0 3-2 0,-1 0-2 16,3 2-11-16,0-1 0 0,0 1-6 0,1 2 1 16,0 1-5-16,2-3-5 0,-2 3 0 0,3-2 3 15,-2 1-9-15,6-4-2 0,-2 2-3 0,0 0-11 16,0-3 5-16,3 1 0 0,0 0-2 0,1-5-2 16,0 5 5-16,1 0 1 0,-1-5-6 0,0 0-5 0,10-2 4 15,-10 2-2-15,10-7-2 0,-4 2 2 16,1-2-2-16,2 2 8 0,1-3-9 0,-1 0 3 15,6-3-5-15,-2 1 4 0,1 1 0 0,4 0-3 16,-4-1 3-16,-1 3-3 0,2 0-2 0,-2 2 0 16,-4 2 1-16,5 1 1 0,-2 2-4 0,-1 2 14 0,-2-2 1 15,1 4 1-15,1 2 3 0,-2 0 2 0,0 3-5 16,-3 0 0-16,1 0-1 0,0 2-1 16,-1-2-2-16,1 0-1 0,0 1 3 0,-2-1-7 15,2-2 3-15,-3-1-6 0,2-1-5 0,-1 1-7 0,0-5 12 16,0 1 0-16,1 1-6 0,-3-3 1 0,-3 0-5 15,14-3 0-15,-9 1-2 0,3-1-4 0,1-5-10 16,1 3-5-16,-2-2-7 0,-3-3-5 0,4 2-14 16,1 0-2-16,-1-1-1 0,-1 2 20 0,1-1-1 15,-1 3 8-15,-5 0-2 0,3 1 4 0,-1 4 14 16,0-3 15-16,-5 3 9 0,11 3 13 0,-3 1 10 16,-3 2-1-16,2 1-3 0,1 1 3 15,-3 0-4-15,1 2-5 0,-1-1 0 0,0 1-6 0,2-3-1 16,-5-1-15-16,2 1-11 0,-1-3-11 0,1-1-30 15,0-2-23-15,-4-1-46 0,9-1-146 0,-9 1-290 16,8-5 129-16</inkml:trace>
  <inkml:trace contextRef="#ctx0" brushRef="#br0" timeOffset="36171.214">24278 10626 238 0,'-5'-2'251'15,"5"2"-27"-15,-8-3-22 0,8 3-19 0,-5 0-24 16,5 0-40-16,-7-4-50 0,3 4-45 0,4 0-52 16,-8-3-53-16,2 1-146 0,-6 1-246 0,2 0 110 15</inkml:trace>
  <inkml:trace contextRef="#ctx0" brushRef="#br0" timeOffset="36373.047">23362 10682 204 0,'-3'1'190'0,"3"-1"-14"15,0 0-4-15,0 0-7 0,0 0-3 0,30-2-11 16,-10-2-14-16,10-4-11 0,3 0-14 0,5 2-10 15,15-9-10-15,0 1-11 0,2 2-6 0,1-5-12 16,5 5-12-16,-5-1-29 0,-1 1-42 0,-4 0-51 16,-12 3-57-16,-7-1-183 0,-4 0-336 0,-8 5 149 15</inkml:trace>
  <inkml:trace contextRef="#ctx0" brushRef="#br0" timeOffset="37082.29">21035 11546 92 0,'1'-3'145'0,"2"-1"6"0,-3 4-2 15,2-5-2-15,-2 5 0 0,2-3-10 0,-2 3-5 16,2-2-12-16,-2 2-7 0,0 0-11 0,0 0-11 16,0 0-8-16,0 0-7 0,-11 7-4 15,3 4-7-15,0 0 0 0,-2 7-1 0,-6 4-1 0,-1 6-4 16,0 0-3-16,-2 3-1 0,-9 9-2 0,11-9 0 15,-3 10-3-15,3-12-2 0,-2 3-4 0,0 1-5 16,2-3 1-16,4 0-1 0,-4-2-7 0,3-2 1 16,2 0-9-16,2-2-3 0,0-6-1 0,2 0-7 15,3-2-6-15,1-2-6 0,0-5-5 0,-1 2-4 16,4-1-10-16,-3-3-10 0,4-3-9 0,0 2-14 16,-1-2-12-16,1 3-5 0,1-4 0 0,-1-3-19 15,0 5-3-15,0-5-15 0,8 0-10 0,-8 0-17 16,10-3-15-16,-5-2-18 0,4-2-88 0,1-1-274 15,3-2 122-15</inkml:trace>
  <inkml:trace contextRef="#ctx0" brushRef="#br0" timeOffset="37828.442">21228 11790 67 0,'0'0'192'0,"1"-5"-9"16,-1 5-19-16,0-3-20 0,0 3-10 0,0 0-13 16,0 0-9-16,0 0-3 0,0 16-9 0,3-6-4 15,-3 2-6-15,-1 1-11 0,-1 4-6 0,1 0 0 16,1 1-4-16,0-2-5 0,1 1-5 0,-1 0-6 16,0-2-3-16,0 1-4 0,2 2-5 0,-4-9-5 15,2 3-4-15,-1 1-1 0,2-1-5 0,-1-3-1 16,0-4-2-16,0 2-4 0,-1 0-4 0,1-1 1 0,3-2-1 15,-3 0 1-15,0-4 0 0,-2 5-1 0,2-5 5 16,3 3-1-16,-3-3-5 0,0 0 0 16,0 0-4-16,4-11 0 0,-2 6 1 0,3-5-4 15,1-2-4-15,-1 0 1 0,3-5-3 0,2 1 0 0,-3-2-3 16,3 1-6-16,-1-1 2 0,0 4-2 0,0 0 3 16,-4 2-1-16,-2 2-3 0,6 3 1 15,-4 1 3-15,1 2 2 0,-2 2-1 0,1-1-1 16,-5 3 3-16,12 4 1 0,-8 1 0 0,1 1 2 0,2 1-2 15,1 3 0-15,1 0 1 0,-1 0 2 0,-1 1 1 16,0 1-5-16,0-4 4 0,3 6-2 0,-1-4-2 16,1-2 4-16,1 1 1 0,-2-1-7 0,-1-4-1 15,2 2 0-15,-3-3-4 0,1 1-1 0,-1-4-3 16,1 1 5-16,0-1-5 0,-8 0 7 0,14-3-7 16,-5-1 3-16,-4 1-4 0,3-4-2 0,-2 2-3 15,2-4 0-15,1 1-6 0,-3-3-2 0,-2 1 2 16,4 0 1-16,-2 0 1 0,-2 3 7 15,-2-2 1-15,0 4-2 0,0-1-1 0,1 2 7 0,1 0-1 16,-3 1 0-16,-1 3 4 0,0 0 8 0,0 0 7 16,0 0 9-16,9 7 3 0,-8 0-5 0,3 0 3 15,-1 3-1-15,0-2-2 0,-1 2 0 0,3-1-2 16,0 1 2-16,0 2-9 0,3-3 6 0,-3 1-7 16,1-3-10-16,0-2 0 0,1 2-4 0,5-2-2 15,-5-2 1-15,2-1-3 0,1 1-7 0,3-4-5 16,-4-1-6-16,5-1-10 0,-2-4-6 0,-1 3-9 15,2-4-3-15,0-1-5 0,-3-1 2 0,0-2 6 16,-1-1-7-16,1-1 5 0,-5 3 15 0,-1 0 0 16,-2-5-15-16,-2 0 37 0,-4 0 17 0,-3 2 5 15,1 0 14-15,-3 1 17 0,-4 2 7 0,2 2 5 16,-6 0 1-16,2 4-6 0,-2-2 3 0,-5 3-2 16,3 0-4-16,-1 3 0 0,-1 2-2 0,3 0-11 15,-1 2-24-15,0 1-13 0,1 0-30 0,4 1-28 16,3 2-45-16,-2-2-141 0,0 5-280 0,5-3 124 15</inkml:trace>
  <inkml:trace contextRef="#ctx0" brushRef="#br0" timeOffset="39075.324">22342 11993 134 0,'0'-5'150'15,"5"0"-11"-15,-4-5-8 0,5-1-10 0,1-3-6 16,1-2-6-16,4-2-5 0,0-5-6 0,6-1-13 16,-5-3-7-16,1 1-5 0,0 3-6 0,0 0-10 15,-2-1-2-15,-5 7-5 0,0 0-6 0,-2-1 0 16,-4 6 7-16,0-4-1 0,1 6-2 0,-4 0 11 16,2 5-7-16,-2-2-1 0,-3 0-5 0,1 3-2 15,0-2-5-15,-5 4-5 0,4-2-2 0,-4 2-3 16,0 2-3-16,3 0-1 0,-2 0-4 0,8 0-2 15,-13 0-4-15,8 1 0 0,0 2 2 0,1 1-7 0,0-4 1 16,-1 3-2-16,4 1-3 0,1-1-7 16,-2 2 1-16,4 0-1 0,-2 0-1 0,1-2 2 15,4 1-2-15,-1 2 1 0,1-1 3 0,-1-1-2 16,4-2 1-16,-1 2-4 0,1-1-2 0,5-1-3 16,0 1 5-16,0 0 1 0,-2-1-1 0,3-2 4 15,-1 0-3-15,1 2 2 0,-1-1 0 0,1 0 0 16,-3 3-5-16,0 3 6 0,1-5-3 0,-3 5 2 15,-1-2 0-15,-1 0-1 0,1 5 0 0,-3-1 0 0,-1 0 4 16,1 2-5-16,-2-1 1 0,-2 1 1 0,-1 0 4 16,0 1-2-16,0-1-5 0,0 2 4 15,-1-1-4-15,-2 0 3 0,3-3 1 0,0-1 3 16,-1-2-4-16,-1 4-3 0,2-4 1 0,0 0 3 0,0 0 1 16,0 0 1-16,0-3-5 0,2 1 0 0,-1 0 0 15,-1 0 1-15,4-1 2 0,-4-3 3 0,4 3-1 16,-4-3-6-16,9-1-2 0,-9 1 6 0,9-5 0 15,-4 1 0-15,4-1-1 0,-1-3 0 0,-1 1-3 16,1-1 2-16,2-1 0 0,-1-4-5 0,1 0 2 16,0 0-6-16,-2 0-4 0,0-2-1 0,3-1-1 15,-3 2-1-15,-3-3 3 0,0 5-2 0,-1 1-3 16,-1 1 12-16,-1-2-4 0,-2 4 8 0,3 1 3 16,-3 1-1-16,2-1 16 0,-2 2 6 0,0 3-6 15,0-2-3-15,0 4 0 0,-7-3-3 0,7 3 4 16,-7 9 0-16,1-4 0 0,1 6 3 0,1-2 0 15,-2 3 3-15,0 5-1 0,3-1-2 0,1 0 2 16,0 0-6-16,2 1 1 0,1 1 0 0,2-1-3 16,-2-1 1-16,4 1 0 0,1-5-4 0,-1 0 3 15,2-2-2-15,0 0-2 0,1-2-4 0,-2-2 5 16,3 0-1-16,-2-4-4 0,1 1 2 0,0-2 2 16,4-2-7-16,-2-4-5 0,3-1-7 0,5 0-7 15,-3-3-9-15,1-2-3 0,5-4-9 0,-5 1-2 16,-4-3-1-16,6-3-7 0,-6 5-12 0,0-6-6 15,-2 4-5-15,-2-3 7 0,2-3-6 0,-4-2 2 0,-2 0 13 16,-1 0 0-16,-4-1 13 0,2 0-11 16,-4-3 8-16,-1 3 14 0,0-3-1 0,-2 2 10 15,0 3 4-15,3 8 15 0,-4 0 11 0,3 4 13 16,-1 3 19-16,3 1 9 0,-1 3-2 0,1 1-2 0,2 1-4 16,0 3-3-16,0 0-7 0,0 0 0 15,-15 11 3-15,12 0 3 0,-4-1 0 0,5 8 4 16,-3 5-3-16,2 8-1 0,1-4-5 0,0 2-5 15,1 0 7-15,1 0-4 0,0 3-1 0,1-4-4 0,1 4-1 16,-1-3-2-16,0-2 1 0,2 0-6 0,-1-2 6 16,1-4-7-16,1-5-1 0,-1-2 0 0,1-1-2 15,0-4-3-15,0 2-3 0,1-2-3 0,0-2-9 16,-1-2-6-16,2 0-2 0,0-4-2 16,1 1-9-16,-2-2-16 0,3-1-22 0,3-1-23 0,-2-1-11 15,5-4-9-15,-2 0-13 0,1-2-14 0,2-2-18 16,-2 0-79-16,1-4-249 0,-1 3 111 0</inkml:trace>
  <inkml:trace contextRef="#ctx0" brushRef="#br0" timeOffset="39509.596">23334 11725 64 0,'0'0'155'0,"0"0"-12"0,0 0 0 0,-17 4-5 16,8-1 7-16,2 2-5 0,-4 0-3 0,1 0-3 15,1 2-4-15,-1 0-10 0,0 0-6 0,0 1-8 16,-1 5-1-16,1-4-12 0,0 3-5 0,0 3-6 15,0-2-11-15,-1 1-9 0,6-3-4 0,-3 2-3 16,2 0-10-16,1-4 4 0,1 2-11 0,2-1-4 16,-2 1-3-16,2-3-1 0,2 1-5 0,0-3-4 15,2-1-4-15,-1 1-3 0,0-2-2 0,2 0-3 16,2-3-3-16,-1 2-2 0,3-3-1 0,-7 0-2 16,18-6-8-16,-6-2-11 0,-1 0-10 0,2-2-6 15,1-1-2-15,0-1-7 0,-2-2-3 0,-1 1 0 16,3 0-12-16,-5-3 10 0,-2 3-2 0,3-2 7 15,-4 4 3-15,-1 3 5 0,3-1 8 0,-5 2-7 16,-1 1 15-16,-2 2 0 0,4-1 4 0,-2 4 4 16,-2 1 3-16,0 0 11 0,0 0 11 0,8 11 1 15,-3-4 3-15,-2 1 2 0,1 1 0 0,1 4-2 16,-1-1-4-16,0-3-1 0,2 5-2 0,-1-6-1 16,-1 4-5-16,1-4 5 0,0 0-2 0,3 0-5 0,-3-3-6 15,1-2-1-15,2-1-8 0,-2 0-5 16,4-1-9-16,-2-2-7 0,1-3-7 0,1-3-28 15,1-1-12-15,0 0-4 0,0-4-17 0,2-2 11 16,-4-3-5-16,4 3 3 0,-5-1-5 0,-2-2-1 16,4-7 3-16,-2 0 6 0,-5 0 1 0,2 5-1 0,-1-9-51 15,-3 5-152-15,-1-5 68 0</inkml:trace>
  <inkml:trace contextRef="#ctx0" brushRef="#br0" timeOffset="39688.334">23581 11589 481 0,'-2'-27'-7'0,"-3"8"20"0,3 2 20 16,-1 0 19-16,0 5 14 0,0 4 11 0,3-1 7 15,-3 4-16-15,2 1 0 0,-3 2-2 0,4 2 6 0,0 0 10 16,-5 18 1-16,4-1 2 0,-1 9 2 0,1-1-6 15,1 4-7-15,0-2-4 0,0 2-9 16,3-1-2-16,-2 2-6 0,0-2-3 0,7 0-5 16,-7-2-6-16,-1-2-8 0,1-6 4 0,-1-1-10 0,2-1-16 15,-2-3-10-15,2-2-14 0,-1-1-19 0,-1-3-9 16,0-2-14-16,0 0-6 0,-1-1-11 16,1 0-21-16,0-4-25 0,0 0-24 0,0 0-89 0,0 0-253 15,-15-9 113-15</inkml:trace>
  <inkml:trace contextRef="#ctx0" brushRef="#br0" timeOffset="40813.7">23416 11727 5 0,'0'0'116'16,"6"-2"-5"-16,-1-1-15 0,0 0-6 0,3 2-8 15,0 0-8-15,1-2-1 0,3-1-11 0,-3 2-3 16,0-1-11-16,5 3 10 0,-4-2 2 0,3 2 1 15,0-1 2-15,-1 1-3 0,0 1 10 0,1 1-11 16,-3 1 2-16,2 1 0 0,-2 1 3 16,0 0 2-16,0 4 3 0,-3-1 0 0,1 1-5 15,0 0-3-15,-4 2-5 0,1-1-5 0,-1 2 3 0,-1 0-6 16,-3 0 2-16,1-1-5 0,0 0-5 0,1-1-5 16,0-1-5-16,-2 0-1 0,0-1-5 0,0-3 0 15,2 3-5-15,-2-2-6 0,0-1-7 0,2 0-2 16,-1-1-5-16,1-2-5 0,-2-2 2 0,7 4 0 15,-6-2-6-15,-1-2 6 0,0 0-4 0,12-10-6 16,-8 4-7-16,1-2-5 0,1-1-12 0,-2-2-2 16,5-3-2-16,-4-2 5 0,2 3-6 0,-2-1 2 15,0 0 1-15,0-1 11 0,-5 3-8 0,5 0 10 16,-1 1 5-16,-1 5 7 0,-1 1 0 0,-2-1 6 16,5 2 4-16,-2 2 1 0,-1-1 11 0,-2 3 9 15,0 0 10-15,9 7 9 0,-5 0 2 0,1 1 11 16,1 3 1-16,-3-1 2 0,6 7-5 0,-3-3-1 15,0 2-2-15,2-3-1 0,-5-1-8 0,1-2 1 0,1 1-5 16,0 0-8-16,0 0 6 0,-2-5-5 16,2 1-6-16,-4-2 0 0,4 1-1 0,-4-3-7 15,3 1-7-15,-2-1-1 0,-2-3 0 0,0 0-7 16,0 0-6-16,0 0-2 0,11-10-16 0,-9 4-9 0,1-3-4 16,-1-1-5-16,1-1-7 0,-3-2-24 15,2-3 21-15,-2-1-4 0,2 0-3 0,-2 2 6 16,0 3 14-16,1 2-17 0,-1-1 22 0,0 5 14 15,4-1-3-15,-4 2 3 0,2 2 8 0,0 1 9 0,-2 2 14 16,7 0 8-16,-7 0 11 0,12 6 7 0,-8-3-1 16,4 2 4-16,-3 1-3 0,3-1 0 0,-1 4-3 15,0-4-9-15,2 2 7 0,-2-1-6 16,1 1 7-16,0 0 0 0,-1-2-5 0,3 0-3 0,-1 1 3 16,-1-2-4-16,3 1 1 0,1-1-5 0,-2-2 0 15,2 0-1-15,1-2-2 0,0 0-11 0,0-3-7 16,0-1-1-16,0 0-8 0,-3 0-6 0,3-2-19 15,-5-1-10-15,-1 0-6 0,1-1-5 0,-4 0-7 16,1-1-1-16,-4 0 12 0,-1-2 0 0,0 0 6 16,-6 1 17-16,2 3 7 0,-1-3 11 0,1 3 5 15,-4 1 13-15,3 1 13 0,-4 0 18 0,4 2 9 16,-4 1 3-16,2 2 10 0,-1 0 3 0,0 1 3 16,-3 1 1-16,1 4 0 0,3-1 1 0,-3-1-5 15,1 4-2-15,0-2-6 0,1 1-5 0,1 1-6 16,1 0-3-16,0-2-7 0,1 1 1 0,4-1-4 15,-3 1-2-15,1-2-1 0,1 0-9 0,-1 0-4 16,2-2 1-16,1 2-1 0,0-5-2 0,-1 6-5 16,1-6 2-16,0 4-1 0,0-4 0 0,0 0-1 15,0 0 2-15,0 0-7 0,0 0 0 0,14-9 0 16,-9 4-2-16,2-2-4 0,1-1-3 0,-1 1-4 16,0-1-2-16,1-1-3 0,1 4-6 0,-1-1 4 15,-1 0 1-15,2 1 1 0,-4 1 6 0,-1 1-1 16,3 3-4-16,0 0 6 0,2 0 3 0,-9 0 0 15,9 3 2-15,-1-3 6 0,-3 4-1 0,1 0 1 16,-1 0 2-16,2-1-5 0,-2 2 8 0,0 1-5 16,-1-1 4-16,2-1 0 0,1 0-4 0,-5 0 0 15,4 0 5-15,0-1-3 0,-3 1-1 0,4 0 0 16,-3-2 4-16,1 1-2 0,-1-3-2 0,0 1 2 16,1 0-9-16,-5-1 12 0,10-2-2 0,-6 0-2 0,1 1-1 15,1-5 1-15,-1 2 3 0,3 0-6 16,-2 1-2-16,-1-3 3 0,3 3 0 0,-3 1 0 15,2-1 4-15,0 3 0 0,2 0-3 0,-4 0 2 16,8 2 6-16,-6 0 11 0,4 4 4 0,-1 1 7 0,4 5 2 16,0-2-2-16,-1 0 3 0,1 0-4 0,-4-1-6 15,-1-2 2-15,3 3-7 0,-3-5 0 16,-2 2 0-16,0-3-3 0,2-1-11 0,-5 0-16 16,1-3-30-16,-5 0-38 0,11-3-47 0,-7 0-46 0,2-3-145 15,-6-1-346-15,0 1 153 0</inkml:trace>
  <inkml:trace contextRef="#ctx0" brushRef="#br0" timeOffset="40953.693">24235 11448 44 0,'0'0'71'16,"-4"0"-39"-16,4 0-57 0,-8 3-27 0,8-3 13 15</inkml:trace>
  <inkml:trace contextRef="#ctx0" brushRef="#br0" timeOffset="42191.609">24506 11672 73 0,'9'-5'106'0,"1"-3"0"16,1 2-3-16,-2-1 1 0,0-2-8 0,1 4-1 15,-2-4 4-15,-4 5-11 0,2-1 7 0,-3-1 9 16,0 4-5-16,0-3-3 0,-3 1-3 0,0 4-9 16,-3-5-5-16,1 2-10 0,2 3-6 0,-10 0-6 15,10 0-4-15,-13 3-2 0,4-1-1 0,1 2-11 16,3-1-3-16,0 0-4 0,-5 4-5 0,6-3-3 15,0 2-2-15,1-2-4 0,1 0-4 0,2 2-3 16,0 1-9-16,0-2-1 0,2 2 0 0,1-1-7 16,4 1 0-16,0-1-5 0,2 2 0 0,0-1 3 15,1 1 1-15,2-2-4 0,-2 2-3 0,3-1-4 16,-7-2 4-16,5 3-2 0,-5-2-1 0,2 0 1 16,-7-2 9-16,7 1-8 0,-4-2-5 0,-2 0 6 15,3 1 1-15,-3 0 2 0,-4 2 3 0,2-3 2 16,-5 3 6-16,3-1-10 0,-5-1 6 0,2 0 6 15,-4 1-5-15,0 0 0 0,0-1-2 0,-3-2 4 16,3 3-1-16,-1-3-3 0,-1 1 4 0,2-2-4 16,1 1 0-16,1-3 5 0,-1-1-5 0,4-1-6 15,-2-1-5-15,6-4-6 0,-1-2 2 0,2-1-6 16,1-7 0-16,2 1-6 0,8-12-2 0,-3 2-9 16,2-1-3-16,3-6-3 0,4-10 7 0,-3 13 1 15,-2-6 6-15,0 4 9 0,-3 2 4 0,-1 0 12 16,-1 6 9-16,-3 8 7 0,1 3 13 0,0 1 9 0,-3 6 6 15,-1-1-4-15,0 4 2 0,2 4-9 16,-4 0 25-16,0 0 6 0,8 12 10 0,-6 0 3 16,-2 5-2-16,1 3 3 0,5 6-5 0,-4 5-2 15,2-1-8-15,-1 4-4 0,-1-5-4 0,4 0-3 16,-3 1-5-16,-2-6-3 0,4 1-5 0,-1 0-5 16,-4-7 0-16,4-1-3 0,-3-5 0 0,1 1-3 0,0-4-7 15,2-1-4-15,-3 0-3 0,0-3-1 0,1 0-4 16,-1-1 4-16,2 0-2 0,-1-3 0 0,-2-1-2 15,0 0 2-15,11-8-3 0,-7 2-9 0,4 1-6 16,-3-2-2-16,0 1-1 0,1 1-1 0,0-1 5 16,-2 3 1-16,2 0 0 0,-2-1 3 0,1 1-1 15,0 2 4-15,-1 0-5 0,-4 1 5 0,13 4 1 16,-8-2-3-16,-1-1 5 0,1 2 0 0,-1-1 2 16,1 0 0-16,1 1-2 0,-3-1 2 0,2 1-4 15,0-2 3-15,-5-1-12 0,7 3 0 0,0-3 4 16,-7 0-10-16,8-3-4 0,-3 2 12 0,1 0-10 15,-2-2-3-15,1-1 5 0,0 2 6 0,0 1-5 16,-5 1-2-16,6-4 1 0,-1 3 5 0,-5 1-5 16,6-1 7-16,-6 1 1 0,9-1-1 0,-9 1-3 15,6 2 8-15,-6-2 4 0,4 4-2 0,1-2-2 16,-3 0 2-16,0 2-1 0,2 0-2 0,-4-4-11 16,6 4-7-16,-6-4-4 0,4 2-10 0,1-1-4 15,-5-1 3-15,8 0-5 0,-8 0 0 0,6-3-9 16,2 0-3-16,-3-2 3 0,0 1 8 0,-1-1 0 15,0-2 7-15,1 2 1 0,1-5 10 0,-2 1 3 16,1-2 5-16,-1-1 0 0,1 0 4 0,-3-1 5 16,-1-2 2-16,3 3 4 0,-3-3 1 0,3-2 9 15,-8 2-3-15,4-2 12 0,0 0 5 0,-5 0 0 16,5 4 17-16,-3 1 17 0,-2 0-4 0,3 4 8 16,0-1 7-16,0 1 2 0,-1 2 3 0,2 2 2 15,1 4-12-15,-4-1-3 0,4 1 8 0,-9 8 3 0,4 2 0 16,0 7 4-16,-4 8-1 0,4 4-8 0,-1 2 2 15,3 3 0-15,-1-1-4 0,0 4-5 0,0 11-5 16,3-3 0-16,-2-11-7 0,3-3 0 16,-1 2 1-16,2-4-5 0,-1 3 0 0,0-3-6 0,3-2-6 15,-3-8-1-15,0 3 0 0,3 2-4 0,-5-6-4 16,2 1-6-16,-1-2-15 0,1-5-21 0,-3 2-13 16,2-2-19-16,-1-3-21 0,-1 4-24 15,0-5-27-15,-1 2-15 0,0-5-22 0,-1 2-94 16,-1-4-285-16,1 1 126 0</inkml:trace>
  <inkml:trace contextRef="#ctx0" brushRef="#br0" timeOffset="42459.585">25092 11692 143 0,'0'0'153'15,"10"0"-10"-15,-1 0-18 0,-2 0-11 0,2 1-7 16,2 2-9-16,-2-3-16 0,1 2-3 0,-3 0-10 16,2 0-6-16,-3 1-6 0,0 2-4 0,0-1-10 15,-2 1-6-15,-2 1-3 0,0-1-1 0,-2 1-5 16,-6 2-4-16,0 1-8 0,-2 2-4 0,-8-2-13 16,-1 1-5-16,-6 1-2 0,-4 2-13 0,-1-4-1 15,1 0-4-15,1-3-13 0,-2 1-6 0,5-4-15 16,-5 2-13-16,0-1-12 0,9-3-19 15,0-1-67-15,-8-3-184 0,5 1 81 0</inkml:trace>
  <inkml:trace contextRef="#ctx0" brushRef="#br0" timeOffset="42589.696">24928 11688 123 0,'4'-3'210'0,"-1"2"-62"0,-2-3-92 15,-1 4-146-15,-9-9-97 0,-1 5 44 0</inkml:trace>
  <inkml:trace contextRef="#ctx0" brushRef="#br0" timeOffset="44899.079">5384 12985 95 0,'0'0'151'0,"0"0"-6"0,0 0-22 0,-8 0 0 16,8 0-19-16,0 0-6 0,0 0-22 0,0 0 16 15,0 0-11-15,-7-1-5 0,7 1 1 0,0 0-2 16,0 0 5-16,0 0-1 0,0 0 1 0,0 0-6 0,0 0-4 16,-5-2 2-16,5 2 0 0,0 0-3 0,0 0-5 15,-3-2-5-15,3 2-2 0,0 0 2 16,0 0-8-16,0 0-3 0,0 0-5 0,0 0-5 15,0 0-2-15,-8 4-3 0,8-4-6 0,-2 6-2 16,-2 1 0-16,4 2-5 0,-1 1-5 0,-2 3 4 0,3 6 0 16,0 0-5-16,0 1-2 0,3 4-3 0,-2 2 2 15,-1-1-2-15,3 0-1 0,-2 4 1 16,3-3 0-16,-2 3 1 0,-2-2 14 0,2 1-3 16,-2-4 2-16,0-3-5 0,0 3-1 0,-2-3-4 0,2-4 0 15,-1 2 1-15,0-2 0 0,1-4-3 0,-2-2 1 16,0 1-4-16,2-1 1 0,-1 0-1 15,1-1-2-15,0-5 1 0,-3 2-2 0,2-2 0 0,1-1-2 16,-3 1 0-16,1-2 0 0,2 2-7 16,0-5-13-16,0 6-13 0,0-6-16 0,0 3-18 0,0-3-18 15,0 0-26-15,0 0-39 0,0 0-41 0,0 0-178 16,0-14-396-16,0 7 176 0</inkml:trace>
  <inkml:trace contextRef="#ctx0" brushRef="#br0" timeOffset="45464.634">5412 13312 29 0,'4'4'123'0,"3"1"-13"0,-1-2-9 16,1-1-6-16,5 1-8 0,-2-3-4 0,4 2-12 15,-1-4-4-15,1 2-7 0,-2-3-10 0,1 1-11 16,-1 0-5-16,0-3-8 0,0 3-5 0,-3-1-2 16,0-2-7-16,2 0-2 0,-4 0-6 0,-2 0 2 15,1-3-6-15,-3 4 5 0,1-3-4 0,1 0 0 16,-2 2 6-16,-1-2-1 0,0-1 1 0,-1 1 17 16,-1-2-16-16,0 1-3 0,1-1-2 0,-1 1 3 15,-2-3 2-15,0 3 10 0,0-2 3 0,0 1 5 16,0 1 6-16,0 1 1 0,-2 0 11 15,2 0 7-15,0 1 8 0,-1 4 11 0,0-3 5 0,2 2 1 16,0-1-6-16,1 4-9 0,-1-5-5 0,1 5-7 16,-3-3-4-16,3 3-5 0,0 0-6 0,-1-4-1 15,1 4-10-15,0 0-1 0,0 0 2 0,-3 19-4 16,5-12 3-16,-2 5-1 0,0 1 2 0,1 3 1 16,0 2 4-16,2 1 1 0,-2-1 2 0,0 8 5 15,3 0 4-15,-1 1 0 0,1 0 0 0,2 0-2 16,-2-1 1-16,-3-1-1 0,2 2-2 0,1-2-1 15,-2-7 1-15,2 3-7 0,-1-2 2 0,-2 5-3 16,1-6-3-16,0-2 0 0,0-4-3 0,-2-3 2 16,5 2-8-16,-5 0 0 0,1-5 0 15,-1 0-3-15,1-1 0 0,-1-1-3 0,2 1-3 0,1-1 3 16,-3-4-1-16,0 5 0 0,0-5-1 0,0 3 0 16,0-3-1-16,0 0 1 0,2 4-1 0,-2-4-8 15,0 0-14-15,0 0-14 0,0 0-26 0,0 0-27 16,-8-12-37-16,7 7-32 0,-1-2-41 0,2 1-49 15,-3-2-122-15,2 3-392 0,1-3 173 0</inkml:trace>
  <inkml:trace contextRef="#ctx0" brushRef="#br0" timeOffset="46274.634">5823 13701 56 0,'2'-5'146'0,"-1"-1"-10"0,3 0-9 0,-1 0 5 16,0 0-17-16,0-1-14 0,0-3-3 0,-2 1-8 15,3 2 4-15,-3-1-5 0,0-1-1 0,1-1-1 16,-4 4 1-16,2-3 0 0,-1 1 3 0,0 2 0 16,2 2 3-16,-1-2-1 0,-3 4-4 0,3 2-6 15,-2-7-5-15,2 7-7 0,-8-2-9 0,8 2-6 16,-12 4-6-16,8-2-6 0,-5 7-4 0,0-3-5 15,0 0-2-15,0 5-5 0,5 0-5 0,-5 4-1 16,2-6-3-16,0 2-1 0,3 1-1 0,2-2-3 16,-2 1 5-16,0 1-10 0,-1-2-1 0,5 3 1 15,-1-4-3-15,2 1-5 0,-1 1-1 0,0-5-9 16,4 0-3-16,-3 2-2 0,0-4 1 0,-1 2 0 16,3-4-1-16,-2 3 0 0,2-2 0 0,-3-3-1 15,6 1 4-15,-6-1 3 0,0 0-9 0,12-6 9 16,-5 1-1-16,0-2 3 0,-1-1 0 0,2 0-1 15,-1 0-5-15,-2-2 2 0,2 0-1 0,-1 1-5 16,-1-1-1-16,0 0-3 0,0 0-1 0,-2 1-2 0,1 1 1 16,-2 2 8-16,0 3 1 0,-1-2 8 15,0 2-1-15,-1 3-2 0,2-6-7 0,-2 6 6 16,2-3-3-16,-2 3 0 0,0 0 7 0,0 0 5 16,5 10 4-16,-5-3-5 0,4 1 5 0,-1-1 2 15,0 2-6-15,0 0 2 0,2 1 3 0,-1 1-3 16,-1-2-1-16,0 0-2 0,2 1 5 0,-3 0-4 15,4-4 0-15,-5 2 2 0,2-4 1 0,0-1-2 16,-1 2 1-16,2-4-5 0,-3 1 0 0,3 2 0 0,-4-4-5 16,5 1-5-16,-5-1-13 0,0 0-11 15,9-5-28-15,-4 2-26 0,-2-2-23 0,1-2-34 16,2-2-156-16,-1 4-328 0,0-5 145 0</inkml:trace>
  <inkml:trace contextRef="#ctx0" brushRef="#br0" timeOffset="46641.548">6243 13315 13 0,'0'0'226'0,"0"0"-12"0,0 0-12 0,0 0-17 15,0 0-19-15,0 0-18 0,0 0-15 0,-3-6-15 16,3 6-14-16,0 0-15 0,0 0-15 0,0 0-19 15,0 0-17-15,0 0-13 0,0 0-15 0,0 0-31 16,0 0-20-16,0 0-41 0,0 0-15 0,0 0-29 16,0 0-114-16,0 0-258 0,0 0 115 15</inkml:trace>
  <inkml:trace contextRef="#ctx0" brushRef="#br0" timeOffset="46866.622">6183 13651 52 0,'0'7'238'0,"0"-7"-4"15,0 0-5-15,1 2-16 0,-1-2-4 0,0 0-22 16,0 0-16-16,0 0-21 0,0 0-14 0,0 0-6 15,0 0-18-15,0 0-19 0,0 3-27 0,0-3-34 16,0 0-57-16,0 0-72 0,0 0-94 0,0 0-133 16,0 0-350-16,-9 0 156 0</inkml:trace>
  <inkml:trace contextRef="#ctx0" brushRef="#br0" timeOffset="48266.536">6988 13600 64 0,'0'0'144'0,"0"0"-17"15,0 0-9-15,0 0-15 0,0 0-10 0,10-5-4 16,-5 2-8-16,-1-2-1 0,9-2-5 0,-5-1-10 15,3-5-4-15,3-2-4 0,4-7 0 0,4-2-7 16,-1-3-5-16,-1-1-6 0,8-14-2 0,-7 13-8 16,6-10 1-16,1-1-5 0,-7 8 3 0,7-8-9 15,-4-3-3-15,-7 12 6 0,-4-3-8 0,1 5-8 16,-5-2 7-16,-4 1 3 0,1 0-1 0,-2 0-2 16,-7 1-5-16,2 3 0 0,-5-1-8 0,-1 3 3 15,2 6-3-15,-1 1 12 0,-3 1-6 0,2 6 4 16,0 1 8-16,-2-1 1 0,-1 5 7 0,2-2 1 15,1 2 2-15,-3 4-6 0,0 1 0 0,1 1-5 16,-1 7 2-16,1 0-4 0,0 8 0 0,-4 1-1 16,3 7-4-16,1 4-2 0,3 4 5 0,-1 0 0 15,2 19 0-15,3-1-3 0,0-1-2 0,4 1 5 16,-1 1-3-16,4-2 1 0,0 3-6 0,0-6 2 16,3-11 0-16,-2-1-10 0,3-4 10 0,4 0 2 15,1-3-3-15,-1-1-6 0,1-6-1 0,1-6 1 16,-1-3-11-16,-2-6 2 0,1 2 1 0,1-5-7 15,4-2-9-15,-1-1-10 0,0-4-7 0,0-2-10 16,-3-2-14-16,5 0-16 0,-5-6-3 0,4-3-9 16,-4 4-1-16,-1-3 6 0,-4 0 1 0,1 0 0 15,-1-2 6-15,-4 2 5 0,3-2 5 0,-3-6 5 16,-4 9 6-16,2-2 9 0,-2 1 12 0,-1-2 7 16,-1 2 9-16,-1 7 16 0,0-2 12 0,-1 0 9 15,2 3 16-15,2 1 22 0,-2 2 12 0,-2 0 2 16,2 2 6-16,1 1-10 0,-1-1-4 0,1 4 0 0,0 0-5 15,0 0 2-15,0 0 9 0,-2 18 7 16,2-3-4-16,2 3 3 0,2 10-1 0,-2-1-2 16,2 4-6-16,0 3 7 0,2 0-1 0,-1 0 6 15,4 12-3-15,-5-12 1 0,3 15 0 0,-1-14-2 16,-2 11-3-16,1 1 0 0,-1-12-2 0,-2 11-4 0,5 1-2 16,-5-14-4-16,-2 0 0 0,5 0-12 0,-7 1-2 15,2-2-6-15,0-3-1 0,-3-2-7 16,3 0-3-16,0-4 17 0,3-7-5 0,-6 1-5 15,3-5-4-15,3-1-15 0,-6-2-13 0,3-1-13 0,3-4-14 16,-3 1-9-16,0-1-10 0,2 0-10 0,-2-4-11 16,0 4-25-16,0-4-29 0,0 0-37 15,0 0-39-15,-5-15-181 0,3 5-410 0,0-2 181 16</inkml:trace>
  <inkml:trace contextRef="#ctx0" brushRef="#br0" timeOffset="48687.668">7716 13589 19 0,'0'0'161'0,"0"-6"-13"16,0 6-18-16,4-10-5 0,-1 5-19 0,-1-5-13 0,2 1-5 15,2-3-7-15,3-2-5 0,-2 1-14 0,2-4-5 16,-2 1-7-16,1 0-4 0,-2-1-2 16,1-1-7-16,-4 1-3 0,0 2-2 0,0-2-1 15,-3 3-1-15,0 0-5 0,0 4 2 0,-4-1 12 0,2 0 13 16,0 5 2-16,-1 0 11 0,0-1 2 0,-1 3-4 16,0 2-1-16,-1-1-8 0,0 2-7 0,5 1-3 15,-12 4-7-15,7 1 7 0,1 4-12 0,-2 1-7 16,1 6 0-16,1 1-3 0,0 1-1 0,3-1-3 15,-3 3-2-15,4-2-2 0,3 2-2 0,-2-1 1 16,1-3-1-16,1 3-5 0,1-7 1 0,0 0-7 16,3 0 2-16,0-2-3 0,-1-1-9 0,1-1-2 15,4-1-3-15,-2-5-7 0,1 1-6 0,3-3-12 16,-2-3-23-16,7-3-6 0,-5-5-17 0,6 4-14 16,-6-5-12-16,6-2-9 0,-3 1-10 0,4-6-3 15,-7 4-8-15,5-6-75 0,-7 4-232 0,-1-2 104 16</inkml:trace>
  <inkml:trace contextRef="#ctx0" brushRef="#br0" timeOffset="49030.571">8029 13293 49 0,'0'-9'88'0,"3"5"22"0,-3 0 6 0,0 0-21 16,0 4 4-16,0 0-3 0,0 0 8 0,-7 8 5 15,4 5-1-15,3-2-3 0,0 1-5 0,-2 4-8 16,1 0 8-16,1 1-15 0,0 2-7 0,1 1-4 16,-1-3-2-16,2 1-13 0,0-1-2 0,-2-4-6 15,1-3-4-15,1 2-5 0,-1-3-5 0,0 1-6 16,1-3 0-16,-1-2-5 0,1-2-7 0,0 4-3 15,-1-5-3-15,0 1-7 0,-1-3 1 0,5 2 1 16,-5-2-1-16,0 0 3 0,11-5-7 0,-9 1-3 16,3-1-2-16,0-4-7 0,-1 0-5 0,1 0-5 15,2-3-7-15,-4 2-2 0,4-4-5 0,-3 2 3 16,-2 4 6-16,2-4-4 0,1 3 6 0,-1 4 1 16,-3-1 2-16,6 0 5 0,-5 3 0 0,2 2-2 15,-4 1 1-15,9 0 4 0,-1 1 5 0,-3 4 6 16,0 3 6-16,1-1 6 0,1 2-4 0,0 1-1 15,1 0 0-15,0 4 3 0,2-1-7 0,-5 0 5 16,4 0-2-16,0 1 3 0,0-3 2 0,0-2-11 16,2 3-17-16,-1-6-8 0,2 2-12 0,-2 0-21 15,3-3-18-15,4-1-16 0,-1-4-14 0,1 0-13 16,5-4-15-16,-3-1-70 0,-2 0-221 0,0-2 98 16</inkml:trace>
  <inkml:trace contextRef="#ctx0" brushRef="#br0" timeOffset="49967.244">8442 13384 19 0,'-11'3'178'0,"-1"4"-6"0,-1-2-1 0,-1 5-9 16,4-3-8-16,-5 5-5 0,3 0-12 0,1 0-13 0,2 3-7 16,-3 1-11-16,3 0-9 0,4-2-6 0,-1-2-12 15,3 0-7-15,3 0-8 0,-4-2-6 16,3 2-5-16,1-3-6 0,1 0-7 0,3-1-6 15,-3-1-2-15,6-2-7 0,-3 0-7 0,3-1-3 16,-3 0-8-16,5-3-6 0,-4-2-1 0,6-4-7 0,0 0-4 16,-2-3-3-16,0-1-8 0,4-6 1 15,-3 1 3-15,-1-3-8 0,1 0-1 0,3-5 0 16,-3-4-3-16,-5 1-4 0,-1-4 0 0,0 3-7 16,-3-1 4-16,-1-1 5 0,-1 1 1 0,-2-2 8 0,1-1-3 15,-5-1 2-15,1 2 4 0,0 2 3 0,-2-1-1 16,3 10 6-16,0-1 14 0,-2 2 9 0,3 7 4 15,1 1 9-15,0 0 1 0,0 4 1 16,1-1 0-16,2 1-7 0,-1 1-2 0,1 4-2 16,0 0-1-16,0 0 2 0,0 0 1 0,-4 21 4 0,5-5 3 15,2 1 2-15,-3 4-1 0,3 5 7 0,1 0-4 16,-1 1 3-16,2 2 1 0,3 2 3 0,-3 1 0 16,2 0-3-16,1-1 1 0,1 1-3 0,-3-3 0 15,5-1-4-15,-1-1-4 0,1 0-2 16,-2-4 0-16,0-5-4 0,4-1 0 0,-4-2-1 0,0-1-6 15,5-2 5-15,-5-2-6 0,1-3-2 0,2 1-3 16,-2-4 1-16,0-3-7 0,3 1 3 0,-2-5-17 16,1-1-10-16,2-2-11 0,2-4-8 0,-4-1-8 15,1-1-9-15,0-3-5 0,-2 1-5 0,-2-3-1 16,-3 1-6-16,2-9-1 0,-4 8 7 0,-3 0 1 16,2 2 9-16,-3-4 2 0,-4 3 8 0,1 0 24 15,0 4 15-15,0 3 10 0,-1-1 13 0,0 2 17 16,3 1 11-16,-3 1 5 0,0 2 6 0,3 2-9 15,-4-2 1-15,5 4-6 0,0 0-1 0,0 0 4 16,-4 15 0-16,4-4-3 0,1 0 2 0,-1 2 2 16,3 0-8-16,-3 2-5 0,5 1 0 0,0 0 3 15,-1-1-6-15,-3 2-3 0,4-7 2 16,-1 2-4-16,0-2-4 0,1 0 0 0,0 0-1 0,-2-4 0 16,7-1-2-16,-6 1-1 0,1-1 0 0,-2-4-2 15,2 3 0-15,0-4-2 0,-5 0 0 0,8 0-3 16,-8 0-2-16,11-5-1 0,-2 1-2 0,-4-3-6 15,4-3 2-15,-3-1-9 0,1 1-1 16,0-2-12-16,-1-2 1 0,0 3-8 0,-2-8-2 0,1 4 2 16,-4 5 8-16,1-1 2 0,-1 1 2 0,-1 4 5 15,0-2 5-15,-1 3 16 0,1 0 7 0,0-2 12 16,0 4 7-16,0 3 2 0,-2-4-1 0,1 1-4 16,1 3 1-16,0 0-6 0,0 0 0 0,0 0 7 15,0 0-11-15,0 0-1 0,1 13-1 0,1-7-3 16,2 1 3-16,2 1-5 0,0-1 1 0,0 3-3 15,2 1-4-15,2-3 5 0,2 7 0 0,-2-6 3 16,5 4-8-16,-3-3 2 0,-2 1-1 0,-1-3 0 16,3 4 0-16,-2-3-1 0,-1-2 2 0,-3 1-4 15,1 0 1-15,3-2 1 0,-5-1-2 0,0 1 1 16,1-2 0-16,1 1 0 0,-4 0 0 0,2-1 1 16,-1-4-2-16,0 3-3 0,0-2-11 0,-4-1 3 15,5 5-4-15,-3-1-1 0,4-2-10 0,-6-2-11 16,4 2-16-16,-4-2-21 0,0 0-15 0,4 3-18 15,-4-3-42-15,0 0-129 0,0 0-300 0,0 0 133 16</inkml:trace>
  <inkml:trace contextRef="#ctx0" brushRef="#br0" timeOffset="51959.217">9966 13525 95 0,'0'0'116'0,"0"0"-9"16,6 2-7-16,-6-2 14 0,0 0-7 0,0 0-6 15,0 0 9-15,0 0-9 0,0 0 1 16,0 0-4-16,0 0-8 0,0 0-8 0,0 0-10 0,0 0-3 16,0 0-7-16,0 0-11 0,0 0 0 0,0 0-9 15,0 0 1-15,0 0-8 0,0 0-1 0,0 0-6 16,0 0-1-16,0 0-6 0,0 0 4 0,0 0-4 15,0 0-6-15,0 0 3 0,0 0-6 0,0 0 1 16,0 0-4-16,0 0 3 0,0 0-8 0,0 0 4 16,0 0-2-16,-9-9-2 0,9 9-1 0,0 0 2 15,-3-5-2-15,3 5-9 0,0 0 3 0,-4-2 0 16,4 2 2-16,0 0 1 0,0 0-2 0,0 0 2 16,-2-4 2-16,2 4-1 0,0 0-4 0,0 0 0 15,0 0-3-15,0 0 2 0,0 0-1 16,0 0 1-16,0 0-5 0,0 0 7 0,0 0 0 0,0 0-2 15,0 0-4-15,0 0-1 0,0 0 1 0,0-6-1 16,0 6 8-16,0 0-7 0,0 0 7 0,0 0-3 16,0 0 1-16,0 0 0 0,0 0-3 0,0 0-2 15,0 0 8-15,0 0-5 0,0 0 2 0,0 0-3 16,0 0 3-16,0 0 2 0,0 0 0 0,0 0 0 16,0 0 2-16,0 0 3 0,0 0 0 0,0 0-1 15,0 0 0-15,0 0 5 0,0 0-2 0,-1-3-3 16,1 3 11-16,0-5-11 0,0 5 2 0,-2-5-5 15,2-1 3-15,-2 1-3 0,2 0 2 0,-4 0 1 16,0-1 1-16,0-4-9 0,-1 4 7 0,-3-5-2 16,2 4-10-16,-3-4 10 0,1 4 7 0,-2-3-7 15,-2-2 6-15,-1 0-9 0,0 0 11 0,-3 2 3 16,1 0 6-16,2-2-1 0,1 7 6 0,1-2 3 0,-3 2-5 16,3 3 6-16,-1 1 0 0,0 1-3 0,0 1-6 15,-1 2 4-15,3 4-4 0,-2 0-4 16,0 7 3-16,2 0 1 0,-1 0-3 0,1 2-2 15,1 1-1-15,4 0 0 0,0-1 0 0,0 4-2 0,1-3-1 16,4 0-2-16,0 0 2 0,0-4-2 0,1-1 0 16,2 1-1-16,2-3 0 0,-3 0-4 0,2-4-4 15,0 2-3-15,1-1 9 0,-1-1-5 0,4-2-4 16,-2-1 3-16,-1-2-2 0,2 0-1 0,-2 1-2 16,4-4 1-16,-2 1-3 0,0 0-10 0,-1-2 6 15,1-1-5-15,0-1-2 0,0 0-4 0,2-1-6 16,-3 0 0-16,0-3 6 0,-2 2-3 0,0 3-1 15,0-2 2-15,0 2 6 0,-2 0 4 0,1 1 0 16,-1 1 4-16,-2 2-3 0,7-5-2 0,-5 3 12 16,-2 2-5-16,0 0-1 0,0 0 1 0,0 0 4 15,8 7 5-15,-3-5-6 0,-5 3 6 0,3 0-4 16,-2-2 3-16,4 1 0 0,-1 0 0 16,-2 3-5-16,3-1 8 0,-1-3 3 0,0 3-6 0,1-3-5 15,-1 0-6-15,2 1-2 0,-2-2-8 0,1 2-4 16,3-2 1-16,-3 0 3 0,2-2 3 0,-7 0-3 15,11-2 3-15,-6 1 0 0,2-1 12 0,-4-3-1 16,4 1 4-16,-5 0-6 0,3-4 2 0,-2 3 9 16,0 1 2-16,-1-2 9 0,-1 4 10 0,2-2 14 15,-2 0 7-15,1 2 1 0,-2 2-1 0,2-5-6 16,-2 5-2-16,0 0-5 0,0 0-2 0,0 0 1 16,9 11 2-16,-8-6 7 0,0 3-5 0,2 0 0 15,-1 4 0-15,1-2-6 0,1-3 0 0,-1 2-2 16,-3-1-1-16,4-2-1 0,-2 3-2 0,-1-3-5 15,3 0-2-15,-1 0 0 0,-1-1-6 0,1-3-7 16,-2 1-3-16,3-1-5 0,-4-2 0 0,6 1 1 16,-6-1-6-16,11-5-6 0,-4 2-5 0,0-4-14 15,-2-1-14-15,2-1 3 0,2 0 1 0,-4-2-3 16,1 0-9-16,0 0-3 0,-2 2 13 0,-2-3-2 16,3 2 6-16,-1 2 3 0,-1 2 5 0,2-1 8 0,-1 3 5 15,-2 1 9-15,5 0 5 0,-1 3 14 16,-6 0 6-16,12 2 7 0,-6 3 5 0,4-2 2 15,-2 2 0-15,2 3 2 0,5 1-1 0,-7-2 2 16,2 0-15-16,4 3 13 0,-5 0-1 0,2-3-8 0,4 2 8 16,-4-4-5-16,2-1-9 0,1 2-7 0,0-4-3 15,-1 1-11-15,6-3 0 0,-1-2-13 0,5 1 0 16,-3-3-11-16,0-1-2 0,0 0-1 16,8-6-13-16,-9 5-3 0,-2-6-2 0,2 5-10 0,-6-5-2 15,1-1-16-15,-4 1-5 0,-6 2-8 0,1-1-61 16,-2 0-174-16,-3-2 77 0,-1 1 659 0,-2 2-442 15,-1 0 23-15,-2-1 21 0,-2 3 12 0,-1-2 24 16,0 4 2-16,0 0 15 0,-1 1 12 16,1 3 10-16,-3 4 9 0,1-2-2 0,1 5 12 0,-1 2 5 15,-5 2-2-15,4 1 0 0,0 2-2 0,0 3-3 16,2-1-12-16,0-2-9 0,2-1-4 0,4 1-6 16,-2 4-2-16,-3-1-11 0,5-6-3 0,3 4-4 15,-2-4-8-15,1 3-3 0,2-2-2 0,0-5-9 16,0 2-4-16,1 0-7 0,-1-1-4 0,1 2-2 15,2-5-6-15,-2 0-2 0,2 0 2 0,0-1-5 16,-3-2 0-16,8 2 1 0,-8-2 1 0,9-7-8 16,-4 4 1-16,0-2-4 0,-2-2-10 0,4 0-2 15,-1-1-6-15,-1-2 6 0,-2-2-15 0,3-2-2 16,-3-3-7-16,1-1 4 0,-3-2-6 0,2-6 3 16,-2 0-9-16,-2-2 19 0,0-1 0 0,1 0 5 15,-3 0-1-15,-2-3 3 0,0 1 9 0,1-3 7 16,-1 5 12-16,-1 1 15 0,2 11 18 0,-1 2 10 15,2 2 11-15,2 6 4 0,0 2-4 0,-2 1-6 16,3 0-1-16,0 4-6 0,0 0 9 0,0 0 15 16,4 25 2-16,0-7 5 0,5 8 1 0,-3 3-5 15,3 2 0-15,-1 3-6 0,1-2-1 0,1 1-3 16,3-4-6-16,-2 2-7 0,0-3 3 0,1-4-9 16,1 0-3-16,-3-2-2 0,0-8-8 0,2 1-5 15,-4-6-15-15,2 0-21 0,-4-1-23 0,2-3-26 0,2-1-48 16,-3-1-43-16,4-6-55 0,-5 2-153 15,5-4-397-15,-6-1 176 0</inkml:trace>
  <inkml:trace contextRef="#ctx0" brushRef="#br0" timeOffset="53466.268">10963 13111 24 0,'0'-6'130'0,"-1"-2"-9"0,1 2-6 0,0-1-4 0,1 1 1 16,-1 0-13-16,0 4 0 0,0-2-2 0,0 4 0 15,-1-8-4-15,1 8-9 0,-4-3-4 0,4 3-7 16,0 0-9-16,0 0-3 0,0 0-1 0,0 16 3 16,0-4 6-16,5 6-2 0,-1 11 2 0,-4 3-4 15,1 2-1-15,3 12-10 0,-4 1-7 0,0 3 0 16,3-5-1-16,-3 1-6 0,1 1-6 15,-1-11-4-15,0 1-1 0,0 10-2 0,0-15-5 0,1 1-4 16,-2-1-1-16,-3-3 2 0,3-1-7 0,0 0 2 16,-1-2 0-16,0-8-9 0,-6 1-6 0,3-2-10 15,4-3 0-15,-6-3-12 0,5 2-7 0,-2-6-5 16,0 1-7-16,0-3-6 0,-1 0-4 0,1 0 3 16,3-3-25-16,1-2 14 0,-5 2-10 0,5-2-3 15,0 0 10-15,-13-10 0 0,13 5-9 0,0-9-6 16,-5 1-1-16,7-4-1 0,-4 0 8 0,2-4 2 15,0-5 10-15,0 1 2 0,0-3-3 0,2 3 9 16,-2-5 7-16,0 2 2 0,3-1 5 0,-3 0 0 16,6-2 3-16,-2-1 9 0,0 2 6 0,5 2 3 15,-2 0 8-15,3 3 3 0,0 1 3 0,-1 7 2 16,-1 2-5-16,2 1 12 0,-2 2 6 0,0 4-1 16,3 1 10-16,-5-2 3 0,7 4 2 0,-2 2 1 0,1-1 10 15,-1 1-9-15,2 5 5 0,0-1 6 16,0 0-3-16,1 4 1 0,2-1 1 0,1 5-4 15,-3-1 4-15,0 3-6 0,0 0-6 0,-1 2-8 16,0 0 2-16,-3 2-1 0,1-1 0 0,-4 0 1 0,-2-4-6 16,-1 4 3-16,-1-2-4 0,0 0-8 0,-2-4 3 15,-3 4-2-15,-1 1 2 0,-2-4 2 16,-1 0-11-16,-1 1 1 0,-4-1-5 0,3-1 7 16,-2-1-5-16,-3 0-8 0,3 0 2 0,0-1 6 0,-3-2-11 15,0-1 6-15,3-1 0 0,-3 2-9 0,-1-4 1 16,3 0 10-16,0-4-2 0,6 3-7 0,-5 0 1 15,5-2 5-15,-1-2 1 0,4 0-6 0,-4 1 8 16,2 0 3-16,2-3-8 0,3 3-8 0,-1-1 21 16,1 0-2-16,2 1-2 0,-2 0 1 0,3-1 9 15,0 2-4-15,1 0-1 0,1 1 8 0,4-2-8 16,-1-2 9-16,0 0-2 0,3 0 1 16,3-2 1-16,0-3-4 0,2-1-3 0,6-1-7 0,1-6 7 15,-1 1 1-15,4 0 0 0,0-1-4 0,1 0 7 16,0-2-1-16,-1 3-5 0,-3-2 3 0,-2 5-2 15,-8 1-1-15,1 2 7 0,-4 2-7 0,-2 2-1 16,-3-1-1-16,-2 3 4 0,-2 0 7 0,3 1 7 16,-5 0 1-16,0 1-6 0,-3 0-8 0,-2 1 7 15,5 3 4-15,-13-2-2 0,2-1-1 0,1 5 6 16,-2-1 3-16,0 1-9 0,1 1 0 0,0-2 0 16,0 4 7-16,3-3-9 0,-1 1-7 0,-1 2-2 15,5-3-3-15,-2 4-1 0,1-2-7 0,3 1-6 16,2-1-10-16,-1 1-4 0,2-2 2 0,2 4-11 15,-1-2 3-15,7 0-8 0,-4 1 3 0,5 0 0 16,1-3-8-16,-1 3 17 0,0-1 2 0,1 0-3 16,2 0 6-16,-2 0-5 0,0 0 6 0,-1-1 4 15,0 3-5-15,1-1 11 0,-3 1-1 0,0-2-8 16,-1 4 12-16,-1-1 1 0,1 1 2 0,-3 1 6 16,2 0 9-16,-1 0 3 0,-1-2-1 0,-1 3 3 15,0-1 2-15,1-1-7 0,-3 0 5 0,1-3-1 16,-1 1 12-16,4 0-2 0,-3 1-3 0,0-3 0 15,1 0-6-15,0 1 8 0,-1-3-9 0,2 2 8 16,2-1-6-16,-1-1 2 0,-1-1-6 0,-3-2 6 16,8 3 2-16,-2-3-5 0,-6 0 3 0,9-4-3 0,-3 1-2 15,-1 0 2-15,5-4-5 0,-5 4-10 0,3-6 9 16,2 2-5-16,-2-3 4 0,-3 0-5 16,4-4 4-16,1 4-10 0,-2-5-1 0,-3-1 6 15,4 2-5-15,0 1-5 0,-4-4-3 0,1 5 1 0,-2 2-6 16,0-2 0-16,-1 2 8 0,-2 0 0 15,-1 5 12-15,1-1 3 0,-2 1 4 0,1 5-7 0,-3-3 18 16,3 3 5-16,0 0 3 0,-10 7 1 16,5-2 4-16,1 5 7 0,-3 0 13 0,3 7-8 0,-1-2 5 15,2 1-1-15,3 2-2 0,0 1-3 0,3 7-3 16,0-7-4-16,1-2-6 0,4 0 1 0,-3 1 0 16,3-4-6-16,1 0-2 0,3-2-4 0,-1-1-5 15,5-2-1-15,-4-1-6 0,4-4-7 0,2-3-7 16,4-1-21-16,-6-1-29 0,4-2-40 0,8-6-40 15,-8 1-136-15,-2-1-296 0,0-3 131 0</inkml:trace>
  <inkml:trace contextRef="#ctx0" brushRef="#br0" timeOffset="54255.159">11865 13272 105 0,'0'-12'97'0,"4"-5"2"15,-4 6-2-15,-1-5-4 0,2 3-13 0,-1-3 0 16,0 5-8-16,-1-1-1 0,1 0 0 0,-2 4 10 0,4 2-6 15,-4 0 6-15,4 4-15 0,-2-5 4 16,-2 2-6-16,2 5-9 0,-1-4-7 0,1 4-7 16,-1-3-6-16,1 3-7 0,0 0 4 0,0 0-3 15,-4 11-5-15,3-3 8 0,-2 9 0 0,2 1-3 16,-1 8 4-16,2 4 4 0,0 3 6 0,0 19-2 16,2 0 1-16,-2 2 1 0,1-1-5 0,5 3-2 15,-6 2-2-15,0-5-1 0,2 2-5 0,-2-4 1 16,2 1-4-16,-3-17-4 0,4 2-3 0,-2-2-2 15,2-3-7-15,-2 2-13 0,0-5-9 0,-1-3-18 16,1-6-18-16,-1-2-14 0,2-2-19 0,-2-4-16 16,0-7-27-16,2 2-14 0,0-2-17 0,-1-3-87 15,-1-2-262-15,0 0 117 0</inkml:trace>
  <inkml:trace contextRef="#ctx0" brushRef="#br0" timeOffset="55993.646">11754 13529 112 0,'5'-2'114'0,"0"0"-20"16,4-3-2-16,5 2-2 0,5-2-14 0,1 1 0 16,0 1-5-16,0-6-5 0,8 2-4 0,0-3-6 15,0 2-1-15,-1-2-11 0,2-1-5 0,-2-2-3 16,-2 2-1-16,-2-1-16 0,3-1-5 0,-6 4-1 15,-2 0-2-15,-2-2 4 0,-1 2-12 0,-5 3-3 16,-1-2 1-16,-2 2-3 0,1-3 0 0,-5 4 7 16,-2 2-4-16,-1-2 10 0,0-1 4 0,-4 0 3 15,2 3 2-15,-4-1 0 0,0 0 2 0,1 3 3 16,-3 1-3-16,1 0 5 0,-1 0 2 0,-2 1 0 16,2 1 4-16,-3 3 3 0,2-1-7 0,1 2-1 15,0 3-9-15,1 0 1 0,3 2 5 0,-1 3-7 16,4 3 8-16,-1-1-11 0,2 2 2 0,2 1 0 15,1-2 4-15,1 0-5 0,-1 0-4 0,6-3-2 16,-3 1 6-16,-1-3-2 0,0-3 1 0,3-1-4 16,-2 1-2-16,1-1 3 0,-2 0 5 0,5-4-5 15,-5 1-1-15,2-3 5 0,0 2-1 0,2-2 1 16,1-1-6-16,-1-4 3 0,2-1-4 0,0-1 4 16,-2 1-3-16,3-4-1 0,3-3 0 0,-1-1-1 15,1 0-3-15,-2-2 3 0,5-7-4 0,-1 2 1 16,-6 2 1-16,5-3-6 0,-1 0 0 0,-4-3-5 15,-2 7 2-15,0-1 0 0,-4 1-2 0,-2-3 2 16,3 4 4-16,-6 3-8 0,4 0 4 0,-4 0 3 16,0 3 0-16,0 1 0 0,-1 0 4 0,-2 2 3 0,-3 1 2 15,6-2 1-15,-7 4-2 0,1-1-4 0,1 2-6 16,-1 1 3-16,6 1 0 0,-13 2-3 16,5 1-2-16,2-1-1 0,3 3-6 0,-5 0-5 15,3-3-1-15,1 6-9 0,1-3 0 0,-1 2-1 16,0 0-3-16,2 0-3 0,0 1 1 0,1-1-3 0,0 0 3 15,1 0-9-15,1 0 7 0,2-2 0 0,-2 1 5 16,3 1-4-16,0-1 8 0,0-2-6 16,2 3 11-16,-1-3 1 0,1-1-1 0,-3 2 0 0,6-2 14 15,-3 1-5-15,0-1-3 0,2 1 6 0,0 1-6 16,-1-3 7-16,0 3 1 0,-1-2 1 0,-2 1 1 16,5 1-3-16,-4 2 13 0,0 1-9 0,-1 1 2 15,1-1 0-15,-1 1 5 0,1-2 2 0,-1 3 3 16,-3-6 0-16,6 7 3 0,-7-4-2 0,1 0-4 15,1-2 5-15,0 2 4 0,-1-4-4 0,-1 4-5 16,0-4 4-16,0 3 3 0,3-3-4 0,-3 0-3 16,1 1-3-16,-1-4 5 0,1 6 1 0,-1-2-6 15,0-4 5-15,0 0 0 0,0 3 1 0,0-3-5 16,0 0 10-16,0 0-5 0,0 0 0 0,4 2-3 16,-4-2 3-16,0 0-1 0,10-7 10 0,-6 0-12 15,0 1-5-15,0 1 0 0,2-4 1 0,2 0-1 16,-2-3 4-16,2 2-2 0,0-7 2 0,1 4-7 15,-1-3-1-15,-1 0-2 0,-1 5 6 0,3-5-6 16,-1 1 0-16,-6 3 2 0,3 1 5 0,-2 0-3 16,0-1 0-16,-1 2-3 0,-1 1 5 0,-1 5 4 15,-1-5 4-15,1 4 0 0,0 1 3 0,0-1-1 16,-2 0 5-16,0 2-4 0,2 3-2 0,-4-5-7 16,3 1 5-16,1 4-9 0,-2-3-8 0,2 3 2 15,0 0-1-15,0 0 2 0,0 0 1 0,0 0-6 16,-2 12 0-16,2-9 2 0,0 3 1 0,0-1-4 15,2-2-1-15,0 5 5 0,-1-3 5 0,3 0-4 16,0 2-2-16,0-3 2 0,1 2 8 0,0 1-11 16,0-1 4-16,3-2 0 0,-3 2 4 0,4 0-5 0,-3 1 11 15,2 0-1-15,-3-2-1 0,4 4-5 16,-4-2-1-16,3 1-3 0,-3 1 5 0,3 0 10 16,-1 2-12-16,-2-1 0 0,2 1 4 0,-2 2-3 15,0-4 1-15,3-1 1 0,-5 2 1 0,3-1-13 0,-2-4 12 16,-2 2 0-16,3 0-4 0,-2-4-4 0,2 1 3 15,-1 1-7-15,-2-2 5 0,1-1 6 0,-3-2 2 16,6 3-1-16,-6-3-4 0,5 0 4 16,-5 0 6-16,7-7-7 0,0 2 0 0,0-1 1 0,-1 0-1 15,-2-2 3-15,2-2-7 0,3 1 7 0,-5-1-9 16,3-4-4-16,0-3-5 0,2 2-13 0,-1 1-8 16,-2-3-2-16,-2 1-8 0,5 0 6 0,-5 0-2 15,0-1 11-15,-2 4 1 0,1 2 0 0,-3-2 13 16,0 5 6-16,0-1 13 0,-3 2 18 0,1 1 0 15,0 2 7-15,1 2 10 0,-3-1-1 0,4 3 6 16,0 0 1-16,-11 5 5 0,4-2-7 0,5 4 9 16,-5 0-8-16,0 2 1 0,4-1-6 15,2 4 4-15,-3-2-8 0,4 0 6 0,0 2-7 0,0 3-4 16,0 2-3-16,0-3 2 0,4 3-16 0,0 1 16 16,3-2-6-16,1 1 1 0,1-1-9 0,4 1 3 15,0-3 3-15,2-3-5 0,-1-1-7 0,4 0 1 16,-2-3-2-16,4-1-6 0,-2-3 2 0,2-3-7 15,2 0 1-15,-2-3-7 0,2 2-8 0,-2-4 3 16,1-1 2-16,-3 1-2 0,-1-2 0 0,-1-3 1 16,-1 1-4-16,-1-1 3 0,-6 1-2 0,0-1 0 15,0-2 6-15,-4 4 6 0,2-4 3 0,-4 0 1 16,-2-1-9-16,0 2 4 0,0 0 8 0,-2 0 10 16,0 1 10-16,-2 1 3 0,0 2 0 0,1 1 7 15,0 2 8-15,-1-1-6 0,-1 3-1 0,1-1-3 16,4 3 1-16,0 0-2 0,-15 8 1 0,9-1 2 15,-1 2 2-15,2 2-5 0,-3 0 1 0,3 1-8 16,1-1 0-16,-1 6 1 0,-1-4-5 0,2-3-1 16,2 5 0-16,0-6 0 0,2 4-7 0,-1-4 0 15,1 1-3-15,-1-5-4 0,2 2 2 0,-1-2-2 0,1 0-2 16,1-1-5-16,0 1 7 0,1-2-8 16,-2 0 1-16,-1-3 3 0,6 1-5 0,-6-1 4 15,11-4-1-15,-6 1-1 0,1-1-4 0,-1-2 3 16,3-1-8-16,-3-2 6 0,1-3-3 0,0 1-1 0,0-5-5 15,1-1 6-15,-3-2-3 0,0-1 0 16,1-4 1-16,-3-2-2 0,-2 1 1 0,2-3 7 16,-4 1 1-16,0-2-1 0,-2 2 5 0,3 1 0 15,-4-4-6-15,-1 1 11 0,-1 7 11 0,5 5 10 0,-1 4 3 16,3 2 11-16,-4 2 2 0,3 1-1 0,0 4-5 16,1 1-10-16,0 3 1 0,0 0 1 15,0 0 7-15,8 24 5 0,-4-4 2 0,5 9 1 16,-1 3-3-16,1 14-3 0,-2-12-4 0,1 1-2 0,1 0-4 15,3 11-2-15,-3-13-4 0,0-4-21 16,-3 0-27-16,1 1-39 0,0-4-43 0,0-9-51 0,-5 4-189 16,2-6-383-16,1-4 170 0</inkml:trace>
  <inkml:trace contextRef="#ctx0" brushRef="#br0" timeOffset="58839.351">13855 13450 85 0,'0'0'117'0,"-7"0"-12"16,7 0-10-16,0 0-10 0,0 0-7 0,0 0-6 15,0 0-5-15,0 0-5 0,8-13 0 0,-3 6-4 16,0-1 7-16,1 2-12 0,1-6 7 0,2-3-11 16,1 1 6-16,3-3-10 0,-1-7 3 15,4 2-5-15,-3-2-2 0,6-3-1 0,-5 0-1 0,4 3-7 16,-1-3-4-16,-3 0 3 0,-1 1-8 0,-2-3-1 15,-4 12-6-15,-1 0 11 0,-4 5 0 0,2 0 1 16,-2 1 1-16,-4 2 5 0,0 1-1 16,0 2-7-16,-3 1-2 0,1 1-6 0,-2 1-1 0,-7 3-2 15,2 1-2-15,-2 3-5 0,0 1-1 0,-6 2 1 16,4 1-1-16,-2 1-3 0,4 3-4 0,4-5-1 16,-3 1-9-16,3 0-1 0,2-2-4 0,-2 5-9 15,5-2 3-15,1 0-6 0,3 1-3 0,0 1-12 16,2-3 19-16,2 2-9 0,1-2-6 0,4 1 11 15,-2-1-1-15,4 0-1 0,-1-2 10 0,3 1-2 16,-4-3 3-16,5 0 2 0,-1 2-2 0,-2-2 0 16,2 0 6-16,-1 0 5 0,-1 0-9 0,1-2 4 15,-4 2 5-15,2 2 3 0,-4-4-9 0,0 2-3 16,-1 1 15-16,4 1 1 0,-5 0-5 0,1 1 1 16,-1-2-5-16,1 3 11 0,0 1-1 0,0 0 7 15,-1-1-9-15,-1 1 7 0,1-1-5 0,0 1-5 16,-3-3 10-16,1 5 2 0,2-5-11 0,-2 1 0 15,0-2 3-15,3 0 8 0,-4 2 0 0,1-5-12 16,0 4 8-16,-1-2-2 0,2-2-7 0,-3-2 9 16,4 5-2-16,-3-2 7 0,-1-3-11 0,4 3 12 15,-3-1 4-15,-1-2 0 0,0 0-2 0,9 0 0 16,-9 0-3-16,8-3 1 0,-8 0-1 0,6-1-5 16,-2-1 9-16,4-2-11 0,1-2 7 0,-4 1-3 15,3-4-7-15,1-2 2 0,1-1-8 0,-1 3 11 16,0-4-24-16,-1 0 17 0,-1 2 1 0,1 0 2 15,-2-2 0-15,0-1-1 0,-2 6 2 0,0 0-2 0,-2 0 5 16,1 4 1-16,-3-3 12 0,0 3 6 16,0 0 1-16,-1 3 9 0,-1-3 2 0,0 2 2 15,-1 3 0-15,1-1-2 0,2 3-1 0,-9-2-2 16,9 2-3-16,0 0-8 0,-13 5 1 0,10 0-3 0,-2 0 2 16,3 2-10-16,-2 3 4 0,0-1 0 0,3 4-5 15,-3 1-1-15,4 4-2 0,0-1 2 0,0 1 2 16,4 0-2-16,1 8-1 0,0-7-2 15,0 0 0-15,2-3-3 0,3 0 2 0,-4-1-5 16,6-3-2-16,1 0 2 0,1-2-9 0,1-1 0 0,-4-1-2 16,2-6-2-16,0 0-5 0,5-4-3 15,0 0-8-15,-3-3 1 0,2-3-17 0,2-1 2 16,-1 0-2-16,0-3-11 0,-3 0 4 0,5-6-1 16,-5 5-2-16,1-1 10 0,-7-3 0 0,5 3 2 0,-1-1 3 15,-4-1-2-15,-5 2 11 0,3 1 2 0,-3 1-7 16,-4 2 8-16,3-2 9 0,-3 2 13 0,0 0 9 15,-3 5 11-15,2 0 4 0,-2 1 8 16,0 0 7-16,3 4 3 0,-11 2 5 0,6 3 1 16,0 1-4-16,-5 2 4 0,2 2 6 0,-2 4 0 0,2 1-10 15,-2-1 8-15,3 1-7 0,5-1-3 16,-6 1-5-16,5-3-2 0,-2 0-4 0,3-2-2 0,1 1-3 16,2-1-6-16,-1-4-7 0,2 0-1 0,1 1-4 15,1-3-2-15,-1 0 2 0,3-3-11 0,-6-1 4 16,9-1 10-16,1-3-11 0,-1 0-7 0,-1-3 4 15,1 1-9-15,-2 0-1 0,1-3 4 0,1 2-3 16,1-1-2-16,-3 0-2 0,-1 4 3 16,-2 0 7-16,1 0-2 0,-1 0 4 0,4-1-6 0,-3 4 5 15,-5 1 5-15,9 1-4 0,-9-1-2 0,12 4 2 16,-5-1 0-16,-1 2 3 0,2-2-5 0,0 4 6 16,0 0 13-16,1 0-5 0,-1-2-5 0,2 1-7 15,0-2 1-15,0 3-6 0,0-4-10 0,0 0-4 16,2-1-1-16,0-2-1 0,1 0-4 0,0 0 9 15,0-2-6-15,5-1-3 0,-2-3-1 0,2 0 5 16,-1 0-3-16,-1-3 1 0,-2 1 3 0,0-3-11 16,-3 4 9-16,0-3-4 0,-1 2-2 0,-3-1-1 15,-1 1 9-15,4-1-1 0,-5-3 10 0,-1 2 4 16,-4-1 1-16,0 0 1 0,0 2 10 0,-4-1 0 16,3 0 11-16,-6 0 1 0,4 3 9 0,-3 2 1 15,0-1 0-15,-1 1 25 0,-1 2 5 0,1 1-1 16,1 2 8-16,-3 0 9 0,-2 4-3 0,1 1 5 15,-1 3-3-15,1 1-7 0,0 3-1 0,0 1-5 16,0 1 1-16,2 0 0 0,0 1-7 0,1 0-1 16,4-2-9-16,-1 0-1 0,2-2-1 0,-1 2-6 15,3-1-2-15,3 1-4 0,-2-6 4 0,4 4-12 16,-4-5-3-16,3 1-2 0,1-2-6 0,0 0 0 16,0 0-5-16,3-3-1 0,1-1-5 0,0-1 1 15,-1-3-5-15,1-2-5 0,1 2-1 0,-1-3-12 16,2-2 15-16,1-4-6 0,-4 0-1 0,5-1-1 15,-4-3-5-15,-1-1 0 0,6-8-14 0,-9 7 3 0,4-7 1 16,-5-2 0-16,1-2 3 0,0-1 3 16,-2 0 1-16,-1 0-8 0,-2 1 2 0,0 1 5 15,-1-4 10-15,-3 0-13 0,-1 2 24 0,4 0 0 16,-3 2 11-16,-1 3 6 0,2 5 7 0,-1 1-5 16,3 6 23-16,-3 3 10 0,3 2-3 0,-3 0-2 15,4 2-8-15,0 3-2 0,0 3 3 0,0 0-2 16,0 0 3-16,-3 17 2 0,1-3-1 0,2 6 6 15,0 6 2-15,-1 3 2 0,-3 0-1 0,8 6-1 16,-3-2 1-16,-1 3-5 0,2 10 1 0,1-12-4 0,2 2-4 16,-1-2 1-16,-3 0-5 0,7-2-7 0,-4-6 6 15,1 3 2-15,4-3-10 0,-5-6 0 16,2-3 4-16,1 0-3 0,-3-5-6 0,3-1-4 16,-2-3-8-16,2-2-4 0,-3 1 0 0,2-4-8 15,-1-1 2-15,3-2 0 0,-2-1-6 0,3-3-4 0,1-1-15 16,-1-3-10-16,-2 0-8 0,4-5 2 0,-6 3-5 15,2-2-1-15,-2-2-13 0,0 2 11 0,-1-1 4 16,-2-1 4-16,3 2 5 0,-4 0 11 16,3 3 4-16,-2-2 11 0,0 6 5 0,2-1 3 0,-4 0-1 15,1 4 14-15,-1 2 8 0,3-3 0 0,-3 3 0 16,0 0 7-16,15 8 4 0,-10-3 8 0,-1 0-4 16,1 5-1-16,3-4-2 0,-2 3-3 0,3-1 6 15,-2 1-11-15,-1-3-1 0,3 3 4 0,-1-4 5 16,-2-1-6-16,3 1-12 0,-1-2-4 15,-3-1-12-15,2-1-9 0,1-2 1 0,2 0-4 0,-3 0-9 16,1-6-1-16,2 2 4 0,0 0 0 0,-3-4 1 16,1 3 9-16,-3-3 0 0,2 0 5 15,-3 1 2-15,-1 3 14 0,1-2 12 0,-4 2 9 0,1-1 12 16,2 0 7-16,-3 2 17 0,0 4 11 0,0-7 2 16,0 7-1-16,0-1-6 0,0 1-4 0,0 0-2 15,0 0-4-15,0 0 1 0,0 0 0 0,0 0-10 16,-8 10 2-16,5-5-3 0,3 0-4 0,-1 3-7 15,0-2 1-15,-1 0-12 0,0 3 12 0,2-2-2 16,0-2-9-16,-2 2-3 0,-1-2 2 0,3 2-5 16,0 0-5-16,0-4-6 0,3 3-13 0,-1-1 7 15,-2-2-6-15,2 0-1 0,-2-3-2 0,2 4-3 16,-2-4 0-16,0 0 4 0,9-2-15 0,-9 2 2 16,9-7-12-16,-6 1-4 0,4 0 9 0,-3-2-10 15,0-1 3-15,-3 1 5 0,3-3 12 0,0 6-6 16,-3-3 8-16,2 2-1 0,-2 0 8 0,0 2 4 15,-1 1 4-15,0 3 0 0,5-5 1 0,-5 5 8 16,4-2 0-16,-4 2 15 0,0 0-6 0,9 10 9 16,-6-6 2-16,3 3-8 0,-2 1 4 0,4 0-2 15,-1 1 1-15,1 1-8 0,0 1 2 0,6-2 2 16,-4 1-1-16,4-2-12 0,-3-1 1 0,6-2-9 16,1 3-15-16,1-6-3 0,-1 0-13 0,3-2-6 15,0-4-15-15,1-2-4 0,-3 1-4 0,7-4 2 16,0 0 3-16,-6-1 3 0,-4 0-9 0,-1 0-11 15,-3-2-52-15,-3 3-141 0,-4-1 64 0</inkml:trace>
  <inkml:trace contextRef="#ctx0" brushRef="#br0" timeOffset="59239.151">15885 13208 408 0,'2'-10'-12'0,"-2"-1"17"0,-4 0 11 0,1 0 9 16,-2 5 11-16,-4-3 15 0,2 3 11 15,-3 0 0-15,-1 1 14 0,1 2 9 0,-3 3 2 16,0 0 4-16,0 5 3 0,-4 2-6 0,5-2 2 16,-3 3-4-16,1 1-3 0,-3 0-7 0,8-3-6 15,0 4-11-15,0-1-1 0,3 1-7 0,-3-1-9 16,6-1-2-16,-3 1-6 0,6-1-10 0,-2-1-8 15,2-2-4-15,2 2-2 0,3-2 3 0,-2 0-6 16,0-1-1-16,4-1-8 0,-2-1 11 0,0 1-12 16,0-3 2-16,0 1 4 0,3 0-5 0,-3 3-3 0,-1-3 5 15,1 1-1-15,3 0 4 0,-3 1 4 16,0 0 0-16,0 6 3 0,3 1 2 0,0 3-1 16,-1 3 0-16,1 2 0 0,0 5 0 0,-2 2 6 15,3-2-2-15,-1 4 1 0,-2 0 2 0,0-1-5 0,1 2 4 16,0-2-3-16,-3 3 0 0,0-3 0 15,3-2-2-15,-4 4-4 0,2-1 3 0,-5 1 0 16,0-11-3-16,0 4 0 0,0 4-5 0,-2-6 3 0,-1-2 0 16,-1 1 1-16,-2-2 3 0,2-2-4 15,0-5 0-15,-5 2-2 0,3 0 0 0,-4-4-2 0,2 1-1 16,-1 0 3-16,-4-4 6 0,1-1 3 0,-2 2 5 16,1-5-1-16,-4 0 5 0,-1-3 1 15,-1-1 1-15,-4 1 4 0,5-2 4 0,-6 0 2 16,4-2 1-16,-1 2-2 0,1-5 1 0,0 3-5 0,-3-7-12 15,-1-1-8-15,9 6-22 0,-2 0-31 0,4-7-46 16,-1-5-46-16,0-2-71 0,4 0-156 0,1-5-392 16,1 1 173-16</inkml:trace>
  <inkml:trace contextRef="#ctx0" brushRef="#br0" timeOffset="59417.762">15465 12982 230 0,'-15'-9'251'0,"15"9"-32"0,-5-1-27 0,5 1-39 0,-6-1-50 16,6 1-53-16,0 0-45 0,0 0-57 0,0 0-50 16,0 0-74-16,0 0-188 0,0 0 83 0</inkml:trace>
  <inkml:trace contextRef="#ctx0" brushRef="#br0" timeOffset="60694.881">16519 13118 59 0,'-2'-5'107'0,"-1"0"-9"0,3-3-11 16,-4 1-2-16,2 1 3 0,-1-1 1 0,-1-1 9 16,0-1 2-16,1 4 2 0,-3 0 8 0,0 0-9 15,1 3 10-15,-1-1-5 0,-1-1-6 0,1 2 2 16,6 2-10-16,-17 6-4 0,7-1-9 0,-1 1-4 16,-2 6-1-16,0 1-4 0,0 1-3 0,0 3-6 15,3-1-6-15,0 1-5 0,-2 1-5 0,5-1-6 16,-1-2-3-16,3 0-5 0,1-5-3 0,0 2 0 15,2-3-3-15,-1-1-5 0,3 3-8 0,0-6-1 16,-3 0-6-16,6 2-1 0,-2-2-4 0,1-2 3 16,2-2-1-16,2-1 3 0,-6 0-8 0,13-4 6 15,-3 1-3-15,0-3-4 0,-1-2-9 0,1 0-4 16,2 2 3-16,-3-1-6 0,0-1 0 0,-2 3 4 16,0 1-6-16,-2 0 8 0,2 1 0 0,-1 0-1 15,-1 3-1-15,-5 0 4 0,9 0 4 0,-3 3 1 16,-1 1 4-16,0 1 2 0,0 1 0 0,2 0 1 15,-1 1 3-15,1 1-3 0,0-1-2 0,0 0 4 0,0 2-3 16,-1-6 1-16,1 2 3 0,-2 0-3 16,3-3-5-16,-2 0 5 0,3-1-2 0,-1-1-3 15,2-3 2-15,4-1-2 0,-2-1 2 0,2-3 3 0,0-3-4 16,-1 1 4-16,2-2-2 0,-2 0 3 0,-1 0 0 16,1-2-4-16,0 0 2 0,-3 0 0 0,-3 2 3 15,-1-4 1-15,-2 5-8 0,2 0 13 0,-5-4 2 16,2 4 0-16,-7 0 5 0,2 0 0 0,-3 0 7 15,0 2-2-15,-1 1 0 0,1 1 0 0,-4 1-2 16,1 0-2-16,1 4 0 0,-1-1-5 0,2 1-1 16,-2 2-1-16,1 0-4 0,7 0 0 15,-11 2-4-15,6 1-5 0,-1-1 1 0,3 3-3 0,2 2-3 16,0-4 0-16,1 2-3 0,1 2-7 0,2-2 0 16,-2 3 1-16,6-3-6 0,-1 3 1 0,0 1 4 15,1-1-4-15,-1 1 4 0,4-3 7 0,-2 3-4 16,0-1-4-16,0 1 5 0,1-3-2 0,-4 7 11 15,3-5-4-15,-4 2 3 0,2 0-2 0,-1-1 1 16,-1-2-1-16,1 3-1 0,-1-3 6 0,0 3-4 16,-3-5 4-16,4 1-2 0,-5 2 1 0,4-4 3 15,-4 1-4-15,1-1 5 0,1 0-1 0,-2 1 4 16,5-1-4-16,-4-1 5 0,3-3-1 0,-4 4-3 16,0-4 0-16,9 4 5 0,-4-3-5 0,-1 0 3 15,-4-1-1-15,0 0 2 0,10-7-1 0,-5 4-3 16,-1-2 7-16,5-2-5 0,-5-1-2 0,4-1 1 15,-1 0-1-15,1-3-2 0,2-3 1 0,-1 0 4 16,5-1-8-16,-5-2 3 0,1 4 2 0,0-1-2 16,-2-1 1-16,-1 0-3 0,0 3 8 0,-4 3-8 15,4 0 3-15,-7 5 14 0,2-2 3 0,-2 2 2 16,2 1 1-16,-2 4-2 0,-4-5 2 0,4 5-5 16,0 0 3-16,0 0 4 0,-14 9 1 0,9-1 3 15,1 1 3-15,-2 3 4 0,5 1-1 0,-6 3 1 16,4 1-2-16,0 0-3 0,4 0 2 0,1-5-2 15,-1 5-1-15,3 0-1 0,1 0-5 0,-1-1 1 16,5 1-1-16,-4-6 1 0,2-2-2 0,6 5 1 16,-4-6-2-16,-4 1 1 0,5-3-2 0,-1 0-2 15,-1-3-2-15,1 0 2 0,-3-1 1 0,3-2 2 16,-1 0-7-16,-3 0-2 0,5-2-10 0,-2-1-6 0,-3 0-12 16,2-3-22-16,-3 1-26 0,2 0-32 15,-4 0-35-15,2-3-38 0,-2-1-33 0,0 1-147 16,-2-3-380-16,0 3 169 0</inkml:trace>
  <inkml:trace contextRef="#ctx0" brushRef="#br0" timeOffset="62769.055">17687 13239 76 0,'5'-2'108'0,"-1"-5"3"0,5 2-4 16,-4 0-17-16,3-4 7 0,0 2-8 0,0-1-14 15,-3-1 1-15,1 1-4 0,0-2-2 0,-1 0-5 16,-1 3-6-16,2-2 11 0,-4-1-2 0,-1 5-4 15,-1-5-4-15,0 5 2 0,-4-2-3 0,-1-2-4 0,1-1-3 16,-3 2 2-16,-3 1-2 0,-1 0-2 0,0 0 7 16,-6 2-4-16,0 1 5 0,-2 1 2 15,1 3-3-15,0 0 2 0,6 0-8 0,-8 3 0 0,-1 1-8 16,5 1-2-16,-4 3-2 0,4 1-3 16,0 3-3-16,2-2-3 0,1 4-5 0,2 0-1 15,4 1-3-15,-3 1 0 0,6 0-1 0,0-1-2 16,3 2-3-16,1-5-3 0,1 1-6 0,3 3 2 0,3-3-4 15,0-5 3-15,0 4-6 0,4-5-2 0,2 1 0 16,0-4-2-16,4-1-2 0,-4-1-2 0,6 0-5 16,4-8-7-16,-3 2-2 0,0-6-10 15,-4 1-2-15,4-5-5 0,4-4 3 0,-2 0 5 0,-4-2-3 16,4-2 3-16,-2 3-1 0,-1-6 7 0,0 0 6 16,-5 2-7-16,0 0 0 0,-3 1 2 0,-5-4-1 15,2 1 2-15,-1-2 2 0,-3 2 1 0,-4 2 2 16,0-3 0-16,-4-1-2 0,-1 0 8 0,-5 0-1 15,6-2-1-15,-5 0 6 0,-3 2 4 0,1 2 1 16,2 2 16-16,1 4 5 0,1 5 11 0,2 6 5 16,-3-2-1-16,6 6-3 0,-2 0 5 0,0 0-3 15,-2 3-4-15,6 1-5 0,-11 9 0 0,7 3-1 16,-1 2-2-16,-1 6 0 0,2 3 4 0,-1 5-3 16,1 1-4-16,2 0 1 0,2 2-2 0,-3 2-2 15,3-1-1-15,0-3-1 0,5 5-1 0,-1-1-2 16,0 0 0-16,1-2-2 0,1-6 3 0,0 3-4 15,3-3 0-15,-3-7-1 0,-1 0 2 0,4 1 1 16,-1-5 0-16,1-1-3 0,-1 1 1 0,1-4-3 16,-2-3-6-16,2-1 5 0,0 0-1 0,0-3 2 15,2-2-2-15,-1-1-1 0,2-1-4 0,-2-4-8 16,3 1-3-16,-3-4-3 0,7-1-7 0,-4-3-3 16,-3 4-2-16,0-5-8 0,-1-1 9 0,2 1-10 15,-6 1-1-15,1 0 3 0,-1-2-4 0,0-3 4 16,-4 7 1-16,-1-1 6 0,3 2 5 0,-5 0 13 0,4 2 2 15,-4 3 12-15,1-1 4 0,0 2 6 0,1 3-5 16,-3-4 2-16,3 4 3 0,0 0 2 16,-7 14 6-16,4-5 3 0,2 4-2 0,1 3 2 15,0 1-3-15,0 0-2 0,5 0 0 0,-1 0-3 16,2 0 3-16,3-2-6 0,-3-1-1 0,3 1 1 0,0-2-5 16,1-4-5-16,-1-2-5 0,3-2 2 0,2 1-8 15,-4-5-6-15,4-1-9 0,2 0-16 0,2-3-20 16,0-5-12-16,-1 0-19 0,0-2-7 15,0-4-11-15,-3 1 0 0,2 1 2 0,-7-2 5 0,4-1 12 16,-7-2 11-16,3-2-1 0,-5 1 7 0,1 0 12 16,-5-2 4-16,0-6 11 0,0 2 14 15,-5-1 9-15,1 0 5 0,-5-3 7 0,3 2 7 16,-5-1 16-16,3 1 3 0,-1 0 3 0,-4-3 6 0,5 6-1 16,-3-2 20-16,6 7 4 0,-4 2 12 0,2 2 7 15,2 2 0-15,1 4 6 0,3 0-1 0,-1 4-12 16,-1-1-5-16,2 0-4 0,-3 4-9 0,4 1-5 15,0 0 1-15,0 0 7 0,-1 11 1 0,2-3 2 16,-1 5 4-16,4 3-3 0,-3 4-4 0,3 6 3 16,-2 1-2-16,4 4-1 0,0-2-2 0,0 2 1 15,1 4 2-15,2 10 1 0,-4-10 0 0,3 11-6 16,0-1 0-16,-3-8 1 0,1 8-5 0,1 0-1 16,-3-11-2-16,0 1-3 0,2 2 0 0,-3-2-4 15,1-3 0-15,0 5-3 0,-2-4-4 0,2-2-4 16,-3-1 0-16,1-3-5 0,0-2 1 0,-2 3-3 15,0-11-11-15,-2 2-10 0,0-2-17 0,2 0-18 16,-4-7-18-16,3 1-23 0,-3-1-5 0,-2 1-20 16,3-2-9-16,-2-5-9 0,2 1-11 0,-1-2-9 15,0-3-7-15,4 0-19 0,0 0-93 0,-9-7-292 16,5 2 130-16</inkml:trace>
  <inkml:trace contextRef="#ctx0" brushRef="#br0" timeOffset="63699.036">18200 13150 6 0,'0'-5'174'0,"0"-1"-19"0,0 0-20 0,1 3 1 16,3-2-15-16,-2-2-7 0,2 5-12 0,5-4-13 0,1 2-4 15,-1-1-5-15,1 4-5 0,3-2-2 16,1 3-4-16,-1 2-8 0,2 0-4 0,3 1-1 15,1 3-9-15,-2-2-1 0,2 4-6 0,-4 0-5 16,-2-1 1-16,-1-1-4 0,-1 1-6 0,1 0-3 16,-3 1-2-16,-3 1-3 0,0-1-2 0,-2-1-4 0,-2 2-4 15,0-3-3-15,-6 1-2 0,0 3 1 0,-2-2-3 16,-2 0-3-16,1 1 1 0,-2-1 1 16,-3-1 0-16,1-2-2 0,-2 2 2 0,2-2-2 15,-1 0-2-15,1-3-1 0,-1 2 0 0,4-1 2 0,-2-2-2 16,4 0-8-16,-2-1-4 0,8 0 4 0,-13-2-1 15,12-1 0-15,-3-1-2 0,4 4 4 16,0-5-5-16,0 0 0 0,4-2 11 0,2 3-5 16,-3-5-2-16,7 1-7 0,-2 0 11 0,1-2 7 0,1-2-6 15,2 0 6-15,-1 0 3 0,2-2-7 0,-2-1 3 16,5 1-3-16,-3-1 3 0,0 1-2 16,-1-1 1-16,3-7 2 0,-4 9-3 0,0 0-10 0,-1-1 1 15,-5-1 3-15,3 3 0 0,-4 4 3 0,-3 1 1 16,3 0 6-16,-4 1 1 0,-4 1 7 0,4 1 6 15,0 4-3-15,-5-5 7 0,1 2 3 16,4 3 5-16,0 0 1 0,-14 6 7 0,9-4 1 0,0 5-6 16,1-1 0-16,-2 1 0 0,3 4-9 0,-1-2 3 15,0 2 3-15,4 1-3 0,-1 0-2 0,4-2 2 16,-1 0-9-16,2 2-1 0,-1-3 2 0,3 4-5 16,-2-4 4-16,6 1-8 0,-5-3-1 0,4 0-1 15,0-2-12-15,-1-2-2 0,2 1-6 0,2-3 1 16,-2 0-5-16,-4-1-1 0,6-1-7 0,-2-4-2 15,-1 3 1-15,-1-2 4 0,-2-1 2 0,3-2 2 16,-4 3 4-16,-2-6-1 0,4 2 2 0,-2-2 7 16,-2 2-5-16,2-2 1 0,-3 3-2 0,0-3 19 15,-1 5 8-15,2-1 7 0,-3 0 10 0,2 2 5 16,-2 1-1-16,0 3-2 0,0-5-11 0,0 5 9 16,0 0-7-16,0 0 5 0,0 0 3 0,3 15 4 15,-6-8-2-15,6 3 0 0,-1-2 2 0,-4 3-7 16,2-1-6-16,-3 3 4 0,2-1-6 0,0-4-1 15,-2 4 1-15,6-4 1 0,-5 1-7 0,2-3-2 16,0 1-2-16,0 0 0 0,0-2-5 0,-1 0-3 16,1-1-2-16,1-1 1 0,-1-3-4 0,3 4 0 15,-3-4-4-15,0 0 3 0,0 0 6 0,4 1-1 0,-4-1-6 16,6-5-2-16,-2-1-5 0,2-2 1 16,-2-1-6-16,3-3-6 0,0 3-5 0,-2-3 1 15,4-3 3-15,-5 1-3 0,1 4 3 0,-1 1 7 16,1-1-2-16,0 0 1 0,0 6 7 0,-1-1-9 0,0 0 12 15,-3 2 9-15,3 3 7 0,-4 0 9 0,8 5 15 16,-3 0-3-16,1 1 1 0,1 2-1 0,-2 0-5 16,1 1 3-16,1 1 3 0,-2 0-5 15,0 1-4-15,3-1-5 0,-1 0 3 0,-2-3-5 0,2 1 7 16,0-1-9-16,1 0 2 0,-1-5 2 0,-1-1-7 16,3 1-11-16,2 0-6 0,-4-1-11 15,4-2-21-15,-2 1-20 0,0-4-29 0,1 1-40 16,0-2-18-16,-2-2-153 0,1 4-325 0,-4-2 145 0</inkml:trace>
  <inkml:trace contextRef="#ctx0" brushRef="#br0" timeOffset="65057.487">19056 13061 70 0,'0'-6'128'16,"0"4"-4"-16,1-2-7 0,-2-2-13 0,1 0-11 16,0-2 3-16,-3 3-14 0,2 0 9 0,-3 0-5 15,1-2-5-15,0 2 1 0,-1 0-1 0,-2 0 2 16,-2 1-6-16,1-4 3 0,0 8-3 0,-2-2-6 16,0 0-5-16,-3 3-1 0,1 2-8 0,-2-3-4 15,-1 8-4-15,2-2 0 0,2 0-7 0,-4 5 1 16,2 2-3-16,2 1-2 0,-2-2 1 0,1 3-3 15,4-5-4-15,-1 7-6 0,3-8-1 0,0 8-2 16,1-5-2-16,1 0-5 0,1-2 7 0,2 2-10 16,1-3-2-16,-1-3-3 0,3 2-6 0,-1-2-2 15,2-3-2-15,3 2-3 0,-1-2-2 0,2-2-3 16,-2-2-7-16,6-3-8 0,-2 0-3 0,1-2-4 16,0-3 0-16,1 2-1 0,1-3-3 0,2-6 2 15,-2 3-2-15,1-1 8 0,4-8-4 0,0 2 4 16,-3-4 2-16,-2 10 1 0,1-10-8 0,-2 2 4 15,-2-2 1-15,0 0-11 0,-2-1 10 0,-1 2-3 16,-2-2 9-16,-2-1 3 0,2 1 10 0,-5-1-9 16,0 6 5-16,0 1 6 0,0 2 11 0,-2 6 14 15,4 1 6-15,-4 4 3 0,0-3-2 0,2 4-4 16,0 2-3-16,0 3-4 0,0 0 1 0,0 0 1 16,-9 15 12-16,7-3 5 0,-3 5 5 0,2 1 4 0,1 10-3 15,-1-2 0-15,1 3 3 0,3-1-3 16,-1 0 0-16,1 0 1 0,-1 4-2 0,3-3-1 15,1-2-5-15,-2 0-3 0,4-1-2 0,1-1-1 16,-1-7-5-16,1 0 0 0,0-1-6 0,1-3-3 16,0 0-3-16,-1-4-6 0,2 0-4 0,1-5-3 0,1 1-8 15,-1-2-2-15,0-2-14 0,2-4-15 0,2-1 3 16,-5-1-17-16,5-1-21 0,-4-1-3 16,3-6-8-16,-1 0-2 0,-1 0 0 0,-1-3 1 0,1-2 2 15,-4 1-4-15,-1-1 7 0,-2 0 5 0,2 0 8 16,-6 1 10-16,0-1 4 0,-4 0 16 0,3 5 9 15,-1-4 18-15,-1 4 8 0,-1 5 18 0,0-1 8 16,2 1 17-16,-1 5-3 0,-2 0 3 0,-1 0 9 16,6 2-5-16,-8 5 5 0,4-1 1 0,-1 5 4 15,0 0 1-15,2 4 1 0,1-1-2 16,-1 4 0-16,1-4-4 0,1 5-2 0,2 2-5 16,0-1-6-16,3-2-4 0,0-3 4 0,-2 0-7 0,0 0-2 15,2-2-3-15,1-1-2 0,-1-2-10 0,1 1-1 16,0-6-8-16,-2 4-8 0,1-3-7 0,3-3-5 15,0-1 3-15,2 0-13 0,-4-3-10 0,4-1-5 16,0-1 3-16,0-1-9 0,-1-5-5 0,-2 5-7 16,3-5-7-16,0-4 0 0,0 1-1 0,-2 2 1 15,-1 2 2-15,0-2 14 0,-2 0 12 0,3 2 8 16,-4 0 9-16,1 1 18 0,-2 3 25 0,-1 0 17 16,1 3 1-16,0-2-6 0,-2 1 4 0,0 4-13 15,0-5 18-15,0 5 20 0,0 0 8 0,0 0 5 16,7 14-6-16,-6-8 1 0,2 3-3 0,-3 3-2 15,3-3-11-15,-2 3-2 0,2-2-2 0,-3 2-3 16,1-2-5-16,-1 1-5 0,1-3-2 0,2 1-2 16,-1-1-4-16,-2-3-5 0,2 2-1 0,-2-2 0 15,2-4-5-15,-1 3-4 0,1 0-1 0,-2-4-3 16,3 3 5-16,-3-3-3 0,0 0-2 0,0 0-6 16,14-9-3-16,-10 6-9 0,0-2-13 0,1-5-8 15,3 0-11-15,0-1-3 0,-3 1-5 0,2 2 2 0,0 2 6 16,-1-2 7-16,1 1 3 0,-1 3 4 15,-3-1 1-15,4 3 1 0,-2 2 16 0,0 0 4 16,-1 4 6-16,0 1 5 0,1 0 12 0,0 0-4 16,0 2-3-16,4 0 3 0,-2 3 7 0,-3-5-7 0,1 0-4 15,1 3 2-15,-1-3-2 0,0-2 2 0,-1 0-3 16,3 2-8-16,0-3-9 0,-2 1-2 0,3-3-6 16,-2 0-3-16,2-3-10 0,-1 1-8 15,1-3-7-15,1 2-3 0,0-4-4 0,1 2 0 0,-1-3-8 16,0-3-10-16,0 3 11 0,0-4 1 15,-4 1 4-15,4-2 4 0,-5 1 2 0,2-5 2 16,-2 0 11-16,0 0-4 0,-4-2 9 0,1 0-4 16,2-1 10-16,-6 2 4 0,2-2 7 0,1-5 10 0,-4 6 11 15,0 2 19-15,-2 0 13 0,3 0 18 0,2 5 2 16,-4 3 7-16,3 1 8 0,-1 3 0 0,1 1-16 16,0-1 1-16,2 5-4 0,0 0 8 15,-4 12 11-15,3-2 13 0,-2 7-3 0,2 4 4 0,-2 5 4 16,3 1-6-16,3 1-2 0,-2-2-7 15,-1 3-6-15,4-3-2 0,0 0-4 0,0-3-3 0,-4-3-10 16,1-4-3-16,3-1-4 0,-2 1-7 16,1-4-4-16,-2-4-4 0,2 1 0 0,-3-4-6 0,3 3-3 15,-1-4-3-15,-1 1 2 0,2-4-7 0,-2 3-4 16,-1-4-7-16,0 0-10 0,0 0-25 0,0 0-33 16,0 0-35-16,8-9-42 0,-8-1-35 0,1 2-30 15,-2-6-117-15,-3 4-354 0,3-2 157 0</inkml:trace>
  <inkml:trace contextRef="#ctx0" brushRef="#br0" timeOffset="65222.648">19693 12946 129 0,'0'0'168'0,"-1"5"2"0,1-5-8 16,5 3-8-16,1-2-7 0,-1 0-10 0,6-1-16 15,-1 0-5-15,4-1-15 0,4 1-11 0,-1-4-19 16,3 2-15-16,2-1-28 0,-2-1-28 0,3 1-32 15,5-4-40-15,-7 1-36 0,-2 2-132 0,-1-1-260 16,0-1 115-16</inkml:trace>
  <inkml:trace contextRef="#ctx0" brushRef="#br0" timeOffset="65865.573">20217 12621 4 0,'5'-5'165'0,"-3"2"-17"16,0 0-3-16,-2 3-13 0,5-2-11 0,-5 2 0 15,4-3-12-15,-4 3-7 0,0 0-4 0,1-2-2 16,-1 2-4-16,0 0-5 0,0 0-3 0,0 0-5 16,0 0-1-16,0 0-3 0,0 0 1 0,-5 13 2 15,0-4-3-15,-1 3-2 0,-5 6-3 0,1 7 0 16,-7-1-2-16,2 5 3 0,-1 1-7 0,0 4 1 15,-7 13 0-15,2-2-4 0,-1 0-2 0,2 6-1 16,-1-3-5-16,-1 1 4 0,1-1-4 16,0 1-2-16,-2-6-5 0,3-1 2 0,3-9-5 0,6-1 1 15,-6-3-6-15,4 2 2 0,1-4-6 0,1-1-3 16,-2-4 2-16,6-4-2 0,-2-1-3 0,1-3 0 16,3-4-2-16,-2 0-7 0,3-4-2 0,2 1 9 15,1-2-14-15,-1-1 0 0,0 0-4 16,0 0 4-16,2-1-1 0,0-3-3 0,-3 5-9 0,3-5-23 15,0 0-22-15,0 6-23 0,-4-4-41 0,4-2-41 16,0 0-44-16,0 0-51 0,0 0-197 0,0 0-480 16,0 0 213-16</inkml:trace>
  <inkml:trace contextRef="#ctx0" brushRef="#br0" timeOffset="69867.295">20346 13130 55 0,'0'0'103'0,"0"0"-4"0,3 0-6 0,-3 0 3 15,0 0-8-15,0 0-9 0,0 0-4 0,0 0-2 0,0 0-5 16,0 0-5-16,0 0 1 0,0 0-6 0,0 0-7 16,0 0 5-16,0 0-6 0,0 0-3 0,0 0 1 15,0 0 0-15,0 0-2 0,0 0-2 16,0 0-5-16,0 0-1 0,0 0-3 0,0 0 2 0,0 0-5 16,0 0-9-16,0 0 0 0,0 0-4 0,0 0 0 15,0 0-5-15,0 0 4 0,0 0-2 16,0 0 2-16,0 0-3 0,0 0 2 0,0 0 0 0,0 0-2 15,0 0-1-15,0 0 3 0,0 0-6 0,0 0 0 16,0 0 0-16,0 0-2 0,0 0-1 0,0 0 7 16,0 0-5-16,0 0-2 0,0 0 1 0,0 0-4 15,0 0 3-15,0 0-4 0,0 0 3 0,0 0-5 16,0 0 1-16,0 0 1 0,0 0 1 0,0 0-1 16,0 0-2-16,0 0 2 0,0 0 0 0,0 0-3 15,0 0 3-15,0 0-4 0,0 0 2 0,0 0-3 16,0 0 0-16,0 0 5 0,0 0-4 0,0 0 0 15,0 0-1-15,0 0 1 0,0 0 2 0,0 0-1 16,0 0 1-16,0 0 0 0,0 0-1 0,0 0 4 16,6-5 1-16,-6 5-8 0,0 0 7 0,4-7-5 15,-1 5-1-15,-3 2 3 0,1-5-1 0,-1 5 0 0,3-1 1 16,-3 1-2-16,0 0-2 0,1-4 2 16,-1 4 6-16,0 0-3 0,0 0-1 0,0 0-2 0,0 0 0 15,5-2 1-15,-5 2 0 0,0 0-1 0,0 0-1 16,0 0 1-16,0 0 2 0,0 0-5 0,0 0 2 15,0 0 5-15,0 0-5 0,0 0 2 16,0 0-4-16,0 0 2 0,4-3 2 0,-4 3 0 0,2-5 0 16,3 1 3-16,-2-1-4 0,1 1 0 15,1-3 0-15,1 1 2 0,-1-3-5 0,4 1 7 0,-2-2-3 16,-1 0-3-16,2 0 0 0,3-4 5 0,-6 3-6 16,8-2 5-16,-4-1-2 0,0 1-1 0,-4 1 4 15,3 0-5-15,-6 4-2 0,2-1 1 0,1 0 5 16,-2 2-1-16,-3 2-1 0,0-2 2 15,0 1-3-15,0 1-3 0,0 1-1 0,-3-1 3 0,1 1-10 16,-1 3 8-16,3 1-2 0,-12-2-1 0,12 2-2 16,-15 3 4-16,5 1-1 0,-5-1 2 0,5 3-1 15,-2-1 2-15,-1 1-2 0,0 1 1 0,1 0-1 16,2-2-2-16,2 2-2 0,-1-1-2 0,1-1-3 16,3 2-3-16,0-1 7 0,0-1-7 0,2 2 3 15,1-2-4-15,1 0-3 0,-1-1 0 0,4 2 2 16,-1-4-2-16,4 2 0 0,-1-1 12 0,1-3-4 15,1 2 4-15,2 0-1 0,2-2 3 0,-3 0 5 16,5 0-1-16,0-2 0 0,-1 0-5 0,-4 2 7 16,4 0-4-16,-2-2 6 0,-2 1 1 0,0 1-2 15,-3-1-3-15,5 1 1 0,-9 0-2 0,6-1-4 16,-6 1 8-16,8 0-8 0,-8 0 11 0,5-2-5 0,-5 2-2 16,0 0 2-16,0 0-4 0,0 0 2 0,9 0 1 15,-9 0-2-15,0 0 6 0,0 0-2 16,1 4 1-16,-1-4-3 0,0 0 6 0,0 0-3 15,0 0 2-15,-1 5-4 0,1-5 5 0,0 0 2 0,0 0 9 16,0 0 9-16,0 0-6 0,0 0 4 0,0 0 3 16,0 0-2-16,0 0-3 0,-7 3-10 0,7-3 12 15,0 0 1-15,0 0 4 0,0 0-7 0,0 0-1 16,0 0 2-16,0 0-5 0,0 0-4 0,0 0 2 16,-8-7 0-16,8 7-1 0,0 0 3 0,0 0-9 15,0 0-3-15,-3-2 2 0,3 2-1 0,0 0 4 16,0 0-5-16,0 0 2 0,0 0 4 0,-4-3-6 15,4 3-1-15,0 0 1 0,0 0 0 16,0 0-1-16,0 0-4 0,0 0 4 0,0 0-1 0,0 0-2 16,0 0-1-16,0 0 7 0,0 0-4 0,0 0-1 15,0 0 0-15,0 0 0 0,0 0 0 0,0 0 2 16,0 0-2-16,0 0-3 0,0 0 4 0,0 0 1 16,0 0 0-16,0 0-5 0,0 0 3 0,0 0 2 15,0 0 0-15,0 0-4 0,0 0 5 0,0 0 5 16,0 0-7-16,0 0 1 0,0 0-7 0,0 0 7 15,0 0-4-15,0 0-1 0,0 0 3 0,0 0-5 16,0 0 5-16,0 0-1 0,0 0-3 0,0 0 4 16,0 0 4-16,0 0-3 0,0 0 3 0,0 0-3 15,0 0 1-15,0 0-2 0,0 0 0 0,0 0-2 16,0 0-1-16,0 0 5 0,0 0-11 0,0 0 10 16,0 0-2-16,0 0 4 0,0 0-6 0,0 0 9 15,0 0-6-15,0 0-1 0,0 0 3 0,0 0 0 16,0 0-6-16,0 0 6 0,0 0-4 0,0 0 1 15,0 0 1-15,0 0-2 0,0 0 3 0,0 0-2 16,0 0 2-16,0 0-1 0,0 0 2 0,0 0-4 16,0 0 4-16,0 0-3 0,0 0-8 0,0 0-5 15,0 0 9-15,0 0-1 0,0 0-2 0,0 0 2 16,0 0 2-16,0 0 0 0,0 0-2 0,0 0 3 16,0 0-1-16,0 0 1 0,0 0 3 0,0 0-4 0,0 0 7 15,0 0-6-15,0 0 5 0,0 0-2 16,0-5 1-16,0 5-4 0,0 0 3 0,0 0 0 15,0-7 0-15,0 7 3 0,-1-5 4 0,1 0-8 16,0 5 3-16,-3-5 1 0,2 1-3 0,1 1 3 16,-1-2 4-16,1 5-4 0,-3-8 0 0,2 4-2 15,-4 0 4-15,5 1 4 0,-1-3-1 0,-3 2 6 16,-1 3-3-16,5 1 1 0,-7-6-7 0,2 4 1 16,0 2 4-16,-4 0-3 0,9 0 2 0,-14 3-5 0,3 1 0 15,2 1-4-15,-2 0 7 0,-4 4-2 0,1 3-3 16,1 0 4-16,1 3-4 0,0 1 7 15,1-3 0-15,3 4-4 0,0 0 2 0,2 0 1 0,-2 2 2 16,3-3-5-16,4 2 2 0,-2-1 1 0,3 0-2 16,0-3-1-16,4 0 1 0,0-3 5 0,-3 0-2 15,3-2-4-15,2 0-3 0,5-4 2 0,-6-1 2 16,3-1-3-16,3-3-5 0,0 0 3 0,1 0 5 16,2-4-2-16,4-4-5 0,0-1 7 0,0-2-6 15,-2-1 2-15,6-4-5 0,-8 5 3 0,5-4 0 16,-2 2 1-16,-6-2 1 0,1 1-3 0,-1-1-2 15,-2 1 4-15,-2 4-1 0,-3 1-4 0,2 0 6 16,-4 0-3-16,0 2 5 0,-1 0-4 16,1 4 4-16,0-1-3 0,-2 0 4 0,1-1 2 0,-1 1-1 15,0 4-1-15,0 0-5 0,0 0 1 0,0 0 0 16,0 0 0-16,0 0 1 0,-5 17-7 0,5-8 3 16,-3 1 4-16,2 2 0 0,0 1 4 0,1-3-6 15,0 2 5-15,0 0-4 0,1 0 0 0,-1 0 2 16,1-2 1-16,1-1-8 0,-1 3 5 0,-1-7 1 15,4 2-2-15,-2-2-3 0,1-4 3 0,1 5 1 16,1-4 3-16,1-2-5 0,-6 0 2 0,14-4 1 0,-5-1-2 16,4 0 0-16,1-7-1 0,1 0 2 15,0 3 2-15,5-9-4 0,-7 3 1 0,3 2 1 16,-3-1-2-16,0 1 0 0,-3-3-6 0,0 2 2 16,-3 3-15-16,2-4 3 0,-6 3-4 0,-1 0 3 15,0-1 6-15,-2 4-1 0,0 0 1 0,0 2-1 0,0 0 6 16,-2 4 2-16,0-2 2 0,-1 0-3 15,-1 3 9-15,0 0-8 0,4 2 4 0,-9 0 1 16,9 0-2-16,-9 7 1 0,5-3 2 0,0 3-6 16,-1-1 4-16,4 1-2 0,0 5 6 0,-3-2-7 15,4 3 0-15,0 3 6 0,4 0-6 0,-2-1 5 16,2 4-6-16,1-4 4 0,-1 2 2 0,5-3-5 16,0 3-8-16,-1-1 11 0,-3-3 0 0,1-1 0 15,3 3-4-15,-4-1 1 0,0-1 0 0,-1-3-6 0,-1 1 6 16,-1-3 1-16,2 2-8 0,-4-1-1 0,-1-4 0 15,-2 3 0-15,1-2-2 0,-1 1 5 16,-1-2 2-16,-1 2-1 0,1-4 2 0,-2 0 2 16,1-1-2-16,-2 0 7 0,0-2 2 0,2 3 0 0,-4-6 5 15,1 1 0-15,3-1-4 0,-3 0 7 0,2-3-5 16,0 2-2-16,2-3-1 0,-3 1 2 0,2-2 2 16,1 0-5-16,2-2-2 0,-2 2 3 15,5 1-4-15,-1-3 5 0,5 0-4 0,-2-2 3 0,3 2-4 16,1-1 5-16,3-4-4 0,0 1 3 0,2 1-5 15,0-1 6-15,1 2 0 0,3-2-3 0,4-1 0 16,0-2 1-16,-3 4-2 0,2-3 9 0,-1 3-6 16,1-3-3-16,-1 3 0 0,-4 1 1 0,3 0 1 15,-7 5 0-15,0 2 2 0,-1-2-2 0,-4 3 1 16,0 1 1-16,1 0 2 0,-5 1 4 0,5-1 3 16,-6 3-5-16,0 0 2 0,0 0-4 0,0 0 1 15,0 0 2-15,-10 8-1 0,2-1-5 0,2 0 4 16,-2 0-4-16,1 3 2 0,0-5-2 0,1 7-3 15,1-5 5-15,-4 3-4 0,5-1 2 0,0 3-1 16,2-1 0-16,0-2-5 0,2 3 2 0,0-2-3 16,0 0-1-16,2-1-1 0,0 1-2 0,2-3-1 15,0 3-2-15,2-1 1 0,-1-1 5 0,0-2-3 16,3 0-2-16,-2-1 2 0,2 4-6 0,-3-4 10 16,0-2-1-16,2 2-2 0,-3 1 2 0,1-3 0 15,-2 0-2-15,0-1 4 0,1 2 1 0,-2-3 3 16,0 3 0-16,-2-4-6 0,0 5 4 0,0-5 0 15,-3 6 0-15,3-6-3 0,-6 6-1 0,-1-3 3 16,2 0-2-16,-2 3 0 0,0-3 3 0,-2-2-2 16,-1 3-1-16,1-2 3 0,1 1 1 0,1-1-5 15,2-2 2-15,-2 3 1 0,7-3 1 0,-9 0-8 0,9 0-2 16,-4 0 4-16,4 0 0 0,0 0-7 16,0-8-6-16,7 4-5 0,-1-2-6 0,2-5 2 15,2 3-13-15,-1-2 7 0,3-4-8 0,0-1 11 16,-1 4-7-16,-1-2 8 0,5-3 3 0,-5 4-3 15,4-1 13-15,-5 4 0 0,-2 0 6 0,3-1 0 16,-2 3 9-16,-1 1 5 0,2 2-2 0,-5-2 5 16,2 4-4-16,-2 0 4 0,1-1 8 0,2 1 1 15,-7 2 8-15,0 0-8 0,10 4 13 0,-4-1 3 0,-2 2 5 16,0 4-2-16,4-1 6 0,-4 0-8 0,3 2 0 16,0-1 0-16,-1 4-4 0,0 0-2 15,5 2 0-15,-5-5-1 0,4 4-3 0,-1-3-3 16,0-2-3-16,-1 0 3 0,0-1-4 0,1 0-4 0,1-2 7 15,1-2-7-15,-4-1-3 0,0 0 2 16,5-3-6-16,-1-3 6 0,-2 1-2 0,1-3-2 16,-1 2-3-16,4-7 6 0,-3 3-6 0,-4083-4 1 0,8162 3 1 15,-4079-6-3-15,-2 4-2 0,-3-2 6 0,-1 0 0 16,-2 0 1-16,1 2 1 0,-5-2 7 0,1 0-4 16,-4-5 8-16,1 7-1 0,-1-4 8 0,-1 3 0 15,-5-3 2-15,-3 0 2 0,0 4-2 0,-4 0 1 16,1 3-7-16,1 1 0 0,-4 2-4 0,7 0-13 15,-7 4-7-15,1 0-11 0,0 2-14 0,0 3-32 16,3 0-35-16,-1 2-31 0,4 0-34 0,-1 3-166 16,4 1-352-16,-2 2 156 0</inkml:trace>
  <inkml:trace contextRef="#ctx0" brushRef="#br0" timeOffset="71652.946">21604 12921 91 0,'0'0'174'16,"0"0"-2"-16,0 0-17 0,1-5-7 0,-1 5-21 15,0 0-6-15,0 0-19 0,0 0-7 0,-10 11-4 16,3-5-6-16,1 3-10 0,-2-1 9 0,3 3-5 16,-4 1-2-16,4-1-5 0,-8 3-6 0,4 0-2 15,1 2-1-15,-1-1-6 0,2-5-6 0,2 7-5 16,0-5-5-16,1-2-5 0,0 3-1 0,2-2-7 16,2 0-4-16,-2-1-4 0,1-2-5 0,2 2-1 0,1-4-9 15,0-2-1-15,2 4-7 0,2-5-5 16,0 0-9-16,3 1-7 0,3-1-19 0,-1-2-2 15,1-5-15-15,6 0-10 0,1-1-21 0,-1-4-10 16,0-1 3-16,0 2-3 0,1-6 7 0,3-1 8 16,-7 2 3-16,8-8 7 0,-4 4 8 0,-2-2 7 0,-6 4-1 15,2 2 14-15,-1 0 9 0,-1-1 13 0,-2 1 3 16,-2 4 15-16,-3 2 2 0,-3 3 25 16,6-2 15-16,-4 1 5 0,-2 0 19 0,2 3-8 0,-1-1-9 15,-2 3 3-15,0 0 0 0,7 0 11 0,-7 0 4 16,4 8 3-16,-3 0 2 0,4 2 2 15,-3 3-2-15,2-1-2 0,0 0-8 0,0 3-4 16,0-1-2-16,2 1-4 0,1 2-4 0,-1-1-6 0,2-2 0 16,-2-3-7-16,2-1-5 0,-1 1-1 0,0-4-6 15,-2 3-4-15,1-5-6 0,3 2-7 0,1-2 1 16,-1-2-10-16,4-1-3 0,-3-2-13 0,3-2-14 16,0-3 12-16,0 0-20 0,2-4-3 0,-1-2-3 15,4 0-4-15,-4 1 5 0,0-2-14 0,-1-3-4 16,1 2 3-16,-3-3-2 0,0 0-5 0,0 1 10 15,-8 0 11-15,1 3 6 0,-2-1 11 0,-2 4 12 16,0-1 23-16,0 4 10 0,0-2 7 0,-4 3 19 16,4 2 5-16,-5 1 5 0,5 2 10 0,-7-2 14 15,7 2-3-15,-15 5 5 0,6 2 7 0,-1 0 4 16,3 0-5-16,-1 5 2 0,-1-2-3 0,-2 3-6 16,0-1-6-16,6-1-6 0,-4 3-5 0,3-3-6 15,1-1-5-15,1 2-4 0,0-3-5 0,0 1-6 16,3-2-5-16,1-1-6 0,0-1-6 0,0-2-3 15,1 0-4-15,-1 1-6 0,4-2-2 0,-1-1-7 16,3 0 5-16,-6-2-6 0,0 0-5 0,15-7-8 16,-11 5 0-16,1-1 2 0,-1-1-3 0,0 1-1 15,1 1 13-15,3-1-6 0,-3 1 1 0,-1-1 0 16,1 2 7-16,-5 1 0 0,0 0-3 0,13 4 4 16,-7-3 2-16,0 3 1 0,-2-2 1 0,1 3 4 15,-1 0 0-15,3-1-2 0,0-1-5 0,-2 1 7 0,0 1 2 16,4 1 4-16,2-2 0 0,-4-3-6 15,1 3-3-15,3-1 1 0,1-3-3 0,-2 1-4 16,4-3-15-16,-1 0-10 0,0-3-4 0,-3 1-1 16,0-2 2-16,3-1-3 0,1-2 7 0,-1-3-7 15,0 0 11-15,-2-1-9 0,-2 5 10 0,3-5-3 16,0-1-10-16,-2-1 11 0,0 1-5 0,-4-1 7 16,4-2 5-16,-2 0-1 0,-2-3 0 0,-1 2 6 15,-1 0 3-15,1-8-1 0,-1 6 11 0,-3-5-1 16,-2 6 17-16,0-9 16 0,-2 8 7 0,3 2 20 0,-5 3 12 15,2-1 18-15,1 5 10 0,-2 3 15 16,0 1 2-16,4 2-6 0,0 0-13 0,-2 1-17 16,2 4 3-16,-3-3-9 0,3 3-10 0,0 0-2 15,-10 12 0-15,9 0-3 0,-6-1-3 0,6 2-6 0,-3 3 0 16,2 0-2-16,-1 3 0 0,4 1-5 0,-5-1 2 16,3 6-7-16,1-1-2 0,-4 0-2 15,7-4-3-15,-2-2-1 0,3 2-2 0,-3-1 0 16,3 1 0-16,-2-4-6 0,4 3 0 0,-2-8 0 0,-3 1 0 15,4 0-3-15,0-3-3 0,-2-2-6 0,-1-2 3 16,1 3-6-16,-2-4-2 0,4 0-2 0,3-4-1 16,-3 1 0-16,0-1-3 0,7-5-6 15,-2 0-5-15,0-2-3 0,0-1-2 0,4-3 3 16,-1 0-3-16,1-2-4 0,-4 0 2 0,0-1 3 0,3 0 5 16,-5 2-6-16,-1 2 7 0,-5 0 3 0,5 3 10 15,-3 2 11-15,0 0 6 0,0 0 7 0,-3 2 7 16,3-1-1-16,-4 4-2 0,3-2-6 0,-3 2 3 15,0 0-2-15,0 0 4 0,0 0-3 0,3 13 3 16,-5-5-4-16,6 0-1 0,-3 3-7 0,-1-1 0 16,4 1 5-16,0 2-4 0,1-2-1 0,-1 0 3 15,1 0-2-15,0 0-8 0,3 0 0 0,3 1-5 16,-3-1-1-16,1-4-3 0,2 1-6 0,0-2-8 16,1 0-9-16,-1-4 1 0,3 1-9 0,0-2-5 15,-2 0 6-15,8-2 2 0,-4-3 3 0,3 0-3 16,-1-4 0-16,0-2 1 0,-4 1 3 15,-1 0-6-15,2-3-7 0,-3 1-1 0,-3-1-7 0,0-2 1 16,-3-1 5-16,-1 3 17 0,-3 2-12 0,0-4 6 16,-1 2 14-16,-4 2 12 0,0-2 22 0,0 7 24 15,1-2 16-15,-2 0 22 0,-1 3 8 0,1-1 5 16,-1 0 0-16,0 2-4 0,-2 0-2 0,7 3-2 16,-17 4-2-16,7 2-3 0,2 1-5 0,0 1-3 15,-1 1-6-15,0-1-6 0,0 6-5 0,0 2-5 16,4 1-4-16,-3 0-5 0,7-2 0 0,-1 2-3 15,-3-2-2-15,2-3-2 0,4 0-6 0,-1 0-8 16,0 0 1-16,2-2-7 0,1-1 0 0,1-4-5 16,-3 2-2-16,3-2-6 0,0-4 2 0,1 3-10 15,3-3 0-15,-2 1 0 0,2-4-7 0,2 1-5 16,-2-4-1-16,4-2-4 0,-2-1-7 0,2-3-2 16,1-4-8-16,-2 1 5 0,1-1-17 0,-2-2-4 15,3-5-9-15,-4 0-3 0,1-2 2 0,-2 0-3 16,-2-2 0-16,-2 1 6 0,1-1 4 0,-1-1 7 15,-4-4 8-15,1 1-2 0,-1 4 7 0,0-2 11 16,-1 4 8-16,1 4 8 0,-4 3 9 0,4 2 5 16,0 6 5-16,0 1 3 0,0 1 2 0,-3 4-1 15,2 1 2-15,1 2 0 0,0 0 13 0,-1 12 4 0,-1 5 6 16,0 1 6-16,-4 10 2 0,2 1 1 16,-1 3 2-16,4-1 0 0,1 2-6 0,-3-2 3 15,3-1 3-15,2 4-3 0,-2-5 1 0,3 2-3 0,1-2-4 16,-2-3-6-16,-1-3-1 0,2-3 1 15,1-1-3-15,0-7-3 0,-2 4-3 0,3-7-2 16,-3 2 2-16,3-1-5 0,-1 0-1 0,0-7 0 16,4 1-3-16,-2-3-4 0,-1-2-13 0,4-2-15 15,1-2-30-15,-1-2-29 0,0 0-28 0,1-7-25 0,3 2-33 16,-4-3-153-16,-1 0-350 0,-4-2 156 0</inkml:trace>
  <inkml:trace contextRef="#ctx0" brushRef="#br0" timeOffset="71899.73">22153 12822 149 0,'-9'0'189'0,"2"0"-26"0,7 0-8 16,0 0-12-16,0 0-10 0,0 0-8 0,26-13-8 15,0 4-11-15,2-2-12 0,9-3-6 0,-1 2-12 16,11-3-7-16,-9 3-7 0,-1 0-5 16,2 0-17-16,-5-3-17 0,-1 3-25 0,-3-1-23 0,-6 1-27 15,-5 1-23-15,-6 1-22 0,-2 1-29 0,-7 1-110 16,-1 2-254-16,-7-5 112 0</inkml:trace>
  <inkml:trace contextRef="#ctx0" brushRef="#br0" timeOffset="72066.421">21860 12693 79 0,'-1'4'133'16,"1"-4"-22"-16,1 3 1 0,-1-3-23 0,3 4-30 15,0-1-40-15,-3-3-62 0,3 4-51 0,-1-1-100 16,-2-3 44-16</inkml:trace>
  <inkml:trace contextRef="#ctx0" brushRef="#br0" timeOffset="72893.254">19539 13616 21 0,'-4'-4'144'0,"4"4"-2"0,0 0-10 0,0 0-5 0,0 0-5 15,0 0-12-15,0 0-7 0,0 0-9 16,0 0-3-16,0 0-3 0,0 0-4 0,0 0 9 0,-9 7 10 15,5 1-4-15,-2 4-3 0,-2 4 0 16,-3 8 2-16,0 5-1 0,1 3-2 0,-3 0 0 16,-5 13-1-16,4 0 0 0,-1-11-5 0,1 11 1 0,1-11-5 15,-5 12-1-15,3-1-7 0,2-13 20 0,0 0-9 16,2 0-3-16,2-1-9 0,-1-2-4 0,0-1-5 16,3-9-4-16,-3-1-1 0,4-1-5 0,-1 0-7 15,3-5-3-15,-1 0-10 0,-1-2 4 0,3-1-4 16,1-4-2-16,0 2-5 0,-1 0-6 0,3-4 3 15,-2 1-6-15,1-1 1 0,1 2-3 0,0-5-6 16,-3 6 0-16,3-6-2 0,-2 3-8 0,1-2-19 16,1-1-24-16,0 0-33 0,0 0-42 0,0 0-50 15,0 0-59-15,1 7-56 0,-1-7-209 16,0 0-528-16,0 0 235 0</inkml:trace>
  <inkml:trace contextRef="#ctx0" brushRef="#br0" timeOffset="74171.777">19964 14024 84 0,'0'0'116'0,"0"-6"-4"0,0 4-7 16,2-2-13-16,-1 0-5 0,-1 4-5 0,1-7-5 0,-1 2-10 16,0 1 0-16,3-1-5 0,-1 2-8 15,-2-3 4-15,-2 1-9 0,-1 1 11 0,2-2-5 0,0 1 1 16,-1 0-3-16,-4 0-1 0,3 0-7 15,-3 0-9-15,-3 0 1 0,3 1 0 0,-3 1-1 0,-3 0 4 16,1 2-4-16,-1 1-5 0,-2-1 6 0,1 2 3 16,-6 3-2-16,2-3 0 0,6 5-1 15,-7 0 0-15,4 3-2 0,1 4-1 0,-3 1-3 16,2 1-2-16,2 3 1 0,-1 4-5 0,3 2-1 0,1-5-2 16,5-1-3-16,-2 1 4 0,6-1-8 0,-3 1 6 15,3-3-2-15,3-3-2 0,3 2-4 0,0-5 0 16,1 3 3-16,3-4-1 0,-1-1-1 0,3-1 3 15,1-1-2-15,-2-2-4 0,3-1-5 16,0-2 4-16,5 0 13 0,0-1-6 0,3-1 0 0,-1-3-7 16,-1 0-7-16,-2-1-17 0,4-1-19 0,-3-3-21 15,0 2-22-15,3-1-26 0,-3-1-25 0,-1-2-33 16,-2 1-25-16,1-1-100 0,-2 0-308 0,-2-2 137 16</inkml:trace>
  <inkml:trace contextRef="#ctx0" brushRef="#br0" timeOffset="74549.044">20209 13941 72 0,'-5'3'176'0,"0"3"-2"16,0-3-13-16,-2 5-7 0,2 1-13 0,-1 0-7 15,1 3-9-15,1-2-12 0,2 3-8 0,-1 2-9 16,2 3-7-16,0-1-5 0,2-2-8 0,0 0-8 15,0 1-5-15,1-4-6 0,0 0-5 0,0-1-5 16,3 0 0-16,0-4-6 0,0 0-2 0,1-2 0 16,1 0-5-16,-1 0-6 0,0-2 0 0,1 0-5 15,7-2-3-15,-5-2-3 0,5-1-3 0,-4-3 2 16,3 1-4-16,-3-2-1 0,2 0-5 0,-3-3-3 16,2 1-2-16,-2-2-6 0,-1 1-2 0,3-3-3 15,-3 0-2-15,-3 2 8 0,-2-2-5 0,1-5 0 16,-1 2 2-16,1 1-2 0,-3-1 5 0,-2-1-2 15,-3-1 1-15,2 5-2 0,-1 1 6 0,-1-5-1 16,-6 1 2-16,4 6 4 0,-7-4-2 0,5 6 0 16,-1 2 5-16,-2 1-5 0,-2 1-2 0,5 2 0 15,-6 2-2-15,4 2 1 0,-4-2-10 0,3 4-15 16,2 3-21-16,-3 0-22 0,3 1-30 0,1 1-26 16,3 0-26-16,-2 1-23 0,2 4-90 0,2-3-285 15,1 3 126-15</inkml:trace>
  <inkml:trace contextRef="#ctx0" brushRef="#br0" timeOffset="75231.644">20469 13970 2 0,'0'0'148'15,"1"12"-3"-15,-1-3-6 0,1 1-11 0,2 3-11 16,-2 3-7-16,3 1-7 0,0 2-7 0,-3 0-9 16,3 1-10-16,1-5-7 0,-1 4-9 0,-3-1-6 15,3-2 0-15,-1-1-10 0,-3-3 7 0,1 0-13 16,0-3 9-16,-1 0-16 0,0-3-5 0,0-1-2 16,-2 1 0-16,2-1 6 0,0-5 4 0,-3 5 6 15,3-5 1-15,0 3-9 0,0-3-2 0,0 0-9 16,0 0 2-16,0 0-7 0,-4-13 0 0,4 6-1 15,0 1-5-15,0-6 1 0,0-1-4 0,0-3 0 16,0 1 2-16,-1-2-3 0,1-3 2 0,-4 2-1 16,4-7-4-16,-5 6 4 0,1-6-2 0,3 5-3 15,1-3 1-15,1 3-1 0,-1 2 2 0,3 3 5 16,-3 1-10-16,1 3 4 0,4 0-2 0,-5 3-1 16,4 0 2-16,0 2-4 0,0 3 2 0,1-2-5 15,0 2 1-15,3 3 3 0,-3-1 0 0,-5 1-2 16,12 0 3-16,-4 1 0 0,-2 2-1 0,1-2-1 15,1 3 3-15,-3-1-3 0,0 1 0 0,1 1 1 16,-1-2-5-16,-2 2 4 0,-1 0-1 0,0 0 5 16,-1 1-6-16,0-1-3 0,-1 0-4 0,-2 2 1 15,-2-2 3-15,1 1-3 0,-2 2-1 0,-2-2 0 16,3 2 2-16,-4 0 1 0,3-2-4 0,-2 1 8 16,0 1-6-16,0-2 4 0,4-2 7 0,-3 3-7 15,4-3 2-15,-2 1-4 0,3 2 0 0,0-2 1 16,-2 2 0-16,3 0 2 0,0 0 1 0,3 1-1 15,-1-2 3-15,1 0 8 0,-1 5-7 0,2-3 2 16,4 2-4-16,-3 2 2 0,5-3 0 0,-2 6 5 16,3-3-2-16,2 0 6 0,-1 1-4 0,2-1 6 15,-2 0-4-15,1 0 2 0,1-3-1 0,-1 4 1 16,-3-6 1-16,0 0-2 0,2 0 5 0,-2 1-5 16,2-2-1-16,-3 0 1 0,2-1-5 0,-4-1 1 15,2-1 1-15,-1 0 1 0,-3-1-2 0,-1 0-3 16,1-1 1-16,-1 0 2 0,-4-1-7 0,0 0-8 15,8 0-26-15,-8 0-25 0,0 0-26 0,0-6-27 16,3 0-30-16,-6 2-131 0,3 4-298 0,-5-8 131 0</inkml:trace>
  <inkml:trace contextRef="#ctx0" brushRef="#br0" timeOffset="75946.502">20806 13980 69 0,'0'0'150'0,"0"0"-1"0,-1 14-11 16,1-7-6-16,1 5-10 0,1 0-6 0,-1 1-8 15,1 3-8-15,2 1-7 0,-1 1-3 0,-2-2-9 16,0-1-10-16,0 2-3 0,2-5-4 0,-3 3-11 0,0-5-2 16,3-1-7-16,-3-3-2 0,0 0-5 0,0 0-1 15,0-2 6-15,1 0 6 0,-1 1 1 16,1-2 4-16,-1-3-3 0,0 4-5 0,0-4-6 16,0 0-4-16,0 0-4 0,0 0-6 0,0 0-1 15,-16-9-4-15,13 4-3 0,-1-1-5 0,2 0-3 0,-1-6 4 16,-1 0-6-16,1-1-1 0,-1-3 0 0,1-1 0 15,1-3-1-15,0-4-1 0,0 5 1 16,2-6-5-16,4 6 3 0,-3 1 1 0,-1 0-3 16,3 1 2-16,-2 2-2 0,0 1 4 0,4 5-3 0,-1 0 1 15,2 2 0-15,-1 0-3 0,1 3 1 0,1 0-2 16,3-3 0-16,-2 5 1 0,1-1 1 16,1 3 0-16,0 4 0 0,2-2-2 0,-3 5 1 15,1-4 3-15,3 2-6 0,-7-1 5 0,3 3-1 16,-2-1-2-16,-5-1 1 0,5 1 4 0,-2 2-3 0,-4-3 0 15,-1 4 2-15,-3-1-2 0,-4 2-3 0,3 1 5 16,-4-1-3-16,-1-3 2 0,-2 5-5 0,-1 0 1 16,2-4 1-16,-7 4 1 0,7-6-1 15,0 0 1-15,0 3-2 0,1-4-1 0,1-1 2 16,-1 4-1-16,3-5-4 0,2 0 3 0,0-2-11 0,0 2-1 16,-2 0 1-16,5 2 0 0,1-5 3 0,-1 4 0 15,1 1 5-15,2-2 6 0,-2 3-8 0,6-3-1 16,-2 0 4-16,0 2 3 0,1 1 0 0,-1-2 1 15,6 1 2-15,-2 1-2 0,1 1 5 0,1-1 0 16,0 3 1-16,0-2 1 0,7 1 1 0,-7-1-5 16,6 0 6-16,-5 3-3 0,1-5-5 0,0 1 0 15,0 1 0-15,-1-1 0 0,2-1-2 0,-1 4-3 16,0-4-11-16,-1-2-5 0,-1 2-20 0,-4 0-16 16,4-3-14-16,-4 3-12 0,1-5-10 0,1 0-12 15,-2 2-15-15,-1-2-14 0,-5 0-15 0,12-2-87 16,-11-1-256-16,3 1 114 0</inkml:trace>
  <inkml:trace contextRef="#ctx0" brushRef="#br0" timeOffset="76247.444">21062 13977 31 0,'0'0'163'0,"3"-5"-10"16,-3 5-7-16,0-3-14 0,0 3-12 0,0 0-13 15,0 0-11-15,0 0 0 0,0 0-15 0,0 0-1 16,0 0 0-16,-3 14-4 0,2-6 2 0,1 5-2 16,0-1 2-16,0 0-7 0,0 0-1 0,1 5 0 15,-1-1-5-15,3 0-7 0,-1 0-4 16,2 1-2-16,-2-2-6 0,0-3-4 0,1 0-4 0,1-2-4 16,0-1 0-16,1 3-4 0,1-4-3 0,0 1-1 15,0-2-3-15,2-2-2 0,-3-1-2 0,0 2-7 16,1-2 2-16,2-3 1 0,0-1-10 0,3 0-13 15,-2 0-15-15,-2-1-14 0,-1-1-18 0,-1-1-24 16,4-4-16-16,-2 1-16 0,-1-2-26 0,-2 1-20 16,0 0-130-16,-3-1-310 0,-1 1 138 0</inkml:trace>
  <inkml:trace contextRef="#ctx0" brushRef="#br0" timeOffset="76596.356">21095 14080 8 0,'0'0'90'0,"0"0"-8"16,0 0-13-16,0 0-3 0,0 0-10 0,0 0-9 16,0 0-11-16,0 0-9 0,0 0-5 0,0 0-18 15,0 0-3-15,0 0-8 0,0 0-9 0,0 0 5 16,0 0-5-16,-8 0 3 0,8 0-2 0,-5-5 4 16,1 3 10-16,-1 0 13 0,1-1 7 0,-3 1 15 15,4 0 5-15,-2-3 2 0,-1 0 2 0,1 1 7 16,3 1-3-16,-4-1-3 0,2 0 12 0,0-1-8 15,2 1 0-15,-1-4 4 0,2 4-5 0,1-2-7 16,0 0-3-16,1-1-3 0,2-1 0 0,-2 1 0 16,2 2-1-16,0-2 1 0,1-2 1 0,3 4 3 15,0-2 18-15,0-1-19 0,1 1 3 0,2 0 5 16,-2 1-1-16,1-1-9 0,4 0 1 0,0-2-2 16,2 2-6-16,-3 1-1 0,6-1 9 0,-5 2-14 15,2 1-4-15,-4 1-4 0,2-2-17 0,0 3-20 16,0 2-25-16,-2 0-8 0,-1-3-17 0,0 3-21 15,-10 0-23-15,15 4-113 0,-9 0-248 0,-1 1 110 16</inkml:trace>
  <inkml:trace contextRef="#ctx0" brushRef="#br0" timeOffset="76935.435">21362 13919 84 0,'0'0'134'0,"0"0"-8"0,0 0-16 0,0-5-1 16,0 5-14-16,0 0-2 0,0 0-12 0,0 0-1 15,0 0 4-15,0 0 7 0,0 0 1 0,0 0 5 16,0 19-2-16,0-11 2 0,-1 4-5 0,-2 0-5 16,6 3 1-16,-6 1-4 0,2 1 0 0,0 0-9 15,-2 0-3-15,2 0-4 0,-2-6 0 0,2 8-2 16,2-2-1-16,-2-5-10 0,2 1-4 0,2-2-4 15,-2 1-3-15,-1 0 0 0,0-3-4 0,5 3-1 16,-1-3-1-16,0 2-3 0,2-4 0 0,-2-2-2 16,4 2-2-16,1-3-5 0,2 0 2 0,-2-2-6 15,2-2 1-15,1 3-4 0,-2-3-3 0,2 0-11 16,3-3-15-16,-4 3-17 0,0-3-29 0,-2 0-29 16,3-2-39-16,-4-1-23 0,1-1-24 0,-1-1-18 15,-1-1-16-15,0 0-118 0,-2 1-349 0,-1-2 154 16</inkml:trace>
  <inkml:trace contextRef="#ctx0" brushRef="#br0" timeOffset="77428.037">21613 13955 59 0,'0'0'152'0,"0"0"-12"0,0 0-10 0,0 0-3 15,0 0 2-15,0 0 14 0,2 15-16 0,-2-7-3 16,-2 1-7-16,-1 1-7 0,3 1-5 0,0-3 0 15,0 6-2-15,0-4-9 0,-1 0-4 0,0 4-5 16,-1-5-8-16,1 4-4 0,-3-3-5 0,3-1-3 16,-2 1-7-16,1 0-3 0,-1-2-7 0,-1 1-4 15,3 0-3-15,-4-2-3 0,4-1-5 0,-3-2-4 16,1 1-2-16,-2-2 0 0,5 1-5 0,-4-1-5 0,3-1-1 16,1-2-4-16,-4 3-5 0,4-3-6 0,0 0-5 15,0 0-9-15,0 0 2 0,-1-12-7 16,1 4 0-16,1-1-4 0,0-1-3 0,6-6-8 15,-3 0-10-15,1-3 2 0,-1 1 8 0,3-8 1 16,0 7 4-16,-1-5 2 0,2 7 0 0,-2-2 4 0,-3 2 5 16,2 2 5-16,-4 5 6 0,2 0 12 15,1 1 0-15,-3 4 0 0,0 0 2 0,1 1-2 16,0 4 0-16,-2 0 5 0,0 0 2 0,11 4 5 16,-7 3 2-16,-1 3-3 0,3 0-1 0,3 5 1 0,3-1-6 15,-5 1 2-15,4 2-1 0,1-1 0 0,-3 1 1 16,0-2-6-16,1 1 2 0,-1 1-1 15,0-2 0-15,-2-2-5 0,3-6 2 0,-1 7 1 16,-4-4-3-16,0-2 3 0,1 1-6 0,-3-4 1 16,-2 0-11-16,3 0-9 0,-1-1-9 0,-1 1-13 0,-2-2-4 15,2 1-6-15,-2-4-14 0,-4083 4-15 0,8164-4-8 16,-4086 3-16-16,5-3-12 0,-10 0-4 0,10 0-6 16,-13-2-7-16,5 1-12 0,3 0-83 15,-5-2-246-15,1-1 109 0</inkml:trace>
  <inkml:trace contextRef="#ctx0" brushRef="#br0" timeOffset="77569.224">21643 14108 121 0,'-6'-3'122'0,"6"3"3"15,0 0-11-15,-4 0-14 0,4 0-4 0,0 0-16 16,0 0-10-16,0 0-4 0,0 0-7 0,0 0-2 0,9-5-17 16,-1 5-18-16,-1-2-16 0,4-3-15 0,0 2-16 15,1-1-22-15,3 3-32 0,-4-1-74 0,2 0-166 16,-1 1 73-16</inkml:trace>
  <inkml:trace contextRef="#ctx0" brushRef="#br0" timeOffset="77848.635">21836 13911 15 0,'7'-2'114'0,"2"-2"-10"0,2 0-10 16,1 3-8-16,2-6-4 0,1 1-9 0,1 2-1 16,0-1-5-16,4-1-11 0,-7 2 1 0,4-1-10 15,1 0-8-15,-6 1-7 0,1 1-15 0,-4-2-13 16,3 1-9-16,-7 3-12 0,0-3-7 15,-1 1-20-15,0 1-18 0,-4 2-73 0,3-5-145 16,-3 5 64-16</inkml:trace>
  <inkml:trace contextRef="#ctx0" brushRef="#br0" timeOffset="78076.695">21949 13873 51 0,'0'7'139'0,"0"-2"4"15,0 7-6-15,0-3 1 0,2 2-11 0,-1 1-7 0,1 2 2 16,0 1-5-16,-2 4-6 0,4-4-10 0,-4 4 0 16,4-1-11-16,-3-2-5 0,3 1-8 0,-4-2-6 15,1-3-7-15,3 4-10 0,-4 1-6 0,2-5-4 16,-2 0 1-16,2-1-8 0,1-2-12 0,-1 1-19 16,-2-3-21-16,0 1-16 0,0 1-20 0,3-4-27 15,-1-1-15-15,-2-1-22 0,3 1-15 0,-1-3-24 16,-2-1-77-16,7 0-251 0,-7 0 111 15</inkml:trace>
  <inkml:trace contextRef="#ctx0" brushRef="#br0" timeOffset="78363.989">22140 13955 22 0,'-3'6'174'0,"0"2"-6"0,0 0-7 15,-3 2-8-15,2-1-9 0,2 1-7 0,-1 0-15 16,-1 0 2-16,4 1-9 0,0 2-5 16,0-4-10-16,0 3-7 0,-1-3-7 0,1 0-2 0,1 4-10 15,1-3-4-15,1 1-2 0,-1-1-1 0,3-2-7 16,-1 0-3-16,-1-3-2 0,0 2-1 0,3-2-1 16,-2-1-1-16,1 0-9 0,2 0 0 0,0-2-4 15,2-2-5-15,-1 0-3 0,-2 0-6 0,3-1-9 16,-1-2-18-16,-2 2-11 0,7-3-22 0,-5-1-22 15,-2 1-24-15,3-2-17 0,0-1-34 0,-5-2-15 16,0 1-16-16,0-1-25 0,-3 4-99 0,-2-3-310 16,-1 0 137-16</inkml:trace>
  <inkml:trace contextRef="#ctx0" brushRef="#br0" timeOffset="78865.261">22151 14028 19 0,'0'0'90'0,"0"0"5"15,0 0-4-15,21 5-9 0,-17-5-4 0,-4 0-7 16,9 1-8-16,-9-1 4 0,10-1-9 0,-5 1 2 16,-5 0-7-16,7-3 1 0,-2 3-1 0,-5 0-13 15,1-4-8-15,-1 4-5 0,0 0-10 0,0 0-11 16,-1-10 2-16,-4 6-5 0,5 4-1 0,-10-6 4 16,3 1-9-16,-2-1 5 0,0 0-1 0,2 0 5 15,-5 0 5-15,4 0 3 0,-2 1 3 0,0 0 6 16,1-4 1-16,0 1 6 0,3 0 6 0,-2 1-7 15,2-1 4-15,-1 1-1 0,3-1 9 0,2 2-5 16,-1 2-1-16,3-3 1 0,-2 1-5 0,2 6-2 16,4-10-1-16,-2 8-10 0,0-3 1 0,1 1-3 15,2 0 1-15,2 1-4 0,-3-1-2 0,3 2 4 16,0-1-2-16,3 2-4 0,-2 0 0 0,4-1 1 16,-3 2-4-16,0 0 0 0,3-1 2 0,-2 2 7 15,0-1 1-15,-1 2-1 0,-1-2 6 0,-2 1 6 16,4 3 2-16,-2-2 8 0,-3 2 1 0,4 3 4 15,0 2 5-15,-4 0 3 0,3 1 5 0,0 6-1 16,0 1 6-16,-3 1 1 0,1 1-3 0,-1 0-1 16,1 6-6-16,-4-4-4 0,3 4-3 0,-3-8 1 15,1 2-7-15,-2 0-8 0,3-2 2 0,0-2-7 16,-4-1-2-16,0-2-2 0,1-1 1 0,0-2-6 16,-1-1-1-16,2-2-7 0,-1 1-11 0,-1-2-10 15,0 0-10-15,0-2-16 0,0 1-4 0,0-4-16 16,-3 4-20-16,2 0-17 0,1-4-11 0,0 0-6 15,0 0-9-15,-10-10-3 0,7 7-2 0,-1-4-5 16,1-1-6-16,-1-1 0 0,-2-3-6 0,1 0-79 16,1 1-241-16,-1-6 107 0</inkml:trace>
  <inkml:trace contextRef="#ctx0" brushRef="#br0" timeOffset="79070.788">22243 13999 8 0,'-2'-17'56'0,"1"6"12"16,0 1 13-16,-2-1 1 0,3 4 11 0,0 0-11 15,0 4 2-15,0 3-1 0,0-11-11 0,3 8 5 16,-2 1-3-16,3 1 3 0,1-4 8 0,0 1-3 15,0 3-1-15,2 0-4 0,-7 1-7 0,15 2 3 16,-4 2-1-16,1-1 3 0,2 0-3 0,3 1 1 16,-5 2 3-16,6 1 0 0,0-2 0 0,-4 2-4 15,1 2-2-15,-3-4 0 0,-1 3-8 0,0-4 0 16,-2 2-1-16,-3 0 5 0,-1-1 7 0,-5 2-6 16,-5 1 0-16,0 2-7 0,-8 2-11 0,-10 4-21 15,-4 1-32-15,-3-1-44 0,-16 9-62 0,-4-6-73 16,-10 3-216-16,2 0-430 0,-29 4 190 0</inkml:trace>
  <inkml:trace contextRef="#ctx0" brushRef="#br0" timeOffset="89924.138">4137 11379 19 0,'0'0'54'15,"0"0"-3"-15,0 0-1 0,5-4-3 0,-5 4 4 0,0 0-5 16,0 0 2-16,0 0-3 0,0 0-3 16,0 0 0-16,0 0-6 0,0-8 1 0,0 8-3 0,0-3-1 15,0 0-7-15,0 3 9 0,1-4-5 0,-1 4-2 16,0-6 5-16,2 2-1 0,-2 4 5 0,1-3-7 15,-1 0 4-15,0 3 1 0,0 0-4 0,0 0 2 16,0 0-2-16,3-5 6 0,-3 5-1 16,0 0 2-16,0 0 1 0,2-1-3 0,-2 1 0 0,0 0-2 15,0 0 0-15,0 0-8 0,0 0 5 0,0 0-6 16,0 0-5-16,0 0 2 0,0 0 3 0,0 0 7 16,4 12-1-16,-4-5 6 0,3 1 1 0,0 5-2 15,-2 2-4-15,-1-3 0 0,3 0 0 0,1 6 0 16,-3-2-5-16,0 1-2 0,2-2-4 0,-2 2 1 15,3-2-1-15,-4-4-4 0,4 1 0 0,-4-1-4 16,1-5 1-16,1 2-6 0,-2-3 3 0,0 2-1 16,2-2-3-16,3 2-9 0,-5-2-7 0,0-1-3 15,4 0-12-15,-4 0-10 0,0-4 0 0,0 4-11 16,0-4-6-16,4 3-16 0,-4-3-4 0,0 0-15 16,0 0-19-16,0 0-18 0,0 0-101 0,0 0-242 15,1-11 107-15</inkml:trace>
  <inkml:trace contextRef="#ctx0" brushRef="#br0" timeOffset="91916.791">3342 11462 55 0,'0'-4'107'16,"0"4"-6"-16,-9-4-4 0,8 1-2 0,-3-1-17 0,-1 1 0 16,5 3-5-16,-5-5-6 0,1 1-5 0,-1 1-12 15,-1 2 1-15,3-3-3 0,-5 3-10 0,3-2 1 16,-5 2 2-16,1 1-8 0,-1-3-8 0,-2 3 8 15,2 3-9-15,-1-2-1 0,-2 1-3 0,3 2 0 16,-2-2-5-16,2 3-1 0,-2 2-3 0,1 1 5 16,1 2 1-16,1 0-7 0,1-1-2 0,-2 0-2 15,5-1-4-15,-3-2 7 0,4 5-3 0,0-7-4 16,-1 4-2-16,3-1 3 0,2-2-2 0,0 3 0 16,2-2-1-16,2 0-3 0,1 3 1 0,3-1 1 15,-3 1-1-15,9 3 1 0,-5-4-2 0,3 1 6 16,5 2-2-16,5 4 1 0,-7-4 2 0,3-1 0 15,-2 2-5-15,-2 1-7 0,1 2-5 0,-1-2 1 16,-1-1-1-16,-3 2 7 0,-1-2-3 0,-3 0 3 0,1-3-1 16,-3 1-1-16,1-2 5 0,-5-2 3 15,1 1 4-15,3 0 0 0,-8-1 7 0,3 1-10 16,-3 0 4-16,0-1 2 0,-1-2 4 0,-4 3 1 16,-2 1-2-16,3-5 5 0,-5 3 3 0,-6-2 3 0,2 0 7 15,1-4 6-15,-2 0 2 0,1 0 3 0,-2 0 5 16,0 0-5-16,1-3 2 0,3 2-2 15,-2-3 1-15,-2-2-2 0,6 3 0 0,-5-5-3 16,4 1-6-16,-1 0 0 0,5-1-4 0,-6-1-2 0,5-5-5 16,2 4-5-16,-3-2-9 0,4-3-3 0,0 1-9 15,3 3-11-15,0 0-16 0,2 0-16 0,2-2-23 16,1 4-15-16,1-3-17 0,4 4-17 0,0 2-19 16,-2 3-85-16,2-2-246 0,1 1 110 0</inkml:trace>
  <inkml:trace contextRef="#ctx0" brushRef="#br0" timeOffset="92553.05">3363 11298 58 0,'0'-1'174'0,"-3"-2"-15"0,3 3-11 0,0 0-14 16,-1-5-13-16,1 5-14 0,0 0-6 0,-1-4-18 16,1 4-11-16,0 0-10 0,0 0-3 0,0 0-1 15,0 0-4-15,0 0 3 0,2 12 3 0,-2-3-4 16,3 3-3-16,-3 0 0 0,5 5-3 0,-2 3-1 15,0-2-2-15,2 2-1 0,2 6-4 0,-2 1-1 16,-1 0-6-16,1-4-2 0,4 2-1 0,-4-6-4 16,2 5-6-16,-1-6-3 0,1 1 1 0,1-4-2 0,0-1-5 15,-1 1 2-15,2-1-5 0,1-1 1 16,-2-4-2-16,-1-1-3 0,1 1 3 0,0-2-4 16,-2-5-4-16,1 4 1 0,3-4-2 0,-1 1 1 0,-4-3 1 15,5-1 1-15,-2-3-8 0,0 1 8 0,1-5-5 16,1-1 0-16,-1 1-4 0,-1-2-3 0,1-5-2 15,-1-2-2-15,0 2-4 0,0-1 0 0,-4 0-5 16,2 1 5-16,-2 3-2 0,-2 0-1 0,0-4 2 16,-2 5 5-16,1-1-2 0,-2-1 3 0,-2 4-1 15,0-2 2-15,1 3 6 0,-2-1-1 0,-1 5 5 16,-1-4-4-16,2 2 11 0,-1 2 16 0,1 1-2 16,-2 1 0-16,2 0-1 0,4 2-9 0,0 0 3 15,-13 7-2-15,9-3 0 0,0 2 1 0,3 5 0 16,-1-1-5-16,0 2 3 0,2 4 0 0,0-3-3 15,0 3 1-15,4-4-3 0,1 3 4 0,0-2-4 16,-1-3-2-16,4 0 2 0,0 3-2 0,0-6-3 16,2 2-3-16,2-3-5 0,-2-1 3 0,2-1 0 15,2-2-4-15,1-2-7 0,0-1-8 0,-1-3-11 16,4-2-20-16,-1 0-10 0,2-4-14 0,3-2-18 16,-3-3-23-16,-2 6-9 0,-3-5-9 0,0 2-99 15,-3-1-257-15,-1-2 113 0</inkml:trace>
  <inkml:trace contextRef="#ctx0" brushRef="#br0" timeOffset="92860.69">3896 11314 32 0,'-3'-6'145'15,"-1"1"-15"-15,-1 0 5 0,3 1 0 0,-2 0 3 16,1 3-6-16,3 1-15 0,-2-4-10 0,2 4-10 16,-3-5-8-16,3 5-19 0,0 0-1 0,0 0-9 0,0 0 3 15,0 0 2-15,-1 14 5 0,3-5-8 16,1 2 0-16,1 1-4 0,0 8-2 0,-1-2 2 15,5 10-5-15,-3-2-1 0,2 0-2 0,2-1 1 16,-2 3-6-16,3-2-2 0,-2 3-3 0,2 0-4 16,-1-2-4-16,-1 5 2 0,1-3-3 0,-2 0-4 0,6 2-1 15,-5-1-3-15,5 0-2 0,-3 0-4 16,-1-1-1-16,-2-1 0 0,2-1-3 0,-1-4-2 16,1 2 0-16,1-3-3 0,-5-6-10 0,-2 0-12 0,3 1-6 15,-3-4-12-15,0-1-9 0,-1-1-12 0,-1-1-9 16,-1-2-9-16,1-1-11 0,-1-3-13 0,0 2-11 15,0-2-5-15,-1 1-3 0,1-5-12 16,-6 2-6-16,6-2 0 0,0 0-104 0,-13-7-255 0,5-2 113 16</inkml:trace>
  <inkml:trace contextRef="#ctx0" brushRef="#br0" timeOffset="93124.651">3898 11453 67 0,'1'-5'108'0,"-1"-1"-10"0,4 0-7 0,-3 2 0 0,3-1 0 16,3 0-16-16,2 0 1 0,0 1-7 0,2 1-8 15,1-2 0-15,-2 3-9 0,5 1-15 0,-2 1 5 16,0 0-5-16,6 1 7 0,-5 1-4 0,-1 0-4 16,-2 1-6-16,1 0 0 0,-3 1 3 0,-2-2 3 15,1 1 8-15,-4 2 6 0,0 0-7 0,-2 3 4 16,-1-1-10-16,-3 3-2 0,-2 1-3 0,-3 1-12 15,-5 1 2-15,3 1-10 0,-2-1-12 0,0 2-14 16,0-2-13-16,-5-1-23 0,4 0-20 0,-5-2-39 16,3 0-18-16,-9 4-82 0,3-5-225 0,2-1 99 15</inkml:trace>
  <inkml:trace contextRef="#ctx0" brushRef="#br0" timeOffset="93367.705">3263 11654 77 0,'3'-3'162'15,"3"-2"-16"-15,0-1-3 0,7-1-9 0,-1-2-14 0,8-1-7 16,3-6-9-16,2 2-14 0,0-2-7 0,6-6-8 15,1 2-5-15,12-9-10 0,-3 4-10 16,-6 6-22-16,9-5-35 0,-12 5-45 0,1 1-51 16,-2-3-113-16,0 4-233 0,-4 0 103 0</inkml:trace>
  <inkml:trace contextRef="#ctx0" brushRef="#br0" timeOffset="93912.754">4334 10969 166 0,'0'0'197'0,"-3"-2"-6"0,3 2-14 15,0 0-13-15,-2-3-14 0,2 3-19 0,0 0-15 16,-2-4-12-16,2 4-8 0,0 0-11 0,0 0-10 16,4 9-6-16,-1-1-6 0,0 1-3 0,5 6-7 15,-1 2 1-15,2 7 3 0,1 1-3 0,-4-7-1 16,3 7 0-16,0-1 0 0,0-1-5 0,-5-5-1 15,2 1-3-15,2-1-2 0,-3 0-6 0,3 0 1 16,-2-1-2-16,-2 0-8 0,-1-1-4 0,-1-4-1 16,5 2-1-16,-5-3-5 0,3 1 3 0,-2-2-7 15,-3 0-10-15,1-2-22 0,1-4-22 0,-4 2-28 0,4 2-35 16,1-5-32-16,-3 1-43 0,0 1-170 0,0-5-379 16,-3 7 167-16</inkml:trace>
  <inkml:trace contextRef="#ctx0" brushRef="#br0" timeOffset="94463.7">3359 12226 7 0,'-6'0'181'0,"4"2"-1"16,2-2 0-16,-10 2 1 0,5-2-2 0,5 0-4 15,-5 2-15-15,5-2-14 0,-3 3-13 0,3-3-12 0,0 0-16 16,-5 1-10-16,5-1-10 0,0 0-9 16,0 0-5-16,0 0-8 0,0 0-5 0,0 0-5 15,14-10 0-15,-1 2-2 0,-3 1-9 0,8-3-2 16,7-7-11-16,0-2 1 0,6 2-6 0,13-10 0 0,-3-3 4 16,5 2-7-16,3-5 1 0,2-4-1 0,2 2 3 15,24-13-2-15,-23 13-2 0,26-17-5 0,-8 5 4 16,3 0-5-16,-1 1 1 0,-17 13 1 0,21-16-5 15,2 3 0-15,-2 0-1 0,-26 17-2 0,5 0 0 16,0-3 1-16,1 2-1 0,-1 0-6 0,-5 1 6 16,1 4-2-16,-6 0 0 0,-11 8-3 0,9-4-3 15,-11 5 4-15,-7 1 0 0,-4 1 2 0,-4 9-4 16,-1-4 1-16,-6 5 0 0,-3-1 2 0,1 2-4 16,-4-3 2-16,1 4 0 0,-4 1-3 0,1-1-3 15,-4 2-9-15,6-2-10 0,-6 2-15 16,0 0-22-16,0 0-21 0,0 0-34 0,0 0-34 0,0 0-42 15,-10 11-183-15,1-5-405 0,-2 1 179 0</inkml:trace>
  <inkml:trace contextRef="#ctx0" brushRef="#br0" timeOffset="170494.477">9164 7633 22 0,'0'0'36'0,"0"0"-4"16,5-4-1-16,-5 4 1 0,0 0-8 0,4-4 1 15,-4 4-2-15,1-3-1 0,-1 3 1 0,4-4-1 16,-4 4-4-16,0 0 4 0,1-4 0 0,-1 4-2 15,0 0 3-15,4-3-4 0,-4 3 5 0,0 0-3 16,0 0 2-16,0-4-1 0,0 4-1 0,0 0-2 16,0 0 0-16,3-1-2 0,-3 1 5 0,0 0-7 15,0 0-4-15,0 0 8 0,0 0-7 0,0 0-3 16,0 0 0-16,0 0-2 0,0 0 2 0,0 0 0 16,0 0-7-16,0 0 4 0,0 0 0 0,0 0-9 15,0 0 6-15,0 0 5 0,0 0-5 0,0 0 2 16,2-4-7-16,-2 4 1 0,0 0 7 0,0 0-4 15,0 0 0-15,0 0-3 0,0 0 1 0,0 0 2 16,0 0-15-16,0 0 2 0,0 0-12 0,0 0-22 0,0 0-64 16,0 0-117-16,-5-6 52 0</inkml:trace>
  <inkml:trace contextRef="#ctx0" brushRef="#br0" timeOffset="171543.802">9326 7516 19 0,'0'0'82'16,"0"0"2"-16,0 0-15 0,0 0-9 0,0 0-8 16,0 0 2-16,0 0-4 0,0 0-1 0,0 0-3 0,0 0 17 15,0 0-11-15,0 0 0 0,0 0 7 16,0 0 1-16,0 0-3 0,0 0-8 0,0 0-2 15,0 0-3-15,0 0-3 0,0 0-4 0,-14-9-4 16,14 9 0-16,0 0-5 0,-5 0-2 0,5 0-6 0,0 0 4 16,0 0-8-16,-10 0 1 0,10 0-3 0,-8 0-5 15,8 0 3-15,-9 0-2 0,9 0-1 0,-9 0-3 16,9 0-1-16,-7 3 8 0,-1-3-7 0,0 0 0 16,3 1-5-16,5-1 6 0,-8 2-1 0,8-2-1 15,-7 1-2-15,7-1-2 0,-5 2 1 0,5-2-4 16,-4 3 7-16,4-3-4 0,-4 3-1 0,4-3 0 15,-4 5 2-15,4-4-1 0,-1 4 2 0,1-5 1 16,-4 6-4-16,4-5-1 0,-1 3-1 0,-2 0 3 16,3-4-2-16,4 8 2 0,-5-6-2 0,2 5 0 15,-1-4 1-15,3 3 2 0,-3-1-3 0,1 2-1 16,0 1 4-16,2-3-1 0,-2 4 7 0,-1-2-8 16,3 0-2-16,-2 0 5 0,4-1-4 0,-3 2 1 15,4-2-4-15,-4-1 5 0,1 3 0 0,2-3-2 16,-1-1 7-16,0 2-6 0,0-2 3 0,-2 1-2 15,3-1-5-15,-1 0 12 0,0 0-7 0,1 1 0 16,-1-2-1-16,-2-1-2 0,3 0 1 0,-1 3 2 16,0-2 1-16,-4-3 2 0,6 0 2 0,-2 2-4 15,-4-2 1-15,5 2-1 0,-5-2-8 0,8 1 5 16,-8-1 2-16,10 1 2 0,-10-1 0 0,5 0-2 16,-5 0-3-16,9-4 1 0,-5 2 2 0,1-1-1 15,0-2 0-15,-2 2 1 0,3-1-1 0,-2 1-5 16,4-3 5-16,-3 1 1 0,1 1 4 0,-1-4 0 0,1 2-4 15,0-2-1-15,3-2 2 0,-4 4 4 0,-1-2-5 16,1-2-5-16,0 2 5 0,-1 0 4 16,0-1-5-16,-3 0 0 0,3-1 2 0,-3 2 1 15,-1-4 1-15,3 4-1 0,-3-4-4 0,0 3 1 0,-3 0-1 16,2 0 8-16,-3-3-5 0,1 2-1 0,1-1 1 16,-2 1-5-16,0 1 3 0,2 1-5 0,-2-1-2 15,0 1 15-15,0-1-7 0,-2 2 11 16,3 2 4-16,2 0-1 0,-3-2-1 0,0 5 3 0,3-2-6 15,-3 0-1-15,3 0 7 0,-2 0-6 0,3 4-8 16,-6-4 4-16,6 4-4 0,-4-4 6 0,4 4-4 16,0-4 1-16,0 4-4 0,-4-1-7 0,4 1 1 15,0 0-3-15,0 0-9 0,-5-3-13 0,5 3-15 16,0 0-15-16,0 0-21 0,0 0-11 0,0 0-10 16,-5 8-107-16,0-4-224 0,4-1 99 0</inkml:trace>
  <inkml:trace contextRef="#ctx0" brushRef="#br0" timeOffset="172374.08">9476 7474 33 0,'0'0'73'0,"-9"-3"-13"0,8 2 4 16,1 1-3-16,0 0-9 0,-7-4-2 15,7 4-2-15,0 0 7 0,-5-2-14 0,5 2 7 0,-6-3-3 16,2 3 1-16,-1-3-7 0,5 3-3 0,-9-2 4 16,4 1-1-16,-3 0-2 0,3 0-4 0,-4 1 0 15,0 0-1-15,1 1 1 0,-3-1-11 0,1 1 3 16,1 2 3-16,1-3-1 0,-3 3-4 0,0 1-9 15,0-1 3-15,3 2-11 0,-2 0-9 0,2 0-11 16,2 0-17-16,1-1-4 0,-2 4-16 0,5-1-24 16,-1-3-84-16,2 6-171 0,1-3 75 0</inkml:trace>
  <inkml:trace contextRef="#ctx0" brushRef="#br0" timeOffset="173374.657">9572 7677 2 0,'0'0'65'0,"0"0"3"0,0 0 0 15,0 0-3-15,0 0-3 0,0 0-7 0,0 0 7 16,0 0-4-16,0 0 5 0,0 0 0 0,0 0-4 16,0 0 2-16,0 0 1 0,0 0 1 0,0 0-2 15,-4-3 5-15,4 3-6 0,0 0 1 0,0 0-11 16,0 0 7-16,0 0 1 0,0 0-4 0,0 0-2 15,0 0 0-15,0 0 1 0,0 0-6 0,0 0-2 16,0 0 0-16,0 0 2 0,0 0-10 0,0 0 2 16,0 0-7-16,0 0-3 0,0 0-3 0,0 0-4 15,-13 6 2-15,13-6-7 0,-4 2 1 0,4-2 2 16,-5 4-5-16,2-1 0 0,3-3-2 0,0 0-7 16,0 0 9-16,-9 0-7 0,9 0-3 0,-3 1 5 15,3-1 0-15,-4 5-1 0,4 0-2 0,-1-2-5 16,-1 2 1-16,1-2 6 0,0 4-6 0,1-2 5 15,-1 0-2-15,-1 0-4 0,2 3 0 0,0 0 2 16,-1-3 1-16,1 5-3 0,1-1-5 0,-2-3 7 16,1 1-3-16,0 2 7 0,0-2-2 0,0 3-1 15,0-3 2-15,0 1-4 0,0 4 6 0,-1-8-1 16,1 5-1-16,-2-5-1 0,2 1 5 0,-1 2-7 16,2-3 3-16,-1 1-6 0,0 0 1 0,-1-2 1 15,1-3-1-15,0 5 4 0,0-5-7 0,0 5 0 16,0-1 12-16,0-4-12 0,0 0-1 0,0 0-7 0,0 4-12 15,0-4-10-15,0 0-15 0,0 0-10 16,0 0-17-16,-1 4-12 0,1-4-22 0,0 0-17 16,0 0-29-16,0 0-99 0,0 0-271 0,0 0 121 15</inkml:trace>
  <inkml:trace contextRef="#ctx0" brushRef="#br0" timeOffset="173931.56">9666 7695 100 0,'0'0'102'0,"0"0"-12"0,0 0-6 16,0 0 6-16,0 0-10 0,0 0-9 0,0 0-7 15,0 0-5-15,0 0 0 0,0 0-8 0,0 0-7 16,0 0-4-16,0 0 3 0,0 0 4 0,0 0-7 15,0 0-1-15,0 0-2 0,0 0 2 0,0 0 4 16,0 0-12-16,0 0 0 0,0 0-4 0,0 0-8 16,0 0 12-16,0 0 1 0,-5 11-1 0,5-9 2 15,-1 2-6-15,-2 2-2 0,2 0 0 0,1-1-5 16,-1 6 0-16,-3-5 5 0,3 5 4 0,1-2-7 16,-3 0-2-16,3 2 0 0,-1 0-2 15,1 2 6-15,-3-2 1 0,3 0 2 0,0 1-3 0,0 1-2 16,-1 0 1-16,0-4-4 0,1 3-2 0,-3-1-4 15,3-2 6-15,0 3-6 0,0-6 0 0,3 1 1 16,-3 0-7-16,0 0 0 0,-3-3 3 0,6 3-3 16,-3-3 0-16,0 0-2 0,0 1 0 0,0-1 1 15,0-4 0-15,1 4-1 0,-1 0 1 0,0-4 0 16,0 0 0-16,0 4-3 0,0-4-6 0,0 0-14 16,0 0-6-16,0 0-22 0,0 0-35 0,0 0-51 15,0 0-161-15,0 0-315 0,0 0 139 0</inkml:trace>
  <inkml:trace contextRef="#ctx0" brushRef="#br0" timeOffset="175517.311">13671 7519 52 0,'0'0'76'0,"0"0"1"0,-1-3-4 0,1 3 0 15,0 0 1-15,0 0-1 0,-4-3-14 16,4 3 3-16,0 0-9 0,-4-3 3 0,4 3-5 0,0 0-5 16,-5-3-5-16,5 3 1 0,-6-1-16 0,6 1 8 15,-7-3-9-15,7 3 1 0,0 0-6 0,-10 0 10 16,10 0-9-16,-11 1-3 0,5-1 5 0,1 2-9 16,-1-1-3-16,-1 2 5 0,1-2-3 0,0 4 1 15,-5-2-1-15,4-1-7 0,-1 1-2 0,-1 1 3 16,4 3-2-16,-4-3 8 0,0 1-9 0,3 3-4 15,1-4 5-15,-2 5-6 0,2-4 14 0,1 4-7 16,3 2-2-16,-3-1 1 0,0 1-1 0,3 6-5 16,-2-7 5-16,3 2-5 0,0 3 0 0,0-2-3 15,3 2 3-15,-2-1 2 0,3-3 3 0,0 3-4 16,1-5-21-16,0 3 25 0,-1-1 1 0,1 0-3 16,3-2-2-16,2 0-2 0,0-1 2 0,-1-2 0 15,0 2 3-15,-1-2 2 0,3 0-5 0,0-3 13 16,-1-1-6-16,1 1-2 0,0-2-5 0,0 2 6 15,-1-6-4-15,1 3-2 0,1-3 5 0,-3 1-1 16,4-2 1-16,-3-1-2 0,-1 2-4 0,1-2-2 16,-1-2 4-16,3 1-3 0,-6 0-1 0,4-3 1 15,-2 1-3-15,0-1 1 0,-3 1 9 0,1-3-10 16,-2 2 14-16,-1-4-10 0,-1 3-2 0,1-2-2 0,-2-5 3 16,0 0-1-16,-3 5-2 0,-1-1 4 0,1 2 2 15,-1-4 0-15,-2 5-15 0,-1-1 13 16,-2 1 2-16,0 2 6 0,-1-1 9 0,-2 1-2 15,3 1-6-15,-1 2 1 0,-1 0-1 0,1-2-1 0,1 6 5 16,-2 0-3-16,1-3-7 0,1 2-6 0,-2 2-14 16,3-2-14-16,7 2-13 0,-13 0-14 0,8 0-18 15,-3 2-24-15,3 1-74 0,0 0-189 16,0-3 83-16</inkml:trace>
  <inkml:trace contextRef="#ctx0" brushRef="#br0" timeOffset="176181.041">13857 7749 36 0,'0'0'116'0,"-3"-4"-8"0,0 1-18 0,3 3-6 15,-3-3-6-15,3 3-6 0,0 0-10 0,-3-4-3 16,3 4-6-16,0 0-2 0,0 0-10 0,-3-3-4 15,3 3 5-15,0 0-6 0,0 0-8 0,0 0 11 16,0 0 2-16,0 0-6 0,0 0 2 0,0 0 3 16,0 0-3-16,0 0 0 0,0 0-2 0,0 0-12 15,0 0 7-15,0 0-10 0,0 0 3 0,0 0-6 0,0 0 2 16,-1 12-4-16,0-7 1 0,-1 2 1 16,2 2-2-16,0 1-3 0,0-2 1 0,0 4 3 15,0-4-5-15,0 4 3 0,2 0-1 0,-2 0-1 16,0-2-4-16,0 2 3 0,0 0-8 0,-2 1 8 0,4-2-8 15,-2-1 2-15,0 0 0 0,0 1 4 0,-2-3-3 16,4 2 0-16,-1-5-3 0,-1 1-1 16,1-1 7-16,2 0-4 0,-3-2-7 0,0 1 4 0,0-4 3 15,0 6 1-15,0-6-8 0,0 5 5 0,0-5-3 16,0 4-6-16,0-4-10 0,2 1-8 16,-2-1-8-16,0 0-28 0,0 0-30 0,0 0-32 15,5-10-100-15,-5 4-240 0,0 1 107 0</inkml:trace>
  <inkml:trace contextRef="#ctx0" brushRef="#br0" timeOffset="176863.723">13983 7790 29 0,'0'0'74'0,"0"0"-10"0,0 0-5 0,9-5-7 15,-9 5-4-15,7-2-10 0,-3 1 3 0,1-2-1 16,-5 3-5-16,7-1-4 0,-2 1 12 0,-5 0-13 15,9-3 1-15,-6 2 0 0,-3 1-10 16,8-1 3-16,-8 1 0 0,7-2 3 0,-7 2 1 0,7 3-2 16,-7-3-1-16,8 1-4 0,-6 2 2 0,-2-3-5 15,6 5 3-15,-5-3 0 0,1 1-6 0,0 2-3 16,-2-2 5-16,2 2-6 0,0-2 4 0,-1 3-5 16,0 1-9-16,0-2 1 0,-1 0 13 0,2 1-7 15,-4 1 9-15,1 0-14 0,-1-1 7 0,-2 2-5 16,0 4 1-16,-2-3-1 0,2 0-1 0,-5 0-1 15,4-1-1-15,-3 2-4 0,0 0 10 0,1 0-8 16,-2-2 0-16,2-2 2 0,2 0-1 0,0 1-9 16,0-3-1-16,1-1 3 0,-1-1 4 0,5 3-1 15,0-5-1-15,-4 4 0 0,-1-1 0 0,5-3 8 16,0 3-10-16,0-3 3 0,0 0 0 0,0 0 4 16,0 0-2-16,9 2-2 0,-9-2 5 0,0 0 2 15,13-2 4-15,-13 2-1 0,10-3 8 0,-5 0 1 16,3 2-4-16,1-1 1 0,-3-1 7 0,4 0-11 15,0-1 3-15,2 1 8 0,-2 0-2 0,2 0 1 16,-1 0-1-16,-2-1-2 0,-3 2 5 0,5 0-12 16,-2-1-5-16,-3 1 4 0,3 2-3 0,-4 0 6 0,-1-3-5 15,1 1 6-15,-5 2-9 0,8-2-10 0,-8 2 14 16,0 0 5-16,7-2 0 0,-7 2 3 16,0 0 3-16,7 0-5 0,-7 0 7 0,0 0-1 15,6-2 2-15,-6 2 1 0,0 0-3 0,0 0-1 0,0 0 4 16,0 0-7-16,4-1-2 0,-4 1 0 0,0 0-4 15,0 0-11-15,0 0-13 0,0 0-30 16,0 0-22-16,0 0-63 0,0 0-93 0,0 0-241 16,0 0 107-16</inkml:trace>
  <inkml:trace contextRef="#ctx0" brushRef="#br0" timeOffset="179075.372">9292 8802 29 0,'0'0'53'0,"0"0"1"0,1-3-3 0,-1 3 0 15,0 0-13-15,0 0 5 0,0 0-7 0,0 0 6 16,0 0-6-16,0 0-8 0,0 0 14 0,-5-8-5 16,5 8-8-16,-2-4-2 0,2 4-1 0,-3-2 2 15,3 2-7-15,-3-4 3 0,3 4-2 0,-6-3 3 16,6 3-16-16,-7-2 7 0,4 1 9 0,3 1-11 15,0 0-2-15,-16 1-1 0,16-1 7 0,-11 2-5 16,8-2-2-16,-5 3-3 0,5-2 7 0,-5 2 0 16,4 1 2-16,-2 1-9 0,2-2 8 0,-2 2 5 15,-3-1-10-15,6 4 4 0,-2-4-13 0,1 3 8 16,-1-1-4-16,0 3 7 0,1 0-10 0,4-1 7 16,-1 4-6-16,-3 0 9 0,4-2-10 0,0 3 5 15,1 2 7-15,-1 1-7 0,3 1 6 0,-2 0-10 16,3 0 2-16,1 0 3 0,-1 1-2 0,1-3 4 15,0 0-6-15,3-1 4 0,-3 1-6 0,4-5 11 16,-4 1-12-16,0-1-10 0,3 0 20 0,1 1-7 16,0-5 0-16,-2 3-5 0,1-4 1 0,2-2-1 15,-3 2 11-15,-1-3-11 0,0 1 5 0,3-4 2 16,-2-3-6-16,-1 2 10 0,1-2-7 0,0 2 2 16,-1-3-4-16,2-2 4 0,-1 2 0 0,-1-5-4 0,-1 3-2 15,-1 3 2-15,1-7 4 0,-2 2-3 16,-1 0-2-16,-2-3 2 0,4 2 0 0,-4 0-13 15,-4-4 5-15,4 4 12 0,-2-6-8 0,-1 1 5 16,-3-1 2-16,-1-1 1 0,0 1-5 0,0 2-4 0,-2-3 3 16,-2 0 1-16,3 0 0 0,-2 2 0 0,-2 0-1 15,3 1 6-15,-1 2-2 0,0 0 6 16,4 5-13-16,-3-3 16 0,1 2-4 0,1 3-5 16,3 1 2-16,-3 0-11 0,2-1-6 0,1 2-14 0,0 1-14 15,-2-1-21-15,6 3-6 0,0 0-17 0,0 0-14 16,0 0-66-16,-10 7-174 0,10-4 78 0</inkml:trace>
  <inkml:trace contextRef="#ctx0" brushRef="#br0" timeOffset="180681.29">9457 8978 18 0,'0'0'49'0,"0"0"-7"0,0 0-5 0,0 0 0 16,0 0-1-16,0 0-4 0,0 0 1 0,0 0 1 15,0 0 3-15,0 0-1 0,0 0-2 0,0 0-1 16,0 0-6-16,0 0 2 0,0 0 6 0,0 0-6 16,0 0 4-16,0 0-3 0,0 0 0 0,0 0-3 15,0 0 3-15,0 0 1 0,0 0-5 0,0 0 6 16,0 0-11-16,0 0 6 0,0 0-8 0,0 0 3 15,0 0-5-15,0 0 3 0,0 0-11 0,0 0 4 16,0 0-1-16,0 0 2 0,0 0-10 0,0 0 4 16,0 0-1-16,0 0 4 0,0 0-4 0,0 0-1 15,0 0 2-15,0 0-12 0,0 0 10 0,0 0-2 0,0 0 5 16,0 0-8-16,0 0 6 0,0 0-4 16,0 0 0-16,0 0-2 0,0 0 5 0,0 0-15 15,0 0 9-15,0 0 0 0,0 0-1 0,0 0 0 16,0 0 4-16,13 3 4 0,-13-3-5 0,6 4 0 0,-5-2 4 15,2 1-7-15,-1 0 8 0,1 2-2 16,-1 0-10-16,0 0 10 0,0 1-10 0,-1 1 6 16,1-3-3-16,-1 3 5 0,-2 0 4 0,-1 1 2 0,1-2-12 15,-1 2 7-15,-1-1 4 0,-2 3-4 0,0-1-5 16,-1 1-1-16,-1-3-2 0,3 4 7 0,-2-3-1 16,1 1 2-16,-3-4 1 0,3 1-7 0,1-1 2 15,0 0 3-15,3-3-8 0,-3 1 6 0,3 1 2 16,-3 0-3-16,4-4-14 0,0 3-3 0,0-3 4 15,0 0 8-15,0 5 7 0,0-5-2 0,0 0-3 16,10-2 5-16,-10 2-3 0,12-3 3 0,-6-1-8 16,3 3 2-16,0-3 2 0,2 2-5 0,0-1 11 15,-1 0-18-15,3-2 0 0,-4 2 4 0,1-3-13 16,0 3-4-16,-1-1-4 0,-1 1-5 16,3 0-3-16,-4-2 3 0,-1 1-4 0,3 2-1 0,-4-2-1 15,1-2-6-15,2 3 2 0,-4-1 9 16,0 1-1-16,-2-1 6 0,2-1-1 0,1 2 3 0,-2-2 8 15,-3 1 1-15,5 2 0 0,-4-1 3 0,-1 3 1 16,0-8 5-16,3 4 8 0,-3 1 2 0,0 3 5 16,1-6 2-16,-1 6 2 0,-1-6 6 0,1 3-2 15,0 3 7-15,0-8 4 0,0 4-2 0,0 4 3 16,-3-5 1-16,6 1 3 0,-2-1-4 0,-1 5 5 16,0-5 1-16,-1 1-1 0,1 4 9 0,1-5-3 15,-1 5 6-15,0-5 7 0,0 5 4 0,0-5 2 16,0 5-6-16,0 0 5 0,0 0 4 0,0 0 1 15,0 0-4-15,-4-3 3 0,4 3 1 0,0 0 0 16,0 0-5-16,0 0-2 0,0 0-1 0,0 0-5 16,0 0-9-16,0 0-2 0,0 0 1 0,0 0-9 15,0 0-5-15,0 0 3 0,0 0 1 0,-4 14-3 16,2-8 1-16,2 1-2 0,0 2-2 0,0 0 1 16,0 0-1-16,0 5 0 0,-3-6-3 0,3 3 4 15,3-1-4-15,-6 2-4 0,6-2 6 0,-3 0-1 16,0-1 1-16,0 0-1 0,0-1-2 0,2 1 1 0,1-3-3 15,-2 3 0-15,-1-6 0 0,0 2-4 0,3-1-1 16,-2 1 1-16,-1-2 0 0,0-3-1 16,3 5-4-16,-3-5 6 0,0 3-1 0,0-3-1 15,1 5-6-15,-1-5 5 0,0 0-1 0,0 0-3 0,0 0-1 16,0 0-15-16,0 0-9 0,0 0-8 0,-1 6-18 16,1-6-15-16,0 0-37 0,0 0-35 0,0 0-147 15,0 0-304-15,-4-14 135 0</inkml:trace>
  <inkml:trace contextRef="#ctx0" brushRef="#br0" timeOffset="182167.457">14040 8786 38 0,'0'0'66'15,"0"0"-3"-15,0 0 0 0,0 0-6 0,0 0 7 16,0 0-4-16,0 0 7 0,0 0-10 0,0 0-2 16,0 0 3-16,0 0-3 0,0 0-2 0,0 0-11 15,0-5-6-15,0 5 2 0,0 0 2 0,-1-3 2 16,1 3-14-16,-1-6 5 0,1 6-5 0,-3-4 4 15,3 4-13-15,-4-3 6 0,4 3-4 0,-2-5-5 16,2 5-4-16,-5-4 16 0,5 4-6 0,-3-3-6 16,1 1 3-16,2 2-3 0,-7-4 5 0,7 4-10 15,-2-4 4-15,2 4 1 0,-5-1-5 0,5 1-5 16,0 0 0-16,-7-2 1 0,7 2 5 0,0 0-5 16,0 0-2-16,-14 3 7 0,14-3-3 0,-4 3-5 15,-1 0-4-15,1-1 4 0,3 3-5 0,-5-2 8 0,3 3-2 16,2-1 2-16,-2 1-4 0,-1 0-3 0,0 2 10 15,3 3-7-15,-3-1 3 0,3-1 4 0,1 4 6 16,-3-1-1-16,3 0-3 0,-1 2 3 16,2-1 8-16,2-1-2 0,-3 3 2 0,1-3-6 0,4 4 11 15,-2-6-7-15,-3 5 1 0,5-6 9 0,-1 3-13 16,2 0 5-16,-3-2-6 0,1-1 1 0,1 0-5 16,-1-2 4-16,2 3 1 0,2-3-6 15,-2 0 2-15,-2-3-1 0,1 1-5 0,0-2 3 0,0 1 0 16,2-1 1-16,-1-1-3 0,-1 1-3 0,3-1 6 15,-3 1-5-15,3-2-4 0,-2-1 5 0,-1 0-2 16,-5 0 10-16,12-1-12 0,-5-2-2 0,0 2 4 16,-3-3 1-16,1-1-1 0,-1 1-3 0,-1 1 2 15,4-3-2-15,-4 0 1 0,-1-1 3 0,4-1-4 16,-4 0 1-16,-1-3-1 0,1 0-4 0,0 1 2 16,0-3 1-16,-2-3-4 0,0 4 0 15,-2-5 3-15,2 0-3 0,-4 0 2 0,3 1 0 16,-3 0-2-16,-2-1 1 0,5 5-2 0,-7-2 3 0,4 1 3 15,0 1-3-15,-3 3 6 0,2-3 3 0,-1 3-2 16,-1 1 0-16,2 1 7 0,-1-1-3 0,-2 3 1 16,0 1-7-16,1 1 2 0,0 0 0 0,1 0-6 15,1 0-10-15,-1 3-11 0,6 0-14 0,-12-1-19 16,12 1-18-16,-7 4-19 0,5 0-20 0,-2-1-24 16,2 3-133-16,-6-1-288 0,7 2 128 0</inkml:trace>
  <inkml:trace contextRef="#ctx0" brushRef="#br0" timeOffset="184620.457">14246 9016 19 0,'0'0'32'0,"0"0"-9"0,0 0 7 0,0 0 0 0,0 0-4 16,0 0 5-16,0 0-7 0,0 0-1 16,0 0 3-16,0 0-6 0,0 0 1 0,0 0-10 0,0 0 6 15,0 0-3-15,0 0 1 0,0 0 3 0,0 0-4 16,0 0 3-16,0 0-5 0,0 0-1 0,0 0 5 16,0 0-4-16,0 0 8 0,0 0-12 0,0 0 3 15,0 0 3-15,0 0-1 0,0 0 5 0,0 0-4 16,0 0-2-16,0 0 7 0,0 0 3 0,0 0-10 15,0 0 1-15,0 0-2 0,0 0 3 0,0 0-6 16,0 0 0-16,0 0 2 0,0 0-4 16,0 0 2-16,6-13 1 0,-6 13-9 0,3-1 7 0,-3 1 0 15,4-4-6-15,-2 1 4 0,-2 3 1 0,4-3-5 16,-4 3 2-16,6-5 5 0,-2 4-8 0,-4 1 8 16,5-1-8-16,-5 1-4 0,8-2 7 0,-8 2 5 15,4-1-10-15,-4 1-1 0,4-1 5 0,-4 1-4 16,0 0 4-16,0 0-1 0,10 4-4 0,-6-3 2 15,-3 3 0-15,-1 0 6 0,3 4-1 0,-3-3-2 16,2 1-1-16,-4 2-3 0,2 1 6 0,0-1 0 16,-2-3-3-16,1 3-1 0,0-1 3 0,-1 0 8 15,0 0-14-15,1 1 8 0,-2-3 3 0,-1 2 0 16,1 0 1-16,-1 0-9 0,1 1 4 0,-2-6 2 16,2 3-5-16,1-1 9 0,0 2-5 0,-1-2 3 15,0-2-7-15,0 1 4 0,1 1-7 0,0 0 8 16,2-4-4-16,-4 4 0 0,4-4-1 0,-3 1-2 15,3-1 0-15,0 0 4 0,-1 4 4 0,1-4-7 16,0 0 3-16,0 3 5 0,0-3-7 0,0 0-4 16,0 0 2-16,0 0 2 0,0 0 1 0,0 0-5 15,15-5-7-15,-10 3 8 0,0 1-1 0,1-2 7 16,-1 2-4-16,0-3 0 0,4 3-4 0,-3-2-2 16,2 0 2-16,-2 2 7 0,0 0-3 0,2-1 3 15,-1 1 1-15,-1 0-8 0,4-2 1 0,-5 0 4 16,0 2 1-16,2 0 2 0,-1-1-6 0,0 0-6 15,0 1 3-15,-6 1-8 0,10 0-6 0,-5-3-3 0,-1 3-9 16,1-1-11-16,-5 1-12 0,5-5-10 16,-2 2-38-16,-3 3-110 0,2-5 49 0</inkml:trace>
  <inkml:trace contextRef="#ctx0" brushRef="#br0" timeOffset="185313.593">14430 9010 8 0,'-4'-3'68'0,"4"3"-1"0,0 0-11 0,0 0-9 15,0 0-1-15,0 0-6 0,0 0 5 0,8-4-3 16,-8 4-6-16,0 0 1 0,5-1-5 16,-5 1 0-16,3-4-4 0,-3 4 4 0,0 0-15 0,7 0 5 15,-7 0 6-15,0 0 1 0,0 0-15 0,10 2 12 16,-6 0-3-16,-1-1-3 0,1 1-7 0,-4-2-1 15,3 5 7-15,0-2-2 0,0 1-6 0,-2 0 4 16,2-1-5-16,-1 2 3 0,0 0 1 0,1-1-3 16,-3-1 3-16,1 3-8 0,-2 0-8 0,1-1 18 15,0 1-3-15,-1-2-5 0,-2 1 0 0,0 2-4 16,2-2-7-16,-1-1 13 0,-2 1-4 0,1 2 0 16,1-2-5-16,-2 0-1 0,3-1 1 0,-3 0 10 15,3 0-10-15,-3 1 6 0,2-2-3 0,2-3-4 16,-2 4 0-16,2-4 1 0,-1 3 2 0,1-3 2 15,-4 4-9-15,4-4-2 0,0 0 7 0,0 0-18 16,-2 3 25-16,2-3-4 0,0 0-1 0,0 0 3 16,0 0-1-16,0 0-1 0,13-1-3 0,-13 1 4 15,0 0-11-15,12-4 10 0,-7 1 2 0,1 1-6 16,-1 0 12-16,3 0-3 0,-1-1-5 0,0-1 2 16,1 3 11-16,-2-3 2 0,5 0 1 0,-3 3-6 0,-1-2 14 15,1-1-21-15,2-1 17 0,1 2-5 16,-4 1 1-16,0-1 3 0,1 2-3 0,-2 0-4 15,-1-2 1-15,3 0-6 0,-3 2-3 0,-2-2 5 16,-3 3 1-16,11 0-3 0,-7-2-1 0,-4 2 0 0,5-2 7 16,-5 2 5-16,0 0 1 0,8-2-6 0,-8 2 11 15,0 0-7-15,5 0 3 0,-5 0 2 16,0 0-1-16,0 0-3 0,0 0-5 0,0 0 0 16,0 0-2-16,5-3-12 0,-5 3-8 0,0 0-21 0,0 0-36 15,0 0-45-15,0 0-143 0,0 0-269 0,0 0 120 16</inkml:trace>
  <inkml:trace contextRef="#ctx0" brushRef="#br1" timeOffset="152331.289">4502 10957 112 0,'0'0'118'0,"0"0"-7"0,-5 3 0 0,5-3-21 16,0 0-5-16,0 0-6 0,0 0 3 0,0 0-5 15,0 0-6-15,0 0-16 0,0 0 14 0,0 0-9 16,0 0 2-16,0 0-10 0,0 0 7 0,0 0-9 15,0 0-8-15,0 0 6 0,0 0 11 0,3 5 0 16,1-1 6-16,0 1 2 0,3 2 4 0,1 1-1 16,5 6-1-16,-2-2-3 0,12 8 6 0,-9 3-5 15,4-2 0-15,1 2-1 0,-2 0-5 0,5 3-2 16,-3-3-4-16,3 3 2 0,-1 0-3 0,3 0-5 16,-4-1-2-16,3 1 0 0,1-4-4 0,0 3 0 15,-1 0-4-15,-1-4-1 0,5 2 2 0,-6 0-2 16,2-8 0-16,-3 7-4 0,1-4-5 0,-3-3 10 15,-5-1-9-15,0-2-4 0,2 2-4 0,-2-1-2 16,1-2 1-16,-5-2-3 0,0-2-4 0,-1-1 1 16,-2 0-1-16,-1-3 9 0,-2 3-12 0,3-4-3 0,-2 2-1 15,1 0 0-15,-3-3-4 0,0 3 5 16,-2-4-4-16,5 4-8 0,-5-4-7 0,1 3-17 16,1-1-11-16,-2-2-23 0,0 0-26 0,0 0-30 15,0 0-33-15,0 0-25 0,-8-11-21 0,4 7-23 0,-1 0-147 16,0-6-397-16,-2 3 176 0</inkml:trace>
  <inkml:trace contextRef="#ctx0" brushRef="#br1" timeOffset="152789.413">4997 11010 155 0,'-3'-5'200'0,"2"1"-6"0,-2-1-12 15,1 3-7-15,2 2-11 0,-3-8-7 0,3 7-10 16,0 1-17-16,-2-4 1 0,2 4-10 0,-3-4-8 16,3 4-9-16,0 0 0 0,0 0-11 15,-2-3-5-15,2 3-5 0,0 0-6 0,0 0-10 16,-5 8-3-16,4 0-3 0,-5 5-3 0,-1 5-1 0,-6 8 2 15,0 5-5-15,0-2 2 0,-2 17-2 0,0-2-3 16,-2 5 3-16,3-5-2 0,-4 5-1 0,3-3-4 16,2 4 1-16,-5-2-1 0,2 0 2 0,0 1-3 15,2-4 1-15,2 0-2 0,1-13-1 0,2 0 2 16,0-1-3-16,-1-2 2 0,4-1-8 0,-2 0 5 16,-1-6-8-16,4-2-1 0,1-3-2 0,-2-2-5 15,2-3-2-15,1-1 15 0,1-1-12 0,-1-3-12 16,2 1-2-16,-3-4 1 0,4 3-2 0,-1-4 2 15,-3 2-6-15,4-5 3 0,0 2 0 0,0-2 0 16,0 5-4-16,0-5-1 0,0 0 2 0,-4 6-13 16,4-6-12-16,0 0-9 0,0 0-23 0,0 0-34 15,0 0-32-15,0 0-35 0,0 0-39 0,-8-11-48 16,7 6-46-16,-3 0-206 0,2-7-530 0,0 3 235 16</inkml:trace>
</inkml:ink>
</file>

<file path=ppt/ink/ink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1-09-28T05:53:04.311"/>
    </inkml:context>
    <inkml:brush xml:id="br0">
      <inkml:brushProperty name="width" value="0.05292" units="cm"/>
      <inkml:brushProperty name="height" value="0.05292" units="cm"/>
      <inkml:brushProperty name="color" value="#FF0000"/>
    </inkml:brush>
  </inkml:definitions>
  <inkml:trace contextRef="#ctx0" brushRef="#br0">5163 15092 75 0,'0'0'88'0,"0"0"3"0,0 0-1 16,0 0 3-16,0 0 2 0,0 0-8 15,0 0-3-15,0 0 0 0,0 0-4 0,0 0-3 16,0 0-9-16,0 0-7 0,0 0-7 0,0 0-2 0,0 0-4 15,0 0-4-15,0 0-9 0,0 0 2 0,0 0-5 16,0 0-7-16,0 0 0 0,0 0-6 16,0 0 1-16,0 0-1 0,0 0 0 0,0 0-7 0,0 0 1 15,0 0-3-15,0 0 3 0,0 0-6 16,0 0 4-16,0 0 0 0,0 0-1 0,0 0 0 0,0 0 5 16,0 0-3-16,0 0 2 0,0 0-4 0,0 0-4 15,0 0-3-15,0 0 3 0,0 0 1 0,0 0 3 16,0 0 0-16,0 0-1 0,0 0-1 15,0 0 1-15,14 0-1 0,-14 0-1 0,8 0 5 16,-3 1-7-16,3-1 3 0,-2 2-2 0,-6-2 3 0,12-3-1 16,-4 3-2-16,-1-2 1 0,1 2 3 0,-2 0-7 15,4-2 5-15,-5 2-1 0,4-1-2 0,0 2-2 16,0-2 1-16,-1 1-1 0,-2-1 7 16,2 1-9-16,3 0 0 0,-3 0 0 0,0-3 6 15,-1 3 3-15,1-1-10 0,0-1-2 0,-2 1 3 0,2 0-1 16,-1-2-2-16,1 2 1 0,-2 0 4 0,1-1 1 15,-1 1-2-15,1 0 2 0,-2-2-2 0,1 3 2 16,-1-4-4-16,-1 4 2 0,2-4 0 0,-2 3-1 16,0-2 3-16,-4 3-3 0,7-2-2 15,-7 2 8-15,6-1-5 0,-6 1-1 0,6-2-1 0,-6 2-2 16,0 0 4-16,0 0 3 0,5 0-3 0,-5 0-3 16,0 0 1-16,0 0 0 0,0 0 4 0,0 0-6 15,5-2 7-15,-5 2-4 0,0 0 0 16,0 0 3-16,0 0 1 0,0 0 0 0,0 0-2 0,0 0 0 15,0 0 2-15,0 0-3 0,0 0-1 0,0 0 5 16,0 0-2-16,0 0 0 0,0 0-2 0,0 0-3 16,0 0 2-16,0 0 4 0,0 0 0 0,0 0-4 15,0 0 1-15,0 0-2 0,0 0 1 0,0 0-1 16,0 0 5-16,0 0-4 0,0 0 1 16,0 0-2-16,0 0-1 0,0 0 3 0,0 0 3 0,0 0 4 15,0 0 6-15,0 0-3 0,0 0-2 0,0 0-3 16,0 0 1-16,0 0-2 0,0 0 1 0,0 0-1 15,0 0 0-15,0 0-4 0,0 0 5 0,0 0-4 16,0 0 14-16,0 0-17 0,0 0 0 16,0 0-2-16,0 0-19 0,0 0-24 0,0 0-47 0,0 0-48 15,0 0-161-15,0 0-326 0,-6 10 145 0</inkml:trace>
  <inkml:trace contextRef="#ctx0" brushRef="#br0" timeOffset="4825.735">6564 15151 8 0,'0'0'25'0,"0"0"1"0,0 0 1 0,0 0-1 16,0 0 2-16,0 0-2 0,0 0-4 0,0 0-2 15,0 0-1-15,0 0 7 0,0 0-2 0,0 0-3 0,0 0-1 16,0 0-2-16,0 0-2 0,0 0 6 16,0 0 1-16,0 0-5 0,0 0-3 0,0 0-1 15,0 0 3-15,0 0 7 0,0 0-11 0,0 0 12 16,0 0-8-16,0 0 0 0,0 0-3 0,0 0 1 16,0 0-1-16,0 0 3 0,0 0 1 0,0 0-5 15,0 0 7-15,0 0-6 0,0 0-5 0,0 0 1 0,0 0 1 16,0 0-4-16,0 0 2 0,0 0 8 15,0 0-12-15,0 0-2 0,0 0 1 0,0 0-1 16,0 0 4-16,0 0-4 0,0 0 7 0,0 0-1 16,0 0-4-16,0 0 11 0,0 0-7 0,0 0-1 15,0 0 1-15,0 0-7 0,0 0 4 0,0 0 2 16,0 0-6-16,0 0 5 0,0 0 2 0,0 0-3 0,0 0 3 16,0 0-3-16,15-5-3 0,-15 5 0 15,0 0 2-15,0 0 2 0,5-1-2 0,-5 1-1 16,0 0 3-16,6-1 0 0,-6 1-6 0,6-1 6 15,-6 1-3-15,7-2-6 0,-7 2 5 0,7-3 2 16,-3 2 6-16,-4 1-7 0,0 0-3 0,12-3 5 0,-12 3-2 16,10-2-1-16,-3 0-3 0,0 1 0 15,0 1 6-15,1-3-2 0,-2 3-1 0,3 0-2 16,-3-1 2-16,3 2 0 0,-1-3-2 0,3-1-2 16,-2 1 7-16,2 0-4 0,-4 0-5 0,3-1 2 15,2 3 0-15,-2-3 0 0,-3 2 5 0,0 0-6 16,1-2-1-16,1 3 2 0,-3-2 3 0,1 0-2 15,-2 2-2-15,0-3 8 0,-5 3-6 0,9-2 0 16,-5 2-2-16,-4 0 1 0,9-2 4 0,-9 2-2 16,6 2-1-16,-6-2 5 0,7-2 0 0,-7 2-2 15,7-1-8-15,-7 1 11 0,5-1-6 0,-5 1 6 16,0 0 3-16,8 1 0 0,-8-1 1 0,0 0 8 16,0 0-7-16,0 0 8 0,5-1 4 0,-5 1-2 15,0 0 4-15,0 0-1 0,0 0 3 0,0 0-1 16,0 0 1-16,0 0 3 0,0 0-6 0,0 0-5 15,0 0 9-15,0 0-10 0,0 0-2 0,0 0 3 16,0 0-5-16,0 0 2 0,0 0-1 0,0 0 1 16,0 0 3-16,0 0-3 0,0 0 4 0,0 0 2 15,0 0-2-15,0 0 3 0,0 0-2 0,0 0 0 16,0 0-2-16,0 0-4 0,0 0 8 0,0 0-6 16,0 0 3-16,0 0-6 0,0 0-5 0,0 0 1 15,0 0-3-15,0 0 1 0,0 0 0 0,0 0-4 16,0 0-17-16,0 0-32 0,0 0-34 0,0 0-50 0,0 0-128 15,0 0-279-15,0 0 124 0</inkml:trace>
  <inkml:trace contextRef="#ctx0" brushRef="#br0" timeOffset="11581.097">8134 15079 14 0,'0'0'38'0,"0"0"1"0,0 0-1 0,0 0 3 0,0 0-3 15,0 0-4-15,0 0-6 0,0 0-3 0,0 0 0 16,0 0-6-16,0 0 1 0,0 0-2 0,0 0-2 16,0 0-1-16,0 0-1 0,0 0-4 0,0 0-1 15,0 0 0-15,0 0 8 0,0 0-2 0,0 0-5 16,0 0 2-16,0 0 2 0,0 0 1 0,0 0-1 16,-4081 0 2-16,8162 0 6 0,-4081 0-2 0,0 0 1 15,0 0 2-15,0 0 2 0,13-4-5 0,-13 4-3 16,5-2 1-16,0 0-3 0,-5 2-1 0,7-2-4 15,-1 2 4-15,-1-3 0 0,0 2-7 0,0-2 1 16,2 3 7-16,0-3-3 0,-3 1-4 0,4-1-2 16,-1 3-1-16,0-2 5 0,4 1-4 0,-4-1-4 15,4-3 1-15,-2 3 0 0,5 0 1 0,-6-1 4 16,6-2 1-16,-4 3-7 0,0-1 11 0,2-1-14 16,-2 3-1-16,-1-1 0 0,-1 1-1 0,-3-3 4 15,4 2-1-15,0 1 3 0,-4 0 4 0,2-1-4 16,-1 1-3-16,-2-2-2 0,-4 3 0 0,10 0 2 15,-10 0-4-15,7-1 9 0,-7 1-5 0,3-1 4 16,-3 1 1-16,0 0 6 0,6-2 7 0,-6 2 1 16,0 0 4-16,0 0 1 0,0 0-1 0,0 0 2 15,0 0-2-15,0 0 2 0,8 0 3 0,-8 0-6 16,0 0-4-16,0 0 5 0,0 0-5 0,0 0 1 16,0 0-3-16,0 0-2 0,0 0 0 0,0 0 1 15,0 0-4-15,0 0 0 0,0 0 3 0,0 0-6 16,0 0-2-16,0 0-4 0,0 0-32 0,0 0-42 15,0 0-54-15,0 0-63 0,0 0-204 0,0 0 90 16</inkml:trace>
  <inkml:trace contextRef="#ctx0" brushRef="#br0" timeOffset="15331.543">9211 15109 3 0,'0'0'29'0,"0"0"2"0,0 0 1 0,0 0-3 16,0 0 0-16,4 0-5 0,-4 0 1 0,0 0-1 16,0 0 0-16,0 0 3 0,0 0-3 0,0 0-2 15,0 0-5-15,0 0 7 0,0 0-2 0,0 0-7 0,0 0 4 16,0 0-4-16,0 0-3 0,0 0-3 0,0 0 3 16,0 0-11-16,3-4 0 0,-4084 4 9 15,8162 0 1-15,-4081 0 0 0,0 0 0 0,0 0 0 16,6-2-7-16,-6 2 6 0,0 0-6 0,0 0 4 15,8 0-4-15,-8 0-3 0,0 0 7 0,0 0-3 0,9 0 4 16,-9 0-4-16,7-1 4 0,-7 1-2 0,8 0-3 16,-8 0 3-16,8 0 6 0,-8 0-9 0,10 0 6 15,-10 0-5-15,10 0 10 0,-5 0-7 16,-5 0-3-16,12-2-3 0,-7 2-2 0,1-3-1 16,-6 3 2-16,14 0 9 0,-7-2-13 0,0 2 6 0,1 0-3 15,-2 0-3-15,2 0 3 0,-8 0 2 16,14 0-1-16,-4-2-2 0,-5 2 4 0,3 0-7 15,0 0 3-15,-8 0-1 0,14-1-2 0,-8 1 3 16,2-1 3-16,1 1-3 0,-9 0-1 0,13 0 4 16,-7-1-2-16,-2 1-2 0,-4 0 5 0,14-2-7 0,-9 2 4 15,-5 0 1-15,8-1 6 0,-8 1-7 0,10-1 4 16,-8 1-4-16,-2 0 1 0,8-3 3 16,-8 3-3-16,0 0 8 0,7-3-2 0,-7 3 10 15,0 0-5-15,5-1 10 0,-5 1-4 0,0 0 6 16,5-1 0-16,-5 1-5 0,0 0 5 0,0 0 5 0,0 0-6 15,0 0 0-15,0 0 1 0,0 0-1 0,0 0-2 16,0 0 3-16,0 0-2 0,0 0 0 0,0 0 0 16,0 0 0-16,6-2-8 0,-6 2-1 15,0 0 1-15,0 0-4 0,0 0-2 0,0 0-3 16,0 0 2-16,0 0-2 0,0 0 8 0,0 0-9 0,0 0 9 16,0 0-13-16,0 0 9 0,0 0-4 0,0 0-3 15,0 0 1-15,0 0-2 0,0 0 2 16,0 0 5-16,0 0-21 0,0 0-12 0,0 0-18 15,0 0-21-15,0 0-17 0,0 0-91 0,0 0-186 0,-19 0 82 16</inkml:trace>
  <inkml:trace contextRef="#ctx0" brushRef="#br0" timeOffset="18743.074">10423 15076 15 0,'0'0'42'0,"0"0"-1"0,0 0-2 0,0 0 1 16,0 0 3-16,0 0-10 0,0 0-1 0,0 0-5 16,0 0 5-16,0 0-6 0,0 0-5 0,0 0 1 15,0 0-5-15,0 0 7 0,0 0-3 0,0 0-5 16,0 0-6-16,0 0 4 0,0 0 0 0,0 0-3 15,0 0 1-15,0 0 4 0,0 0-5 16,0 0-4-16,0 0 1 0,0 0 0 0,0 0-1 0,0 0-1 16,0 0 3-16,0 0-3 0,0 0 3 0,0 0-6 15,0 0 4-15,0 0-9 0,0 0 5 0,0 0-1 16,0 0 2-16,0 0-5 0,0 0 1 0,0 0 0 16,0 0 2-16,0 0 2 0,0 0-4 0,0 0 0 15,0 0 1-15,0 0 3 0,0 0-1 0,0 0 1 16,18 2-4-16,-18-2-3 0,0 0 3 0,7 1 4 15,-7-1 3-15,7 0-4 0,-7 0 3 0,0 0-2 16,10 0 2-16,-10 0 3 0,10 0-2 0,-5-1 0 16,-5 1-1-16,9-2 3 0,-4 2-1 0,2-1-6 15,0 0 1-15,2 1 3 0,-2-1-5 0,-1-1 1 16,3 1 6-16,-1 0-8 0,-2 1 4 16,0-3-1-16,-6 3 3 0,11 0-2 0,-9-1-3 0,-2 1 4 15,9-3-6-15,-9 3 5 0,5 0-6 0,-5 0 9 16,0 0-4-16,5 0-2 0,-5 0 4 0,0 0-3 15,0 0 5-15,0 0-5 0,0 0 0 0,0 0-4 16,0 0 8-16,8-1-5 0,-8 1-11 0,0 0-13 16,0 0-20-16,0 0-22 0,0 0-50 15,0 0-123-15,0 0 55 0</inkml:trace>
  <inkml:trace contextRef="#ctx0" brushRef="#br0" timeOffset="19791.097">9565 15082 66 0,'0'0'74'16,"0"0"-3"-16,0 0-1 0,0 0-6 0,0 0-7 15,0 0-3-15,0 0-7 0,0 0 1 0,0 0-3 16,0 0-8-16,0 0 9 0,0 0-21 0,0 0 2 16,0 0-5-16,0 0 4 0,0 0-6 0,0 0 2 15,0 0-2-15,0 0-2 0,19 0 5 0,-11 1-2 16,-2-1-4-16,2 0 3 0,1 0 0 0,1 3-4 15,3-3 0-15,-4 0-3 0,5 1-2 0,-1 0 3 16,1-1-3-16,0 0 3 0,0 2-3 0,0-1-1 16,5-1 1-16,-3 1-5 0,1 0 0 0,-2 1-6 15,-3-2 1-15,6-2 8 0,0 4-1 0,-4-4-5 16,4 2-3-16,-6 0 6 0,4 2 1 0,1-4-6 16,-1 0-1-16,2-1-3 0,0 3 5 0,1-1 4 15,-6 1-4-15,6-1 3 0,-1 1-3 0,-1 0 0 16,1-3 8-16,2 3-13 0,0 0-3 0,0 0 4 15,-1-1-1-15,0-2 3 0,0 0-2 0,0 1 4 16,0 1-5-16,-2-2 2 0,4-1 5 0,-5 4-6 16,5-4 2-16,-4 0 0 0,0 3 0 0,1-4 1 15,-5 3 1-15,2-1 3 0,-2 0-4 0,0 1 4 16,-2 0-8-16,0 2-1 0,1-3 9 0,-3 2-7 16,1-1 2-16,-1 0 4 0,-1 1 4 0,-2 1-12 15,2-2 3-15,1 0 1 0,-4 2-1 0,3-4 3 16,-2 4-1-16,3 0-10 0,-4-1 13 0,2-1-3 15,-3 2-5-15,-4 0 4 0,10-1 1 0,-5-2-2 16,-5 3 6-16,5-1-10 0,-5 1 5 0,5-1 1 16,-5 1 2-16,0 0-3 0,0 0 5 0,0 0 0 15,6 0 6-15,-6 0-16 0,0 0 7 0,0 0 3 16,0 0-3-16,0 0 1 0,0 0-6 0,0 0 3 16,0 0-16-16,0 0-48 0,0 0-36 0,0 0-68 15,0 0-181-15,0 0 80 0</inkml:trace>
</inkml:ink>
</file>

<file path=ppt/ink/ink3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1-11-13T10:50:19.487"/>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
  </inkml:definitions>
  <inkml:trace contextRef="#ctx0" brushRef="#br0">9922 6564 7 0,'-3'1'73'0,"3"-1"-6"0,-2 3-8 16,2-3-4-16,-4 3-3 0,4-3-5 0,0 0-2 15,-4 3 3-15,4-3-6 0,-4 6 3 0,4-6 0 16,-3 2-4-16,3-2-1 0,-3 3-2 0,-1 0-5 16,4-3 6-16,-6 5-5 0,3-3-5 0,-1 1 5 15,1-1 5-15,-3 2-8 0,2 2 1 0,-2-1-1 16,1 0-6-16,-4 1 2 0,5 1 5 15,-6-2-6-15,2 5 3 0,3-1-11 0,-4-1 7 0,3 1-6 16,-3 1-5-16,2 0-2 0,2 0 2 0,-4 6 2 16,3-1 0-16,2 4-6 0,-2 5 10 0,4 3-4 15,0 0-5-15,2 2 1 0,0 0 1 0,4 2 10 16,0-2-14-16,1 3 0 0,4-3 7 0,1-1-11 16,1-1 6-16,6-3-12 0,1 1-13 0,5-6-12 15,1-3-21-15,6 0-18 0,1-4-23 0,1-5-112 16,2-2-214-16,4-3 94 0</inkml:trace>
  <inkml:trace contextRef="#ctx0" brushRef="#br0" timeOffset="677.468">11335 6568 95 0,'0'0'97'15,"0"0"-19"-15,0 0-2 0,0 0 0 0,0 0-5 16,0 0-13-16,6-1-4 0,-6 1 4 0,0 0-6 16,9 1 4-16,0 2-2 0,-4-1-2 0,6 3 1 15,-1 0 9-15,7 7-1 0,-1 0 4 0,3 5 9 16,-1 5-19-16,1 2 7 0,-1 2-6 15,-5 6 0-15,7 11-8 0,-6 1-4 0,-5 2-2 0,-3 3-22 16,-8-1-27-16,-5 2-37 0,-5-1-36 0,-5 5-58 16,-4-8-80-16,-6 1-236 0,-6-2 104 0</inkml:trace>
  <inkml:trace contextRef="#ctx0" brushRef="#br0" timeOffset="28429.88">2900 10469 28 0,'5'-2'74'0,"3"-3"-8"16,-2 2-10-16,1-2-4 0,-2 1 1 0,1 0-2 16,-2 0-13-16,4-1 8 0,-5 0 1 0,3 2-8 15,-2-3-3-15,4 1 8 0,-4 0 5 16,0 2-1-16,0-4-3 0,0 2-3 0,0 0-5 0,1-4-7 15,-3 3-1-15,3-3 4 0,2 1 2 0,-1-1-9 16,-2-3-8-16,2 2 7 0,1-3-6 0,4-2 0 16,-7 5-4-16,1-3 0 0,0 2-7 0,3-4 12 15,-4 3-6-15,-1 0-4 0,1 0 2 0,0 2 2 16,0-2-5-16,0 3 11 0,-4 1 4 0,0 4 2 16,0-2 5-16,-3 2-8 0,2 0-4 0,-1 0-3 15,2 4-9-15,-11-2 13 0,11 2-12 0,-15 7 0 16,5-2 4-16,0 3-1 0,-5 2-5 0,1 0-2 15,-1 3 6-15,2 2-2 0,-2 0-2 0,2-1-1 16,0 3-5-16,2-2 4 0,-3 7 4 0,1-1-1 16,5-3 3-16,3 0-6 0,-1 1 0 0,2-1 2 0,3 1-1 15,-2-2-2-15,1 0 1 0,7-1 12 16,-4 0-10-16,3 0-7 0,2-2-6 0,-2-2 10 16,1-3 4-16,3 1 2 0,-3 0-9 0,5-4 3 15,-1 1-3-15,-1 0 4 0,5-3 3 0,-4-1-2 16,1 0 3-16,1-1 5 0,0-2-9 0,0-2 3 15,3-1 1-15,-2 1-6 0,2 1 5 0,-3-4-13 16,-2 1-5-16,2 1-18 0,1-2-28 0,-2 3-7 16,-1-3-21-16,0-1-21 0,-1 2-105 0,-3 1-228 0,1-3 100 15</inkml:trace>
  <inkml:trace contextRef="#ctx0" brushRef="#br0" timeOffset="28806.848">3226 10367 131 0,'0'0'153'0,"0"0"-6"0,0 0-17 15,-11 0-10-15,11 0-14 0,0 0-13 0,-7 5-5 16,6-3-14-16,-1 3-4 0,0 1-11 0,2 2 0 16,0 2-7-16,0-1-2 0,0 4 0 0,0-1 1 15,0 0-1-15,0 3 1 0,0-1-3 0,0 1 0 16,2 2 1-16,0-1-6 0,-1-2-8 0,0-3-3 16,1 2 0-16,-1 1-4 0,2 2-5 0,-2-5-3 15,1 1 0-15,3-1 1 0,-2 0-4 0,-2-5 0 16,0 2-12-16,1-1-12 0,-2 0-9 0,2-2-19 15,-2-3-10-15,1 2-22 0,1 1 12 0,-1-2-14 16,-1-3-8-16,0 0-6 0,4 3-11 0,-4-3-10 16,0 0-12-16,5-12-85 0,-4 7-218 0,-1-3 97 15</inkml:trace>
  <inkml:trace contextRef="#ctx0" brushRef="#br0" timeOffset="29083.36">3331 10435 19 0,'0'0'122'15,"0"0"-12"-15,0 16-2 0,1-8-2 0,-1-3-5 0,0 3-3 16,1-2 1-16,-1 2-8 0,3 3-3 16,-3-1-6-16,1 2 4 0,-1 0-9 0,4 0 2 15,-3 0-2-15,-1-2-6 0,2 3-7 0,0-2-5 16,-2 0 3-16,0 0-6 0,4 0-2 0,-3 0-5 0,1-1-3 15,-2-3-8-15,2 0 0 0,1-2-4 0,-2 2-2 16,-1 1-5-16,1-3 3 0,-1 2-8 0,3-1-1 16,-3-1-7-16,0-2-8 0,0 2-16 15,0-2-14-15,0-3-26 0,4 4-23 0,-4-4-33 0,0 0-35 16,0 0-136-16,0 0-301 0,0 0 133 0</inkml:trace>
  <inkml:trace contextRef="#ctx0" brushRef="#br0" timeOffset="29457.902">3639 10486 8 0,'0'0'108'0,"0"0"-13"16,0 0-2-16,0 0-9 0,0 0-5 0,0 0-6 15,0 0 2-15,2 4 4 0,-2-4-8 0,4 3-1 16,-4-3-4-16,4 1 0 0,-4-1 0 0,6 0-1 15,-6 0 5-15,9 0-6 0,-9 0-1 0,13-1-2 16,-7-2-7-16,5 2-5 0,-2-2-6 0,2 1-5 16,-1-1-4-16,-1-2-1 0,3 3-10 0,-2-1-26 15,1-1-20-15,0 1-27 0,-1-1-44 0,-1 1-46 16,-5 0-80-16,1 1-239 0,-5 0 106 0</inkml:trace>
  <inkml:trace contextRef="#ctx0" brushRef="#br0" timeOffset="29655.929">3681 10707 49 0,'10'-4'165'0,"4"2"-13"16,4-1-9-16,1-1-18 0,3-1-13 15,-1 1-13-15,-1-2-27 0,3 1-43 0,4 3-53 16,-9-2-130-16,-1 1-166 0,-3-1 73 0</inkml:trace>
  <inkml:trace contextRef="#ctx0" brushRef="#br0" timeOffset="32068.089">9837 6644 53 0,'0'0'54'15,"0"0"-4"-15,0 0-8 0,0 0-2 0,0 0 1 16,0 0-1-16,0 0 3 0,0 0-4 0,0 0-1 16,0 0-4-16,0 0-2 0,0 0-1 0,0 0 1 15,0 0-6-15,12-6 1 0,-3 4-4 0,-5-2-5 16,3 0 8-16,0 0-7 0,2-1-4 0,0-2 2 15,2 2-3-15,-2 0-1 0,1-2-3 0,3 0-1 16,3-3 4-16,-5 3-2 0,-1 0 2 0,-1 1-5 16,1-1-6-16,-1 1-1 0,0 0 9 0,0 3-8 15,-6-1-11-15,0-1 19 0,1 0-4 0,0 3 6 16,-2-3-7-16,0 1-4 0,-2-2-1 0,0 6 9 16,0-5-14-16,-2 1 3 0,2 4-1 0,-2-8 3 15,-2 8-8-15,0-4 10 0,1 2-1 0,0-1 2 16,-6 1-5-16,4 1-2 0,-3 1 6 0,8 0-1 15,-15 1-4-15,7 0 7 0,-2 2 3 0,-2-1-7 16,1 1 2-16,1-1-2 0,-3 4-3 0,3-4 6 16,0 2 0-16,0 1 3 0,3-1-1 0,2 2 0 15,-3-4-7-15,2 2 7 0,2 1-2 0,2 1-5 16,-1-1 6-16,-2 1-1 0,5 1-1 0,0-1-4 16,0 2 6-16,4-1-7 0,-3 0 2 0,3 0 5 15,0 3-10-15,-3-5 4 0,5 4 5 0,1-4-4 16,-1 2 1-16,1 0 6 0,-1-2-6 0,3-2 5 15,0 2 4-15,0-1-10 0,2-1 5 0,-1-1-7 16,0-2-3-16,2 0-10 0,-2 0-7 0,1 0-12 16,0 0-1-16,-4-1-5 0,4 1-7 0,-3-1-3 15,-2-2-8-15,1 1-43 0,-1-1-110 0,-1 1 49 16</inkml:trace>
  <inkml:trace contextRef="#ctx0" brushRef="#br0" timeOffset="32336.683">10124 6580 2 0,'0'0'82'0,"1"-3"-3"0,-1 3-2 0,0 0-1 16,0 0-7-16,0 0-4 0,0 0-6 0,0 0-2 16,0 0-10-16,0 0 1 0,0 0-7 0,0 0 0 0,0 0 1 15,0 0-9-15,0 0 7 0,-3 13 3 16,1-8 6-16,2 2-16 0,0-2-2 0,-3 2 5 15,1 0-6-15,-1 0 2 0,3 1-1 0,0-3-17 16,-2 4 9-16,-1-2 7 0,-2 3-9 0,5-1-5 0,-4-3 0 16,4 1-5-16,-2 0-15 0,3-1-14 0,-2-2-14 15,1 1-18-15,0 0-8 0,0-5-18 16,0 5-14-16,0-5-68 0,2 3-171 0,-2-3 75 16</inkml:trace>
  <inkml:trace contextRef="#ctx0" brushRef="#br0" timeOffset="32524.935">10194 6620 83 0,'1'4'101'0,"1"0"-13"16,0 2-6-16,-1 1-6 0,3 2-15 0,-3 2-16 0,1-2-33 15,-2 3-53-15,-2 5-44 0,0-6-92 0,-4 7 42 16</inkml:trace>
  <inkml:trace contextRef="#ctx0" brushRef="#br0" timeOffset="37509.818">8468 9333 29 0,'0'0'52'0,"0"0"-7"16,0 0-8-16,0 0-1 0,0 0 4 0,0 0-7 15,0 0 1-15,0 0 0 0,0 0-6 0,0 0 3 16,0 0 3-16,0 0-4 0,0 0 2 0,0 0 1 15,0 0-5-15,0 0-2 0,0 0-4 0,0 0 2 16,0 0-2-16,0 0 3 0,0 0-8 0,0 0 4 0,0 0 3 16,-5 1-1-16,5-1-4 0,0 0-1 15,0 0-3-15,0 0-2 0,0 0-2 0,0 0 10 16,0 0-10-16,0 0 3 0,0 0-5 0,0 0 6 16,0 0-3-16,0 0-6 0,0 0 9 0,0 0-3 0,0 0 5 15,0 0-3-15,0 0-3 0,0 0 15 16,0 0-9-16,0 0-1 0,0 0-1 0,0 0 2 15,0 0-5-15,0 0 4 0,0 0 2 0,0 0-2 16,0 0 2-16,0 0-5 0,0 0 1 0,0 0-6 0,0 0 1 16,0 0-7-16,0 0 5 0,0 0 0 0,0 0 5 15,0 0-7-15,0 0 4 0,0 0-8 0,0 0 6 16,0 0-4-16,0 0 5 0,0 0-8 0,0 0 3 16,0 0-1-16,16-5 1 0,-16 5 0 0,5-2 1 15,-5 2-4-15,5-1 1 0,-5 1 4 0,9-1-7 16,-9 1 0-16,10 0 5 0,-4 0-1 0,-6 0-1 15,11 0-1-15,-2 0 6 0,-3-1-5 0,2-1-2 16,1 2 6-16,5 0-2 0,-5-3 0 0,5 3 2 16,-2-2 4-16,0 1-6 0,4 0 0 0,0 0 3 15,2-1 3-15,1 0-5 0,3 2 6 0,-4-2-3 16,5 1 2-16,-4 1-3 0,-1-3 1 0,4 3-1 16,-2-1 3-16,-2 1-3 0,-1 0 10 0,-2 0-13 15,-1 0-3-15,4 1 2 0,-6-1 1 0,2 0 0 16,-3 3 0-16,3-2 2 0,-4-1-6 0,3 2 3 15,-3-2 1-15,0 0 0 0,0 0-6 0,-3 0 9 16,6 0-6-16,-5 0 3 0,2-2 2 0,-3 1 5 16,4-2-2-16,-4 2-5 0,1 1 5 0,1-1 5 0,-1-2-2 15,-1 2-1-15,-2 0-4 0,-5 1 1 0,9-2 3 16,-3 2-3-16,-6 0-1 0,3-3 2 0,-3 3 4 16,4-2 1-16,-4 2 1 0,0 0-2 15,0 0-9-15,0 0-12 0,0 0-22 0,0 0-25 0,0 0-40 16,0 0-48-16,0 0-71 0,-11-5-232 0,4 3 103 15</inkml:trace>
  <inkml:trace contextRef="#ctx0" brushRef="#br0" timeOffset="38656.652">4597 10345 53 0,'-3'-5'118'0,"2"3"-8"0,1-3 0 0,-2 0-12 15,-1 1 12-15,-1 1-12 0,3-2-8 0,-4 0-7 16,2 1-7-16,0 1 8 0,-3-1-5 0,1 1-4 0,0-1 2 16,-1 1-7-16,-1 1-2 0,1-1-8 0,-3 3-2 15,1-2-10-15,1 1-2 0,-4 4-5 0,-1 1-7 16,-1 1 0-16,0 3-6 0,-3 4 3 16,3 2-5-16,-8 2-5 0,4 4-3 0,5-3 2 0,-2 0-10 15,2 5 0-15,-1 2 4 0,4-7-6 0,3 0 3 16,1-1-5-16,0 2 4 0,4-2-2 0,-2 1-4 15,3 1 1-15,1-2 0 0,1-3-4 0,0-1 4 16,2 1-4-16,1-4-7 0,0 3-2 0,4-3-2 16,-2-1-3-16,3 1-2 0,-1-1 0 0,2-3 1 15,2-1-3-15,0-2-3 0,0 0 0 0,-3-2 10 16,4-3-6-16,0 0-5 0,3-2 4 0,-7-1 3 16,9-2-3-16,-9 3 1 0,2-2 4 0,-1-1-3 15,-2 1 1-15,0 0 17 0,0-2-11 0,0 2-1 16,-5 2-2-16,1 0 6 0,0 1-3 0,0 0 5 15,-1 1 5-15,-3 1-5 0,3 0 3 0,-4 2-1 16,1-5-1-16,-1 5 3 0,0 0 0 0,0 0 1 16,9 7 2-16,-5-4 5 0,-1 4-2 0,3-2-6 15,-3 4 3-15,2-3-1 0,-4 1 4 0,3 0-1 16,6 2-4-16,-5-2 2 0,2 3-4 0,-1-2 4 16,1-1-3-16,-1-2 5 0,1-1-8 0,1 0 11 0,0-3-9 15,-2 2-7-15,3-3 5 0,-2 0-6 16,3-3 1-16,-1 2-7 0,-3-5 5 0,4-1-1 15,0 0 1-15,-2-1 7 0,-1 1-11 0,-2-3 4 16,1-1-7-16,-1 1 8 0,-4 0-2 0,2-2 3 0,-3 2 1 16,-4 0-2-16,2-3 5 0,-3 5-1 0,-2-3 4 15,0 1 9-15,-1 3-1 0,-1 1 5 16,-1-1 2-16,-1 2-1 0,-1 2-3 0,-1 1-1 16,-1 2-1-16,1 0-1 0,-6 2 5 0,6 1-3 0,-1 2-3 15,-1 2-4-15,-2-2-2 0,3 3 13 16,0 0-17-16,3 0-19 0,0 5-4 0,0-2-13 15,4-1-28-15,2 1-12 0,1-1-17 0,2 1-18 16,-2 0-94-16,4-4-224 0,0 1 99 0</inkml:trace>
  <inkml:trace contextRef="#ctx0" brushRef="#br0" timeOffset="39656.196">4896 10446 22 0,'4'9'149'0,"-5"-4"-4"16,1 3-15-16,0 2-5 0,0 1-10 0,0 1-13 16,1 1-3-16,0 2-11 0,3 1-18 0,-1 0 2 15,0 1-10-15,1-6-7 0,-1 0-2 0,3 0-3 16,-1 0-6-16,2 0-6 0,-1-1 0 0,4-2-6 15,-2 1-1-15,1-4-20 0,-3-1 8 0,3 1-8 16,0 0 2-16,-2-2-8 0,0 0-1 0,2-2-2 16,-2-2-2-16,-1-1 0 0,3-2 3 0,-3 1 2 15,2-1-7-15,-3-1 1 0,-2-1-7 0,6-2 3 16,-3-1 4-16,-1 1-4 0,0-2 2 0,-1 1 2 16,0-2-4-16,0 2 4 0,-3 2 5 0,4-1 8 0,-5 4 5 15,3 0 11-15,-2 0 8 0,0-3 4 16,-1 4-4-16,0 3-5 0,2-4-4 0,-2 4-1 15,0-6 0-15,0 6-4 0,0 0-1 0,0 0-3 16,0 0-2-16,6 10 2 0,-4-5-4 0,0 2-2 0,3-1 5 16,0 1 0-16,2 2-2 0,-1-2-8 0,0 1-10 15,1 0-1-15,0-1-3 0,-1-1-19 0,2-1-4 16,0 0-10-16,1-1-1 0,-2 2-5 16,1-4-2-16,-1-1 3 0,1 1-6 0,-1-4 3 0,3 0-9 15,-1-2 13-15,1 0 3 0,-1-3-7 16,-1-1 1-16,-1 1 9 0,0-3-4 0,2 1 14 15,-4-1 3-15,0-2 10 0,-1 3 6 0,0-1 10 16,-2-1 13-16,-1 4 14 0,2 0 17 0,-3 2 17 0,0-2 6 16,3 5 4-16,-3-2 1 0,0 4-11 0,1-6-6 15,-1 6-2-15,0 0-9 0,0 0 1 0,0 0-5 16,0 0 2-16,0 16-4 0,-1-5-1 0,1-2-3 16,0 1-1-16,0-1-5 0,0 3-4 0,0-2 1 15,0-2-4-15,1-1-5 0,-1 0-5 0,3-1 4 16,-3-1-5-16,0-1 0 0,0 1-2 0,2 0-7 15,-1-1-3-15,1-1-3 0,-2-3 3 0,0 0-1 16,0 0 2-16,0 0-2 0,11-7 3 0,-5-1-2 16,-2-1-3-16,0 2-1 0,3-4-2 0,-4 2-6 15,1-3-1-15,1 4 2 0,-1-2-1 0,0 3-1 16,-1 0 2-16,2 2 2 0,-4 1-2 0,2-1-1 16,-2 3-3-16,4-1 6 0,-5 3 0 0,6-1 7 15,-6 1-7-15,8 4 10 0,-5 0-6 0,2 0 0 16,-2 1 2-16,4 0 3 0,-1 2-1 0,-2-3-3 15,3 5 5-15,-1-4-6 0,1 0-1 0,0 2-1 16,-1-4-6-16,-1 3-6 0,7-2-11 0,-8 0 0 16,6-3-4-16,-5 1-3 0,3 0-7 0,-2-2 4 15,3-2-8-15,-5 1 9 0,1-3-1 0,4-1-5 16,-5 2 4-16,1-9 0 0,0 5 2 0,0-4 11 16,-1-2 0-16,0 4 5 0,1-9 2 0,-4 4-5 0,0-6-6 15,2 3 20-15,-3-1 7 0,-1-8-9 16,-2 8 10-16,2-2-1 0,0 3 13 0,-3 0 10 15,1 4 10-15,1 2 14 0,-1 1 13 0,2 4 11 0,-3 0-3 16,4 4-7-16,-3-3-6 0,3 5-7 0,0 0-1 16,0 0 0-16,-3 17 2 0,-1 1-2 15,4 0 2-15,0 8-9 0,4 1-2 0,-3-2 1 0,0 4-6 16,2-4-2-16,2 1-3 0,0 2-2 0,-1-9-3 16,2-1 1-16,-1-1-2 0,3 0-2 0,-3-5 1 15,0 1-10-15,3-4-4 0,-2 0-9 0,-2-1-6 16,4-4-9-16,-2 1-5 0,1-3-17 15,1-2-20-15,0-2-23 0,0-3-22 0,-2-3-27 0,4 0-141 16,-2-2-301-16,-4 0 133 0</inkml:trace>
  <inkml:trace contextRef="#ctx0" brushRef="#br0" timeOffset="39829.204">5489 10488 45 0,'0'0'161'0,"0"0"-16"0,0 0-17 0,0 0-8 16,27-8-18-16,-9 1-1 0,7-4-28 0,0 0-25 15,3-1-32-15,5 1-32 0,-1-4-29 0,4 3-102 16,-2 1-159-16,-2-2 72 0</inkml:trace>
  <inkml:trace contextRef="#ctx0" brushRef="#br0" timeOffset="40238.407">6088 10045 44 0,'-2'-14'149'16,"0"2"-4"-16,-1 0 3 0,0 4-1 0,2 2-2 16,-2 0-6-16,2 1-3 0,-1 0-7 0,0 3-14 15,2 2-15-15,0 0-8 0,0 0-7 0,-19 12-12 16,6 2-1-16,2 3-6 0,-6 8 1 0,2 3 0 15,-2 4-2-15,-1 9-7 0,4-7-1 0,1 12-6 16,7 3 1-16,-3 1-8 0,1-1-4 0,5-1-2 0,5-4-3 16,-2-7-5-16,5 7-4 0,-1-10 3 0,5 1-7 15,0-5-3-15,-1 0-1 0,7-1-7 0,-1-3-13 16,4-6-10-16,-4-5-13 0,4-3-18 16,0-2-19-16,2-3-24 0,7 0-22 0,0-7-36 0,-3-2-28 15,-5-3-138-15,3-2-337 0,4-5 149 0</inkml:trace>
  <inkml:trace contextRef="#ctx0" brushRef="#br0" timeOffset="40829.189">6300 10473 98 0,'-2'5'210'0,"-1"5"-17"16,-2-1-10-16,2 1-11 0,0 1-15 0,3-1-18 15,-3 2-10-15,2-1-14 0,2 1-9 0,-1 2-11 16,2-4-12-16,-1 0-5 0,4 2-6 0,-3-3-8 16,2-1-7-16,-4 0-7 0,2-2-4 0,0-1-7 15,-1 1-3-15,1-2-7 0,0-2-12 0,-1 2-2 16,-1-4-2-16,3 6-1 0,-3-6 0 0,0 0-2 16,0 0-2-16,0 0 0 0,0 0-3 0,4-16 0 15,-3 8-1-15,4-4-5 0,-5-2-8 0,4-1 10 16,-4-2-3-16,3 0 5 0,-1 0-4 0,-1 8 0 15,2-2 0-15,-3 2-1 0,0 1 1 0,4 1-4 16,-4 1 8-16,0 0-1 0,3 4-2 0,-1-2 0 16,2 3 0-16,-4 1 10 0,0 0 4 0,15 6-8 0,-7 2 11 15,-3 0-4-15,4 4 3 0,1-1-1 16,-2 4-2-16,1-1-5 0,-3-2-1 0,3 2 3 16,-2-5-1-16,-2 4 1 0,3-4-8 0,-1 1 3 15,-2 0-1-15,0-6 1 0,-1 3-2 0,1-2-3 16,-2 0-4-16,0-1-1 0,-2-1 2 0,4-1 2 15,-5-2 0-15,0 0-1 0,10-8-5 0,-6 2 6 16,2-2-4-16,-1-4-9 0,2-2 0 0,-1-3-5 16,-1 1-4-16,1-2-2 0,-2-1-5 0,0 3 9 15,1 0 4-15,-2 4-4 0,-1 2 1 0,2 1 8 0,0-1 0 16,-3 4-1-16,3 1-2 0,-3 2 4 0,3-1-2 16,0 3 8-16,-4 1 3 0,0 0 2 15,10 3 5-15,-6 2 1 0,1 0 6 0,2 3-1 0,0 0 0 16,0 1 1-16,-3-1-2 0,2 3-2 0,0 1 1 15,1 2-2-15,3 0-2 0,-1-2 1 0,-2-1-5 16,-1-1 4-16,1-2-11 0,1 2-10 0,-1 0-20 16,1-4-17-16,0 2-20 0,1-3-11 0,0-1-11 15,1-1-19-15,0-3-6 0,0-3-25 0,2-1-100 16,-2 1-263-16,-3-4 117 0</inkml:trace>
  <inkml:trace contextRef="#ctx0" brushRef="#br0" timeOffset="41591.89">6857 10459 171 0,'-8'1'187'0,"1"3"2"0,2-1-6 16,-5 3-10-16,2 2-5 0,-1 1-12 0,-1 4-5 15,1-2-11-15,1-1-14 0,2 1-11 0,2 2-14 16,-1-1-10-16,1-1-10 0,0 3-10 0,3-3-5 16,1-1-9-16,-2-4 1 0,0 1-13 0,4 0-9 15,-2-2-8-15,2 3-2 0,-2-4-6 0,1-3-8 16,2 3-2-16,0-1-5 0,-3-3-2 0,11 1-8 15,-11-1-4-15,9-7-5 0,-4 2-9 0,0 0 1 16,4-4-2-16,-4 2-3 0,-1 2 6 0,1 0-4 0,-1 0 2 16,0-2 0-16,1 4 9 0,-4-1-4 0,2 1 1 15,1 1 3-15,-4 2 3 0,5-3 0 0,-5 3 3 16,7 5 3-16,-4-3 1 0,2 3-2 16,1-2 8-16,-2 2-4 0,3 3 2 0,-1-1 1 0,2 0-5 15,-1 0 7-15,2 0-9 0,-3-5 3 0,1 5 4 16,1-2-1-16,-2-2-1 0,1-3 1 15,-1 2-5-15,7-4 4 0,-7-2-4 0,4-2-5 16,0 1-2-16,0-4-2 0,0 0-7 0,-4-2-3 0,7-3-4 16,-3-3 0-16,-2 0-4 0,1-2-12 0,-3-6 9 15,1-1-4-15,-2 1 0 0,-4-1 7 0,4-5-9 16,-5 1 9-16,0-2 3 0,-5 0-2 0,2 0 1 16,-3-2 8-16,2 2 5 0,-1-1 11 0,0 6 23 15,-1 3 9-15,2 7 13 0,0 5 10 0,0 2 8 16,2 3 4-16,0 0-6 0,2 2-12 15,0 2-2-15,0 3 2 0,0 0-5 0,-5 12 0 0,1 1-3 16,4 10 3-16,-1 5 0 0,-3 0 0 0,3 1-1 16,2 5 2-16,-1 2-3 0,0-6 0 0,5 3-3 15,-1 1-1-15,-3-4-3 0,3 1 1 0,4-4-4 16,-3 1-3-16,4-3 0 0,-1-6-3 0,-2 5-3 16,3-7-3-16,1-2 0 0,-1 0-2 0,-1-6 1 15,2 1-2-15,-2 0-2 0,1-5 0 0,0 1-2 16,1-1-1-16,-3-3 0 0,5-1-7 0,-2-1 0 15,2-3-1-15,-1-3-7 0,-2-2-10 0,0 1-9 16,5-4-13-16,-5-2-12 0,0-2-3 0,-1 0-18 16,-1-2-4-16,-3-2 12 0,0-6-10 0,1 1 8 15,-5 6-8-15,0-2 26 0,-2 3 3 0,-1 4 6 16,3 1 22-16,-4 0 13 0,4 3 10 0,-4 2 17 0,4 2 6 16,-2 2-7-16,2 3 0 0,0 0 0 15,0 0 2-15,-13 11 3 0,9 2 6 0,0 1-1 16,0 3 2-16,3 4 0 0,1-3-6 0,-1 2 3 15,1-1-2-15,1 0-2 0,3 5-4 0,-3-7 3 0,3 3-1 16,0-3-4-16,0-2-4 0,1-4 0 0,1 2-1 16,-2-4-6-16,5 0 0 0,-1 2-9 0,1-5-6 15,-2-3-16-15,4-2-8 0,3-4-18 16,-3-2-29-16,6-2-35 0,-1-5-42 0,6-3-174 0,-9 3-354 16,0-4 157-16</inkml:trace>
  <inkml:trace contextRef="#ctx0" brushRef="#br0" timeOffset="41944.79">7148 9971 115 0,'-8'-3'241'15,"0"0"-10"-15,3 1-16 0,-1 1-23 0,2-2-19 16,4 3-20-16,-5-3-15 0,5 3-14 0,0 0-11 15,0 0-10-15,0 0-14 0,14 9-6 0,-3-4-9 16,5 3-4-16,3 2-6 0,5 6-11 0,-2 1-4 16,7 1-4-16,2 3 0 0,0 1-7 0,6 11-1 15,5 1-1-15,-13-7-2 0,7 11 0 0,-1-1-1 16,-1 0-1-16,-6 3-3 0,-5-11-3 0,-4-1 2 16,-1 5-2-16,-6-2 2 0,-4-2-1 0,0 3 1 15,-4 0-2-15,0-4-1 0,-4-1-2 0,-4 5 0 16,2-1 0-16,-1-2-4 0,-6-3 0 0,0 2-3 15,-4-4-3-15,0 2 3 0,0-5-11 0,3-4-6 16,-2-3-13-16,0 1-13 0,1 0-18 0,-5-5-23 16,4 5-26-16,-6-1-19 0,6-5-39 0,-2-3-22 15,4 0-37-15,-8 2-142 0,1-4-382 0,0-1 169 16</inkml:trace>
  <inkml:trace contextRef="#ctx0" brushRef="#br0" timeOffset="42949.446">7907 10415 83 0,'0'0'122'0,"0"0"-1"0,0 0-3 16,2-3 1-16,-2 3-3 0,7-2-3 0,-7 2-6 16,12 0-9-16,-5 1 1 0,-7-1-9 0,14 2 5 15,-3 3-6-15,0-1-1 0,1 2 5 0,6 3-6 16,-1 0-5-16,2-1 1 0,0 2-8 0,-1 2 1 16,0-2-10-16,-3 2-4 0,-1 0-7 0,4 0-7 15,-2-1-2-15,-1-1-6 0,-4-2-3 0,-2 1-3 16,3-4-10-16,-5 4-16 0,2-4-9 0,-3 1-14 15,0-2-15-15,0 1-12 0,-3-2-2 0,1 0-12 16,0-1 1-16,-2 1-12 0,1-1-2 0,-3-2-15 16,4 3-6-16,-4-3-11 0,0 0-7 0,7-10-6 15,-4 4-8-15,-1 1-6 0,-2-4-80 0,4 6-226 16,-4-10 100-16</inkml:trace>
  <inkml:trace contextRef="#ctx0" brushRef="#br0" timeOffset="43099.457">8285 10353 116 0,'0'-5'152'0,"0"1"0"0,0 4-3 16,-3-5-6-16,3 5-12 0,0 0-12 0,0 0-11 0,0 0-4 16,-7 12-3-16,1-2-5 0,-1 3-11 0,-3 4-6 15,2 2-10-15,-4 3-5 0,-2 2-9 0,-2 0-21 16,-2 1-31-16,0-1-35 0,0 2-53 16,-1-3-52-16,-5 1-114 0,1 3-273 0,2-3 121 0</inkml:trace>
  <inkml:trace contextRef="#ctx0" brushRef="#br0" timeOffset="45100.804">8611 10366 34 0,'0'-5'132'0,"0"-1"-8"0,0 3-7 0,-2-2-3 16,2 1-3-16,0-1 3 0,0 5-1 0,-1-5-7 15,1 5-5-15,-2-5-2 0,2 5-6 0,0 0-7 16,-7 0-6-16,7 0-7 0,-11 10-5 0,3-1-3 16,-1 4-8-16,0 1 3 0,-1 3 3 0,-4 4-4 15,1 2 0-15,0 1-2 0,4-2-4 0,-1-5-2 16,5 1-5-16,-4-1-5 0,3 0-2 0,-2-3-3 15,6 2-3-15,-1 1-7 0,0-4-2 0,2-2 0 16,1-1-3-16,1 3-5 0,2-2-7 0,0-1-6 16,5-1-6-16,-3-1-2 0,1-4-8 0,0-1-4 15,3 1-5-15,1-3-3 0,3-2-7 0,-3-3-15 16,3-2 5-16,1-3-4 0,3 0-3 0,-2-1 1 16,-1-2 6-16,0-2 5 0,0 2-1 0,-4-4 4 15,2 3 2-15,-5 3 5 0,0-1 0 0,-2 2 8 16,0 2 7-16,-2 1 17 0,-1 1 7 0,3 1-1 15,-1 1 0-15,-4 1 7 0,0 2-6 0,3-4 0 16,-3 4 8-16,0 0 1 0,7 9 9 0,-4-1-4 16,0-1-2-16,0 0 3 0,5 2-4 0,-5 2-3 15,3-1-3-15,-1-1-1 0,3-2 0 0,-3 3-1 0,5-3-2 16,-2 0-2-16,1 0-8 0,2-2-2 0,-2-2-6 16,4 1-1-16,-3-3-3 0,2-1 0 0,0-1-9 15,0-2 3-15,0-1-6 0,-1-2 1 16,-1 0-1-16,2 0 0 0,-3-2 1 0,-2 1-5 0,1-3 3 15,-3 0 1-15,0 1 0 0,0-4 4 0,-3 5 2 16,0-5 2-16,-2 2 5 0,-2 0 0 0,0 0 2 16,-3 2 6-16,0-3 5 0,-3 2 9 15,2 2 3-15,0 0 7 0,-6 0 2 0,2 3 0 0,0 1 2 16,-4 1 4-16,2-2 6 0,-3 5-6 0,-2 1 5 16,1 1 0-16,-2 2-2 0,1 1-2 0,-2 1-1 15,4 4 1-15,4-5-6 0,-4 1-1 0,5 2-5 16,1-1-4-16,-2 2 0 0,3-1-2 0,1 1-12 15,1 0-10-15,0-1-9 0,3 0-12 0,2-2-1 16,1 1-10-16,0-2-2 0,1 0 3 0,3-1-7 16,2-1 4-16,-1 0-5 0,2-2 8 0,0-1-9 15,5-3-1-15,1 0-11 0,3-5 14 0,0 4 9 16,-1-6-4-16,4 2 15 0,-1-3-6 0,-4 2 1 16,4-3 3-16,-1 2-2 0,-1-1 8 0,1 0 4 15,-2 1 13-15,-1-1 2 0,0 3 1 0,-1 1 7 16,-3 2-2-16,-1-2 7 0,0 5 1 0,1-1 6 15,-2 1-3-15,-3 0 5 0,3 3 11 0,-2 2 9 16,-1 1 7-16,3 2 3 0,-3 3 1 0,3 2 3 16,-4 1-6-16,-1-1 1 0,1 6-5 0,0-1-2 0,0 0-3 15,1-1-7-15,-1-2 1 0,-2-3-8 16,2 4-2-16,0-3-1 0,-2 0 1 0,1-1-6 16,1 1-3-16,-2-5 0 0,1 0-2 0,1 0-4 15,-1-3-6-15,0 2-4 0,2-3-1 0,-1-1-1 0,-4-1-2 16,9 0 1-16,-4-4-8 0,0 0 1 15,4-1-12-15,-4-4 10 0,3 1-2 0,-3-3-7 16,2-2-4-16,0 4-4 0,-3-2 3 0,1-3 6 16,-1 2 1-16,1 4-2 0,-1-2 6 0,-3 3 4 0,3 3 5 15,0 0 2-15,-3-2-3 0,-1 4-11 0,0 2 14 16,0 0 10-16,8 0 6 0,-8 0 3 0,4 8 7 16,-4-2-3-16,5-1 0 0,-1 5-4 0,-3-4 2 15,4 0-4-15,0 3-3 0,0 1 0 0,-1-3-4 16,5 1-4-16,-5-3-1 0,5 2-21 0,-4-2-5 15,3-2-5-15,-2-1-13 0,2 1-5 0,-2-2-5 16,0-2-8-16,-6 1-10 0,13-4-4 0,-5-1 6 16,0 0 3-16,-4083-2-2 0,8161 3 8 0,-4080-3 6 15,-1-1 8-15,-1-2 3 0,0 0 11 0,-2 0 6 16,-2-2 10-16,3 3 11 0,-3 2 30 0,0 2 13 16,0-1 12-16,-1 0 19 0,-1 1 3 0,2 3-5 15,0 2 2-15,-4080-5-8 0,8160 5-11 0,-4080 0 12 16,0 0 2-16,0 0 5 0,-4 15-5 0,2-8 1 15,1 3-7-15,1-1-14 0,0 1 5 0,-1 0-4 16,-1 2-6-16,2-3-4 0,-1 3-6 0,1-4 0 16,1-1-2-16,-1-2-5 0,3 2-4 0,-3-2-5 15,1-2-8-15,-1 2-5 0,2-3-2 0,-2-2 1 16,2 5 0-16,-2-5-3 0,0 0 0 0,0 0 5 16,13-6-4-16,-9 2-3 0,1-1-1 0,0-3-2 15,4 1-6-15,-4-5-5 0,4 4-1 0,-4-2 4 16,-1 3 5-16,1 0-2 0,-1 1 3 0,0 2-4 15,-4-2 5-15,6 3 1 0,-2 0 3 0,-4 3 1 16,5-1 3-16,-5 1 8 0,9 4-1 0,-5-2 7 16,0 5 0-16,2-2 2 0,-1 1-4 0,2 3 0 0,-1-2-2 15,1 4 2-15,0-4-2 0,1 2 4 16,-1-3-8-16,-2 0-1 0,3-1 0 0,-1 1-4 16,-2-4-5-16,1 2-2 0,-2-1-7 0,6-1-3 0,-4-1-5 15,-6-1-12-15,12-3-7 0,-7-1-5 0,5-1-16 16,-2-1-8-16,-2 0-8 0,2-2-2 15,1-2 2-15,-4 0-5 0,3-6 3 0,-3 3 11 16,1-3 3-16,-3-1-1 0,3-1 7 0,-2-7 10 0,-4 0 3 16,3 0 11-16,-2-3 3 0,-1 0 2 0,-1 2 8 15,-2 0 18-15,3 0 21 0,-4 10 16 0,3 4 20 16,-2 1 12-16,1 2 5 0,2 1 1 0,0 2-12 16,-3 2-7-16,3 4-9 0,0 0 4 0,0 0 12 15,0 0 4-15,3 22 9 0,-3-4-3 0,0 9-1 16,2 1 7-16,2-2-8 0,-1 3 1 0,-2 2-5 15,3-1-4-15,-3-2 1 0,3 1-2 0,-1-4-6 16,2 0-4-16,-3 0-4 0,1-5-3 0,1-4-6 16,-2-3-2-16,0-1 0 0,3 0-12 0,-3-2-8 15,1-1-11-15,1 2-16 0,-2-7-11 0,2-2-11 16,0 0-19-16,-4-2-34 0,9-4-30 0,-2-3-29 16,1-1-41-16,-6 3-98 0,2-7-315 0,-2 2 139 15</inkml:trace>
  <inkml:trace contextRef="#ctx0" brushRef="#br0" timeOffset="45252.841">9557 10460 109 0,'0'0'161'16,"0"0"-18"-16,0 0-11 0,17 0-16 0,-4-1-9 15,4-4-29-15,12 0-32 0,2-4-44 0,2-2-56 16,-2 0-86-16,3 3-152 0,1-6 67 0</inkml:trace>
  <inkml:trace contextRef="#ctx0" brushRef="#br0" timeOffset="45977.72">10269 10057 64 0,'2'-5'149'0,"0"1"2"16,2-1-3-16,-4 0-2 0,0-1-2 0,1 0 0 15,1 1-10-15,-2-1-9 0,0 1 1 0,-3 0-6 16,3-3 3-16,-4 4-8 0,2-1 0 0,0 0-5 16,-3-2-6-16,0 3-5 0,0 0-8 0,-3 3-10 15,-2-1-5-15,1-1-9 0,-5 6-4 0,-2 0-5 16,-1 6-7-16,-3 1 1 0,-5 8-4 0,2 3-1 15,-1 8 3-15,-7 9 1 0,4 7 0 0,3-1-6 16,4 7-14-16,6 1 2 0,2 6-2 0,5-5 6 16,3 5-13-16,2-7-1 0,8 0-7 0,5-6 2 0,-1-10-1 15,11 7 0-15,-3-10-9 0,7-4 2 0,12 3-16 16,5-3-21-16,-7-13-28 0,2-3-44 0,15 0-61 16,3-12-59-16,-2 0-223 0,-2-8-477 0,0-2 211 15</inkml:trace>
  <inkml:trace contextRef="#ctx0" brushRef="#br0" timeOffset="50036.855">6950 6887 93 0,'0'0'136'15,"0"0"-6"-15,-6-2-4 0,6 2-12 0,0 0-4 16,0 0-4-16,0 0-5 0,0 0-7 0,-1-3-1 16,1 3-8-16,0 0-6 0,0 0-8 0,0 0-4 15,0 0-5-15,0 0-9 0,0 0-2 0,0 0-7 16,0 0-8-16,0 0 0 0,0 0-9 0,0 0 0 15,0 0-5-15,0 0 1 0,0 0-2 0,0 0-4 16,0 0 1-16,0 0-4 0,0 0-4 0,0 0 1 16,0 0-2-16,14 6-3 0,-7-5-3 0,-1 0 8 15,4-1-9-15,4 5 4 0,-2-3 1 0,2 3 3 16,5-3-4-16,0 1 1 0,3 1 2 0,6-1-10 16,-2 0 8-16,4-1-2 0,3 0-1 0,-1-1 1 15,3 4-1-15,-5-5-2 0,2 4 6 0,1-4-10 16,2 0 2-16,-3 1-1 0,0 1 7 0,3-2-6 15,-5 2 6-15,1-4-6 0,0 2 2 0,-1-1-1 16,-2 0-1-16,3 0 1 0,-9 1-4 0,-2-2-3 16,1 1 5-16,-3 0 7 0,1-4-3 0,-4 3-3 15,-4 2 1-15,0-1 3 0,-4-1-1 0,1 2-6 16,-4 0 5-16,-4 0 0 0,11-2-1 0,-5 2 2 0,-6 0-1 16,0 0 0-16,7-1-3 0,-7 1 3 0,0 0-1 15,0 0-6-15,0 0 3 0,8 1-8 16,-8-1-7-16,0 0-14 0,0 0-3 0,0 0-21 15,0 0-16-15,0 0-12 0,-4-8-17 0,4 8-17 0,0 0-9 16,-9-5-103-16,3 4-246 0,-1-2 109 0</inkml:trace>
  <inkml:trace contextRef="#ctx0" brushRef="#br0" timeOffset="50479.951">7735 6725 121 0,'0'0'109'0,"-1"-3"-10"0,1 3-1 0,0 0-16 0,0 0-9 15,0 0-3-15,0 0-9 0,0 0 2 0,17 3-2 16,-12 0-3-16,0-1-11 0,1-1-4 0,4 2-2 15,1 0 8-15,-3-1-10 0,3 2 1 0,-1 0-5 16,-1 1-5-16,3-1 4 0,-1 2-1 0,-2-1-4 16,4-1 3-16,-3 6-4 0,3-5-3 0,-3 0 1 15,-1 0-5-15,-1 2-5 0,3 1-1 0,-3-2 4 16,0-3-2-16,0 2 3 0,-3 2-13 0,2-3 3 16,-2-1 1-16,-1 2 4 0,0 0-16 0,-2-2 12 15,2-1-3-15,0 0-4 0,-4-2-4 0,4 5 12 16,-4-5-6-16,2 4-2 0,-2-4 7 0,4 1 2 15,-4-1 5-15,3 4-4 0,-3-4 6 0,0 0-3 16,1 4 1-16,-1-4-3 0,0 0 0 0,0 0 2 16,0 0-3-16,-6 9-5 0,2-5-2 0,-3-1 2 15,-1 5 3-15,-3-2-2 0,-3 5-5 0,-2 2 2 16,-6 7 0-16,-1-1-14 0,-7 0-23 0,2 5-20 16,-9 6-33-16,8-2-55 0,-7 4-121 0,-1 0-280 15,9-8 124-15</inkml:trace>
  <inkml:trace contextRef="#ctx0" brushRef="#br0" timeOffset="51709.926">9830 8687 11 0,'1'-2'104'0,"-1"2"-13"16,0 0-22-16,0 0 7 0,0 0-6 0,0 0 6 15,0 0-12-15,0 0-7 0,0 0-5 16,0 0-16-16,0 0 13 0,0 0-3 0,0 0-13 15,0 0-2-15,0 0 16 0,0 0-2 0,-4 10 11 0,7-1-2 16,-6 1 6-16,3 0-2 0,-4 7 7 0,3 1 0 16,-3 1-3-16,0 5-3 0,3 2 2 0,-3 0-2 15,4 1-5-15,-6 0-1 0,1-3 1 0,4 2-4 16,-2-1-5-16,-2 0-5 0,4-4-3 0,-1-3 2 16,-2 0-5-16,1 2-3 0,-2-1-2 15,2 0-2-15,-1-2 3 0,4 1-7 0,-2-5-2 16,0-3-4-16,0 1-1 0,0 0 1 0,2-4-4 15,-1 3-3-15,1-5 1 0,0 1-3 0,-1-2-3 0,1-1-1 16,0-3 1-16,-1 6-7 0,1-3-7 0,0-3-7 16,0 0-8-16,-2 5-6 0,2-5-11 0,0 0-19 15,0 0-25-15,0 0-12 0,4-10-17 0,-3 3-9 16,2 0-16-16,-2 0-110 0,3-4-268 0,-3-6 118 16</inkml:trace>
  <inkml:trace contextRef="#ctx0" brushRef="#br0" timeOffset="52172.772">9853 8770 47 0,'0'-5'97'0,"0"1"-4"15,0-1 2-15,0 5 0 0,0-5-4 0,1 2 1 16,-1 3-7-16,-1-5 7 0,1 5 3 0,0 0 0 15,1-3-8-15,-1 3 3 0,0 0-7 0,-5-4-13 16,5 4-3-16,0 0-5 0,0 0-8 0,-14 6-4 16,6-2-4-16,0 1-6 0,-2-3-5 0,1 5-1 15,0 1-4-15,2-3-4 0,-5 2-1 0,3-1-13 16,0 2 4-16,-1-3-4 0,3 2 2 0,-2 1-9 16,5-4-10-16,-2 2-11 0,-1-2-16 0,3 0 5 0,0 0-14 15,-1 2-3-15,4-3-2 0,0 0-11 16,-2 1 0-16,3-4-1 0,0 5-5 0,0-5 4 15,0 0 1-15,0 0-4 0,3 3 9 0,-3-3-1 16,0 0-2-16,0 0 1 0,12-7 3 0,-6 4 3 0,-1-2 9 16,0 0-3-16,1-2 6 0,-1 2 7 0,0 1 1 15,2-4 9-15,-2 6 13 0,0-6 0 16,0 1 2-16,0 2 10 0,0-3 13 0,4 2-2 16,-4 2 3-16,-2-2 17 0,2 4-1 0,-1-1 7 15,2 2 4-15,3 0 11 0,-9 1-3 0,14 2 0 16,-4 1 6-16,2 4-1 0,-2 0-3 0,7 5 5 15,-4 2-4-15,2-2-5 0,4 10-1 0,1-4-2 16,1 3-23-16,-4-1-38 0,0-2-44 0,5 3-71 0,-9-7-96 16,1 1-239-16,-4 1 106 0</inkml:trace>
  <inkml:trace contextRef="#ctx0" brushRef="#br0" timeOffset="54799.706">10344 10437 73 0,'0'0'83'15,"0"0"-13"-15,0 0-12 0,0 0 0 0,0 0-6 16,0 0-2-16,0 0-7 0,0 0 4 15,0 0-4-15,0 0-10 0,0 0-1 0,0 0-3 0,0 0 0 16,0 0-1-16,0 0-5 0,0 0 2 0,0 0-5 16,0 0 3-16,0 0-6 0,0 0 15 0,0 0-6 15,0 0-8-15,0 0-4 0,0 0 2 0,0 0-3 16,0 0 6-16,0 0-7 0,0 0-2 0,0 0-1 16,0 0 3-16,0 0-3 0,0 0-2 0,0 0 0 15,0 0-2-15,0 0-6 0,0 0 4 0,0 0 6 16,0 0-4-16,0 0-2 0,0 0 3 0,0 0-7 15,0 0 5-15,0 0 4 0,0 0-6 0,0 0 6 16,0 0-8-16,0 0 11 0,0 0-13 0,0 0 5 16,0 0-13-16,0 0 13 0,0 0 0 0,0 0 3 15,0 0-6-15,0 0 9 0,0 0-7 0,0 0-2 16,0 0-3-16,0 0 5 0,0 0 0 0,0 0 1 16,0 0 4-16,0 0-3 0,0 0-3 0,0 0 10 15,0 0-8-15,0 0 1 0,0 0 6 0,0 0 4 16,0 0-2-16,0 0-4 0,0 0-1 0,0 0-3 15,0 0-5-15,0 0-1 0,0 0 6 0,0 0 3 16,0 0-10-16,0 0 6 0,0 0-3 0,0 0 2 16,0 0-1-16,0 0 2 0,0 0-4 0,0 0 7 15,0 0-11-15,0 0 7 0,0 0-5 0,0 0 13 16,0 0-11-16,0 0-1 0,0 0 10 0,0 0-11 0,0 0 4 16,0 0 1-16,0 0-2 0,0 0 2 0,0 0 1 15,0 0 0-15,0 0 5 0,0 0-9 16,0 0 0-16,0 0-8 0,0 0-8 0,0 0-6 15,0 0-14-15,0 0-3 0,0 0-4 0,0 0-2 0,0 0-12 16,0 0-6-16,0 0-5 0,0 0-6 0,0 0-53 16,0 0-138-16,0 0 61 0</inkml:trace>
  <inkml:trace contextRef="#ctx0" brushRef="#br0" timeOffset="55330.428">10421 10249 20 0,'-1'-5'89'0,"1"1"-2"16,-1-1-11-16,-1-1-3 0,1 1-4 0,-1 3 3 15,2 2 4-15,-4-7-11 0,1 4-8 0,3 3-10 16,-2-5 0-16,2 5-2 0,-1-2-3 0,1 2-4 16,0 0-4-16,0 0-9 0,0 0 5 0,-4-3-6 15,4 3 5-15,0 0-8 0,-9 9 3 0,9-1-9 16,-6 0 8-16,3 4 3 0,-1 2 0 0,0 5 9 16,-1 8-6-16,1-2 2 0,0 6 3 0,3 3-3 15,-3-1 5-15,2 2-3 0,-2 13-4 0,4 3-2 16,-3-2-3-16,3 1-1 0,-1 2 2 0,1-4-5 15,-2-13-3-15,-5 14 2 0,7-13-4 0,-3-1-7 16,0-2-3-16,0 1-2 0,3-1-11 0,-4-2-4 0,3-4-13 16,-4 1-11-16,1-10-1 0,2-1-30 0,-1-5-1 15,-1 0-12-15,3-3-10 0,-3 1-14 16,0-2-80-16,-2-1-197 0,2-3 88 0</inkml:trace>
  <inkml:trace contextRef="#ctx0" brushRef="#br0" timeOffset="55663.856">10265 10617 57 0,'15'-15'95'0,"1"3"-5"0,0 1-15 16,0 2-5-16,3-1-6 0,0-1-8 0,0 2-6 15,0 1-5-15,-2 0-3 0,0 2-8 0,0-1-7 16,-5 6-3-16,1-2-6 0,-3 3 2 0,1 3 2 16,0-1-3-16,-3 2 9 0,-2 2 6 0,-2 1 8 15,4 4-3-15,-6-1 2 0,2 0 2 0,1 2 6 16,-3 1-9-16,0 2 11 0,1-3 1 0,-1 5-7 16,-1-6 2-16,1 2-4 0,-2-1-2 0,5 2-9 15,-1 2 2-15,-2-3-6 0,1-4-1 0,1 1-5 16,-1-7 2-16,0 5-10 0,1-2-5 0,1-3-6 15,1 4-17-15,-1-5-20 0,2-2-17 0,2-1-36 16,1-2-28-16,0-2-102 0,-1 1-233 0,-1-6 104 16</inkml:trace>
  <inkml:trace contextRef="#ctx0" brushRef="#br0" timeOffset="55811.897">10696 10455 52 0,'0'0'155'0,"0"0"-4"0,-14 4-44 0,14-4-18 16,-5 2-32-16,5-2-41 0,-3 3-42 0,1 0-75 0,2 1-108 15,0 1 48-15</inkml:trace>
  <inkml:trace contextRef="#ctx0" brushRef="#br0" timeOffset="56349.929">10872 10557 123 0,'-10'-6'162'0,"5"4"4"0,-4-2-9 0,1 2-9 15,0 1-10-15,4-1-10 0,0 1-13 0,4 1-9 16,-7-5-15-16,7 5-9 0,0 0-11 0,-13 6-3 15,10-2-7-15,0 3-5 0,0 2-8 0,-1 2-6 16,2 0-7-16,0 1-5 0,1 1 5 0,2 3-6 16,-1 1-4-16,1 3-1 0,0-4-1 0,2 0-5 15,2 0-2-15,0-6-1 0,-1 2-3 0,3-1 2 16,-1-3-5-16,1 2 0 0,1-2-4 0,1-4-4 16,3 1-4-16,-5-5-6 0,4 0-8 0,3-2-10 15,2-3-4-15,2-2-10 0,1-3-8 0,-3-3-6 16,3-8-4-16,-2 2-7 0,2-2 3 0,-3 0-9 15,-6 4 2-15,2-6 3 0,-1-2-6 0,0-2 0 16,-5 4 10-16,1-7 1 0,-4 6 3 0,2-4 14 16,-1-3-4-16,-4 2 10 0,0-2 9 0,0 5 5 15,-2-3 12-15,0 11 12 0,2-1 15 0,-4 2 15 16,2 6 17-16,-1 3 7 0,3-2 3 0,0 3-1 16,-3 5-10-16,3-1 2 0,0 3-11 0,0 0 6 15,-3 14 1-15,2-2 5 0,1 8-5 0,-3 5 1 16,3 3-5-16,0 2 2 0,0 1 0 0,3 1-6 15,-3 3-1-15,4-5 0 0,-1 1-9 0,1 1-2 16,-1-3-1-16,-1 0-11 0,2-2 6 0,1 1 3 16,-1-4-9-16,-3-5-6 0,3-2-21 0,0 0-12 15,-4-5-15-15,5-2-10 0,-5-2-3 0,4-3-11 16,-3 0-12-16,-1-1-3 0,0-1-3 0,4 0-10 16,-4-3-7-16,0 0-91 0,0 0-208 0,0 0 93 15</inkml:trace>
  <inkml:trace contextRef="#ctx0" brushRef="#br0" timeOffset="57160.748">11105 10589 16 0,'0'0'103'0,"0"0"-10"0,8-1-1 0,-8 1 2 16,10 1-6-16,-5 2 0 0,3-1-11 0,-1 0-5 0,2 2 1 16,0 2-2-16,4 0-3 0,-4 1-3 15,1 0-1-15,2 1-5 0,-3-2-2 0,4 6 4 16,0 0-10-16,-4-4-3 0,0 1-4 0,4 3-6 15,0-2-2-15,-3 0-2 0,-1-1-3 0,0-2-5 0,0 1-3 16,-3-1-1-16,2-4 2 0,1 5-10 0,0-4-5 16,-3-2-2-16,2-1-5 0,0 1-12 15,-2-5 1-15,7 1-12 0,-4-2-1 0,0-4-7 16,1 3 3-16,0-7-9 0,2 0-6 0,-1 1 3 0,-1-4-3 16,-1-1 0-16,0 1 2 0,-2 6 6 0,0-5 4 15,-3 4 9-15,-1 0 10 0,-2 3 13 0,-1 1 20 16,4-2 13-16,-4 7-3 0,2-5 13 0,-2 6-14 15,0-5-3-15,0 5 7 0,0 0 7 0,0 0 3 16,0 0-2-16,-1 17-5 0,1-10-4 0,-1 2-1 16,2 1-3-16,-1-2 0 0,0 1-2 0,3 1-8 15,-1-1 0-15,-2 1-1 0,3-3-1 0,-2 1-10 16,2-3-6-16,-1 2-7 0,2 0 3 0,-1-3-6 16,-1 1-6-16,3 0 4 0,-1-4 1 0,-4-1-5 15,6 4 1-15,-6-4 0 0,9-5 1 0,-5 0 4 16,0-1-6-16,1 2 3 0,-1-2-5 0,-3 1 4 15,2-2-1-15,-2-1-2 0,-1 1-3 0,0-3-6 16,0 1-8-16,0-1 11 0,-1 5-1 0,-3-4-8 16,0 4 20-16,-2-2 2 0,-1 2-1 0,2 0 16 15,0 2 0-15,-4 1 5 0,-1-2-7 0,0 1 16 0,1 3 0 16,-3 3 0-16,5-2-5 0,-1 0-4 16,-1 2 4-16,3-3-14 0,-1 1 3 0,2 0 0 15,5-1-9-15,-8 3-12 0,8-3 10 0,-6 1-3 16,6-1 2-16,0 0 9 0,0 0-12 0,0 0-1 0,0 0 8 15,0 0 3-15,26-7-3 0,-15 0-5 16,1 4 2-16,-1-3-7 0,7-2 12 0,-6 6-3 16,4-6-2-16,1 1 6 0,-6 5 1 0,2 1 1 15,4 1 8-15,-7 0-4 0,3 0 6 0,-2 3 1 0,-1 2-2 16,3 2 4-16,-4-2 1 0,0 4-1 0,0-1 5 16,0-1-4-16,-3 0 0 0,0 1-3 0,0-1-6 15,-1-2 8-15,0 2-11 0,0-5 5 16,-2 2 0-16,1 2-3 0,-2-4-4 0,2-1-1 0,-3 3 7 15,-1-4-7-15,10 0 2 0,-10 0 1 0,9-2-2 16,-3-1-11-16,-3-1 7 0,6-1-1 0,0 0-9 16,-4-2 8-16,3 0-6 0,2 1 1 0,-7 0 0 15,3 3 0-15,1-1 1 0,-5 0 1 0,5 3-2 16,-4-2 5-16,-3 3-3 0,9 0 8 0,-4 4 0 16,-1 0 3-16,1 1 0 0,3-1 4 0,-2 4-3 15,1-1 2-15,-1 0-1 0,1 2-5 0,0 1-8 16,0-4 3-16,-3 2-6 0,2-3-16 0,-4 0-18 15,2 1-24-15,1-5-6 0,0 2-25 0,-1 0-25 16,0-3-108-16,-4 0-249 0,0 0 110 0</inkml:trace>
  <inkml:trace contextRef="#ctx0" brushRef="#br0" timeOffset="57484.189">10958 10507 133 0,'0'0'162'0,"0"0"-21"15,24-6-12-15,-10 2-15 0,6-3-14 0,7 0-8 16,3 0-31-16,2-2-34 0,4-2-39 0,1 1-41 16,-3-1-96-16,1-2-162 0,-1 1 71 0</inkml:trace>
  <inkml:trace contextRef="#ctx0" brushRef="#br0" timeOffset="57780.754">11744 9886 171 0,'0'-10'206'0,"0"5"-12"0,7-5-17 15,1 4-5-15,3-2-6 0,5 3 0 0,4 1-7 16,0 1-12-16,10 1-13 0,1 4-10 0,-1 6-9 0,4 1-12 16,1 4-9-16,9 12-7 0,0 4-2 0,-1 5-5 15,-3 3-2-15,-5 6-5 0,0 5-1 0,-4 3-8 16,13 24-3-16,-22-24-6 0,0 7-4 16,-4-5-2-16,-4 3-3 0,-3 0-8 0,-7-1-2 0,-5-1-7 15,-2-1-1-15,-8-1-7 0,-1-1-8 0,-4-4-4 16,-6-1-22-16,-2-2-19 0,-6 1-20 0,-2-4-26 15,0-4-32-15,-6-1-53 0,10-11-34 0,-12 8-213 16,-2-6-444-16,13-6 196 0</inkml:trace>
  <inkml:trace contextRef="#ctx0" brushRef="#br0" timeOffset="60769.932">4320 11321 56 0,'10'-2'76'0,"-5"2"-11"0,5 0 4 15,1-1-3-15,0-2-8 0,3 1 1 0,4 1 0 16,1-1-4-16,4-1-20 0,4 2 10 0,1-2-4 16,3 1 3-16,-3-2-4 0,1 1-3 0,3-1 2 15,3 0-13-15,-2 2 7 0,1-1 9 0,1 1-18 16,1-1 0-16,2-1 3 0,2 1-4 0,10-1-1 0,-11 2 3 15,14-1-6-15,-2-2-2 0,-11 2-3 16,16 1-1-16,0-2 9 0,0-2-10 0,-1 1-3 16,1 1 4-16,-4 2 0 0,3-2-10 0,-1-2 8 15,1 4-3-15,5-1-8 0,-4-2 9 0,3 4-3 0,-3-3 5 16,3 1-7-16,1 2 6 0,3-2-2 0,-2 2-2 16,4-2 5-16,-4 2 1 0,-1-1 0 15,1 1 6-15,-4 2-12 0,1-1 5 0,-2-1-3 16,0 2 1-16,3-1 5 0,-4-1-3 0,0 1-5 0,2-3-1 15,0 3-13-15,-1-1 14 0,-1-1-3 0,2 1-4 16,1-1 3-16,-5 1 3 0,2 1 0 0,3 0-1 16,-3-1-1-16,0-2-13 0,2 1 16 0,3 0 1 15,-2 0 2-15,-3 1-3 0,2-3-4 0,2 1 0 16,1 2-1-16,-1-3 5 0,1 1-5 0,-4 3-4 16,6-2 5-16,-2 2 1 0,-7 0 0 0,5 0-9 15,-1 0 7-15,0 0 1 0,-1 2 3 0,3 1-4 16,-3-2-4-16,1 2 9 0,2 0-1 0,-2-2-5 15,0 3 3-15,0-3-3 0,1 3 6 0,-3 1-16 16,-2-4 10-16,4 0-2 0,-4 2 4 0,-2-1 3 16,2-2-3-16,-1 0 1 0,3 1 0 0,-4 0 2 15,4-3 2-15,0 3-2 0,-4-4-3 0,2 5 4 16,-2-5-9-16,-13 1 0 0,1 1-2 0,14 1 10 16,-13-1-6-16,-1-4 7 0,-2 4-18 0,-2-2 11 15,2 2-1-15,1-3 6 0,-3 2-14 0,-2 0 6 16,1-1 9-16,0 1 2 0,-1 0-7 0,0 0 3 15,0 2-4-15,2-3-6 0,-3 3 10 0,2 0-4 16,2-1 1-16,-1 2 3 0,2 2-3 0,1-1 6 16,-2-2-1-16,3 2 3 0,-3 0 1 0,5-1 0 0,-8 2-7 15,2 0 9-15,-5-3 4 0,-3 4-3 0,5-3 1 16,-4 1-1-16,-6 0 5 0,1-1 3 16,-1 3-4-16,-2-3-2 0,1-1-3 0,-4 1 1 15,3 1-3-15,0 1 1 0,-1-3 1 0,1 2 3 0,1 1 3 16,2-1-1-16,0 0-1 0,5 1 5 15,-2 0-3-15,-3-3-3 0,-3 0-2 0,3 0-2 16,-3 1 2-16,1-2-7 0,-4 1 8 0,2 0 3 16,0 0-6-16,-1 0-1 0,2-3 0 0,0 3 6 0,-8 0-13 15,4 0 8-15,-3-1-7 0,6-1 6 0,-7 4-6 16,1-4 4-16,4 1-3 0,-6 0 3 0,2-1-6 16,-1 2 2-16,-2 0-3 0,-4 0 1 0,3 0-3 15,-5-1-6-15,-4 1-19 0,9 0-7 0,-9 0-13 16,9 1-18-16,-9-1-25 0,0 0-27 0,3-3-36 15,-3 3-91-15,0 0-264 0,-8-7 117 0</inkml:trace>
  <inkml:trace contextRef="#ctx0" brushRef="#br0" timeOffset="61860.861">7293 11485 107 0,'3'-6'151'0,"-2"1"0"0,1 2 0 0,1-3-8 15,0 5-2-15,1-3-13 0,-4-1-9 0,2 3-8 16,-2 2-12-16,3-5-10 0,-2 3-8 0,-1 2-9 15,4-4-8-15,-4 4-5 0,0-3-9 0,0 3-6 16,0 0-2-16,0 0-6 0,0 0-7 0,0 0 0 16,0 0 0-16,0 0 2 0,6 12 3 0,-5-2-3 15,-1 3-3-15,0 3-2 0,0 2 2 0,0 0-3 16,0 3 1-16,0 4-1 0,0-5-3 0,2-1-2 0,-2 0-3 16,1-2 0-16,-1 4-5 0,-1-4 7 0,2 1-5 15,-1-2-2-15,0 2-2 0,3-7 5 16,-2 2-6-16,-1-2 0 0,0-1 0 0,0-3-2 15,1-2-1-15,-2 2-1 0,1-1-3 0,0-1 3 0,1-1-1 16,-1 0 2-16,0-4 5 0,0 5-1 0,0-5 3 16,0 4 8-16,0-4-2 0,0 0-1 0,0 0-1 15,0 0-2-15,0 0-2 0,3-13 0 0,-2 7-3 16,2-4-2-16,2-1-1 0,-2-2 1 0,0 2-1 16,1-7-4-16,4 1 0 0,-3-1-7 0,0-1 2 15,2 1 3-15,0 1-4 0,-1-1-1 0,-2 1 1 16,1 1 0-16,-1 5-3 0,4 0-3 0,-2 1 9 15,-1 0-3-15,0 3-3 0,-1-3 1 0,1 5 5 16,-1-2-3-16,1 2 0 0,0 3-2 0,2-1 1 16,2 3 2-16,-2-3-4 0,1 6 7 15,1-3-5-15,1 7 1 0,-1-1-2 0,5 5 2 0,-2-1 2 16,-1 2-1-16,3 1 2 0,-4 0 1 0,3 0 1 16,0 0-1-16,-3 3 1 0,2-2-2 0,-1 1 3 15,-1 1 4-15,0-3-3 0,2 2 0 0,-4-2-2 16,-2-2-1-16,3 3-3 0,0-6 8 0,-2 1-3 15,-1-1-3-15,0 1 5 0,1-5-4 0,-4 0 0 16,4 3 3-16,-3-4 1 0,-2 1-4 0,3-2 5 16,-2-1-1-16,-3-1 4 0,4 6 5 0,-2-6 3 0,-2 0-1 15,0 0 7-15,3 3-1 0,-3-3 1 16,0 0-6-16,0 0-3 0,0 0-7 0,0 0-13 16,4-9-25-16,-6 4-29 0,1 0-45 0,1-2-64 15,-2 0-225-15,-4-1-427 0,0-2 190 0</inkml:trace>
  <inkml:trace contextRef="#ctx0" brushRef="#br0" timeOffset="67632.9">12822 10699 159 0,'-1'-1'179'0,"1"1"-11"0,0 0-13 0,-4-4-13 0,4 4-16 16,0 0-10-16,0 0-13 0,-4-2-11 0,4 2-10 15,0 0 0-15,0 0-2 0,0 0 4 0,0 0-1 16,8-3-4-16,-8 3-2 0,7-3-1 0,-1 2-8 15,-6 1-4-15,10-2 0 0,-4 1-2 0,2 0-2 16,4-2 0-16,-1 1-1 0,1 0-6 16,-1 2-1-16,3-5-4 0,4 4-1 0,0-2-6 0,1-1-2 15,3 3-4-15,-4-4-3 0,2 3-4 0,3-3-1 16,-3 1-4-16,4 0-2 0,-4 3-3 0,-2-2 1 16,5 1-7-16,-4-2-6 0,-7 4-20 0,3-2-23 15,-3 0-27-15,-2 2-31 0,-1 0-41 0,-3 0-32 16,0 0-30-16,-6 0-154 0,4 3-381 0,-6 1 169 15</inkml:trace>
  <inkml:trace contextRef="#ctx0" brushRef="#br0" timeOffset="67976.438">12930 10943 79 0,'-1'3'164'0,"1"-3"-8"0,0 0-10 0,0 0-11 15,0 0-9-15,0 0-6 0,0 0-8 0,0 0-8 16,0 0-2-16,20-6-3 0,-10 5-7 16,2-3-6-16,-2 2-7 0,10-3-7 0,-3 0-8 15,2 3-3-15,0-2-8 0,1-1 0 0,1 2-8 0,-2-2-3 16,3 0 2-16,0 2-9 0,-2-1-2 0,-1-3-4 15,1 5-2-15,-4-1-3 0,-1 2-2 16,-3 1-1-16,3-1-1 0,-3-3-2 0,-1 4-1 16,-6-2-3-16,2 2-1 0,-1-4-4 0,1 4-3 0,-7 0-6 15,0 0-8-15,7 0-14 0,-7 0-21 0,0 0-15 16,4 4-47-16,-4-4-12 0,0 0-23 0,0 0-28 16,0 0-110-16,-10 7-299 0,10-7 133 0</inkml:trace>
  <inkml:trace contextRef="#ctx0" brushRef="#br0" timeOffset="71138.238">13837 10452 18 0,'0'0'66'16,"0"0"-1"-16,0 0-3 0,0 0-9 0,0 0-9 16,0 0-8-16,0 0 0 0,0 0-5 0,0 0 0 15,0 0-3-15,0 0-3 0,0 0 5 0,0 0-1 16,0 0 3-16,0 0 1 0,0 0-2 0,0 0 8 15,0 0 1-15,0 0 8 0,0 0-12 0,0 0 1 16,0 0-1-16,0 0 1 0,0 0-20 0,0 0-2 16,0 0 18-16,0 0-2 0,0 0-8 0,0 0 2 15,0 0-4-15,0 0-7 0,0 0 2 0,0 0 1 16,0 0 1-16,0 0-5 0,0 0-2 0,0 0 2 16,0 0-2-16,0 0-5 0,0 0 9 0,0 0 6 15,0 0-6-15,0 0 11 0,0 0-10 0,0 0 2 16,0 0-2-16,0 0-3 0,0 0-6 0,0 0 10 15,0 0-11-15,0 0 7 0,0 0-4 0,0 0 1 16,0 0-3-16,0 0-4 0,0 0 0 0,0 0 8 16,0 0-6-16,0 0 7 0,0 0-15 0,0 0 14 15,0 0-1-15,0 0 5 0,0 0-2 0,0 0-2 16,0 0-7-16,0 0 5 0,0 0 1 0,0 0-6 16,0 0 2-16,0 0-3 0,0 0 4 0,0 0-5 15,0 0-4-15,0 0 4 0,0 0 0 0,8-8-5 16,-8 8 1-16,2-4 3 0,1 2-2 0,-3 2 5 15,5-6-2-15,-3 3-4 0,2 1-11 0,-1-2 11 16,2 1 1-16,-1 1 2 0,2-3 9 0,-1 2-10 16,2 3-5-16,0-5 5 0,2 3 2 0,-1-2-2 15,2 0-2-15,0 2 4 0,2 0-6 0,-2 2-3 0,0 0 5 16,-2 0-5-16,1 3 5 0,-1-2-1 0,-1 3-3 16,-1 0 0-16,0 3-10 0,-2-3 16 0,0 3 0 15,-2 2-9-15,-1 0 4 0,-1 2-2 16,-1 1 7-16,0-2 1 0,-4 2-6 0,0-2 7 0,-2 1-2 15,1-1-3-15,-3 1-2 0,1-2-1 0,-1 2 2 16,-1-1 2-16,1-4 2 0,0 3 1 0,1-1-1 16,-2-2-3-16,5-2 1 0,-1 1 1 15,0-2 6-15,3 1-4 0,-1 0-7 0,0-2 7 0,4-2-3 16,-4 4 0-16,2-1 2 0,2-3-5 0,-4 3 5 16,4-3-3-16,0 0-3 0,0 0 5 0,0 0-4 15,0 0 1-15,11 0-7 0,-11 0 11 0,13-3 1 16,-4 3 1-16,-2-3 3 0,1 2 2 0,1-2-7 15,2 1-5-15,1 2 5 0,0-1 3 0,-2 1-3 16,0 0-1-16,3 1-5 0,-1 1 4 0,-1 1 0 16,1 1 6-16,0-1-3 0,-3 2-1 0,2 1-1 15,-1 1 2-15,-1 1-3 0,-3 1 6 0,3-1-3 16,-4-1-5-16,0 0-2 0,-2 2-2 0,1 2-6 16,-2 1 10-16,-2-5-8 0,-4 5 6 0,2-5 4 15,-3 5-6-15,-3-2-6 0,0-2 7 0,-1 2 0 16,-5 1 0-16,0-1 3 0,-1-1 3 0,0-1-6 15,-2 0 0-15,-1-2 1 0,0 1 6 0,3-3 9 16,-3 0-1-16,1-3 8 0,-3 2 2 0,3-2-3 16,1-2-1-16,0 1-7 0,1-1 19 0,1-2-5 0,0 0 3 15,0 1 1-15,1-3 1 0,-1 0-7 16,3 0-2-16,-1 1-4 0,-1-4 2 0,7 4-1 16,-3-2-4-16,2 2 3 0,0-1-8 0,3 1 1 15,0-1-12-15,-1 0-11 0,3-1-14 0,2 2-8 0,2-3-16 16,-2 1-22-16,5 2-24 0,-1-1-114 15,0-2-232-15,-1 2 103 0</inkml:trace>
  <inkml:trace contextRef="#ctx0" brushRef="#br0" timeOffset="71603.946">14342 10551 22 0,'0'0'151'16,"0"0"-9"-16,0 0-11 0,-17 7-12 0,15-2-8 16,-1 2-3-16,-1 2-8 0,-1 1-5 0,0 1-2 15,2 6-5-15,1-4-10 0,-3 2-2 0,2 4-6 16,2-4-4-16,-2 4-3 0,0 0-8 0,3-3-7 15,-3 0-2-15,2-1-2 0,2 0-5 0,-2-4-5 16,2 2-6-16,2 1 0 0,-1-4-7 0,1 2 2 16,-1-5-2-16,3 2-3 0,-1-3-4 0,0 0 2 15,2-2 2-15,2 0-5 0,-2 0-5 0,7-4 4 16,0-1-8-16,-3-5 0 0,7-1-5 0,-2 2-6 16,2-5-5-16,1-1 5 0,-3-1-5 0,2-1 0 15,-5 0 1-15,2-2-4 0,-2-2-3 0,-2 2 4 16,2-2-1-16,-6 2 0 0,-1-6 6 0,0 3 2 15,-3 0-2-15,-2-2 3 0,-2 3-3 0,0-1-2 16,-2 0 4-16,-1 0 1 0,-4 4 6 0,-1-1 1 16,-2 2-11-16,-1 3 15 0,-2 0 1 0,-3 3-2 0,-1 0 4 15,-3 2-3-15,3 2 2 0,1 3-3 16,-4 0-16-16,6 0-18 0,-1 4-22 0,4-1-23 16,-1 3-19-16,5-2-20 0,0 5-130 0,-2-1-262 15,3 0 116-15</inkml:trace>
  <inkml:trace contextRef="#ctx0" brushRef="#br0" timeOffset="72002.421">14689 10560 18 0,'-7'3'195'0,"-1"2"-14"0,-1 1-14 16,-1 2-10-16,1 2-9 0,0 3-14 0,-1 1-10 16,2 2-7-16,4 4-7 0,-1-1-14 15,1 6-6-15,4 1-7 0,0 0-8 0,0-5-11 0,4 3-6 16,-3-5-3-16,5 1-7 0,1-2-3 0,1 0-5 16,2 1-5-16,2-5-5 0,0-1-9 0,2-2-4 15,0-1 0-15,-1-5-5 0,3 2-8 0,3-4-4 16,0-3-4-16,-2-1 0 0,0-3-1 0,1-1 3 15,0-3 1-15,0-1-10 0,0 0 4 0,-3-3 0 16,1 0 8-16,-2-3-8 0,-2 0 8 0,-1-2 1 16,0 0-2-16,-3 0 5 0,0-7-3 0,-2 0 2 15,-5 4 3-15,2-6-1 0,-6 0-3 0,3-1 3 16,-7 2 1-16,0 3-3 0,-3-2-4 0,-5 0 5 16,0 2-5-16,-4 2-4 0,0 2-11 0,-4 2-14 15,-4 5-23-15,-2 0-29 0,-2 3-32 0,-3 5-43 16,-5 3-127-16,-14 1-306 0,12 1 135 0</inkml:trace>
  <inkml:trace contextRef="#ctx0" brushRef="#br0" timeOffset="73093.875">8230 8580 25 0,'0'0'58'0,"1"2"6"0,-1-2-14 16,5 4 0-16,-5-4-2 0,2 5 6 0,-2-5-10 15,2 2-3-15,-2-2 3 0,3 4-3 0,-3-4-3 16,1 2-10-16,-1-2 2 0,3 4 0 0,-3-4 3 16,2 3-6-16,-1 1 2 0,1 0 5 0,-2 0-9 15,4 5 9-15,-1-1-7 0,1 8 14 0,-4 2-4 16,3 3 4-16,0 4-2 0,0 3-8 0,-3 4 10 16,1-1-2-16,3 5-3 0,-4-1-4 0,2 1 4 0,0 0-8 15,-2 10 0-15,0 0 4 0,0-10-7 16,0-2-7-16,0 0 0 0,1-4 2 0,2 1-3 15,3-2-5-15,-6 0 4 0,1-10 3 0,2 1-7 16,-2-1-1-16,3 0-1 0,-4-2 0 0,1-5-8 0,1 0 5 16,-2-2-2-16,0-1-5 0,0-1-3 15,2-2-5-15,-2-2-8 0,0 1-2 0,0-1-16 16,0-4 2-16,-2 5-18 0,2-5-16 0,0 0-25 0,0 0-110 16,0 0-216-16,-2-13 97 0</inkml:trace>
  <inkml:trace contextRef="#ctx0" brushRef="#br0" timeOffset="73973.693">8281 8732 26 0,'0'0'108'0,"-2"-2"-11"0,2 2-14 0,0 0-7 16,0 0-9-16,0 0-11 0,0 0 0 0,0 0-3 15,3-5-5-15,-3 5-4 0,4-1-14 0,-4 1 5 16,9-3 8-16,-4 2-10 0,0 0 4 0,2-3-7 16,3 3-1-16,-4-1-1 0,7 0 8 0,-1 0-7 15,6-1-17-15,-2 0 16 0,3-1-6 0,0 1-1 16,3 3-6-16,-1-3 3 0,6-1-7 0,1 3 4 15,1-3 1-15,-1 3-5 0,3-2 3 0,1 2-5 16,2 1 5-16,-2-2-3 0,0 1-9 0,5 0 9 16,-1 0-14-16,0 1 20 0,1 0-9 0,-1 1-3 15,3-1-1-15,-3-1-10 0,0-3-1 0,0 6 15 16,-1-4 0-16,2 2-5 0,-1 0-2 0,-4-3-4 16,0 3 6-16,-4 0-3 0,-6 2 1 0,-2-2-1 15,3 1 7-15,-4-1 0 0,-1 0-8 0,-1 0 2 16,-6 0-4-16,2 2 0 0,-4-2 5 0,-1 2-2 15,-3-2 3-15,-5 0-4 0,13 0 2 0,-10 1 16 16,-3-1-5-16,8 0 12 0,-8 0-1 0,0 0 15 0,8 0-7 16,-8 0 4-16,0 0 2 0,0 0-7 0,7 1 0 15,-7-1 0-15,0 0-8 0,0 0-2 0,0 0-4 16,0 0-1-16,0 0 0 0,6 0-1 16,-6 0-7-16,0 0 6 0,0 0-6 0,0 0 2 0,2 3-5 15,-2 1 2-15,0 2 2 0,0-1-2 0,0 4 0 16,0 1 0-16,0 7 3 0,1-3-6 15,1 4-2-15,-2 1 3 0,0 5 2 0,-2 4 2 16,2 0-2-16,0 1 3 0,0-3 2 0,0 6 5 16,0-1-15-16,-1-2 12 0,5 3 2 0,-3 0-4 0,-1-1 6 15,3 2-3-15,-1-2 0 0,2-1-3 0,0-1 1 16,2-2 1-16,-4 2-10 0,3-11 5 16,-3 2 3-16,2-1-4 0,-1-1 1 0,-1-2 0 0,1 1 0 15,0-4-1-15,-3 0-3 0,2-2 2 0,0-2-1 16,-4-1 2-16,4-2-3 0,-2-1 5 0,2-2 3 15,-2 2 2-15,1 0 9 0,-1-5 5 16,0 5 5-16,0-3-1 0,0-2-7 0,0 0 0 0,0 0-3 16,-11 0-5-16,11 0-5 0,-8-2-2 0,3-1-1 15,-2-1-4-15,0 0-3 0,0-3-1 0,-3 1 1 16,-1-2-3-16,-3-1-1 0,2-2-2 0,-3 1-2 16,-2-1 4-16,-2 2-3 0,1-1 0 0,-9-2 4 15,2 2-5-15,-5 0 3 0,-3 1-1 0,-4 3 0 16,-1 0 3-16,-15 1-2 0,1 2-3 0,0 3 4 15,-2 0-2-15,-1 2-1 0,-4-1 0 0,-1 6-1 16,-1-2 2-16,2 0 5 0,1 0-1 0,2 4-4 16,0-4 1-16,4 1-6 0,13-2-2 0,2 1-7 15,-1 2-7-15,5-5-11 0,2 1-8 0,9-3-9 16,4 3-19-16,7-2-28 0,2 0-20 0,3 1-24 16,0-1-132-16,6-1-298 0,-3 1 133 0</inkml:trace>
  <inkml:trace contextRef="#ctx0" brushRef="#br0" timeOffset="76522.935">16683 6676 10 0,'0'0'54'0,"0"0"0"0,0 0-4 15,0 0-7-15,0 0-4 0,0 0-5 0,5-5 5 16,-5 5-3-16,0 0-2 0,0 0 6 0,3-1-6 15,-3 1 5-15,0 0 2 0,0 0 2 0,0 0-9 16,0 0 5-16,0 0 2 0,0 0-1 0,0 0-8 16,0 0-5-16,3-3-7 0,-3 3-2 15,0 0-2-15,0 0 2 0,0 0-2 0,0 0-3 0,0 0-4 16,0 0 2-16,4 11 5 0,-1-5-10 0,-2-2 1 16,0 2 0-16,0 0 2 0,1 4 5 0,0 1 1 15,0 0-5-15,0 5 0 0,-2 1 2 0,3 0 8 16,1 8-3-16,-2 0 0 0,1-1 3 0,-2-3 2 15,5 5-1-15,-6 0-5 0,4 1-2 0,-3-1 1 16,1-8 6-16,0 9-10 0,2-2-3 0,-4-5 8 16,1 1-1-16,-1-2-3 0,4-2-4 0,-2 0-3 15,-2 0 5-15,2-2-4 0,-2-3 4 0,1 0-4 16,-1-3 8-16,0 1-7 0,4 1-3 0,-4-4 3 16,1 0-17-16,-1 0 22 0,0-3-6 0,0 2-11 15,0-4-8-15,0 3 4 0,2-1-15 0,-2 0-7 16,0-4-5-16,2 4-14 0,-2-4-4 0,0 0-12 15,0 0-15-15,0 0-85 0,0 0-178 0,0 0 79 16</inkml:trace>
  <inkml:trace contextRef="#ctx0" brushRef="#br0" timeOffset="77599.868">16758 6631 8 0,'5'3'53'0,"-2"-1"1"0,3-2 1 0,-2 2-5 15,1 0 3-15,-1-1-11 0,6 1 11 0,-1-2-2 16,0 1 0-16,8 0-3 0,-3-1 6 0,6-1-15 16,3-2 3-16,4 0 3 0,4 1-8 0,1 0-1 15,5-1-12-15,-1 3 3 0,1-3-1 0,13-3-13 16,4 3 7-16,-4-2-1 0,1 2-4 0,-11 1 6 15,12-3-9-15,-10 8 2 0,10-3-3 0,-15-3-14 16,3 6 10-16,0-6 6 0,-8 6-1 0,5-1-13 16,-1-1-2-16,-2-1 4 0,-2 1 9 0,0-1-11 15,-4 1 3-15,0-2-1 0,3 0-2 0,-10 0-2 16,-1 1 19-16,-1-2-20 0,2 2 3 0,-3-4 2 16,-4 3-1-16,-1 1 1 0,-1-2-3 0,0 0-1 0,-1 1 7 15,-4-1-2-15,-1 2 7 0,0 0-6 16,-1-2 11-16,-5 2-6 0,0 0 6 0,9-1 3 15,-9 1-5-15,8 0 9 0,-8 0 0 0,0 0-8 16,0 0-4-16,4-2 11 0,-4 2-12 0,0 0 5 0,0 0-3 16,0 0 2-16,0 0-6 0,0 0-4 0,0 0 10 15,0 0-11-15,0 0 6 0,0 0-7 16,0 0 5-16,0 0-3 0,9 0 11 0,-9 0-14 16,0 0-4-16,0 0 7 0,0 0 1 0,1 5-3 15,-1-5 1-15,4 5-1 0,-4-1 7 0,1 1-3 0,2 0 0 16,-2 1 0-16,2 3-3 0,-2 0 4 0,0 3 9 15,2 0-6-15,-2 4 9 0,5-3-4 0,-4 5 0 16,0 1-5-16,0 1 8 0,1 3-1 16,0 5-1-16,-2-10 0 0,2 9 8 0,-3 0-1 0,4 0-1 15,-3-1-5-15,0 0 3 0,1 2-8 0,-1-3-1 16,0 0 8-16,-1-3-5 0,5 2 1 0,-4 2-13 16,3-1 15-16,-3-6-19 0,1-2 15 0,-2 3-2 15,1-2 0-15,0-2-1 0,1-3-2 0,-2-1-2 16,1-2 4-16,0 2-4 0,0-2-3 0,1-3-4 15,-2-1 11-15,1 0-5 0,0-1-1 0,-2 1 8 16,1-4 0-16,0-2-1 0,1 7 0 0,-1-7 7 16,2 5 0-16,-2-5 4 0,0 2 1 15,0-2-4-15,0 0 0 0,-3 4 0 0,3-4-9 0,0 0 5 16,-8 0-7-16,8 0-2 0,0 0 11 0,-10-4-13 16,10 4-1-16,-10-2-5 0,5-1 4 0,-2 3-3 15,1-2 1-15,-3 2 0 0,-1-3-5 0,-2 2 2 16,-2-1-2-16,1 1-7 0,-2 0 5 0,-3 1-7 15,-1-3 4-15,-3 2-2 0,1-2-2 0,-8 2 9 16,8 1-3-16,-10-5 2 0,-1 2-7 0,0 1 3 16,-2-1 7-16,0 3-17 0,-1-3 16 0,-3 3-2 15,0-1 2-15,-14 1-5 0,14 1 8 0,-15-1-1 16,14 3 0-16,-14-3 1 0,12 4 2 0,-10-3 5 16,12 2 7-16,-1 1 0 0,-1-2 6 0,-9 4-2 15,12-2 0-15,2 1 3 0,-1-3 2 0,4 0-1 16,0 0 10-16,3 1-1 0,2-2 1 0,9 1-2 15,2 0 0-15,3-2-1 0,1 3 5 0,3-3 5 16,3 0-3-16,-1 0-2 0,3 0-3 0,5 0-6 16,-13 0-1-16,13 0-3 0,-9 1-6 0,9-1-8 15,-4 0 0-15,4 0-5 0,0 0-8 0,0 0-9 16,0 0-17-16,0 0-15 0,-6 2-27 0,6-2-23 16,0 0-41-16,0 0-151 0,0 0-315 0,0 0 139 15</inkml:trace>
  <inkml:trace contextRef="#ctx0" brushRef="#br0" timeOffset="78580.602">15188 10423 52 0,'0'0'117'0,"0"0"-9"0,-8 2-7 0,8-2-10 0,0 0-7 16,0 0-9-16,0 0-5 0,0 0 0 0,0 0-6 15,0 0-1-15,0 0-4 0,-6-3-3 16,6 3-1-16,0 0-3 0,0 0-7 0,0 0-5 0,0 0 1 16,0 0 7-16,0 0-1 0,2 8 3 0,2-3 4 15,4 2 1-15,-3 2-1 0,1 1-2 0,1 3 0 16,3 2-1-16,0 1 1 0,7 3-6 0,-2 3 2 16,-1 0-9-16,3 0 2 0,3 0-8 0,-3-1 0 15,1-1-4-15,1 1-4 0,-5-6 0 0,4 4-2 16,-4-4-4-16,2-5-1 0,-3 4 1 0,-1-2-2 15,-1-3-4-15,-2-1 0 0,0-1 0 0,1 0-8 16,-1-1-4-16,0 0-6 0,-5-3-7 0,4-1-15 16,-3 2-4-16,-1 0-12 0,-1-2-5 0,0 0-4 15,-3-2-18-15,0 0-23 0,0 0-19 0,10-5-24 16,-10 1-130-16,0-1-286 0,0 1 127 0</inkml:trace>
  <inkml:trace contextRef="#ctx0" brushRef="#br0" timeOffset="78832.901">15537 10391 13 0,'0'0'160'0,"-8"-1"-9"0,0 0-10 0,8 1-12 16,-11 2-11-16,6 2-9 0,-3 2-11 0,-1 1-14 15,-1 3-1-15,-2 2-5 0,-1 5-9 0,-1 4-3 16,0 4-6-16,-2-3-5 0,3 5-4 0,-3-2-11 0,0 2 0 16,-3 2-1-16,2-2-7 0,1 1-8 0,-6 0-21 15,9-1-21-15,-5 0-45 0,4-4-18 16,1 1-27-16,1 0-122 0,0-7-247 0,5-1 110 0</inkml:trace>
  <inkml:trace contextRef="#ctx0" brushRef="#br0" timeOffset="79497.875">15866 10369 112 0,'0'0'128'0,"0"0"-8"0,0 0-13 16,0 0-8-16,-2-4-12 0,2 4-8 0,0 0-11 16,0 0-1-16,0 0-5 0,0 0-1 0,0 0-4 15,0 0-3-15,-2-4 9 0,2 4-7 16,0 0-6-16,0 0 9 0,0 0-6 0,0 0-7 0,0 0-5 15,0 0 0-15,0 0-9 0,0 0 7 16,0 0-16-16,-3 13 2 0,1-5 1 0,0 1-6 16,-2 3 0-16,-5 5 1 0,5-2 4 0,-2 5 1 0,-1-2-7 15,1 7 4-15,-2-5 0 0,-1 4-3 0,-1-1 3 16,1 2-6-16,4-6-8 0,-4 5 4 0,2-5 0 16,0 1 0-16,2-3 0 0,1-3-8 0,0 1 2 15,2-3 6-15,-1 0-8 0,3-3-1 16,0 1 4-16,-1-4-5 0,1 0-6 0,1-1 5 0,-1-2 2 15,4 2-3-15,-3-2 1 0,2-2-5 0,1 2 9 16,-4-3-5-16,11-3 2 0,-4 3-5 0,2-2 2 16,2-2-4-16,-1-2 0 0,1 2 5 0,2 1-8 15,0-1 4-15,5-2-1 0,-2 1-9 0,-3 1 0 16,4-1-10-16,2 0-13 0,-4-2-12 0,2 1-5 16,-5 4-9-16,6-3-6 0,-7 0-16 0,2 1-7 15,-3 1-7-15,2 0-11 0,-2-3-4 0,-2 3-84 16,-1 0-212-16,-4 0 94 0</inkml:trace>
  <inkml:trace contextRef="#ctx0" brushRef="#br0" timeOffset="79812.991">15976 10594 34 0,'-3'-2'120'0,"-3"-2"-5"16,1 1-1-16,5 3-8 0,-5-5-4 0,1 5-9 0,4 0-6 15,-4-1-5-15,4 1-12 0,0 0-4 16,-2-4-7-16,2 4-7 0,0 0-2 0,0 0 0 16,-7 7 3-16,7 0 6 0,-1 1-1 0,-1 1-5 15,-1 4 0-15,3 2 8 0,0 3-4 0,-2 2-2 0,2 0-1 16,0 2 2-16,2-3 3 0,-2 2-8 0,0 3-2 16,0 1-8-16,0-6 0 0,3-2-4 15,-1 0-8-15,-1 2 1 0,-1-1-3 0,0-7-5 16,0 6-5-16,0-2 3 0,3-3-4 0,-3 0-6 0,0 0-7 15,0 0-15-15,0-6-13 0,0 3-15 0,0 0-21 16,0-4-14-16,0 1-11 0,0-2-15 0,0 1-14 16,0-5-10-16,4 2-16 0,-4-2-98 15,0 0-258-15,0 0 114 0</inkml:trace>
  <inkml:trace contextRef="#ctx0" brushRef="#br0" timeOffset="80225.872">16228 10572 172 0,'0'0'164'0,"-5"-5"-1"16,5 5-8-16,-7 0-20 0,7 0-10 0,0 0-10 16,-14 7-14-16,9-4-9 0,0-1-9 0,1-1-9 15,-1 4-5-15,0-1-8 0,0 1-8 0,4-2-6 16,-3 2-6-16,1 0-8 0,1 0-4 0,2 0-5 15,-3 0 1-15,3 1-3 0,0-1-7 0,0 0 0 16,3 0-8-16,-1 2 4 0,1-2-1 0,1 0-7 16,1 0-2-16,0-1 3 0,0 1-3 0,0-1 1 15,5 1-2-15,-2 1 0 0,2-2 2 0,0 1 0 0,-1-2-3 16,2 2 1-16,-1-1 0 0,0-3 1 16,0 1-6-16,2 2 5 0,-1 1-3 0,-2-2 5 15,0 1-3-15,0-1 1 0,0 0 5 0,-4 0-6 16,3 1-3-16,-3-2 10 0,0 1-8 0,1-1-2 15,-2 3 0-15,0 0 5 0,0-2 4 0,-3 2-1 0,-1-1-2 16,3-1 6-16,-3 1 2 0,-3-1-4 16,-2 2 2-16,1 2 0 0,0-3-8 0,-6 2-7 15,1 1 2-15,0 0-8 0,-2 0-7 0,-5 0-14 16,1 1-5-16,-3-2-24 0,0-1-21 0,3-2-20 0,-4 4-11 16,5-5-121-16,-4 0-255 0,-1-1 113 0</inkml:trace>
  <inkml:trace contextRef="#ctx0" brushRef="#br0" timeOffset="80456.607">16209 10420 85 0,'11'-8'182'0,"3"-1"1"0,3-3-15 0,0 2-12 0,2 1-11 15,6-3-15-15,-2 1-14 0,3 1-9 0,1-1-12 16,-1 5-8-16,-5 1-7 0,-1-1-25 0,0 5-28 16,-1 1-40-16,-5-1-28 0,-2 2-43 0,1 0-44 15,-5 5-97-15,-2-2-244 0,-5 1 108 0</inkml:trace>
  <inkml:trace contextRef="#ctx0" brushRef="#br0" timeOffset="81282.856">13686 11165 56 0,'0'0'201'15,"0"0"-5"-15,-12-5-13 0,12 5-5 0,0 0-12 16,0 0-15-16,0 0-12 0,0 0-13 0,0 0-14 16,0 0-13-16,0 0-8 0,0 0-9 0,0 0-7 15,-6-2-8-15,6 2-10 0,0 0-7 0,0 0-3 16,0 0-3-16,11 10-2 0,-6-6-3 0,1-2-2 15,8 4-5-15,-4 0 0 0,9 1-2 0,3-3-3 16,5 3-3-16,6-1-3 0,-1-2-2 0,5 0-1 16,2-3 0-16,13 5-4 0,0-6 2 0,-2 0-2 15,5 1-6-15,-4-1 2 0,2-3-2 0,3 2 7 0,4-4-6 16,4 2-2-16,-3 0 0 0,4-2 2 16,3-1-2-16,24 3-6 0,-27-2 2 0,26-2 3 15,-27 2-1-15,27-1-2 0,2 0 7 0,-30 1 3 16,31 2 4-16,-3-4 1 0,0 2 3 0,-25 3-1 0,26-2 1 15,1 2 0-15,-29 1 3 0,0 1 0 16,1 3-2-16,-1-1 2 0,28 0 1 0,-32-1-7 16,-1 3-1-16,-3-2 0 0,0 2-1 0,-19-3-2 15,3 1-2-15,-4-1 0 0,-1 1 0 0,-4 0-4 0,-5 1 0 16,-6 0 3-16,-1-2 5 0,-6 0-10 0,-4 1-2 16,0-2-1-16,0 3 1 0,-4-3-2 0,-5 0 0 15,9-3-1-15,-4 6-8 0,-5-3-9 16,9-4-8-16,-9 4-25 0,0 0-25 0,3-2-24 0,-3 2-29 15,0 0-22-15,-4-8-28 0,1 5-26 0,-3-2-151 16,-3 2-383-16,0-2 170 0</inkml:trace>
  <inkml:trace contextRef="#ctx0" brushRef="#br0" timeOffset="91320.875">17469 8838 99 0,'0'0'146'0,"-3"-3"-2"0,3 3-12 16,0 0-20-16,0 0-3 0,-4-2-12 0,4 2-15 16,0 0-2-16,0 0 0 0,0 0-13 0,0 0-5 15,0 0 2-15,0 0-9 0,0 0 2 0,0 0-5 0,0 0-4 16,0 0-1-16,0 0-4 0,0 0-3 0,0 0-7 15,0 0 1-15,0 0-5 0,0 0 1 0,-4 13 4 16,4-2 7-16,0 1-2 0,-3 3 3 16,0 2 0-16,-1 2-3 0,0 8-4 0,3-3 3 15,-3-3-4-15,3-1-1 0,-3-2-6 0,4 8 2 0,-3-7-6 16,1 0 2-16,2 2-5 0,0-3 0 0,0-1-4 16,0 0-1-16,2 0 1 0,1-5-4 0,-3 0-1 15,0-2-1-15,4 0 3 0,-3-3-2 0,-1 0-3 16,3-2-3-16,-2 0 2 0,-1-1-2 0,1 1 2 15,-1-2-7-15,0-3-2 0,0 5-7 0,3-3-8 16,-3-2-4-16,0 0-11 0,0 0-11 16,0 0-18-16,0 0-30 0,0 0-22 0,8-10-17 0,-5 1-9 15,4 0-12-15,-3-2-114 0,1 0-288 0,1-4 128 16</inkml:trace>
  <inkml:trace contextRef="#ctx0" brushRef="#br0" timeOffset="91747.699">17669 8958 3 0,'0'0'140'15,"0"0"-19"-15,0 0 12 0,0 0-21 0,0 0-8 16,-5-5-11-16,5 5-2 0,0 0-11 0,0 0-12 16,0 0-6-16,0 0-8 0,0 0-2 0,0 0-7 15,-6 11-4-15,3-10-2 0,3-1-2 0,-4 4-2 16,2 0-3-16,2 1-7 0,-2-1-5 0,1 0-1 15,1 2 6-15,-1-1-8 0,-2 1 2 0,3-2-8 16,0 2 3-16,0 0-3 0,3-1-2 0,-2 1-1 16,-1 0 2-16,1-3-1 0,3 2-5 0,3 0-2 15,-6 0 1-15,7 0 5 0,2 0-7 0,-4-1 1 16,5-3 3-16,0 3-1 0,-2-1-2 0,1-1 4 16,0 1-8-16,2-2-2 0,0 2 7 0,3-1-8 15,-5 1 7-15,3 0-2 0,-2-2-2 0,0 2 3 16,-1-1-5-16,-3 1 15 0,1-1-12 0,-3 0-2 15,1 1 7-15,0-1-1 0,-4 1-3 0,3-2 1 16,-2 0-2-16,1 3 1 0,-4-4 3 0,1 8 7 16,-6-3-9-16,5-1 1 0,-3 3 2 0,-4 1 1 15,0-3 5-15,-6 3-5 0,3 1-5 0,-4-3 2 16,-2 3 8-16,4-4-10 0,-1 4-4 0,-2-3-23 0,-2 0 14 16,6 0-9-16,-3-4-14 0,1 1-18 0,0-1-13 15,2 0-26-15,-1-2-34 0,-2-3-71 16,1-2-215-16,2-2 95 0</inkml:trace>
  <inkml:trace contextRef="#ctx0" brushRef="#br0" timeOffset="92694.367">17695 8923 129 0,'10'-4'147'16,"0"0"-2"-16,3-1-13 0,5-1-11 0,0 0-9 0,2 0-2 16,1 0-21-16,-1 1-3 0,-2 1-3 0,5 1-21 15,-1-2-6-15,-7 1-8 0,4 1-18 0,-2 1-18 16,-3 0-19-16,0 2-18 0,-3-1-15 0,1 1-11 16,-2 0 0-16,0 0-6 0,-3 0-1 0,-1 0 1 15,-6 0-6-15,14 0 6 0,-10 0 0 0,1 0 4 16,-5 0 7-16,9 0 4 0,-9 0 10 0,10 0 1 15,-6 1 3-15,-4-1 9 0,8 0 6 16,-8 0 6-16,0 0 10 0,0 0 6 0,9 0 7 0,-9 0 0 16,0 0 3-16,0 0 3 0,1 5 7 0,-1-5 8 15,0 4 9-15,0-4 8 0,-4 8-6 0,0-2 6 16,3 1-3-16,-3-1-4 0,0 4 0 0,1 1 2 16,1 0-7-16,-3-1 3 0,4 3-3 0,-3 2-7 15,4-1 5-15,-4 1 0 0,4-1-6 0,0-2 3 16,0-1-9-16,4 2 5 0,-4 3-9 0,2-6 0 15,0 3-3-15,3-1-2 0,0-2-4 0,-1 1 3 16,1-2-1-16,0 0-3 0,-1 0 1 0,1-6-4 16,3 0 0-16,-2-1 5 0,1 1-7 0,-1-3-5 15,6 0 5-15,-2-3-4 0,4 1 3 0,-4-3 1 16,0-3-9-16,4-2-4 0,-2 0 2 0,-2 2-5 16,1-2 3-16,1-2-10 0,-3-2 0 0,0-1-2 15,1 0 12-15,-5-1-6 0,-1 1-6 0,1-2-2 0,-5-1 1 16,0-3 7-16,-5 3 1 0,1-3-5 15,-3 5 7-15,-1-1 7 0,-3 4-4 0,-2-1 8 16,-1 2-4-16,0 2 4 0,-1 2 11 0,-2 1-3 16,-2 3-4-16,-1-1-2 0,6 4 4 0,-4-1-6 0,0 4 6 15,6 1-1-15,0 0-6 0,1-1 1 16,4 2 2-16,-2 1-7 0,4-2-1 0,0 4-6 16,3-2-7-16,0-1 5 0,2 1 2 0,0 0-11 15,2 1 0-15,3-2 6 0,1 1-4 0,5-2 3 0,1 0 2 16,5-1 3-16,-1 0-2 0,6-1-1 0,-3 0-8 15,2-1 8-15,-1-1 5 0,0-2 6 16,1 1-13-16,-1 1 11 0,1-2-2 0,-1 1-5 16,-2-2 8-16,0 2 1 0,-3 1-5 0,-2 2 2 15,1 0 12-15,-4 0-7 0,2 3-3 0,-3-1 5 16,-3 1 11-16,2 2-8 0,-2 2 6 0,1 1 1 0,-2 1 5 16,-3 0-4-16,0 2 3 0,3 1-7 0,-4 4 4 15,3-2 2-15,-4 2-8 0,3-3 1 16,-2 1 3-16,1 2-4 0,1-2 3 0,-1-4-10 0,2 0 2 15,-1-1 1-15,2 1-1 0,-1-5 1 0,2 5-4 16,-1-6 4-16,0 0 2 0,2-1-6 0,3 0-3 16,-3-4-6-16,5-1-3 0,1-2 4 0,2-6 2 15,2 0 2-15,0 0-2 0,0 0 6 0,-1-5-5 16,5-3 2-16,-5 4 2 0,3-6 2 0,1 0 4 16,-9 2 3-16,-1-1 1 0,1-1 14 0,-6-5 7 15,0 3 10-15,-2 3 0 0,-3-1 10 0,0 2-2 16,-3-4 6-16,-3 4 5 0,-3 1-5 0,0 2 1 15,-4 0-4-15,3 4 0 0,-4 1-6 0,-2-1-4 16,0 4-8-16,-2 2-4 0,-2 2-3 0,2 2-3 16,-5 4-26-16,-4 0-26 0,-1 5-44 0,2 3-58 15,-2 3-58-15,-5 1-131 0,2-1-347 0,1 1 153 16</inkml:trace>
  <inkml:trace contextRef="#ctx0" brushRef="#br0" timeOffset="93841.699">14808 11490 95 0,'0'0'119'0,"0"-4"-10"0,0 4 5 16,0 0-14-16,0-6-2 0,0 6-8 0,0-6-1 15,0 6 1-15,0 0-3 0,0-3-3 0,0 3-1 0,0 0-1 16,2-3-4-16,-2 3-2 0,0 0-5 16,0 0-7-16,0 0-5 0,0 0-3 0,0 0-7 15,-6 12 0-15,5 0-2 0,-4 5 0 0,1 3-2 16,-4 6 2-16,2 1-1 0,-2 0-9 0,7 1-4 0,-3-1 3 16,-1-1-2-16,4 1-3 0,0-2-1 0,2-4-1 15,-1-2-4-15,0 0-1 0,-1 0-2 16,2-1-3-16,-1-1 3 0,0-3-4 0,0-1-1 0,0-2 0 15,0 1-7-15,-1-4 2 0,2-3 1 0,0 1-3 16,-1 0-2-16,0-1-2 0,1-2 1 0,-1 1 1 16,0-4-9-16,0 6-8 0,0-6-12 15,-1 5-14-15,1-5-19 0,0 4-5 0,0-4-30 0,0 0-21 16,0 0-29-16,0 0-14 0,0 0-143 0,3-14-319 16,-1 8 141-16</inkml:trace>
  <inkml:trace contextRef="#ctx0" brushRef="#br0" timeOffset="94293.827">15033 11572 75 0,'1'-3'158'0,"-1"3"0"16,3-2-10-16,-3 2-12 0,0 0-16 0,0 0-17 15,0 0-7-15,0 0-11 0,0 0-2 0,-18 8-3 16,14-3-13-16,-4 1 3 0,0 1-6 0,1 1-7 15,2 0-5-15,-3 1-2 0,3-3-7 0,-4 3-5 16,4-3-3-16,-1 1-11 0,1 0 7 0,3 2-5 16,-3-2-4-16,2 0 2 0,2 1-8 0,-2-3 1 15,3 2-1-15,-1 0-2 0,2 0-4 0,-1 0 0 16,3-2-4-16,0 2 1 0,0-1-1 0,0-1-3 16,1 1 3-16,1-4-3 0,2 3 0 0,-1-2 6 15,3-1-5-15,-2 3-2 0,0-3-2 0,5 2-2 16,-5-1-3-16,1-1 0 0,6 0 1 0,-8 2-6 15,2-4-3-15,-3 3 7 0,7 0-5 0,-7-2-5 0,1 1 11 16,-2 1-8-16,3 1 5 0,-1 0-1 16,0 0 5-16,-2 1-7 0,0 0 2 0,-1-1 0 15,-1 1 7-15,1 1-6 0,-2-1-7 0,0-1 10 16,2 4 4-16,-3-4 4 0,0 0-2 0,0-3 3 0,-3 4 0 16,2 0 0-16,-2-1 8 0,0-1-8 15,0 1-1-15,-1 0-1 0,0 0 1 0,-1-2 0 16,-2 1-3-16,-1 0-5 0,-1 1-6 0,1-2-9 15,-4 1-6-15,1-1-10 0,-1-1-5 0,1 0-29 16,-2-1-16-16,-1 0-17 0,2-2-35 0,-5-3-82 0,4 1-236 16,1-1 105-16</inkml:trace>
  <inkml:trace contextRef="#ctx0" brushRef="#br0" timeOffset="95200.535">15102 11560 7 0,'10'-7'187'0,"0"0"-11"0,5-4-15 0,-4 5-14 16,-1-3-12-16,1 3-17 0,0 0-8 0,3 2-17 16,-2 1-6-16,0-1-10 0,-3 4-7 0,3-5-5 15,2 5-9-15,-8-1-5 0,2 0-2 0,1 2-5 16,-3 0-11-16,1-1-4 0,-2 1 0 0,-1 2-5 15,1-2 2-15,-3 3 0 0,2 2-10 0,-1-1 5 16,-2 0-6-16,0 1-1 0,0 5 5 0,-1-6-6 16,0 6 1-16,-1-1-1 0,0 2 0 0,-3 1 1 15,4 3-4-15,-4-2 1 0,3 4 8 0,-2-1-2 16,0 1-7-16,0-1-3 0,3 3 6 0,0 0-1 16,-1 3 3-16,1 2 2 0,1-7-3 0,-1 3-3 15,4-3-2-15,-2 0 4 0,2 1-5 0,0-2-4 16,2-3 3-16,2 2 3 0,-3-6-4 0,4 1-1 15,-2-5-1-15,-1 1 4 0,2-1-3 0,0-1-2 0,-1-2 2 16,0-3-4-16,1 0 7 0,4-2-4 16,-2-1 1-16,3-3 1 0,-2-2-4 0,2-2 1 15,1-2-3-15,-1 0 3 0,-2-1-2 0,2-2 1 16,-4-1-4-16,1-1 0 0,1 0-3 0,-2-2-1 0,-2-4 2 16,0 5-2-16,-4-2 4 0,0-6-3 0,-3 6 0 15,-3-5 3-15,0 7 1 0,-4-2-4 0,2 2-1 16,-4 2 4-16,-1 2 1 0,-3 0 2 15,4 3 3-15,-4 0-1 0,-1 3 0 0,4 1 5 0,-9 0-2 16,6 6-5-16,-6-1 10 0,4 2-10 0,0 2 0 16,3-1-3-16,-2 5-6 0,4-2-4 0,-1 1-16 15,0 2-12-15,1-2-13 0,1 4-9 16,1-4-7-16,3 2-10 0,4-1 4 0,-2 1-10 0,2-3-7 16,1 2-6-16,1 0 12 0,2-1 5 0,2 0 9 15,5-2 6-15,-1 0 8 0,1 0 12 16,4-3 0-16,3 0 3 0,1-3 6 0,-2 2-1 0,2-3 14 15,1 1-1-15,-2-3 12 0,2 2 3 0,-6 0-4 16,2 0 8-16,-3-1 6 0,2 4 1 0,-4-3 7 16,-2 3 3-16,-2-1 8 0,-1 1 6 0,2 1 1 15,-7 0 2-15,9 1 11 0,-6 2 12 0,1 1 3 16,-1 0-2-16,2 1 10 0,-1 4 4 0,-2-2 0 16,3 4-8-16,-1 3 7 0,-3-1-1 0,5 3-2 15,-4 4-2-15,0-2 0 0,5 7-6 0,-4-8-8 16,-1 1-4-16,1 0-1 0,2 0-6 0,0 1 0 15,-2-2-7-15,3-3-1 0,0 2-12 0,-2-5 10 16,-1 0-3-16,3-3-5 0,-1 2 2 0,-1-3-3 16,2 0-5-16,2-2 1 0,-3-4-2 0,3 1-3 15,3-2 1-15,-2 0-1 0,2-3-3 0,3 0-4 16,-4-3 4-16,-1-1-9 0,2-1 5 0,1-5 0 16,-1 2-6-16,-3-4 5 0,1 1-6 0,-2 2-3 15,0-4 9-15,-2-2-7 0,-1 3 5 0,0-2-2 16,-2 0-2-16,-2 0 2 0,-4-2 1 0,1 2 2 0,-3 3 2 15,-3-7-2-15,1 5-5 0,-4 3 6 16,-3 2 0-16,-2 0-1 0,-1 2-6 0,-3 3 4 16,1 2 0-16,0 2-7 0,-2 0-10 0,0 2-20 15,-1 4-24-15,4-2-35 0,0 2-38 0,0 3-152 0,2-3-315 16,5 0 140-16</inkml:trace>
  <inkml:trace contextRef="#ctx0" brushRef="#br0" timeOffset="95859.613">17126 10842 45 0,'4'-3'148'15,"-4"3"-10"-15,4-4-16 0,-1 1 2 0,2 0-8 16,0 1-8-16,2 1-11 0,0-1-9 0,-1 0-8 0,1-1-12 16,5 2-1-16,-3-2-10 0,1 2-6 15,3-1 0-15,0 0-4 0,1 2-10 0,-1-3-7 16,-4 3-19-16,6-2-15 0,-3 0-23 0,-1 2-16 0,-5 0-27 16,1-1-18-16,1 2-19 0,-3 1-84 0,0 0-208 15,-5-2 93-15</inkml:trace>
  <inkml:trace contextRef="#ctx0" brushRef="#br0" timeOffset="96005.347">17262 11003 75 0,'20'-4'86'0,"6"-2"-16"0,3-1-34 0,0 0-44 16,-3 0-36-16,3-5-47 0,-2 0 22 0</inkml:trace>
  <inkml:trace contextRef="#ctx0" brushRef="#br0" timeOffset="111791.668">16574 10519 31 0,'4'-3'105'0,"-3"-1"-11"16,-1 2-1-16,4-1-8 0,-4 3-15 0,1-6 3 16,-1 6 10-16,0-7-7 0,3 3 5 0,-2 0-10 15,-1 4 11-15,0-5-3 0,0 5-4 0,0-5 6 16,0 2-5-16,0 3-8 0,0 0 3 0,-1-6-4 15,1 6-2-15,-4-5-2 0,4 5-9 0,-5-2-8 16,5 2-2-16,-9 0-5 0,9 0-1 0,-11 4 1 16,1-1-12-16,-1 3 4 0,2 1-2 0,0 3-6 15,-5 3 0-15,1 3 2 0,1-1-3 0,-4 7-3 16,1 1 0-16,1-2 1 0,6-3-2 0,1 0-3 16,0 7 5-16,2 0-6 0,0 0 4 0,2-7-5 15,3 0 0-15,0 2-1 0,3-3-2 0,-1 1 1 16,2-6-4-16,3-2 2 0,-1 5 2 0,3-4 0 15,0-1-3-15,0-6 0 0,4 3 0 0,-2-1 2 16,1-4-2-16,2-1 1 0,-1-2 1 0,4-3-5 16,-4 0 0-16,5-4 0 0,-4 5-4 0,0-7 6 15,2 2 1-15,-5 1-1 0,-2-4-5 0,0 2 3 16,0-1-2-16,-1-6 1 0,-1 0-2 0,-3 0-5 16,0 1 6-16,1-2-1 0,-4-2-1 0,-3-8 2 0,-2 9 0 15,0-7 0-15,-2 6-2 0,-3-4 2 16,-5-1-2-16,2 9 1 0,1-1-2 0,-3 1-3 15,-3 2-5-15,-9 2-20 0,6 4-27 0,-11 4-40 0,-1 3-47 16,-2 8-56-16,-3 4-115 0,-17 2-338 0,4 4 150 16</inkml:trace>
  <inkml:trace contextRef="#ctx0" brushRef="#br1" timeOffset="133083.252">10530 6883 40 0,'5'-1'77'0,"-4"-4"-7"0,2 1-1 0,-3 4-3 16,3-3-2-16,-1 0-9 0,-2 3-4 0,5-6-2 15,-3 5 3-15,-2 1-6 0,5-5 0 0,-4 3 2 0,-1 2 2 16,0 0-4-16,2-4-2 0,-2 4 3 16,2-3-5-16,-2 3 3 0,0-5-11 0,0 5 0 15,0-5 0-15,0 1-4 0,0 4 3 0,0-8-5 16,0 4-5-16,0-1-2 0,0-2-2 0,0 2 4 0,0-2 0 16,0 1-3-16,0-1-5 0,0 1 3 15,0 0-4-15,-2-4 0 0,1 3-3 0,0 1 4 16,0-2-4-16,-2 2 3 0,1 0 5 0,0-1-5 15,0 1 4-15,-1-1 8 0,-1 1-8 0,0 0 2 0,-2 2 3 16,1 0 2-16,0 0-5 0,-4-1 8 0,-1 2-3 16,6 1-3-16,-4-1-6 0,0 2 2 0,2 2-6 15,-8 0 0-15,4 2-1 0,0 0 7 0,-1 1-6 16,0 0-7-16,-1 3 4 0,-2 0-5 0,-1 3 4 16,5 0-2-16,-3 1-6 0,-1-2 3 0,4 3-1 15,-3 0 1-15,0 1 0 0,4-6 0 0,-1 4 2 16,4-2-3-16,-1 4-1 0,3-1-1 0,-1-3 2 15,4 2-5-15,-3-5 1 0,4 5 1 0,0-4-1 16,0 4-3-16,4-6-3 0,-3 5 2 0,4-6 1 16,-1 0-1-16,0 3 2 0,1-4 2 0,3 1-6 15,2-4 2-15,-1 3 0 0,0-3 2 16,4-2 5-16,-2 2-12 0,3-3 6 0,-2 0-12 0,0 1 10 16,3-2-7-16,-4-3-8 0,6 1 3 0,-2-2-4 15,-2-1-1-15,-3 2 7 0,0-1-7 0,0-1-2 16,-2 2 9-16,1 0 9 0,0-1-11 0,-4-1 8 15,0 1-3-15,-1 2 8 0,1-2-5 0,-2 1-4 16,-2 0 6-16,2 1 6 0,-3-3 5 0,2 4 6 16,-2-3-8-16,1 1 5 0,-2 2 0 0,2-1 13 15,-2 1 0-15,1 1 2 0,-2-2 4 0,2 2 4 16,-3 1-5-16,3 3 0 0,0-6 4 0,0 6-5 16,0 0 3-16,-1-4-9 0,1 4-3 0,-1-3 0 15,1 3-3-15,0 0-2 0,0 0 6 0,0 0-6 16,0 0 3-16,0 0 1 0,0 13-5 0,-2-6 6 0,1-1-8 15,0 0 8-15,1 6 4 0,-3-3-1 16,3 1 2-16,3 7 3 0,-6-5-2 0,3 5 4 16,0 3-6-16,0-2 4 0,4 1 3 0,-4-1 2 15,3 2-3-15,-2-3-4 0,0 2-1 0,4-2 3 16,-2 0-3-16,-2 0 2 0,2-1 0 0,-1-3-3 16,1-1-1-16,-3 0 3 0,2 1-7 0,0-4 2 15,0 1-1-15,1-4-2 0,-2 2 0 0,0-3-3 16,-1-1-2-16,1 1 1 0,1 0 4 0,-2-2-3 0,0-3-3 15,0 5-3-15,0-2 7 0,0-3-1 0,0 0-1 16,2 4-3-16,-2-4 2 0,0 0-4 0,0 0-9 16,0 0-12-16,0 0-30 0,0 0-14 15,0 0-20-15,-7-12-13 0,4 5-21 0,1 1-29 0,1 2-32 16,-1-3-95-16,-2 0-295 0,4 0 130 0</inkml:trace>
  <inkml:trace contextRef="#ctx0" brushRef="#br1" timeOffset="133632.152">10719 6764 70 0,'0'0'115'0,"0"0"-13"0,0-4-9 0,0 4-12 16,0 0 1-16,0 0 8 0,0 0-13 0,0 0-2 15,0 0-1-15,0 0-4 0,0 0 1 0,0 0 1 16,0 0 0-16,-9 11-3 0,8-5-3 0,-2 1 0 16,2 3-1-16,-3 3-4 0,0 0 1 0,3-1-7 15,-3 2-1-15,0 1-4 0,3 1-1 0,-4 2-2 16,5-3-3-16,0 3-3 0,-2-6-1 0,4 5-5 15,-2-4-2-15,0-1-7 0,5 0 2 0,-1 3-8 0,-3-4 2 16,3 1-3-16,1-4 0 0,-1 4-2 16,1-5-10-16,3 3 5 0,-3-5-3 0,0 2 1 15,3-2-8-15,-2 0 6 0,-2-1-2 0,6-1 0 16,-4-3-1-16,1 0 4 0,3 0-2 0,-1-3-5 0,1-2 2 16,-2 1 2-16,3-3-4 0,0-1 1 15,-2-2 0-15,3-1-1 0,-3-4-2 0,-1 4 2 0,2-3-6 16,-3 0 5-16,-1 2 0 0,1-2 0 15,-5-3-5-15,3 3 2 0,-5-3 0 0,0 1 1 0,4 0 0 16,-4 4 2-16,-4-5 0 0,4 6 3 0,-3-5-3 16,1 6 7-16,-3 1 9 0,1-3 3 15,0 5 14-15,-1-1 2 0,-3-1 12 0,2 1 0 16,-2 4-3-16,2 2 1 0,0-2-6 0,-4-1-5 0,2 3-4 16,-3 2-5-16,0 0-6 0,0 0-16 0,-1 0-19 15,4 2-20-15,-7 2-22 0,1 0-40 0,0 2-34 16,5-2-43-16,-4 1-190 0,0-1-394 0,3 3 175 15</inkml:trace>
  <inkml:trace contextRef="#ctx0" brushRef="#br1" timeOffset="135436.764">14389 6699 38 0,'0'0'94'0,"0"0"-4"0,0 0-6 0,0 0 4 16,0 0-11-16,-4-4-1 0,4 4 4 0,0 0 3 0,-1-3-5 16,1 3-3-16,0 0 2 0,0 0-1 0,0 0-3 15,-4-4-3-15,4 4-4 0,-4-2-5 0,4 2 7 16,0 0-1-16,-5-2-5 0,5 2 1 0,0 0-9 16,-8-2 3-16,8 2-5 0,-3-3-2 0,3 3-2 15,0 0-3-15,-12 0-4 0,12 0-1 0,0 0 3 16,-8 0-9-16,8 0-5 0,-7 3-7 0,7-3-5 15,-8 2 5-15,4 1-2 0,1-1-2 0,-3 3 0 16,0 3-9-16,1-1 11 0,-3 2-9 0,1 1 1 16,-1 5 4-16,1-1-6 0,-3 3 1 0,3 2 0 15,1 0-7-15,0 7 6 0,0-3 0 0,2 6 2 16,0 1-1-16,4 0-2 0,0-1 1 0,0 2 0 16,4-1 1-16,-1 1-2 0,3-2-4 0,-1 3-1 15,5-3 4-15,-1-3 0 0,0-2-1 0,-1-3-3 16,2 3 2-16,1-8-1 0,2-1-2 0,-6 1 0 15,7-2 5-15,-3-2-4 0,-3-2-3 0,3-2-2 16,-2 1-9-16,-1-3-13 0,3 3-11 0,-2-6-22 16,3 0-30-16,2-3-22 0,-1 0-37 0,1-5-182 15,-1 1-352-15,3-4 156 0</inkml:trace>
  <inkml:trace contextRef="#ctx0" brushRef="#br1" timeOffset="136189.946">15208 6688 106 0,'0'0'107'0,"0"0"2"0,0 0-9 16,0 0-3-16,0 0-3 0,0 0-9 0,0 0 5 15,0 0-6-15,0 0-4 0,0 0-1 16,0 0-1-16,0 0-8 0,0 0-5 0,0 0-2 0,0 0-6 16,0 0 2-16,0 0-10 0,0 0-1 0,0 0 1 15,0 0-5-15,0 0-4 0,0 0-1 0,0 0-4 16,2-4-3-16,-2 4-1 0,0 0-1 0,0 0-4 15,8 0-3-15,-6-2 10 0,-2 2-4 0,9-4-1 16,1 1 3-16,1 0-1 0,2 1-6 0,4-5 2 16,2 4-6-16,0-4 0 0,8 4-2 0,1 1-4 15,-1-2 4-15,2 1 0 0,-1 3-4 0,0 2-5 16,-2 0 6-16,7 2 0 0,-2 1-6 0,-5 3 2 16,4 1-2-16,-3 2-1 0,-3 1 2 0,-5-1 1 15,3 4 1-15,-4 5 4 0,1 0 0 0,-7 2 4 16,-3-5 0-16,-1 11-1 0,1-2 0 0,-9 4-3 0,-1-2-2 15,-4 4-2-15,-5-3-3 0,-3 3-13 16,-2-2-16-16,-8 10-22 0,1-8-18 0,-1-4-24 16,0 1-21-16,2-2-24 0,-1 0-25 0,-1-4-31 15,1 4-96-15,-2-6-302 0,3-2 134 0</inkml:trace>
  <inkml:trace contextRef="#ctx0" brushRef="#br1" timeOffset="137228.6">9979 7728 20 0,'0'0'137'0,"0"0"-4"16,0 0-2-16,0 0-12 0,0 0-5 0,0 0 0 15,0 0-4-15,0 0-1 0,0 0-4 0,0 0-12 16,0 0-5-16,-6-3-5 0,6 3-11 0,0 0-7 16,0 0-4-16,-10 7-6 0,3-6-9 0,0 5 4 15,0 0-7-15,-2 1-1 0,-1 2-2 0,-1 3 0 16,-2-1-5-16,0 2-1 0,0 2-5 0,-3 5 4 15,0 4-2-15,2-2-2 0,4 2-5 0,2 2-1 16,-1 2 2-16,4 5-3 0,4-4-1 0,1 2-4 16,4 1 1-16,7 1-1 0,2-1-7 0,6 0 1 15,2-3-2-15,3-4-4 0,14 6-2 0,-7-11-12 16,20 4-11-16,0-8-19 0,4-7-19 0,5 0-42 16,5-10-35-16,2-2-44 0,-6-6-109 0,4-1-312 15,-1-2 138-15</inkml:trace>
  <inkml:trace contextRef="#ctx0" brushRef="#br1" timeOffset="137782.435">11228 7674 5 0,'0'0'104'0,"0"0"-8"0,0 0-4 0,0 0 0 0,11 0-3 16,-11 0 0-16,0 0-1 0,8 0-8 16,-4 3 1-16,-4-3-8 0,9 3 3 0,-2 2 2 15,2 0 7-15,3 1-2 0,4 5 5 0,-1 2-5 16,5 4-6-16,-1 3 1 0,-1-2-9 0,4 4 4 0,-3 0-11 16,-3 2 1-16,4 1-5 0,-5-1-7 15,0 1-2-15,-3 0-3 0,2-2-4 0,-4 2-6 0,-1 0-5 16,-8-5-14-16,1 6-3 0,-5-1-24 15,-9 2-31-15,-3 0-29 0,-3 1-39 0,-6 1-56 0,-21 6-128 16,-1-2-316-16,-3 0 140 0</inkml:trace>
  <inkml:trace contextRef="#ctx0" brushRef="#br1" timeOffset="139682.673">13999 6589 13 0,'0'0'83'15,"0"0"-22"-15,0 0 7 0,0 0 2 0,0 0-12 16,0 0 0-16,0 0-5 0,0 0-2 0,0 0-4 16,0 0-4-16,0 0-1 0,0 0-2 0,0 0-4 15,0 0 0-15,0 0 3 0,0 0 1 0,0 0-2 16,0 0 1-16,0 0 5 0,0 0-12 0,0 0 5 15,11-8-3-15,-9 5 2 0,3-3-11 0,0-1 6 16,3 0-8-16,-3-1-5 0,3-1 1 0,0 0 2 16,-1-2-10-16,-1 3 7 0,2-1-7 0,-1 0 0 15,-1 0 1-15,0 0-8 0,-1 1 6 0,-1 1-4 16,0-1 5-16,1-1-6 0,-3 4 4 0,0-2-2 16,-2 4-5-16,1-2 3 0,-1-2-5 0,0 3 0 15,0 1 16-15,0 3-9 0,-3-7-1 0,1 4 0 16,2 3-2-16,-7-1 3 0,7 1 5 0,-9 1-4 15,9-1 0-15,-12 5-3 0,6-3-8 0,-2 4 4 16,2-4-1-16,-4 4 5 0,2 2-6 0,3-5-1 16,-2 6 6-16,0-1-4 0,0 1 3 0,2-1-2 15,1 2-1-15,-1-1-1 0,1 0 5 0,3 0 0 16,-4 0 1-16,5 0-1 0,0 1-6 0,0 0 3 16,0-2 3-16,5 3-1 0,-5-2 0 0,4-1 7 15,-3-3-8-15,3 1-3 0,1 0 2 0,-2-1-4 16,2-1 5-16,1 1-5 0,-1-2-1 0,2 0-6 0,-2-2 1 15,1 0-4-15,0-1-21 0,2 0-6 0,-1 0-11 16,-7 0-6-16,12-3-13 0,-4 1-6 16,-2 0-12-16,1-1-9 0,-1 0-58 0,-1 1-168 15,2 0 75-15</inkml:trace>
  <inkml:trace contextRef="#ctx0" brushRef="#br1" timeOffset="140240.852">14214 6524 1 0,'0'0'80'0,"0"0"-9"0,0 0-3 15,0 0-10-15,0 0-2 0,0 0-7 16,0 0 7-16,0 0 2 0,0 0-1 0,0 0-10 0,0 0 5 15,0 0 1-15,0 0-14 0,0 0 7 0,0 0-8 16,0 0 0-16,0 0-3 0,-9 3-1 16,9-3-5-16,-4 2 1 0,4-2-3 0,-1 7-1 0,-3-4-4 15,4 0 1-15,-4 1 5 0,3 1-3 0,-2 2-3 16,3-1-1-16,-2 2 1 0,2 0 2 0,0 1 0 16,0 0 3-16,0 2-10 0,0-3 3 0,0 2 1 15,0-1-9-15,0-1-1 0,0-2 8 16,0 2-1-16,5-1-5 0,-4-2 3 0,-1 1-8 0,3 0 0 15,-3-2 1-15,1-1-2 0,-1 1 3 0,0-4-1 16,0 6-3-16,0-6 1 0,0 4-1 0,0-4 2 16,0 0 9-16,0 0-11 0,0 5 1 0,0-5 3 15,0 0-7-15,0 0-1 0,0 0-15 16,0 0 1-16,0 0-19 0,0 0-14 0,0 0-3 16,-10-9-11-16,10 4-6 0,0 5-14 0,0-6-2 0,0 6-11 15,-3-6-81-15,2 3-185 0,-3 0 83 0</inkml:trace>
  <inkml:trace contextRef="#ctx0" brushRef="#br1" timeOffset="141056.963">14279 6589 33 0,'0'0'83'0,"-1"-6"-2"16,1 6-14-16,0 0 4 0,0 0-1 0,0 0-12 16,-2-3-4-16,2 3-8 0,0 0 9 0,0 0-6 15,0 0-4-15,-2-2-7 0,2 2 8 0,0 0-9 16,0 0-1-16,0 0-16 0,0 0 10 0,0 0-21 16,0 0 11-16,0 0 8 0,5-6-13 0,-5 6-2 15,5-2 1-15,-3-1-3 0,-2 3-7 0,7-2-1 16,-7 2 3-16,3-1 3 0,-3 1-2 0,6-3 3 15,-6 3-11-15,0 0 4 0,0 0 10 0,0 0-12 16,4-2 4-16,-4 2-8 0,0 0 3 0,0 0-1 16,0 0 2-16,0 0 8 0,0 0-3 0,10 4-4 15,-10-4-3-15,3 1 0 0,-1 2 5 0,2 0-4 16,1-1 0-16,-5-2 4 0,5 5-7 0,-1-4 6 16,-1 2 3-16,-1-1-1 0,2 0-3 0,-4-2-1 15,1 5-6-15,-1-5 6 0,3 5 5 0,-3-5-9 16,4 2 5-16,-4-2 1 0,4 2-1 0,-4-2 3 15,0 0 4-15,2 3 3 0,-2-3-15 0,-2 5 22 16,2-5-8-16,0 0-4 0,-4 7-3 0,0-4 6 16,4-3-6-16,-4 4 4 0,4-1 3 0,-4-1 2 0,4-2-5 15,-4 2-2-15,4-2-7 0,0 0 1 0,-3 5 11 16,3-5-5-16,0 0-8 0,-2 3 2 16,2-3 1-16,0 0 0 0,0 0-3 0,0 0 0 15,0 2 2-15,0-2-2 0,0 0 10 0,0 0-7 0,0 0 5 16,0 0-2-16,0 0-3 0,8 2 4 0,-8-2-1 15,0 0 7-15,9-2 0 0,-9 2 0 0,10 0 0 16,-5-2 0-16,0 0-3 0,3-1 5 0,-3 0-5 16,4 1 1-16,-4 0-3 0,8-3 1 15,-4 1 1-15,1-1-3 0,-1 2 5 0,0-2-1 16,1 1-7-16,-3 1 6 0,2 0-2 0,-1 0-7 16,-1-1 6-16,-2 2 1 0,0 0-4 0,-1 1 7 15,0-1-4-15,-4 2 4 0,6-4 2 0,-6 4 0 16,5-2 3-16,-5 2-4 0,4-1 8 0,-4 1-3 0,0 0 3 15,0 0-3-15,4-3 0 0,-4 3 1 0,0 0-7 16,0 0-10-16,0 0-19 0,0 0-33 0,0 0-23 16,0-4-32-16,0 4-122 0,0 0-248 0,0 0 110 15</inkml:trace>
  <inkml:trace contextRef="#ctx0" brushRef="#br1" timeOffset="142683.232">9657 7654 19 0,'0'0'47'0,"0"0"3"16,0 6-6-16,0-6-9 0,0 0 6 0,0 0-10 15,3 2 0-15,-3-2 1 0,0 0-4 0,4 2-1 16,-4-2-3-16,0 0 2 0,2 4-8 0,-2-4 7 16,0 0-7-16,9-1 4 0,-9 1-6 0,7 0 8 15,-7 0 1-15,10-3 3 0,-5 1-11 0,1 0-5 16,-1-2-2-16,3 0 4 0,1-2-3 0,-1 0 2 15,-1 1 1-15,1-2-4 0,1 0 1 0,-1 1-8 16,-1-2 4-16,2 0-2 0,-4 1 1 0,3 1-2 16,-4 2 0-16,1-3 0 0,1 2-1 0,-2 0-2 15,0 0 4-15,-3 1 0 0,3 0-1 0,-4 0-3 16,1-1 6-16,-1 5-8 0,0-4 4 0,0 4-8 16,0 0 6-16,0 0 8 0,-5-3-7 0,5 3 1 15,0 0-1-15,0 0 1 0,-18 4-4 0,13 0 2 16,-1 0 8-16,-1 1-7 0,2-2 5 0,-5 1 1 15,2 3-3-15,1-1-2 0,2-1 8 0,-4 0-7 16,4 3 9-16,-3 0-11 0,4-1-2 0,-1-2 15 16,1 1-10-16,0 0 1 0,2 0 5 0,-2 0-12 15,3-1 4-15,-2 1-4 0,3-2 5 0,0 2 0 16,0-2-2-16,0 0 5 0,0-4-5 0,5 7 1 16,-3-6 1-16,1 4-3 0,0-4 3 0,-3-1-1 15,6 3 4-15,-2 1-2 0,1-3-4 0,-1-1 8 16,-4 0-4-16,8 3-7 0,-2-3 4 0,-6 0 4 0,12 0-7 15,-12 0-1-15,11 0 0 0,-7-3-18 16,4 3 1-16,-3-1-7 0,-5 1-11 0,13-4-7 16,-7 3-4-16,0-2-12 0,3 0-59 0,-4 3-128 15,2-3 57-15</inkml:trace>
  <inkml:trace contextRef="#ctx0" brushRef="#br1" timeOffset="143464.227">9913 7633 28 0,'0'0'64'0,"2"-5"-15"0,-2 5 1 0,3-6-7 0,-3 6-2 15,4-2-5-15,-4 2-4 0,4-4 0 16,-2 1-3-16,-2 3 7 0,4-2-7 0,-4 2-3 0,0 0-1 16,4-3-3-16,-4 3 0 0,2-2 7 0,-2 2-8 15,0 0-1-15,0 0 3 0,0 0-4 0,9 2 4 16,-9-2-12-16,4 7 9 0,-1-4 3 0,-2 2-2 15,0 1 0-15,2-1-3 0,-2 1-6 0,-1 1 3 16,0-1-4-16,-1 1 5 0,2 0-7 0,-2 3 4 16,-2-2-4-16,2-2 6 0,-1 5-5 0,0-5 3 15,-2 4-9-15,2-5 2 0,-1 1-4 16,0 0 1-16,3 0-3 0,-2-1 9 0,-1-2-9 0,2 2 1 16,-1-2-2-16,-1-2-2 0,1 4 10 0,2-5-9 15,-3 3-2-15,3-3 7 0,0 0-7 0,-4 5 8 16,4-5-6-16,0 0 1 0,0 0-2 0,0 0 8 15,0 0 0-15,0 0 3 0,0 0-4 0,0 0-14 16,18-7 11-16,-14 4 5 0,1 0 0 0,0 1-5 16,0-1-3-16,3-1 2 0,-3 1 1 0,3-1-12 15,-2 2 5-15,0-3-9 0,2 2-2 0,-1-1 1 16,0-1-8-16,2 2 0 0,-4 1-3 0,3-4-11 16,-5 4 4-16,3-1-9 0,-1 2 7 0,0-2-9 15,0 0 5-15,-2-1 4 0,-1 2-4 0,-2 2-1 16,7-4 2-16,-5 3 4 0,2-2-2 0,1-1 9 15,-5 4 0-15,4-4 8 0,-3 0 0 0,2 1 6 0,-3 3-2 16,5-4-2-16,-2 0 8 0,-2 2 3 0,0-2 5 16,-1 4 0-16,4-7 7 0,0 4 6 15,-4 3-2-15,1-4-1 0,0 0 4 0,-1 4 2 16,4-5 7-16,-4 2-3 0,4 0 5 0,-4 3 2 0,2-5 6 16,-2 2 3-16,0 3-8 0,0 0 14 0,0 0 3 15,0 0-1-15,4-4 3 0,-4 4 11 0,0 0-4 16,0 0 4-16,0 0-8 0,0 0-2 0,3-2 8 15,-3 2-2-15,0 0-8 0,0 0-4 0,0 0-3 16,0 0 0-16,1 9 0 0,-2-4 8 0,1 0-11 16,0-2 0-16,0 1-4 0,1 5-6 15,1-2 1-15,-1 0-4 0,-1 1-12 0,1 1-16 0,-1 1-25 16,0-4-45-16,3 4-51 0,-2-5-65 0,0 4-209 16,2-5 94-16</inkml:trace>
  <inkml:trace contextRef="#ctx0" brushRef="#br1" timeOffset="144678.144">14449 7732 3 0,'3'-4'111'0,"-3"4"3"16,-3-5-6-16,7 2-1 0,-4 3-4 0,0 0-11 15,-1-5 4-15,1 5-3 0,0 0 4 0,-4-4 1 16,4 4-2-16,0 0-2 0,0 0-3 0,0 0-6 16,-5-3-14-16,5 3-6 0,0 0-7 0,0 0-6 15,-9 10-6-15,4-8-2 0,-3 3-5 0,-1 2-5 0,0 1-3 16,-5 4-3-16,1 2-1 0,4 3-3 16,-6 7-1-16,2 4-6 0,2 5 3 0,2-1-3 15,0 15-5-15,5 2 3 0,4 0-4 0,2-2 8 16,8 1-11-16,2-2-8 0,-2-12-14 0,12 10-5 15,1-1-9-15,8-3-5 0,5-2-6 0,-9-12-11 16,15 2-8-16,6-2-21 0,2-6-17 0,1-4-17 16,2-2-35-16,0-4-81 0,1-9-248 0,-17-1 110 15</inkml:trace>
  <inkml:trace contextRef="#ctx0" brushRef="#br1" timeOffset="145206.623">15805 7664 126 0,'0'0'120'0,"0"-4"-7"0,0 4-17 0,0 0-7 0,0 0-10 16,0 0-4-16,4-6-5 0,-4 6-6 0,0 0-1 16,9 0-4-16,-9 0 2 0,7 3 1 0,0 0 1 15,-2 0-1-15,6 4-3 0,-2 0-8 0,4 5 2 16,0 2-2-16,4 1-2 0,0 4-2 0,6 2 0 15,-5 3 0-15,3 1-3 0,-5 1-5 16,5 4-3-16,-2 1-2 0,-2-1 0 0,-1-1-6 16,-2 3-3-16,0-2-12 0,-5 4-15 0,-5-2-20 0,-7 0-15 15,-2 2-29-15,-4-3-23 0,-7 4-20 0,-3-6-26 16,-13 10-99-16,-3 4-252 0,-2-4 111 0</inkml:trace>
  <inkml:trace contextRef="#ctx0" brushRef="#br1" timeOffset="146116.902">14164 7640 33 0,'0'0'88'0,"0"0"-10"15,0 0-2-15,0 0-5 0,0 0-6 0,0 0 5 16,0 0-6-16,0 0-14 0,0 0-1 0,14-7 1 16,-14 7-3-16,5-5-4 0,-2 2-2 0,-3 0-5 15,5-1-2-15,-1 1-3 0,-3-1-8 0,4 1 5 16,-5-2-7-16,4 2 3 0,1-1-5 0,-1-1 1 15,-3 0-6-15,3 1 1 0,-4-1-2 0,3-2 0 16,-1 2-2-16,0-2-4 0,-2 2 2 0,0 0-4 16,0-3 9-16,0 4-11 0,0-1 3 0,0-2-2 15,-3 3 6-15,2 2-8 0,-3-5 0 0,0 6 2 0,0-3-8 16,-1 1 4-16,5 3-4 0,-10-1 3 16,1 2 4-16,6 2-7 0,-2-2 8 0,-4 2 2 0,4-2-5 15,0 4 4-15,-3 0 8 0,-2 1-9 16,4 3 0-16,1-4 1 0,1 6-3 0,-1-5-1 0,-1 4 1 15,4-3 6-15,-2 3-1 0,4 1 2 0,-2-1-2 16,2 0-1-16,0-1 1 0,2 2 2 0,-2-2 0 16,4 0-5-16,-2 0-1 0,2-1 5 0,0-2 5 15,-1 3-7-15,3-4-3 0,-3 4 5 0,3-6-1 16,-2 1-8-16,4 0 1 0,-2 0 3 0,-1-1-12 16,3-3-12-16,-1 2-17 0,0-2-7 0,2-2-32 15,-3-1-15-15,3-1-86 0,-4 1-192 0,2 1 86 16</inkml:trace>
  <inkml:trace contextRef="#ctx0" brushRef="#br1" timeOffset="146550.757">14256 7635 36 0,'0'0'72'0,"0"0"-3"16,0 0-4-16,0 0-9 0,0 0-4 0,0 0-1 15,0 0-1-15,0 0-9 0,0 0-1 0,14-7-1 16,-14 7-4-16,5-3-2 0,-5 3-5 0,5-2 0 16,-2 0-1-16,-3 2-5 0,3-3-6 0,-3 3 2 15,0 0-4-15,0 0-1 0,0 0 6 0,0 0 4 0,9 4 0 16,-9-4 2-16,0 6-5 0,-2-2 5 15,2-4-12-15,-2 8 4 0,0-2-3 0,-1-1-2 16,3 1 2-16,-3-1 2 0,0 1-7 0,-1-2-2 0,3 2 1 16,-1-2 1-16,0 0-3 0,1 0-3 0,0 0-2 15,1-4-3-15,-2 8 5 0,4-4-1 0,-2-4-2 16,0 0 5-16,1 4-7 0,2-3 4 16,-1 3-1-16,-2-4-3 0,5 0 7 0,-5 0-4 0,0 0 2 15,13-3 2-15,-8 1-8 0,3-1 0 0,-3 2 9 16,4-5-2-16,2 0-3 0,0 2-7 0,-1-4-2 15,-2 3-6-15,1-1-8 0,-2-2-7 0,2 2-2 16,0-1-9-16,-1-3 0 0,-3 4-17 0,-1 0-10 16,0 0-64-16,-3 1-141 0,-1 1 63 0</inkml:trace>
  <inkml:trace contextRef="#ctx0" brushRef="#br1" timeOffset="146848.508">14380 7572 65 0,'0'0'73'0,"8"1"-11"16,-8-1 2-16,6 2-13 0,-1 1 0 0,-1-2 5 16,0 2-12-16,0 1 2 0,0-1-8 0,-3-1-2 0,-1 2 0 15,5-3-10-15,-4 3 7 0,-1 0-8 16,3 3 0-16,-3-5 1 0,0-2 3 0,0 8-2 15,-3-4-1-15,3 0-3 0,-6 0 6 0,6 1-2 16,-1-3-3-16,-2 3-2 0,3-1 2 0,-1-1-6 0,1 1-8 16,-3 1 1-16,3-5 3 0,3 3 6 0,-3-3-10 15,5 4 8-15,5-5-6 0,1-3 0 16,9 1-5-16,9-7-10 0,0-4-28 0,7 1-19 0,10-3-25 16,4-4-86-16,0 1-173 0,-1-1 77 0</inkml:trace>
  <inkml:trace contextRef="#ctx0" brushRef="#br1" timeOffset="-211179.768">14651 6921 2 0,'0'0'94'0,"0"0"-1"15,0 0-12-15,0 0-7 0,0 0-6 0,0 0-5 16,0 0-3-16,0 0 2 0,0 0 1 0,0 0-3 16,0 0-1-16,-5-1 4 0,5 1 1 0,0 0-3 15,0 0 6-15,0 0 6 0,0 0-7 0,0 0-5 16,0 0-3-16,0 0-6 0,0 0-2 0,0 0-11 15,0 0 3-15,0 0-5 0,0 0-1 0,0 0-7 16,0 0-1-16,0 0-3 0,0 0-5 0,0 0-4 16,0 0 2-16,0 0-2 0,9-9 1 0,-7 5-2 15,1 3-2-15,5-3-2 0,-3 1 0 0,0-1-2 16,0-1-4-16,1 4-4 0,2-1 8 0,-2 2-10 16,1-3 7-16,-1 1-9 0,1 0 9 0,1 0-5 15,-1 1 5-15,2 1-2 0,2 0-5 0,-2 1 3 16,2 3 4-16,-3-2-3 0,0-1-1 0,-1 2-4 15,0-1-3-15,-2 3-2 0,3-1 1 0,-6 1-1 0,2 1-3 16,-1 1-4-16,-2-2 5 0,-1 2-5 16,-1 2 6-16,-6-1-6 0,2 2 6 0,-1-1 3 15,-2 0-5-15,1 1 0 0,0 0-3 0,-3-2 6 16,-3 1-9-16,4-2 3 0,-2 0 4 0,1 1 0 0,-2-3-8 16,2-1 3-16,1 4-3 0,1-6 9 0,1 3-9 15,2-1 1-15,-1-1 6 0,1-1 0 16,0 1-4-16,5-3 0 0,-5 2-8 0,4-1 1 15,1-1 0-15,-5 2 7 0,5-2 3 0,0 0 2 0,0 0 0 16,0 0-2-16,0 0 2 0,0 0 2 16,0 0 3-16,19-3-2 0,-19 3-6 0,11-1 6 15,-3 0 0-15,-2 0 2 0,1 1-1 0,1 0-1 16,2 0 5-16,0 0-2 0,2 2 0 0,-2-1-3 0,1-1 9 16,-2 3-3-16,1 2-4 0,-5-2 1 0,3 1-5 15,1 1 7-15,-3 0 4 0,-2-1-3 0,0 2 0 16,1 0 3-16,-1-1-20 0,-3 2 14 0,3 1-3 15,-4-3 5-15,0 3-3 0,-2-1 3 0,0-2 5 16,1 1-4-16,-3 1-2 0,0-2-1 0,0 1 7 16,-1-2-8-16,-3 3 9 0,-1 1-9 0,2-5 6 15,-6 4 2-15,3-2-3 0,-1 0 0 0,-2-1-2 16,0 0 7-16,-1-1-4 0,1 1 7 0,2-3 2 16,-5 1 2-16,4-2 1 0,0 0 9 0,-1 1 2 15,2-1-2-15,-1-1 3 0,2-1 2 0,1 2-2 16,2 0-2-16,0-1-3 0,3-1-9 0,4 2 7 15,-9-4-5-15,2 3-2 0,5-3-5 0,2 4-2 16,-1-4-10-16,-1 1-9 0,4-4-6 0,-2 7-12 16,3-8-10-16,4 6-26 0,-3-5-22 0,1 3-32 15,-1 0-76-15,0 1-215 0,-1-1 95 0</inkml:trace>
  <inkml:trace contextRef="#ctx0" brushRef="#br1" timeOffset="-210551.602">15093 6946 8 0,'0'-3'116'16,"0"3"-16"-16,-4-4 10 0,4 4-11 0,-2-3-12 16,2 3-1-16,-1-5 3 0,1 5 5 0,0 0-6 15,-2-4-5-15,2 4-1 0,0 0-1 0,-2-5-4 16,2 5-2-16,0 0-3 0,0 0-9 0,-7-2 2 0,7 2-12 15,0 0-4-15,-10 1-2 0,10-1-5 16,-10 6-10-16,2-2-3 0,0 1-4 0,2 2 2 16,-3 0-4-16,0 1-4 0,1 1 0 0,-3 3-1 15,2 3-4-15,-1-1 0 0,1 0 3 0,-1-1-4 0,1 3-4 16,4 1-1-16,-4-2 4 0,2 2-6 0,5-2 3 16,-1-1-7-16,-1-1 3 0,3 1 1 0,0 2-3 15,1-4-3-15,1 3 0 0,2-4-3 16,-1-1-1-16,3 1-6 0,1-3 3 0,-1-1-6 0,3 0-4 15,1 0-2-15,3-2 3 0,-1-3-2 0,-1 1 10 16,5-3-7-16,-4 0-3 0,3 0-2 16,0-3 4-16,-1 1-1 0,-3-1-1 0,3-1 0 0,-3 2-1 15,-1-4 3-15,-5 2-6 0,3-2 7 0,-1 2-2 16,-1 0 9-16,0-1-10 0,-4-1 8 0,2 3 3 16,-1-4 5-16,0 3-5 0,-2-1 7 0,-2-2 1 15,2 2-1-15,-2-1 6 0,-1 1 5 0,-1 1-4 16,1 1 0-16,-7 1 5 0,3-2-2 15,-2 3 0-15,-1-1 2 0,-4 2 0 0,5 0 0 0,-5 2-1 16,1 0-2-16,-1 1-3 0,4 0-12 0,-3 1-4 16,4 0-23-16,-2 0-5 0,4-1-34 0,0 1-16 15,1-1-20-15,3 4-121 0,-3-5-246 0,5 1 109 16</inkml:trace>
  <inkml:trace contextRef="#ctx0" brushRef="#br1" timeOffset="-209995.852">15318 6992 104 0,'0'0'109'0,"0"0"-7"0,-10 0-20 16,10 0 5-16,-10 3 0 0,6-2-1 0,-1 2-6 16,-2 0 11-16,2 1-12 0,-4 0-9 0,3 1 0 15,-2 2-13-15,-1-1-2 0,3 1-1 0,-3 0-6 16,2 3 3-16,4 2-6 0,-4 1 2 0,-2 1-4 15,7-2-7-15,-3 2 1 0,0 3 2 0,3-1-8 16,-2 1 0-16,3-5-1 0,-2 4-1 0,3-4-3 16,0 1-9-16,0 0-4 0,0-1 0 0,4-1 1 0,0-2 1 15,0 1-3-15,1-2 8 0,2 3-6 16,0-5-5-16,2-1 2 0,-1 1-1 0,1-2 0 16,5-2 1-16,-4-2-3 0,4 0-5 0,-1-2 4 15,2 0-4-15,2-4 2 0,-3 2 3 0,0-4 0 0,4-1-4 16,-3 1-1-16,-1-3 1 0,-2 0-2 15,-1-5 2-15,0 4-1 0,0-2 0 0,-3-1-4 16,1-2 7-16,-2 0 1 0,-3-2 3 0,-4 2 15 16,4 0-2-16,-7-1 11 0,2 1 6 0,-3 2 1 0,-1 3 7 15,1-4 5-15,-3 0 1 0,2 4-2 0,-2-2 0 16,-2 4-3-16,0 3-5 0,-1-1-1 0,-2 2-8 16,-1 3-9-16,1 3-18 0,-6 0-25 0,1 3-35 15,-3 1-45-15,3 1-56 0,-2 3-59 0,4 0-131 16,-2 0-373-16,2 0 165 0</inkml:trace>
  <inkml:trace contextRef="#ctx0" brushRef="#br1" timeOffset="-203666.759">10448 7938 70 0,'0'0'73'0,"0"0"1"15,0 0-1-15,0 0 2 0,3-3-1 0,-3 3-10 16,0 0 6-16,0 0-13 0,0 0 8 0,0 0 5 15,0 0-10-15,0 0-1 0,0 0 0 0,0 0 7 16,0 0-6-16,0 0-8 0,0 0 1 0,0 0-9 16,0 0-13-16,0 0 12 0,0 0-6 0,0 0-4 15,-15 7-5-15,15-7-2 0,-8 1-1 0,5 1-5 16,3-2 9-16,-11 0-13 0,6 0 4 0,0 1-5 16,5-1-12-16,-11 0 12 0,11 0-2 0,-11 0 0 15,11 0-1-15,-8 1 4 0,8-1-1 0,-8-1-3 16,8 1 3-16,-6-3-4 0,-4080 2 3 0,8168 1-1 0,-4088-4-2 15,6 4 2-15,-3-6-4 0,2 2-1 16,1 0 0-16,1-3 4 0,1 3-4 0,-1-1-5 16,4-3 2-16,1 2-1 0,1-3-4 0,-1 2 5 15,2 1-2-15,-1-3 0 0,2 3 0 0,-1 1 1 16,2-2-3-16,-1 2-1 0,0 4 1 0,1-5-2 0,-3 2 1 16,3 2 0-16,-4-1 3 0,3 3-2 0,-1 0-4 15,-2 3 2-15,2-1-3 0,2 1 7 16,-1 4-2-16,-2-3 3 0,-1 5-1 0,3-1-7 15,-6 2 14-15,2 2-4 0,-2 0-1 0,0 0 2 0,0 3 2 16,-3 0-1-16,0 1-1 0,-3 0-1 16,1-1-2-16,0-1-4 0,-3-3 6 0,1 3 0 15,0-4 0-15,-3 5-2 0,-1-5 1 0,-1 0-3 0,0 1 5 16,3-4-8-16,-6 1-3 0,3-1 1 0,-1 0-3 16,2-3 2-16,1 0-3 0,-3 0 2 0,3-1 0 15,-2-1 2-15,1-1 4 0,1-1-3 0,-2 0 0 16,4-3-3-16,0 3-5 0,-1-3 0 15,0-2 0-15,1 2-3 0,1-1 7 0,2-2-8 0,0 0 10 16,0 1-14-16,1-1 9 0,-1 1 1 0,2 0-1 16,0 0 4-16,3 1-1 0,-3 0-3 0,0 4 6 15,4-4-2-15,-2 3 3 0,-2 1-4 0,9-2 4 16,-9 2-2-16,12 3 6 0,-7-2-8 0,0 2 7 16,3 0-3-16,-1 0 4 0,3 1 3 0,2 3 1 15,-1-2-4-15,1 0 4 0,-2 2 1 0,8-2 3 16,-4 2-1-16,4-2 5 0,0 0-3 0,-4 2-14 15,1-3 17-15,-2-1-5 0,0-1-1 0,0 1-8 16,0 1 3-16,-1-3 3 0,-2 1-4 0,2-1-10 16,-4-1-15-16,-1 0-18 0,1 0-9 0,2-1-16 15,-5-2-15-15,3 2-11 0,-3-3-13 0,-1-1-17 16,-1 0-81-16,-1-2-219 0,-2 0 98 0</inkml:trace>
  <inkml:trace contextRef="#ctx0" brushRef="#br1" timeOffset="-203245.967">10732 7878 100 0,'0'-3'137'0,"0"3"0"0,0 0-10 0,0-5-6 16,0 5-10-16,0 0-7 0,0 0-6 0,0 0-8 15,0 0 0-15,0 0 6 0,0 0-12 0,0 0-3 16,0 0-1-16,0 0-6 0,0 0-10 0,0 0-5 16,0 0-1-16,0 0-9 0,0 0-5 0,0 0-4 0,0 0-4 15,0 0-2-15,-4 15 4 0,4-9 0 16,-1 3 0-16,-2 2-3 0,3 2-1 0,-4-2-5 16,3 5 0-16,1 0 5 0,0-1 0 0,0-3-1 15,0 6 1-15,0-2 1 0,0 0-1 0,0-4-4 0,0 1 0 16,0-3-5-16,1 1 0 0,2 0-3 0,-3-1 0 15,1-1-4-15,-1-1 2 0,3-1-6 16,-3-2 1-16,1 2-1 0,-1-3-1 0,3 2 1 16,-3-3-6-16,1 1 1 0,-1-4-3 0,0 6-2 0,0-3 3 15,0-3-1-15,0 0-3 0,4 4-7 0,-4-4-6 16,0 0-16-16,0 2-10 0,0-2-18 0,0 0-25 16,0 0-44-16,0 0-12 0,1-11-21 0,3 6-19 15,-3-2-136-15,3-3-338 0,1 0 150 0</inkml:trace>
  <inkml:trace contextRef="#ctx0" brushRef="#br1" timeOffset="-202828.636">10920 7899 148 0,'-3'-4'181'15,"3"4"-13"-15,0 0-11 0,0 0-13 0,0-5-9 0,0 5-20 16,0 0-9-16,0 0-12 0,0 0-11 0,0 0-15 16,0 0 1-16,0 0-5 0,0 0 3 0,-1 18 3 15,-3-7-4-15,0 3-2 0,-1 0-2 0,5 2-9 16,-3 1 4-16,1 1-4 0,0-1 3 0,0 0-5 16,-2 0 1-16,3 1-4 0,1-2-4 0,0 1-7 15,0-2-1-15,1 1-6 0,3-4-1 0,0 1-2 16,-2-4 0-16,5 4-5 0,-2-2 0 0,0-3-4 15,4 2 1-15,0-3-4 0,-1-1 1 0,2-1-3 16,3-2 4-16,-2-2-3 0,0-1-2 0,1 0 0 16,1-1 1-16,5-4-4 0,-1 0 2 0,-1-2-3 15,-2-1 1-15,0-1 0 0,-1-3-1 0,1 2-2 16,-9-1-3-16,7-2 2 0,-5 0 0 0,-3-5 0 16,0 2-2-16,-4-1 3 0,0-1 1 0,-4-1-3 15,-2 0 3-15,-2 3 3 0,-1 0 1 0,-2 0 2 16,-3 1-2-16,1 1-2 0,-2 3 2 0,-2-1-6 15,-1 1-11-15,0 2-17 0,1 3-27 0,-3 1-40 16,-3 2-45-16,5 0-65 0,-1 2-188 0,1 2-420 16,0-2 186-16</inkml:trace>
  <inkml:trace contextRef="#ctx0" brushRef="#br1" timeOffset="-198152.726">15163 8083 5 0,'3'-5'95'0,"-3"1"-19"0,1 0-2 15,1 0-6-15,-2 4-6 0,3-5 5 0,-1 2-10 16,0-2-6-16,2 1-1 0,-4 1-4 0,2-1 7 0,-2 4-11 16,3-6-1-16,-3 2-2 0,1 0-7 15,-1 4-3-15,0-8-1 0,0 2 5 0,2 0-7 0,-4 4-4 16,2-5 4-16,0 2-3 0,-2 0-1 16,0-2 3-16,0 3-6 0,0-2 6 0,-2-1-4 0,-1 2-2 15,1-1 4-15,-1-1 1 0,-1 3 0 0,0-1-2 16,0 0 1-16,1 1-3 0,-2 0-3 0,1 3 5 15,2-4-2-15,-4 3-1 0,3 0-4 16,-1 2 0-16,6 0-5 0,-12-1-2 0,6 1 4 0,6 0-7 16,-14 1-2-16,10-1 6 0,-1 1-12 0,-3 0 4 15,5 3-8-15,0-1 13 0,-1-2-6 0,0 3-1 16,0 0-3-16,-1-1 0 0,0 3 3 16,0-3 1-16,5 2-7 0,-4 1 12 0,4-1-2 0,-4 1-8 15,2-1 1-15,0 2 0 0,1-1 2 0,1-1 5 16,0 2-4-16,1-1 2 0,1-1 0 0,-2 1-2 15,2 0-8-15,2 1 13 0,0-5-11 0,1 6 4 16,0-1-6-16,3-2 14 0,-2 3-2 0,2-2-4 16,1 2 2-16,-3-1 0 0,2 0-5 0,0 1 6 15,-1-1 0-15,1 1-14 0,1 1 16 0,-4-2 0 16,3 0-2-16,-2 1-1 0,0-1-2 0,0-2 0 16,-4 1 9-16,2 0-20 0,0-4 11 0,-1 5 8 15,-1-2-2-15,0-1-13 0,-2 0 6 0,2 0-7 16,-2-1-2-16,-2 2-1 0,0-1-2 0,-2-1-5 15,2 1 0-15,-1 1-4 0,-2-2 4 0,0 1-2 16,1-1-4-16,-3 0 1 0,1-1 6 0,-1 1-6 16,3-1 0-16,-3-1 11 0,-2 0 5 0,3-1-4 15,6 0 9-15,-14 0-1 0,10-1-9 0,-5 0 12 16,4 0-7-16,5 1-1 0,-12-4 10 0,10 1-6 16,-2 1 4-16,0-3 1 0,4 1 1 0,-3 1 0 15,3-4-1-15,0 2 10 0,3 0-17 0,5-3 12 0,-2 0-6 16,2 0 2-16,1-1 2 0,4-1-8 15,0-1 11-15,2 0-8 0,-1 1-5 0,5-1 4 16,-1 3 3-16,-1-2-5 0,2 1 15 0,-3 1-15 16,3-2-6-16,-3 3-9 0,-5 0-2 0,6 0-9 15,-6 1-6-15,1-1-3 0,-1 5-12 0,-3-3-7 16,-2 1-1-16,1-2-1 0,-2 2 5 0,-2 2-51 16,2-2-115-16,-2 0 52 0</inkml:trace>
  <inkml:trace contextRef="#ctx0" brushRef="#br1" timeOffset="-197676.244">15349 7938 8 0,'0'0'52'0,"0"-6"-8"0,0 6 9 0,1-4-5 16,2 1 5-16,-3 3-5 0,0 0 0 0,0 0-3 16,1-6-4-16,-1 6-3 0,0 0 5 15,0-3-1-15,0 3-3 0,0 0-2 0,0 0-4 16,0 0 3-16,0 0-5 0,0 0-2 0,0 0-7 0,0 0 3 15,0 0 1-15,0 0-6 0,0 0 11 0,0 0 8 16,0 12-5-16,-1-7-11 0,-2 2 4 0,3 3 2 16,0 0 2-16,-3 0-1 0,2 2-5 0,-1-1 2 15,-2 4 1-15,2 2-1 0,-1-1-9 16,1-4 10-16,-1 5-14 0,1-4 12 0,0-1 2 0,-1 0-7 16,0-1 2-16,1 1-1 0,1-2-6 0,-1 1-1 15,1-4-3-15,1 0 3 0,0 1 3 0,1-3-9 16,1 2 3-16,-4-2-2 0,4 0-1 0,-2-3 0 15,0 4 2-15,1-3 1 0,-1-1-6 0,0-2 2 16,4 5 3-16,-4-5-5 0,5 2 5 0,-4-1 3 16,-1-1-6-16,10 0-5 0,-10 0 11 0,12-3-2 15,-6 1-3-15,2-1-2 0,2 1-5 0,-1-1 1 16,3-3 3-16,-2 5 1 0,2-3 1 0,0 1-3 16,-3-1-3-16,3 0-1 0,-1 0 4 0,2 0-4 15,-2 1-6-15,1 1 7 0,-2-1-15 0,0 2-4 16,1-2 2-16,-5 2-1 0,2-1-10 15,1 2 1-15,-2-1-1 0,0 1-13 0,-1 0 7 0,0-1-3 16,-6 1-10-16,11 0-9 0,-6 0 6 0,-5 0-3 16,10 0-8-16,-10 0-3 0,10-3-8 0,-6 6-4 15,-4-3-7-15,6-3-69 0,-6 3-162 0,0 0 72 16</inkml:trace>
  <inkml:trace contextRef="#ctx0" brushRef="#br1" timeOffset="-197221.86">15569 8002 61 0,'0'0'104'0,"0"0"-17"0,0 0-8 15,0 0-8-15,0 0-3 0,0 0-11 0,0 0 4 16,0 0-27-16,0 0 14 0,0 0 4 0,0 0-7 0,0 0 4 16,0 0 6-16,0 0-6 0,0 0 2 0,-8 12-9 15,8-8-2-15,0 1-4 0,-3 0 4 16,2 2-4-16,0-2 4 0,-1 2 3 0,1 0-3 16,-1 3-2-16,0 0-1 0,1 1 2 0,0 1-2 15,-4 1-6-15,2-1 1 0,1 2-3 0,-1 1-1 0,3-1 0 16,-3-1-7-16,2 1 3 0,0 0-4 0,-2 3-3 15,2 0 2-15,0-3 5 0,-2-1-10 0,3-1 0 16,0-1-6-16,-1 2 6 0,1-2-7 16,-1-1 3-16,1-2 0 0,-2 1-3 0,2-3 4 0,-1 3-2 15,2-4-7-15,-2-1 0 0,2 1 4 0,1-1-4 16,-2-4 3-16,0 4 0 0,0 0-2 0,0-4 0 16,1 5 0-16,-1-5-1 0,0 0 2 0,0 3-3 15,0-3 0-15,0 0-9 0,0 0-9 0,0 0 7 16,0 0-20-16,0 0-19 0,0 0-27 0,0 0-24 15,8-12-18-15,-6 8-124 0,1-2-261 16,1-4 116-16</inkml:trace>
  <inkml:trace contextRef="#ctx0" brushRef="#br1" timeOffset="-196640.054">15772 7991 73 0,'0'-2'87'0,"0"2"-3"15,0 0-14-15,0 0-2 0,0 0 3 0,0 0-7 16,0 0-1-16,0 0-4 0,0 0 1 0,0 0-6 16,0 0-2-16,0 0-1 0,0 0-9 0,0 0 4 15,-12 8-6-15,9-2 7 0,0-1-6 0,-1 1 4 16,0 3-10-16,2 3-3 0,-2-2 1 0,1 1 0 16,1-1-7-16,-1 2-4 0,2 0 11 0,-2-1-18 15,3 1 10-15,0 0 0 0,-1-1 0 0,1 1-2 16,0 0 0-16,1-2-6 0,-2 1 0 0,2-1-6 15,-1 0 3-15,0-3-1 0,3 3-1 0,-2-4-1 16,2-1 1-16,-2 1-11 0,0-1 12 0,3 1-2 16,-1-1-1-16,-1-2-5 0,-2 0 7 0,4 1 0 15,-1-3-3-15,-3-1 0 0,7 2-1 0,-7-2-3 16,12-4 3-16,-6 1-2 0,4-3 1 0,-2 0 0 16,0-2-7-16,2-1 3 0,0 1-3 0,0-4 4 0,-2 1 1 15,3-1-2-15,-2-1-1 0,-1 1-2 16,-3-1 3-16,0 1-2 0,-2-1 0 0,3 1 0 15,-3-3-2-15,2-1 2 0,-5 4 10 0,1 1 6 16,-2-1 4-16,1-3 12 0,-5 6 0 0,2-3 8 16,-1 3 3-16,-1-1 7 0,0 2-7 0,-2-1 5 0,0 2-2 15,-3 2-6-15,-2-1-4 0,0 2-1 16,-3 1-7-16,-2 3-15 0,-4 0-24 0,-8 5-33 0,-2 3-35 16,3 1-43-16,-3 1-48 0,1 2-140 0,3 0-333 15,9-4 149-15</inkml:trace>
  <inkml:trace contextRef="#ctx0" brushRef="#br1" timeOffset="-150869.331">1387 12751 17 0,'0'0'18'0,"0"0"-3"0,0 0 1 0,0 0 2 16,0 0-7-16,0 0 2 0,0 0-4 0,0 0-3 15,0 0-3-15,0 0 3 0,0 0-8 0,0 0-7 16,0 0-12-16,-1 4-21 0,1-4 9 0</inkml:trace>
  <inkml:trace contextRef="#ctx0" brushRef="#br1" timeOffset="-149249.844">1953 12559 50 0,'0'0'73'16,"0"0"3"-16,-5-6-3 0,5 6-6 0,-3-3-3 15,3 3 2-15,0 0-14 0,-3-3 0 16,3 3-3-16,0 0-2 0,-7-2-8 0,7 2-12 0,-7 0 1 16,7 0 6-16,-10 0-9 0,10 0-6 0,-13 3 7 15,6-1-1-15,1 2-6 0,-6 2-5 0,3-2 9 16,0-1-6-16,-2 2 1 0,2 2-4 0,0-3 3 16,-1 1-1-16,0 3-3 0,-1-1 8 15,0-1-6-15,2 5-2 0,0-6 3 0,0 4-7 0,-2-1 8 16,2 4-8-16,-3-1-2 0,2-1-3 0,0 3 0 15,1-4 2-15,-1 3 3 0,2 3 6 0,-1-2-4 16,-1 1-6-16,1 1 17 0,1 2-7 16,2-2-4-16,1 2 5 0,1 2-2 0,0 0 4 0,0-1 2 15,2 0-1-15,-1 2 2 0,-2 5-9 0,2-5 2 16,2 1 5-16,-5 2-8 0,3 3 10 0,-3-2-6 16,-1-5-3-16,2-2 1 0,-4 7 5 0,-1-2-11 15,5-4-9-15,-10 6 16 0,3-2-2 0,-1-1-4 16,-3 1 6-16,4-5-5 0,-3-3-6 0,2 2-1 15,-2-2 4-15,-2 0-7 0,0 0 10 0,-5 1-8 16,4-5 2-16,0 1-5 0,1-1-5 0,-5-3 4 16,3-2-3-16,1 0 3 0,0 0-7 0,2-2-1 15,-4083 0-4-15,8166-4 3 0,-4081 1 5 0,1-3-2 16,-1 1-5-16,1-1-1 0,2-1-2 0,-1 0-7 16,4-1-5-16,2-1-10 0,-1 4-9 0,1-3-8 15,3 0-23-15,-1-1-20 0,1 1-81 0,1 0-194 16,-1 0 87-16</inkml:trace>
  <inkml:trace contextRef="#ctx0" brushRef="#br1" timeOffset="-148548.769">1478 12746 42 0,'0'0'79'0,"0"0"-3"0,0 0-4 16,-5-2-6-16,5 2 0 0,0 0-9 0,0 0 7 15,0 0 2-15,0 0-9 0,0 0 4 0,0 0-6 16,0 0 0-16,0 0-5 0,0 0 1 0,0 0 0 16,0 0-3-16,0 0-10 0,0 0-2 0,0 0-7 15,0 0-5-15,0 0 8 0,0 0-1 0,5 11-1 16,-3-4 3-16,2 3 1 0,1 1 4 0,0-1-8 15,3 7-2-15,-1-1 7 0,0 1-8 0,2 2 4 16,1-2 0-16,-1 5-3 0,4 2-5 0,0-2 2 16,-3 2 2-16,-1 0-1 0,0-2-3 0,-1 5-1 15,3-9-3-15,-2 4 3 0,0 4 0 0,5-4-6 16,-6-6 4-16,-3 0-5 0,5-1 3 0,-1 2 2 16,-4-5-3-16,0-2-2 0,2 1-1 0,-2 2 2 0,-1-4-6 15,3-1 1-15,-2-1-1 0,-1 0-4 0,-1-3 2 16,1-1 6-16,-1 2-4 0,1 2 0 15,-4-5-3-15,3 1 0 0,-3-3-4 0,2 3 1 16,-2-3-5-16,3 4 8 0,-3-4-6 0,2 2-1 0,-2-2-8 16,0 0-7-16,0 0-21 0,0 0-29 0,0 0-42 15,0 0-56-15,0 0-108 0,-3-11-293 16,0 5 129-16</inkml:trace>
  <inkml:trace contextRef="#ctx0" brushRef="#br1" timeOffset="-147697.087">2088 12351 7 0,'0'0'85'0,"9"0"-3"0,-9 0-10 16,10 2-3-16,-7 1-7 0,1 0-7 0,-1 2-9 16,2 0 6-16,0 2-9 0,-3-1-5 0,1 2-2 15,0 2-2-15,-2 0 2 0,0-1-9 0,-1 1 2 16,0-1-6-16,-2 1 11 0,3 0-9 0,-4 2-3 16,1-5 7-16,-1 3-3 0,-2-1 4 0,0-1-3 15,4-2 0-15,-2 0 4 0,1 0-4 0,-2-1-9 16,0 0 1-16,4-1-7 0,-3 2-1 0,1-3 4 15,0-1 8-15,2-2-13 0,-4 5 7 0,4-5-6 16,-2 3 1-16,2-3 9 0,-1 4-14 0,1-4 0 0,0 0 3 16,0 0-3-16,0 0 1 0,4 3-2 15,-4-3 0-15,0 0-2 0,13-8 5 0,-8 6-7 16,1-3 2-16,5 1 6 0,-2-2-7 0,1 1 4 16,1-1 2-16,-1-1 2 0,3 2-13 0,2-3 7 15,-3 3-4-15,-2-2-1 0,4 2 3 0,-4 3-1 16,2-1 0-16,-3-2 2 0,0 2-1 0,-3 2-7 15,2-2 3-15,-2 3-3 0,0 0-19 0,-6 0-14 0,13 0-14 16,-8 3-11-16,0-3-12 0,1 2-23 16,-1 1-73-16,-3 1-184 0,2-1 81 0</inkml:trace>
  <inkml:trace contextRef="#ctx0" brushRef="#br1" timeOffset="-147371.588">2294 13002 91 0,'0'0'121'0,"5"-5"0"16,-1 2-2-16,3-1-17 0,2-1-6 0,-2 0-8 15,6 1-2-15,-2-1-9 0,1-2-8 0,2 2-4 16,2-3-8-16,-4 3-4 0,1 1-7 0,-3 1-6 16,3 1-16-16,-4-1-15 0,-1 2-20 0,3-2-23 15,-6 2-25-15,-1-1-25 0,-4 2-13 0,0 0-67 16,8 3-177-16,-8-3 79 0</inkml:trace>
  <inkml:trace contextRef="#ctx0" brushRef="#br1" timeOffset="-147207.923">2363 13147 104 0,'7'1'144'0,"0"-1"-4"0,2 2-5 0,3-4-22 0,0 1 2 15,8-7-18-15,-1 2-6 0,9 0-20 0,-2-3-41 16,-1 0-65-16,-5 1-133 0,-3 3-181 0,1-2 80 16</inkml:trace>
  <inkml:trace contextRef="#ctx0" brushRef="#br1" timeOffset="-146216.335">3295 12407 70 0,'-3'-4'127'0,"3"4"-11"0,0 0-10 0,-1-3-11 0,1 3-4 16,0 0-5-16,-4-3-6 0,4 3 4 0,0 0-1 15,0 0-5-15,0 0-5 0,0 0-16 0,0 0-1 16,-10 6 0-16,5 2-2 0,-1 1-6 0,-5 7 8 16,-1 6-2-16,1 5-5 0,-3 4-5 0,4 3 3 15,-5 14-3-15,4 1-2 0,2 1-4 0,1 4-1 16,-1 4-5-16,1-2 0 0,-1 25-4 0,5-25 0 16,4 0-2-16,3 2-6 0,-2-1-1 0,7-5-6 15,-3-1 0-15,4-4-4 0,-2-15-7 0,2 0-7 16,3-3-11-16,2-5-6 0,4-3-17 0,-6-6-14 15,5-3-23-15,1-4-26 0,1-5-27 0,2-2-130 16,-6-5-280-16,4-2 124 0</inkml:trace>
  <inkml:trace contextRef="#ctx0" brushRef="#br1" timeOffset="-145446.94">3561 12772 101 0,'0'0'114'0,"0"0"-18"0,0 0-14 0,0 0 7 15,0 0-3-15,0 0-5 0,0 0-1 0,0 0-11 16,0 0-1-16,0 0-3 0,0 0-7 0,0 0 3 15,0 0-7-15,0 0-10 0,0 0 4 16,-3-7-12-16,3 7 0 0,4-7-4 0,0 0-5 16,0 4-8-16,0-2 6 0,2-1-4 0,4 0 1 0,-6 1-5 15,5-1 2-15,0 0-13 0,1 1 4 16,-1 3 5-16,3-1-3 0,-1 3-10 0,-1 1 4 0,1 1 7 16,1 2 2-16,-1 1 2 0,1 3 11 0,1 1-3 15,-4 4 5-15,1-1-4 0,-1 5-3 0,-1 0 8 16,-3-1-6-16,0 2 2 0,-4 1-1 0,-1 0 3 15,-1-1-7-15,-4 1-1 0,1 0-5 0,-1 0 4 16,-5 5-1-16,3-7-7 0,-3 0-1 16,1 1 0-16,0-1 0 0,-5-1-3 0,3-2-3 0,-3 0 2 15,2 1 2-15,-2-5-6 0,0 2 5 0,4-4-6 16,0-3 1-16,-2-1 1 0,3 3-3 0,-1-4-7 16,0 0-4-16,2-3 2 0,3 0 1 0,-4-1 2 15,1-2-8-15,2-4-4 0,2 5-3 0,0-5-2 16,-2-5 10-16,2 2-2 0,0 1-3 0,3-1 4 15,1 0-1-15,0 4 4 0,0-2 7 0,1 1-13 16,0 0 7-16,2 1 1 0,1 0 3 0,2 0-3 16,2-1 0-16,-2 5 0 0,2-1 3 0,2 3 2 15,2-3 0-15,-2 4-2 0,0 1 2 0,-1 0-3 16,3 4 7-16,-1-2-1 0,1 2 4 0,3 5 0 16,-2-1 3-16,0 0 0 0,0 2-2 0,-1-5 1 15,-2 3-2-15,-1-1 0 0,1-1 0 0,3-3-1 16,-4 2-5-16,-5-2 9 0,5-1 0 0,1 3-7 15,-5-4 4-15,3 1-4 0,-3-1-3 0,-1-3-12 16,2 0-11-16,1 0-18 0,-7 0-33 0,10-3-38 16,-4-1-138-16,-2-1-274 0,-1-2 122 0</inkml:trace>
  <inkml:trace contextRef="#ctx0" brushRef="#br1" timeOffset="-144880.506">3956 12811 12 0,'-12'0'126'0,"12"0"2"0,-5 4-23 0,1-1-1 16,4-3-11-16,-6 5-12 0,3-1-10 0,1-1-6 15,-2 0-6-15,-1 1-4 0,5-1-14 0,-3 4-1 16,2-4-4-16,0 3 4 0,1 0-1 0,-2 1-5 16,1-2-2-16,1 2-2 0,0 0 2 0,0-1-8 15,1 0-8-15,1 2 4 0,2-1-15 0,-3-1 11 16,4 0-3-16,1 1-1 0,-3 0-1 0,3-2 3 16,-1-1-6-16,4 0 1 0,0 1 0 0,-1 0-2 15,-2-3-4-15,4 3 8 0,-2-3-2 0,1 2-4 16,-1-1-1-16,1-1 1 0,-4 5 0 0,0-6 3 15,3 3-2-15,-1-1-6 0,0 0 0 16,-2 2-4-16,-2-1 4 0,3 1-2 0,-2 0 4 0,-2-2 2 16,4 1-4-16,-4-1 3 0,0 4 1 0,-1-2-2 15,1 0 7-15,-2-1-6 0,-3 1-1 0,-1 2 1 16,-2-3-7-16,1 2 6 0,-3 2-3 0,1-1-15 16,-5 0-7-16,4 0-7 0,-2-2-8 0,1 0-29 15,-5 0-32-15,4 0-101 0,-4-4-214 0,1 0 94 16</inkml:trace>
  <inkml:trace contextRef="#ctx0" brushRef="#br1" timeOffset="-144385.855">4007 12804 1 0,'9'-10'180'0,"5"-1"-13"0,1 3-9 16,-1-2-11-16,1 0-18 0,-3 5-17 0,3 1-7 16,-3-1-5-16,-1 0-11 0,2 1-8 0,-1 2-7 15,0 0-11-15,1 0-5 0,-4 2-3 0,1 0-10 16,-1 2-5-16,-4-1 3 0,3 0-9 0,1 1 4 16,-1 2-6-16,-3-2-4 0,1 3 3 0,1 1-1 15,0 0-2-15,-2 1-3 0,0 3 2 0,1 0 1 16,-3 1-1-16,4 5-4 0,-4 1 0 0,1 0 0 0,0-1 4 15,-1 1-5-15,-3 0-1 0,5-1-1 16,-1 2-3-16,0 1-4 0,1-4-1 0,1 1 2 16,-1 1-3-16,2-6-4 0,-3 0 5 0,5 4-4 15,-1-7-1-15,0 2-4 0,1-1 3 0,1-4-7 0,-1 0 1 16,0-1-1-16,0-1-3 0,1-3-4 0,3-3-5 16,0 3-1-16,-3-2 0 0,0-2-2 15,-1-2-3-15,1-1-5 0,-1 0 2 0,0-1 0 16,-2-1 2-16,-1 2 3 0,-2-4 4 0,0 0-2 15,-1 0 4-15,-3-1 0 0,2-1 2 0,-6-2 1 0,1-1-3 16,0 0 3-16,-4 0 2 0,-2 1 3 16,-2-2 6-16,2 1 8 0,-4 2-4 0,-1 1 5 15,0-2 2-15,-3 2-3 0,2 2-2 0,1 0 2 0,-3 3-5 16,7 2-19-16,-4 2 5 0,1 1-16 0,0-1-21 16,2 6-28-16,-1-2-36 0,2 0-22 0,2 2-142 15,-3 1-295-15,5-1 130 0</inkml:trace>
  <inkml:trace contextRef="#ctx0" brushRef="#br1" timeOffset="-144079.802">4675 12937 26 0,'4'2'120'0,"-4"-2"4"15,13-2-10-15,-7-1-14 0,3 3 1 0,2 0 2 16,2-2-4-16,1-1-10 0,3 0-5 0,-1-1-4 15,-3 2-17-15,1-2-4 0,-1 1-12 0,1 1-36 16,-1-1-42-16,-4 0-41 0,1 2-115 0,-2-3-201 16,-2 2 89-16</inkml:trace>
  <inkml:trace contextRef="#ctx0" brushRef="#br1" timeOffset="-143338.763">5274 12680 153 0,'-3'-4'137'0,"-3"-1"-3"16,0-5-7-16,-3 4-5 0,0 2-9 0,-1-4 0 16,-2 4-3-16,2-1-6 0,-1 2 2 15,-2 1-6-15,-1 2-10 0,0 1-6 0,2 2-8 0,-3-2-8 16,3 4-5-16,0-2-9 0,-1 4-1 0,-4 3-8 16,1 2-5-16,9-5-7 0,-2 3-2 0,-1 0-1 15,5 1-3-15,-4-1 1 0,5 0-8 0,0 0 1 16,-1 0-5-16,4-1-6 0,-2 0 2 0,3-1 1 15,3-1-5-15,-2 0-3 0,4-4 2 0,-1 2-3 16,0-1 1-16,2-1-4 0,2-2 1 0,2-2 3 16,2 1-3-16,-2-3 1 0,4-1-2 0,-2-1-2 15,-1 2 3-15,2-4-3 0,5-3 4 0,-8 4-1 16,3-5-2-16,-2 4 2 0,-1 0 1 0,-2-2 0 16,1 1-2-16,-1 0 1 0,-2 4 3 0,-2-3 0 15,1 2-3-15,-3 0 1 0,4 0 0 0,-3 1-3 16,-1 1 2-16,0 0-4 0,-2 3 1 0,4-4 0 15,-2 1 2-15,-2 3-4 0,0 0 1 0,0 0-3 16,0 0 10-16,6 10-2 0,-10-1-1 0,4 1 2 16,0 2 4-16,0 6-2 0,0-1 7 0,-2 1-4 15,0 2 0-15,2-1-2 0,-1 0 0 0,0 0-2 16,-1 1 4-16,0-2 1 0,2 0-5 0,-2 0 2 16,2-2-1-16,-1 1 3 0,1-5-7 0,0 5 2 15,0-5 2-15,0-4-7 0,0 3-13 0,0-6-2 16,0 3-16-16,0-3-11 0,0 0-18 0,0 0-11 0,0-1-21 15,3-3-13-15,-3-1-20 0,0 0-24 16,0 0-121-16,10-7-292 0,-6 1 129 0</inkml:trace>
  <inkml:trace contextRef="#ctx0" brushRef="#br1" timeOffset="-142992.776">5426 12792 21 0,'2'8'182'0,"-5"-3"-8"0,2 1-10 0,-3 4-7 0,0-1-10 16,2 1-11-16,0 0-9 0,0 1-6 15,-1-1-12-15,-1 2-3 0,4 1-7 0,-2-1-11 16,2-2-8-16,0 1-5 0,0 2-9 0,0-4-4 0,5 3-5 16,-4-3-3-16,2-1-11 0,-1 5-4 15,2-8-1-15,0 2-5 0,0 0-4 0,0-3 0 16,-1 3-10-16,2-4 4 0,1-1-1 0,0-1-1 0,-6-1-5 15,13-3-4-15,-2 0-5 0,-3-4-7 0,1 0-8 16,1 0-6-16,-1-2-3 0,0-2-3 0,1 0-4 16,-3-2 2-16,-1-2-4 0,1-1 5 0,-5 1-7 15,1-1-4-15,-3-1 7 0,0 2-8 0,-4-2 7 16,0 0-7-16,-4 1 5 0,-1 2 0 0,-1 1-14 16,-3-2 13-16,3 5-16 0,-3-1-18 0,-1 1-1 15,-2 2-16-15,1 1-10 0,2 3-17 0,2 1-19 16,-4 0-96-16,3 1-239 0,-2-1 107 0</inkml:trace>
  <inkml:trace contextRef="#ctx0" brushRef="#br1" timeOffset="-142640.216">5366 12403 132 0,'0'-6'160'0,"0"6"-8"0,4-7-6 15,1 4-22-15,0 1-5 0,4-3-4 0,3 1-5 16,2 1-11-16,5 3 2 0,0 2-14 0,9-1-5 16,2 6-3-16,-1 3-3 0,3 1-5 0,0 4-2 15,1 3-7-15,0 3-6 0,10 8 1 0,0 2-4 16,-7 1-2-16,-3 5-4 0,-9-9 1 0,-1 1-1 15,4 11 1-15,-3 2-1 0,-11-10 1 0,-4 1-4 16,0 13 0-16,-4 1-2 0,-10 1-3 0,4 0-2 16,-9 1-4-16,-2-2-4 0,-6 0-2 0,2-1-4 15,-4 0-3-15,-2-1 1 0,-5 0-13 0,0-4-12 16,5-12-18-16,-1 1-12 0,3-2-23 0,-1 1-27 16,-2-7-29-16,3-1-39 0,8-8-31 0,-9 3-151 15,6-6-363-15,3-5 161 0</inkml:trace>
  <inkml:trace contextRef="#ctx0" brushRef="#br1" timeOffset="-142129.76">5616 12150 126 0,'3'-4'118'0,"-3"4"-8"15,4-7-6-15,0 5-5 0,0 1-7 0,2-1-14 16,1 0 3-16,0 0-10 0,-7 2-1 0,9 2 0 16,0 2-7-16,-4-3-3 0,4 1-9 0,-2 5 3 15,-1-3-3-15,3 4-3 0,-3-2-9 0,-2 2 3 16,1 0 0-16,-2 3-2 0,1-1-1 0,-3 3-6 16,-1 3 1-16,-1-1-6 0,-6 0-5 0,3 0 3 15,-1 1-5-15,-4-2-2 0,3 3 2 0,0-7-7 16,-1 5-2-16,-4-6 2 0,6 1 3 0,-2-3 0 15,2 0-3-15,1-2 0 0,-1 0-4 0,3-1-3 16,0-1-1-16,0 0-4 0,2-3-2 0,-1 4 5 16,1-4-2-16,0 0 3 0,7 3 0 0,-7-3-1 15,18-5-2-15,-8 0 0 0,8 0 3 0,1-2-1 16,7-2-5-16,1-3 6 0,1 3-4 0,0 0-8 16,-8 2-8-16,8-1-10 0,-2-1-19 0,-3 5-37 15,3-4-49-15,-6 3-144 0,-5 1-295 0,1-1 131 16</inkml:trace>
  <inkml:trace contextRef="#ctx0" brushRef="#br1" timeOffset="-141105.83">3374 13704 54 0,'0'0'132'0,"0"0"-4"0,-11 0-12 0,11 0-5 0,0 0-2 15,0 0-11-15,0 0-9 0,0 0-16 0,-4 1-5 16,4-1-6-16,0 0-3 0,0 0-6 16,0 0-3-16,0 0-5 0,0 0 1 0,0 0-9 15,0 0-2-15,0 0-6 0,-6 1 8 0,6-1 3 0,0 0 5 16,0 0 4-16,0 0-3 0,14 6-1 0,-8-4-2 16,0 0 3-16,2 0-5 0,4-2 4 0,0 3-5 15,5-1-5-15,3 1-1 0,2 1-2 0,7-4 0 16,2 3-1-16,2-2-3 0,3 0 0 0,2 1-5 15,15-2 0-15,-15 0-4 0,17-3-1 0,0 2 0 16,-1 2 0-16,3-2-6 0,3 1-2 0,3-3 5 16,-1 3-5-16,5 0-2 0,24 0 3 0,-2 0-7 15,-25-1 7-15,2-2 0 0,29 3-4 0,-3-3 1 16,-25 5 3-16,35-4 6 0,-7 2 6 0,0-5-1 16,1 3 2-16,-1-5 2 0,-2 3 0 0,0 0 2 15,-28-1-2-15,30-1 2 0,-2 0-3 0,-28 2 3 16,31-3-2-16,-32 2-2 0,2 3-1 0,2-2-3 15,-7 2 2-15,1-1-3 0,-6 1-5 0,-2-4 1 16,-2 5 0-16,-16-1-3 0,-4 0 4 0,-3-1-5 16,-7 5-2-16,0-4-1 0,-10 2 7 0,-1 0-8 15,0 0-1-15,-4 0 0 0,0 0 0 0,-2-1 9 16,-5 1 1-16,10 0 5 0,-10 0 2 0,6-1-3 16,-6 1-10-16,0 0-18 0,0 0-8 0,0 0-18 15,0 0-26-15,0 0-38 0,-17-3-42 0,9 2-43 16,-2 0-51-16,-1-1-135 0,-1-1-398 0,1 1 177 15</inkml:trace>
  <inkml:trace contextRef="#ctx0" brushRef="#br1" timeOffset="-137805.822">4241 14059 44 0,'3'-7'97'0,"5"0"-2"0,-3-4-11 0,0 3-2 15,-2 3-3-15,1-2-4 0,0-1-4 0,-1-1-14 16,0 3 20-16,1-1-15 0,-2-2-2 0,-1-1-7 15,0 3 1-15,-1 1 0 0,2-2-5 0,-4 2-2 16,1-1-5-16,-1-1 0 0,-2 2-2 0,1 3-1 16,1-5-13-16,-3 4 2 0,0 2-5 0,0-1 2 15,-3 2-7-15,-1 1-5 0,0 1 7 0,0-1-7 16,-5 3 1-16,4-2 0 0,-3 5-4 0,0 1 1 16,3-3-3-16,-3 4-1 0,3 0 1 0,0-1-4 0,0 0 6 15,2 2-8-15,3-1 1 0,-2 2-3 0,3-2 0 16,0 1-2-16,2 0-1 0,2-1-6 15,2-1 4-15,-1-1-7 0,2 1-1 0,0-3 1 16,0 2 1-16,1 0 0 0,1-1-2 0,2-5 5 0,-1 1 3 16,4-1-1-16,-4085-1 0 0,8166-2-1 0,-4078 1-13 15,-4-3 8-15,0 0-1 0,1 3-2 0,-1-3 4 16,-1-1 9-16,-3 2-3 0,5-2 6 0,-1 1-3 16,-2-1-1-16,-2 2-1 0,-1 1-2 0,2-2 4 15,-2 0-7-15,0 3 0 0,-2-2 9 0,1 1 0 16,-3 3-2-16,4-4 2 0,-4 4 0 0,3-1-1 15,-3 1-2-15,0 0 7 0,0 0-4 0,4 5 3 16,-1-1 6-16,-2 1-8 0,0 1 6 0,0 3 4 16,-1 0-1-16,1 1 2 0,-1 1 2 0,2 0 2 15,-1 0-3-15,1 2-1 0,-2-2 1 0,0 2-5 16,1 0 0-16,-1-2 9 0,0 0 0 0,0 2-6 16,0-3-3-16,0 1 2 0,-1 0-5 0,1-3-8 15,0 1 8-15,-2-1 1 0,4 0-2 0,-4 0 4 16,2 0 1-16,2 0-4 0,-4 1-5 0,4-4 2 15,-4 0 2-15,2 2 8 0,-1-3-7 0,2 1-8 16,-1 0-15-16,2-1-3 0,-2 0-11 0,0-4-10 16,0 5-8-16,0-5-18 0,0 0-2 0,1 4-16 15,-1-4-114-15,0 0-216 0,0 0 96 0</inkml:trace>
  <inkml:trace contextRef="#ctx0" brushRef="#br1" timeOffset="-137391.918">4533 13958 51 0,'0'0'134'0,"0"0"-1"0,-2 14-7 15,-1-7-12-15,3 1-4 0,0 1 1 0,-1 2-11 16,-1 0-5-16,0 1-7 0,1 5 1 0,-1 0-4 15,2-2-2-15,-2 2-8 0,2-5-3 0,0 5-5 16,0-1-6-16,2-3-3 0,1-1-3 0,1 0-14 16,-3-2 1-16,2 2-4 0,-1-3-5 0,1 0 0 15,2-1-4-15,-1 0-7 0,-1-4 3 0,4-1 0 16,-1 3-4-16,1-5 0 0,0 1-4 0,1-1-4 16,3-4 1-16,1-1-3 0,-2-1-6 0,-1 1-1 15,3-6-4-15,-1 1-4 0,-2-1-1 0,4-3-4 16,-4 0 1-16,0 4-4 0,-3-1-4 0,2-5 4 15,-2 3-2-15,-3 0-1 0,-3-5 2 0,1 5 3 16,-2-7-2-16,-1 2 1 0,-4 2 1 0,1-1 0 16,-1 2 4-16,0 2-3 0,-5-1 4 0,1-2 1 15,-2 4-3-15,1 3 1 0,-1-1 0 0,1 4-5 16,-2 1-1-16,-4 0-14 0,0 2-12 0,0 4-22 16,-1 0-35-16,-1 1-30 0,2 2-130 0,-1 0-277 15,3 2 122-15</inkml:trace>
  <inkml:trace contextRef="#ctx0" brushRef="#br1" timeOffset="-136444.173">6814 12903 4 0,'-4'-4'114'0,"4"4"-2"0,0 0-7 15,0 0-21-15,0 0-5 0,-4-3-14 0,4 3 6 0,0 0-8 16,0 0-26-16,0 0 19 0,0 0-5 16,0 0-7-16,0 0-3 0,0 0 4 0,0 0 0 15,4 15 5-15,-1-5 2 0,-2 2-1 0,2-1-13 16,-1 6 16-16,2 9-9 0,-4-7 3 0,4 6-2 0,-4-1-7 16,6 1-3-16,-3 1 3 0,-2-7-3 0,-1 0-4 15,3 4-8-15,-1-3 0 0,1-2 0 16,-2-1-5-16,-1 0 3 0,0-2-3 0,3-3-7 15,-1 0 7-15,-1-2-9 0,1-1-8 0,-2-1-15 16,-2-1-18-16,2-2-16 0,2 2-23 0,-2-3-17 16,0-1-32-16,-3-1-113 0,3-2-251 0,-5 5 111 15</inkml:trace>
  <inkml:trace contextRef="#ctx0" brushRef="#br1" timeOffset="-136179.2">6719 13080 115 0,'8'0'138'0,"6"2"-6"0,-4-1-4 15,3-1-16-15,6-1-6 0,3 2-1 0,-4-1-5 16,10 0-12-16,-5-1-3 0,-1-2-9 0,-1 2-10 15,1-2-5-15,0-1-9 0,-3 1 0 0,-1 0-6 16,0 1-10-16,-8 2-10 0,3 0-22 16,-4 0-10-16,0 0-12 0,-4-1-21 0,1 1-32 0,-6 0-24 15,8-4-122-15,-8 4-235 0,0 0 105 0</inkml:trace>
  <inkml:trace contextRef="#ctx0" brushRef="#br1" timeOffset="-135594.424">7600 12492 39 0,'0'0'115'0,"0"-7"-5"16,0 7-6-16,-1-6-8 0,1 6 3 0,-2-4-12 15,1 1-5-15,1 3 6 0,0 0-6 0,-1-6 1 16,1 6-7-16,0 0-6 0,0 0-7 0,0 0 1 15,-3-4-7-15,3 4-9 0,0 0-2 0,0 0-5 16,-10 10-9-16,5-6 2 0,0 7-1 0,-3-2 0 16,-1 6-2-16,0 4 2 0,-1 4-3 0,1 3-2 15,0 3 2-15,3 2-4 0,-2 2 1 0,2 2-3 16,1 11-2-16,1-10 0 0,-1 13-8 0,5-3 3 16,2 2 0-16,1-2-4 0,1-10-1 0,-3-1-6 15,5 0 5-15,4-1 1 0,1 0-12 0,3-5-4 0,-1-5-17 16,3 1-21-16,2-5-24 0,4-2-16 0,2-3-21 15,1-8-32-15,1 0-116 0,5-9-272 16,-1-1 121-16</inkml:trace>
  <inkml:trace contextRef="#ctx0" brushRef="#br1" timeOffset="-134638.779">7990 12654 101 0,'2'-3'99'0,"5"-2"-1"0,-2 1 0 0,2 1-10 16,4-3-2-16,-4 0-3 0,5 1 0 0,-1 3 1 16,2-5-10-16,-4 2-14 0,5 2 10 0,-4-1-5 15,4 2-6-15,-1 1-8 0,0-1-5 0,-3 2 2 0,0 0-4 16,-2 2-9-16,2 0 1 0,-1 3-6 0,-2-2-3 16,-1-2-3-16,-1 5 10 0,-2 0-7 0,0-2 2 15,-1 4 1-15,-1 0-4 0,-1-2-4 16,-1 6-6-16,-4-3 4 0,2 3-9 0,-2-3 11 0,-3 0-7 15,2 0-4-15,1-1 2 0,1 1 1 0,-3-1-3 16,0-1-4-16,3 0 6 0,-1 0-12 0,0-2 1 16,0-1 0-16,2 1 3 0,-2 0-16 15,3-2 7-15,-1-1 1 0,2 3-9 0,-2-3 0 16,3-2-1-16,-4 5 0 0,4-5 2 0,-1 3 4 0,1-3-4 16,0 0-1-16,0 0 0 0,0 5-9 0,0-5 21 15,5 3-6-15,-2 1-2 0,-2-3 4 0,-1-1-3 16,13 4 0-16,-7-2 6 0,-2 1-3 0,5 4 1 15,2-5 2-15,-1 5-1 0,-2-3 0 16,2 2 4-16,1 1-9 0,-2-1 3 0,1 2 3 0,-1-3-4 16,0 3-3-16,-1-3-6 0,-1 4-3 0,-2-1 3 15,-1-3 12-15,-1 2-16 0,-1 0 7 0,0-1 5 16,0 0 4-16,-4 1-18 0,0 0 11 0,-2-4 1 16,0 4 8-16,-2 2-2 0,-1-5 5 0,-1 4-1 15,0 0-4-15,-1-3 4 0,-1 2-8 0,1-2 9 16,0-2 3-16,-2-1 0 0,1 2 3 0,0-4 10 15,-1 3-5-15,2-1 5 0,-1-1 3 0,0-1-3 16,2 0 3-16,-1-1-7 0,1-1-2 0,-2 0 2 16,2 1-1-16,3-3-2 0,-4 2 0 0,4-1-7 15,0 1-4-15,1 1 2 0,0-1-9 0,4 2-7 16,-9-3-6-16,9 3-12 0,-5-1-13 0,5 1-21 16,-3-3-17-16,3 3-21 0,0 0-28 0,0 0-73 15,-4-3-220-15,4 3 97 0</inkml:trace>
  <inkml:trace contextRef="#ctx0" brushRef="#br1" timeOffset="-133088.736">8152 12772 78 0,'-1'0'84'0,"1"0"2"0,-9 3 3 0,1-2-10 16,8-1 2-16,-9 3-4 0,5-2-4 0,4-1-4 16,-10 2 3-16,6-1-8 0,4-1-4 0,-11 1-5 0,7 2 1 15,-3-3 2-15,7 0-2 0,-10 0-2 0,10 0-4 16,-10 0-2-16,10 0 0 0,-8 0 0 0,8 0 3 15,0 0-6-15,-5-3-6 0,5 3 0 16,0 0-5-16,-5-2-6 0,5 2-9 0,-1-5 6 0,1 5-4 16,0-5-2-16,0 5 2 0,1-9-13 0,2 4 3 15,-1 1 2-15,2-2-3 0,1-1-3 0,0-1 8 16,3 1-10-16,-2-2 3 0,2 3-1 0,0-1-3 16,-2 1 1-16,4 0 0 0,-1-1 1 0,2 2-3 15,-1-3 1-15,0 4-1 0,2-3-2 0,-1 2 0 16,-2 0 4-16,1 1-3 0,-1 0 2 0,0 3-3 15,0-2 1-15,0 3-3 0,-1 0 2 0,-1 0 4 16,0 2-6-16,1 0 3 0,1 4 1 0,-1 0 0 16,0 2 7-16,-2 4-3 0,3 2 14 0,-4 0-5 15,2 4 7-15,-2 0-9 0,-3 1 7 0,1-1-2 16,-2 2 3-16,-5 6-4 0,-1-1 4 0,5-1-5 16,-5 1-1-16,-3-6-1 0,3 0 3 0,0-2-6 15,-5 3 0-15,1-4 2 0,-1 2-5 0,0 0 4 16,-2-3 0-16,2 0-3 0,-3-1 2 0,3-2-4 15,-1 1 0-15,2-5-4 0,-2 0 3 0,0-5-6 16,1 2 7-16,-3 0-3 0,3-3 0 0,2-2 3 16,-4-1-7-16,2-3-1 0,4 0 1 0,-2-1 1 15,-1-4-10-15,1-2 8 0,3 0-3 0,0 0 0 16,0-5 0-16,3 4-3 0,0-1 4 0,0-2-4 16,2 4 5-16,0 0-1 0,2 0-2 0,2-1 4 0,-1 5-4 15,3-3 1-15,3 3 3 0,-1-1-6 16,2 3 7-16,-1 1-5 0,1 0 2 0,3 1-1 15,-3 1 4-15,4 1-6 0,-1 2 9 0,0-1-7 16,-2 2 2-16,4 1 0 0,-3 1 1 0,6 3-3 16,-5 0 3-16,-2-3 2 0,7 4-2 0,-8 0 4 15,3-1-4-15,-5 2 5 0,3-4-2 0,2 4-4 16,1 0 2-16,0 2-1 0,-2-5 3 0,-3 1-1 16,2 0 1-16,-1-2-1 0,-1-1 1 0,0 2 1 15,-1-2-7-15,1-1-3 0,1 1-8 0,-1-1-10 0,-3-3-15 16,2 0-16-16,0 2-23 0,3-2-20 0,-2-2-14 15,1-3-15-15,-2 2-31 0,-3-1-97 16,0-1-277-16,4-3 122 0</inkml:trace>
  <inkml:trace contextRef="#ctx0" brushRef="#br1" timeOffset="-132641.802">8616 12692 162 0,'0'0'170'0,"-4"-4"-14"0,4 4-14 0,-4-3-12 16,4 3-13-16,0 0-14 0,0 0-9 0,0 0-14 16,-5 9 4-16,4-3-17 0,-2 3 2 0,-2 1-4 15,5 2-1-15,-1 3-3 0,-4 1-3 0,2 1-2 16,2-2-2-16,0 2 0 0,1 2-5 0,-3-1-6 15,6-1 1-15,-2 0-2 0,-1-5-5 0,1 5-13 16,2-3 4-16,2-5-3 0,-1 4-3 0,-1-1-3 16,3-3 1-16,0 0 1 0,-2-2-2 0,1-1-5 15,1-1-1-15,-1-3-1 0,1 1-1 0,0-3-2 16,-6 0 2-16,14-3-4 0,-9 1 0 0,4-3-1 16,-2 2-3-16,1-4 1 0,-1-2-3 0,-1-1 0 15,1-1-2-15,0 0 4 0,-2-3-6 0,0 0 3 16,-2-1-2-16,0-2-4 0,-1 2 1 0,-2-2 0 15,0 0 1-15,-5-2-1 0,2 4-6 0,-2-2 11 16,0 0-4-16,-5 1-3 0,2 6 4 0,3 0 2 16,-4-1 0-16,1 3-2 0,1 1-4 0,-1 1 4 15,2 1-11-15,-3 2-6 0,4 1-8 0,0 2-17 16,5 0-15-16,-14 4-16 0,10 1-16 0,-1-1-22 16,0 2-17-16,2 2-27 0,-3-2-88 0,3 5-266 15,-2-2 118-15</inkml:trace>
  <inkml:trace contextRef="#ctx0" brushRef="#br1" timeOffset="-132270.83">8844 12775 126 0,'-1'4'137'0,"0"4"-4"15,0-3-8-15,-2 7-12 0,4-2-6 0,-2 2-8 16,1 1 7-16,1-2-16 0,1 3-5 0,-1-2-3 0,2 3-7 16,-1-2-15-16,1-2-2 0,2 3-5 15,0-1-7-15,-1-4 0 0,3 1-7 0,0 0-5 16,-3-3 2-16,1 0-7 0,-1 0 1 0,3-4-2 16,-2 2-6-16,2-1-5 0,-2-4 9 0,3 0-12 0,0-4 3 15,1 2-12-15,0-2 12 0,1-1-3 0,1-4 0 16,-1 2-3-16,-1-3 1 0,-3 1-3 0,6-4 4 15,-7-3-10-15,5 2 3 0,-3-1-4 16,-4-2 4-16,0 2 0 0,0-2 0 0,-3-2-1 0,-3 1 7 16,-1 0-1-16,-1 1 2 0,-2 0-1 0,-1 2 5 15,0 2-6-15,-2 0 3 0,-3 7-2 16,3-3-1-16,-2 4-11 0,-7 0-22 0,0 2-27 0,0 3-35 16,-3 3-50-16,-6 2-164 0,0 0-322 0,1 2 142 15</inkml:trace>
  <inkml:trace contextRef="#ctx0" brushRef="#br1" timeOffset="-131008.4">9380 12821 82 0,'0'0'115'0,"0"0"-10"0,0 0-8 15,0 0 6-15,0 0-3 0,0 0-2 0,0 0 1 16,0 0 2-16,0 0-1 0,0 0-3 0,0 0 3 15,0 0-4-15,0 0-4 0,0 0-5 0,0 0-5 16,0 0-5-16,0 0-6 0,0 0-8 0,0 0-5 16,0 0-8-16,0 0-4 0,0 0-9 0,0 0-1 0,0 0 0 15,0 0-9-15,0 0 1 0,0 0-8 16,0 0 2-16,6 0-5 0,-6 0-3 0,11 1 0 16,-5-1 1-16,-2 1-4 0,6-1 0 0,0 0 1 15,3 3 1-15,0-3-1 0,-3 0-1 0,4 0-5 0,0 1 3 16,0-1-6-16,-1 1 4 0,1-1-4 0,-1 0 0 15,-2 2-2-15,1-2 2 0,-2 0 0 16,-1 2 2-16,-2-1 0 0,1-1-7 0,-8 0 4 16,9 0 2-16,-9 0-2 0,8 0 4 0,-4 1-4 0,-4-1 1 15,5 1-5-15,-5-1 0 0,0 0-8 0,0 0-2 16,0 0-8-16,0 0-15 0,0 0-6 16,9 2-20-16,-9-2-26 0,0 0-15 0,0 0-28 15,0 0-18-15,0 0-131 0,0 0-302 0,0 0 135 0</inkml:trace>
  <inkml:trace contextRef="#ctx0" brushRef="#br1" timeOffset="-130189.94">9922 12658 81 0,'2'-3'90'0,"2"-1"-13"0,6 0-7 0,-2 0-5 0,2 0 2 15,2 2-5-15,-1-4-9 0,3 4 3 16,2-1-10-16,4 2-5 0,-2 1 5 0,-5 0-4 16,-2 1-16-16,3 0 5 0,-2 3 0 0,-3-1-5 15,-3 2-7-15,0-1 4 0,-2 2-5 0,2-1-3 16,-5 2-7-16,-2 0-1 0,1 1 12 0,-6 1-5 0,1 0-3 16,-5 0-3-16,4 0 0 0,-3-1 1 0,-3 0-3 15,1 0-2-15,4-1 6 0,-2 0-3 16,2-2 0-16,-1 2-8 0,-1-2 6 0,3 0-4 15,-1-1-1-15,2 0 0 0,3 0 7 0,-1-1 3 0,-1-1-15 16,4-2 5-16,-4 3-4 0,4 1 2 0,0-4-3 16,0 0 2-16,2 5 8 0,-2-5-1 15,4 5-4-15,-4-5 16 0,7 2-20 0,-2-1-3 16,4-1 4-16,-4 1 4 0,3-1 10 0,0 1-11 0,3 2 2 16,1-2-8-16,-3 2 11 0,2 0-6 0,-2 1 1 15,1-1-3-15,0 2 4 0,-3-1 1 0,2 1-3 16,0 0 1-16,-2 3 1 0,0-1 2 0,-1-2-4 15,2 4-1-15,-4-3 1 0,0 0-4 0,-3-1-3 16,4 1 8-16,-4 0-3 0,-1 1-5 0,0-1 0 16,0-2 1-16,0 3-1 0,-2-2 4 0,-2 2-2 15,1-4 13-15,-1 2-11 0,-2-3 2 0,1 5 5 16,-3-4 1-16,-3 1-2 0,-2 2-2 0,1-1-1 16,-1-3 3-16,-4 0 5 0,-2 0 4 0,-2 0-8 15,3 1 3-15,1-2 8 0,2 0 0 0,-2-1-3 16,0 1 9-16,-1-2 0 0,4 1-5 0,-3-2 1 15,4 0 0-15,0-1-12 0,1 1-6 0,3 2-14 16,0-2-2-16,4 1-23 0,0-1-15 0,1-1-25 16,3-1-91-16,1 4-184 0,0-7 82 0</inkml:trace>
  <inkml:trace contextRef="#ctx0" brushRef="#br1" timeOffset="-129760.07">10328 12658 105 0,'0'0'134'0,"0"0"-21"0,0 0-12 15,-11 13-2-15,7-6 0 0,1 1-6 0,1 3-12 16,-2 1 5-16,1 5-1 0,1-2-7 0,-2 2-6 15,-1 1-4-15,5 0-5 0,-3-1-1 0,2 2-1 16,0-1-13-16,1 1 2 0,0-3-5 0,1 1-12 16,0 0 1-16,2-1-2 0,3-6 0 0,-1 7-9 15,-1-6 0-15,4-2-1 0,-3-1-2 0,5 1-3 16,-4-6 0-16,5 2-4 0,-1-1-12 0,1-4 2 16,1 2-7-16,1-1-11 0,0-4-1 0,-1 1-6 15,1-1-1-15,2-1-8 0,-6-1-5 0,3-1 2 0,-1-3-2 16,-2 5 1-16,-4-6-1 0,3 3-1 15,-5-1-6-15,4 1 8 0,-3-3 7 0,-1 2-2 16,-6 2 2-16,3-2-4 0,-4 1 15 0,-1 3 10 16,0-1-8-16,-3 0 6 0,3 2-5 0,-5-1 8 0,-4 3 8 15,1 1-3-15,-1 1-8 0,-4-1 3 0,0 3 8 16,-1-1-7-16,6 2 5 0,-3-1-16 0,3 1-12 16,0 1-12-16,-2 3-27 0,5-1-33 15,-3-1-60-15,1 2-172 0,6-3 76 0</inkml:trace>
  <inkml:trace contextRef="#ctx0" brushRef="#br1" timeOffset="-129364.802">10628 12787 57 0,'-16'6'153'16,"12"1"-9"-16,1-1-11 0,-1 2-10 0,2 3-8 16,1-2-5-16,-3 2-11 0,4 0-6 0,2 4-14 15,-2-3-3-15,2 1-8 0,-1-1-3 0,1 0-4 16,1-2-14-16,1 2-4 0,0 0-1 0,1-2-7 16,-1 1-1-16,5-2-5 0,-3-1-1 0,0 0 0 15,0-3-6-15,0-1 0 0,2-1-1 0,-1-1-5 16,1-2-4-16,2 0 4 0,-5 0-2 0,4-2-6 15,-1-1 1-15,2-1-2 0,-1-3-4 0,0 2-3 16,-1-3 8-16,2 0-7 0,-3-3-1 0,0 1 0 16,-2 1 3-16,0-4-19 0,-2 4 15 0,-2-4-2 15,3 1 5-15,-5-5 8 0,-3 5-18 0,1 0 4 16,-4-4 1-16,-1 1-4 0,-3 0 0 0,-1 3 5 16,-1 0-10-16,-3 2-2 0,1-1-12 0,-2 2 1 15,1 4-8-15,-2-1-9 0,3-1-20 0,0 4-19 16,-1-2-27-16,2 4-123 0,0 0-250 0,1 0 112 15</inkml:trace>
  <inkml:trace contextRef="#ctx0" brushRef="#br1" timeOffset="-128983.557">10596 12475 76 0,'2'-4'164'0,"-2"-4"-18"15,2 3-12-15,5-3-16 0,-2 1-5 16,4 2-12-16,2-1-2 0,1 0-12 0,2 5-4 16,2 0-5-16,2 2-8 0,0 0-11 0,0 4-4 15,0 1 3-15,1 3-1 0,4 3-1 0,1 2-4 0,-2 3 2 16,-1-2 1-16,4 6-8 0,-5 1 8 0,2 1-2 15,-1 3 0-15,-1 0-6 0,0 3 0 16,0 0-1-16,-2 2-4 0,-3-1-5 0,-1 1-2 16,-2 3-5-16,-1 0 1 0,-4 0-7 0,1 12-6 0,-4-11 4 15,-9 0-2-15,1 1 0 0,-6-2-6 16,-1-1-8-16,-6 11 5 0,-4-3-3 0,2-11-5 0,-10 8-6 16,6-8-4-16,1-2-14 0,-6-1-4 15,1-1-13-15,-2-4-22 0,2 0 8 0,-1-1-27 0,-2-1-16 16,8-3-23-16,-4-5-36 0,8-4-135 0,-1-3-313 15,-3-1 139-15</inkml:trace>
  <inkml:trace contextRef="#ctx0" brushRef="#br1" timeOffset="-128503.856">11016 12121 9 0,'11'0'100'0,"-1"0"-12"0,-4 4-10 0,4-3-3 15,-3 2-2-15,-5 2-11 0,3-2-2 0,-3 3-11 16,2 1-7-16,-4-2 6 0,-2 5-10 0,0 0 0 16,-2-1-5-16,-1 1 2 0,-1-1 1 0,1 1-8 15,-3-1 2-15,0-1 1 0,1-1 4 0,-1 3 4 0,2-4-4 16,-1 1 3-16,1-2 2 0,1 0-15 0,3 0 1 15,-1-1-4-15,-1-2-4 0,4-2 2 16,-3 5-4-16,2-3 0 0,1-2-2 0,0 0-3 16,2 8 1-16,-2-8 1 0,9 0-3 0,-3 0 3 0,1 1-7 15,4-2 9-15,0 1-8 0,2 0 0 0,3-5-2 16,1 1 4-16,6 3-4 0,-3-4-3 0,1 0-4 16,6-2-8-16,3 2-9 0,-8-1-17 0,6 0-34 15,0 1-27-15,-8 2-100 0,0-1-212 0,-3 0 94 16</inkml:trace>
  <inkml:trace contextRef="#ctx0" brushRef="#br1" timeOffset="-127556.003">8110 13508 48 0,'-8'0'102'16,"8"0"-4"-16,0 0-6 0,-4 3-10 0,4-3-5 15,0 0-7-15,0 0-5 0,0 0-1 0,-1 4 1 16,1-4 0-16,1 5 2 0,-1-5-3 0,7 3-2 15,-5-1 2-15,2 3-4 0,1-1 4 0,-1-1-6 16,1 1 6-16,4 2-13 0,3-2 11 0,-3-1-3 16,4 5-3-16,0-6-8 0,4 5 1 0,1-2-4 15,4-1-5-15,8-1 1 0,3 7-7 16,2-8 5-16,2 3 0 0,5-4-6 0,14 2-6 0,-1 2 0 16,8-3-1-16,1-1 0 0,2-1-1 0,26 0-6 15,-28 0-4-15,5 0 0 0,27-3-3 0,-4 1 2 16,-28 1-1-16,33-1-3 0,-4 0-1 0,-26 0 1 15,31-1-2-15,-3 6-1 0,-29-6 1 0,25 1-1 16,-25 1 0-16,1 1-1 0,31-6 0 0,-8 6 2 16,-26-3 0-16,-2 2 1 0,6 2 3 0,-1-3 1 15,-3 2 2-15,2 0 5 0,-5-3-3 0,0 3 4 16,-2 0-3-16,-5 0 6 0,-15 0-3 0,0-3 0 16,-1 3-2-16,-1-1 0 0,-5 1-2 0,-10 0 0 15,-2-3-6-15,-1 3 6 0,-4-2-3 0,-3 2 0 16,-4 0 0-16,0 0-3 0,-2 0 2 0,-6 0-1 15,11 0 1-15,-7 0-3 0,-4 0 1 0,8 0-12 16,-8 0-11-16,0 0-14 0,0 0-25 0,0 0-21 16,1-5-33-16,-1 5-22 0,0 0-37 0,-9-4-32 15,2 0-120-15,-5 0-340 0,2 1 151 0</inkml:trace>
  <inkml:trace contextRef="#ctx0" brushRef="#br1" timeOffset="-126377.872">8908 13941 46 0,'3'-5'115'0,"1"3"-7"16,2-1-6-16,3-1-3 0,0-2-6 0,1 1-7 15,3 1-3-15,0-3 7 0,5 2-16 0,-8 2-8 16,5-1-1-16,-3 0-14 0,-1 3 6 0,1 0-12 15,-5 2-2-15,1-1-5 0,-3 2-9 0,3 1-1 16,-4 1 2-16,-3 0-9 0,-1 2-4 0,0 3 17 16,-4-2-16-16,-3 5 1 0,3-1-9 0,-5 1 3 15,1-1 0-15,-2-2-6 0,0 2-1 0,1-1 2 16,-4-3-4-16,6 1-1 0,0-1 4 0,-1 2 1 16,2-4-1-16,-3 2-5 0,6 1-2 0,1-6-2 15,-1 3-3-15,-1 0-2 0,3 0-9 0,1-3 5 16,-3 2 9-16,6 2-5 0,-2-4 3 0,3 2 2 15,0-1-4-15,0-1 8 0,1 2-10 0,4-2 2 16,0 4 8-16,1-3-6 0,0 0-4 0,2 1 5 16,-1 2 3-16,1-4-4 0,-2 3 4 0,-1 2-6 15,1-2 5-15,-1 2-4 0,-1-1 5 0,-2-2 6 16,2 4-5-16,-2-2-8 0,-2 1 3 0,-1-2 2 0,-1 0-5 16,0 2 7-16,-2 1-5 0,-2-4 0 0,0 1-5 15,2 2-4-15,-3-2 2 0,-1-1 7 16,-1 4-4-16,-4-2-4 0,4-4 6 0,-3 7 0 15,-1-4-6-15,-2 0 6 0,2 0 0 0,-3-1 4 16,1-1 5-16,0 0-2 0,-3 0 3 0,1-2-2 0,0 2-1 16,-5-1 5-16,5 0 3 0,-1-2 1 15,1 0 2-15,-1-2-1 0,4 2-1 0,-4-2 2 16,4 2-16-16,0-3 20 0,0 3-7 0,2-2-10 16,3 2-13-16,5 0-9 0,-8-5-14 0,4 3-23 15,4 2-14-15,-1-5-26 0,1 0-80 0,0 5-196 0,4-7 88 16</inkml:trace>
  <inkml:trace contextRef="#ctx0" brushRef="#br1" timeOffset="-125926.126">9344 13929 76 0,'0'0'110'0,"0"0"-1"0,0 0-7 0,-9 12-1 16,4-3-10-16,1-1 1 0,-1 3-2 0,-2 3-3 16,1 0-8-16,1 2 6 0,-2 1-10 0,0 0-2 0,3 0-6 15,-2 0-9-15,3 0-2 0,0 0-7 16,0 1-2-16,0 0-3 0,3-1-1 0,-1-2-8 15,4-3-8-15,-1 0 3 0,0-1-8 0,1 1 3 16,4-3-6-16,-1 0-3 0,2 0-1 0,0-3-6 16,2 0-1-16,1-3-5 0,0 0-4 0,0-3-7 0,3 0-3 15,-1-2-11-15,-2-1-1 0,2 1-7 0,0-3-5 16,-3-1-7-16,-1 2-1 0,-1-3-4 16,1-3 0-16,-4 4-7 0,-1-3 14 0,-1 4 0 15,0-2-1-15,-3-1 4 0,0 2 0 0,-1 2 12 16,-4-2-1-16,2 1 9 0,-2 3 9 0,-4-1 0 0,0 1-4 15,3 2 10-15,-6 1 6 0,-2 1-8 0,1 1 3 16,2 1-4-16,-5-3 1 0,3 3 2 16,0 1 5-16,-1 2-10 0,0-5-12 0,2 5-9 15,2 0-26-15,1-1-32 0,1 1-62 0,-2-1-159 16,8-2 70-16</inkml:trace>
  <inkml:trace contextRef="#ctx0" brushRef="#br1" timeOffset="-125504.792">9678 14030 64 0,'-17'9'153'0,"13"-5"-10"0,-1 3-14 0,0-1-6 15,1 5-1-15,-1-3-6 0,-3 3-6 0,3 3-7 16,-1-1-4-16,2 4-7 0,0-2-7 16,-1 1-4-16,3-1-6 0,0 1-9 0,1-6-6 0,1 5-4 15,0-6-9-15,0 4-2 0,1 0-4 0,-1-3-4 16,4 0-6-16,0-2 0 0,0 1 0 0,-2-3-4 16,2 0-4-16,4-3-6 0,-3 1 1 0,0-1 1 15,4-2-5-15,1-1 0 0,-1-1-3 16,1-2 0-16,2-1-2 0,-3-1-2 0,2-3-2 15,0 1-5-15,-2-2 0 0,3-1-2 0,2-3-3 0,-3 0 3 16,-2-3-2-16,1 2-1 0,-3 0-2 0,-1-2-3 16,-3 3-2-16,0-2-4 0,-3 3 1 0,0-4-4 15,-3 1-3-15,1 3 2 0,-2 1-2 0,-4 0-5 16,-1 3 0-16,-6-3-4 0,1 6-3 0,-4-2-5 16,-2 3 0-16,-2 2-9 0,0 0-24 0,-7 2-24 15,2 3-40-15,-5 2-99 0,5 2-253 0,3-5 112 16</inkml:trace>
  <inkml:trace contextRef="#ctx0" brushRef="#br1" timeOffset="-124531.228">11795 12751 45 0,'0'0'156'0,"0"0"-6"0,0 0-12 0,0-3-15 16,0 3-10-16,0 0-13 0,0 0-10 0,0 0-6 16,4-4-14-16,-4 4-1 0,0 0-7 0,0 0-3 15,5 10-4-15,-5-6-1 0,4 3-3 0,-2 0 3 16,2 3-8-16,-1 0 4 0,-3 2 0 0,4 5 1 16,-2 1 2-16,1-2-4 0,-3 0-4 0,0 4 5 15,0-3-9-15,0 1 0 0,0-1-3 0,0 1-6 16,0 1 1-16,0-4-4 0,0 1-1 0,0-4-8 15,0-1 2-15,4 1-2 0,-3 0-1 0,-1-2-4 16,1 1-2-16,2-6-2 0,-2 3-2 0,-1-1-3 16,3-2-1-16,-1 0-10 0,-1-3-15 0,-2 3-10 15,1-5-13-15,1 5-8 0,-1-5-25 0,0 0-30 16,0 0-27-16,0 0-18 0,0 0-122 0,0 0-295 16,-10-10 131-16</inkml:trace>
  <inkml:trace contextRef="#ctx0" brushRef="#br1" timeOffset="-124160.744">11706 12941 49 0,'-3'-4'146'0,"3"4"-7"15,0 0-9-15,0 0-13 0,0 0-11 0,0 0-7 16,0 0-10-16,0 0-1 0,0 0-2 0,0 0 0 16,9-5 1-16,0 2 0 0,-4 0-9 0,3 2-3 0,-1-3-1 15,7 1 1-15,-3 0 0 0,-1-1-6 0,5-2 0 16,4 4 0-16,-3-5-6 0,4 0-1 0,-2 2-7 16,2 0 4-16,0 2-4 0,-5-4-7 0,3 2 1 15,-5 3-8-15,4-4-7 0,-4 3-4 0,1 0 0 16,-1 1-1-16,-4 1-2 0,1-2-8 0,-2 2 2 15,1-2-4-15,-1 1-1 0,-2 2-7 0,-6 0 5 16,10-1-1-16,-6-1-1 0,-4 2-2 0,5-1-5 16,-5 1 2-16,0 0-13 0,5-1-16 0,-5 1-13 15,0 0-27-15,0 0-27 0,0 0-42 0,0 0-34 16,0 0-38-16,0 0-115 0,0 0-344 0,-14 10 153 16</inkml:trace>
  <inkml:trace contextRef="#ctx0" brushRef="#br1" timeOffset="-123265.661">12713 12267 5 0,'2'-3'130'15,"-1"-1"-9"-15,2 2-13 0,1-1 1 0,-4 3-4 16,2-3-9-16,-2 3 2 0,3-2-5 0,-3 2-5 16,0 0-5-16,0 0-10 0,0 0 0 0,0 0-2 15,0 0-10-15,0 0-6 0,0 0-3 0,-14 12 2 16,5-4-6-16,-3 4 5 0,-3 2-8 0,-3 7-5 16,0 1 1-16,-1 3 2 0,2 1-2 0,-2 4 6 15,4 4-5-15,-9 6 1 0,5 9 0 0,0-3-3 16,3 2-2-16,1 0-1 0,-2 0-3 0,4-1-7 15,3 3-1-15,5-4-4 0,-3-14-3 0,7 1-1 16,-2 2 1-16,6-2-2 0,-2-5-3 0,7 0-3 16,-3-2 1-16,8-1-2 0,-3-1 0 0,-1-7-3 15,4-1 1-15,1-2-12 0,0-3-14 0,0-1-13 16,2 2-15-16,-1-3-20 0,1-1-19 0,-2-6-33 0,-1 2-20 16,5 0-34-16,-3-2-104 0,2-4-298 15,-7 1 132-15</inkml:trace>
  <inkml:trace contextRef="#ctx0" brushRef="#br1" timeOffset="-122752.489">13060 12794 39 0,'1'-2'158'16,"-1"2"-4"-16,2-3-8 0,-2 3-7 0,2-5-12 15,-2 5-12-15,0-4-5 0,0 4-9 0,0 0-13 16,0 0-8-16,0 0-9 0,0 0-9 0,0 0-2 16,0 0-6-16,0 0-12 0,-16 7-3 0,13-5-2 15,-2 1-5-15,1 1 0 0,-2 0-4 0,0 1-3 16,0-1 6-16,2 1-9 0,0-1-8 0,1 3 1 15,-1-2 0-15,1 3-4 0,1-2 6 0,-1 0-4 16,3 0-6-16,-2 0 1 0,2-1-2 0,0 0-2 16,2 2-1-16,1-3 1 0,1 2 6 0,1 1-6 15,1-4-4-15,3 2 0 0,1 0-2 0,-2 1 4 16,7-3-3-16,-5 1 2 0,2-1-4 16,-1 1 0-16,1 0 5 0,1-3-2 0,-2 4-3 0,1-5 3 15,-2 4 0-15,-1-1-7 0,-1 0 1 0,-1-1 6 16,1 2-5-16,-3-1 7 0,-1-1-4 0,0 1 3 15,0-1 0-15,-1 4-2 0,0-2-3 0,-2 1 8 16,3-1 0-16,-4 2 3 0,-2 1 1 0,0-2 0 16,0 2 6-16,-1-1 0 0,-3 3 0 0,1-2 1 15,-3 0-5-15,-1 1 1 0,-1 0 0 0,1-1-5 16,-4 0 7-16,0 1-15 0,-1-1-9 0,4 1-4 16,-3-5-17-16,1 0-4 0,-1 1-20 0,1-1-24 15,-1-3-22-15,3-3-22 0,-3 3-139 0,2-2-285 16,-2-4 127-16</inkml:trace>
  <inkml:trace contextRef="#ctx0" brushRef="#br1" timeOffset="-122183.392">13065 12721 141 0,'8'-4'153'16,"0"-1"-9"-16,3 2-15 0,-2-3-4 0,10 0-17 15,-7 2-2-15,7-3-18 0,-4 4-10 0,4-2-4 0,-2 3-7 16,1-1-5-16,-6 1-8 0,3-1-1 0,-2 3-8 16,-1 0-10-16,1 0 3 0,-4 0-4 0,1 0-11 15,-5 0 3-15,3 0-4 0,0 3-3 16,-2-3-6-16,-6 0 7 0,9 0-3 0,-4 1-3 0,-1 2-1 15,-1-1 0-15,-1 1 1 0,4 0-2 0,-3 0-2 16,2 4 2-16,-2-2-9 0,0 4 6 0,0 0 4 16,0 4-1-16,-1-1-2 0,1 0-9 15,-1 3 8-15,2 1-2 0,0 1 5 0,-3 0 1 0,3 0-6 16,-1 0-1-16,-1 1 5 0,-1-2 1 0,2-4-5 16,0-1 1-16,2 5-6 0,-2-2 2 0,0-4-1 15,1 2 6-15,-2-2-4 0,1-1 2 0,0-2-4 16,-1 0 1-16,1-1-3 0,-1 0 2 15,1-1-1-15,2-2 5 0,-3 0-3 0,3 0 2 0,-1-1-1 16,3-2 2-16,-2 0-5 0,-5 0-5 0,15-5 3 16,-6 2 1-16,-4-2 2 0,8-2-7 0,-3 0 7 15,-2-1-9-15,-3-1 0 0,4-3-4 0,-4 5 10 16,3-5-2-16,-5-1 1 0,2 1-12 0,-4 1 9 16,1-2-1-16,-5-4 1 0,-2 1 1 0,3-1 1 15,-3 2 1-15,-3-3-2 0,-2 1 1 0,-3-1-2 16,4 3 11-16,-5-1-6 0,0 4-2 0,-1-1-4 15,2 3 1-15,0 1 5 0,-2 1-4 0,-3 4 2 16,7 0-4-16,-5 3-12 0,3-1-14 0,-4 4-23 16,1 2-9-16,6-2-39 0,-3 1-24 0,3 2-126 15,-4-2-272-15,6 3 121 0</inkml:trace>
  <inkml:trace contextRef="#ctx0" brushRef="#br1" timeOffset="-121805.777">13864 13006 97 0,'0'0'126'0,"6"1"-4"0,-6-1-4 0,10 0-10 16,-3 0-7-16,0 0-5 0,4 0-6 0,-1 0-9 15,0 0-4-15,4-1-7 0,-4 0-5 16,2 0-6-16,2 1-8 0,-1 0-3 0,1-2-9 16,-4 2-24-16,0-2-30 0,2-1-35 0,-5 3-46 0,0-2-105 15,-1 1-217-15,1-1 96 0</inkml:trace>
  <inkml:trace contextRef="#ctx0" brushRef="#br1" timeOffset="-121112.085">14335 12780 35 0,'0'-5'140'0,"2"2"-10"16,0-2-16-16,-1-2-5 0,3 2-18 0,1 0-8 16,-1 1-11-16,5-1-1 0,-4 0-7 0,4 0-3 15,-4 2-7-15,5-1 0 0,2 1-2 0,-3 1-2 16,4 2 0-16,-4 1-6 0,1 0 0 0,1 4-4 16,0-1 5-16,-2 2 0 0,1 2-1 0,-1 1-2 15,1 3 0-15,3 0 2 0,-7 4-1 0,1 0 2 16,-2 1-12-16,2 1 1 0,-5 0-1 0,-2 2-5 15,-2-2-4-15,2 2 2 0,-8 6-3 0,0 0-3 16,-1-3-1-16,-6 1 1 0,0-4-6 0,-5 2 1 16,2-1 1-16,-2-2-8 0,-5-2 4 0,6 2-2 15,5-8-5-15,-4 2-1 0,4-5-8 0,0 2-2 16,1-3-7-16,3-2 3 0,-3-2-2 0,6-1-6 16,0 0 0-16,1-2-11 0,6 0 1 0,-13-2-10 0,9-3 9 15,0 0 0-15,2-2 2 0,1-3-3 16,-1 0 3-16,2-2-1 0,0-2 3 0,2 3 4 15,-1 0 0-15,3 1 4 0,-2 1 4 0,2 0 2 16,0 2 0-16,0 2 1 0,2 2 1 0,-2 1 5 0,2-2-2 16,0 3 10-16,3 1-3 0,2 2 3 15,-1 2 5-15,-1 1 3 0,3-1-8 0,-1 3 1 16,4 1 6-16,2 1-7 0,-3 0 3 0,0 0 3 16,0 0 0-16,-2-3-14 0,3 5 10 0,-2-7-1 0,1 7-21 15,-3-6-7-15,1 2-20 0,-2-2-24 0,3-2-21 16,-3 1-21-16,3-1-108 0,-5-2-235 0,3 1 104 15</inkml:trace>
  <inkml:trace contextRef="#ctx0" brushRef="#br1" timeOffset="-120831.196">14751 12818 46 0,'0'0'146'0,"0"0"-3"0,0 0-3 16,1 14-10-16,-1-7 0 0,1 2-2 0,2 2-5 15,-1 0-9-15,0 3-4 0,-1 2-7 0,1 0-6 16,2-5-3-16,0 8-10 0,-4-2-6 0,3 0-10 16,-1 0-6-16,-2-5-3 0,2 3-5 0,0-3-6 15,-2 1-7-15,0-2-6 0,0-1-10 0,0-1-13 16,0-1-15-16,0-3-19 0,0 0-13 0,0-1-18 15,0 3-21-15,0-4-7 0,0-3-11 0,5 2-16 16,-5-2-22-16,0 0-116 0,0 0-266 0,9-12 118 16</inkml:trace>
  <inkml:trace contextRef="#ctx0" brushRef="#br1" timeOffset="-120510.335">14862 12882 130 0,'0'0'151'0,"0"0"-6"0,0 0-9 0,0 0 8 15,0 0-7-15,0 0-5 0,0 16-1 0,0-6-7 16,0-1-4-16,0 3-13 0,1 1-2 0,-2 1-6 16,2 1-9-16,3 1-6 0,-1-1-9 0,3 0-3 15,-5 1-3-15,4 1-12 0,-1-1-3 0,3-2-12 16,-2-2 0-16,1-3-4 0,2 1-5 0,-2 0 0 16,0-3-6-16,1-3 1 0,-1 2-1 0,1-2-7 15,-2-3 0-15,4 0-6 0,-3-1 0 0,4-1-3 16,-1-3-6-16,0-3-5 0,0 2 0 0,-1-4 4 0,0 0-6 15,-1 0 0-15,2-2-2 0,-4-3-1 16,0 1-2-16,-1-3-2 0,0-1-1 0,-4 0-1 16,-2 0-2-16,-1-2 0 0,-5 3 0 0,-1-2 2 15,-1 2-5-15,-3 1-6 0,-5 2 1 0,2 1-3 16,-3 4-7-16,-2 0 0 0,1 2-14 0,-1 3-12 16,-7-1-17-16,9 3-26 0,-2 2-28 0,5-1-17 15,-3 2-143-15,5 0-312 0,2-1 138 0</inkml:trace>
  <inkml:trace contextRef="#ctx0" brushRef="#br1" timeOffset="-120156.326">14946 12475 65 0,'1'-5'201'0,"1"-3"-18"0,-2 1-22 16,5 2-6-16,0-2-8 0,1 5-9 0,3-1-3 15,2-1-8-15,2 3-9 0,4 4-11 0,2 0-11 16,8 4-6-16,-9 2-5 0,12 7-1 0,-6 0-5 16,0 6-4-16,5 4-1 0,-5 0-2 0,11 12-4 15,-7 4 1-15,-3-1 5 0,0 1-10 0,-8-8 2 16,2 9-5-16,1 4-1 0,-4-1-1 0,-4 2-5 15,0-3-4-15,-6-10-4 0,-2 13-4 16,-2-13 1-16,1 10-12 0,-6-8-3 0,-3-2 0 0,-4 11-6 16,-7-2-5-16,1-12-8 0,0-1-15 0,-4-1-13 15,-3-1-18-15,-1 1-25 0,-12 4-35 0,8-10-39 16,1-2-45-16,-3-2-36 0,-1-1-171 0,-1-2-421 16,-1-5 186-16</inkml:trace>
  <inkml:trace contextRef="#ctx0" brushRef="#br1" timeOffset="-119664.313">15393 12232 79 0,'4'-2'109'0,"4"-2"-7"0,-3 1-1 16,4 2-3-16,-1 0-5 0,-1-1-6 0,1 2-7 15,-3 2-5-15,4-1-4 0,-4 2-9 0,0 0-6 16,0 4 0-16,2 2-5 0,-5 0 3 0,2 2-5 16,-4 1 1-16,0 0-5 0,-4 5-4 0,2 0-10 15,-5-2 2-15,2 1-2 0,0 0-4 0,-6 0-2 16,3 0-3-16,0-3 2 0,3-2-2 0,-4-3-2 16,4 2-7-16,0 0 4 0,1-5-6 0,-1 0-2 15,5 3-2-15,-3-7 3 0,2 4 2 0,1 0-3 16,0-5 6-16,1 5 6 0,-1-5-2 0,7 2 1 15,-2-2-1-15,-5 0 3 0,17-2-2 0,-6 0-4 16,1-3-4-16,-1 0 3 0,12 1-1 0,-6-3-3 16,6 1-1-16,4 2-5 0,-7-2-9 0,0 1-13 15,2 0-22-15,-2 1-27 0,-2 0-31 0,3-1-43 16,-2 4-117-16,-5-1-277 0,-1 0 122 0</inkml:trace>
  <inkml:trace contextRef="#ctx0" brushRef="#br1" timeOffset="-118839.995">12867 13612 113 0,'0'0'107'0,"0"0"-6"0,0 0-11 0,-5 0-9 16,5 0-9-16,0 0-4 0,0 0-3 0,0 0 3 0,0 0-4 15,0 0-2-15,0 0 7 0,8 7-2 0,-5-3 2 16,1-1-5-16,0 0-3 0,0-1 4 0,4 1-5 15,3 1 2-15,-2-2-3 0,3 1-2 16,4 0 1-16,-2 1-5 0,7 3-2 0,6-3 4 0,-1 2-3 16,6 2-4-16,-1-5 1 0,5-1 1 0,0 2-7 15,1 1 1-15,14 0-2 0,1-3-2 0,-12-1-6 16,16 3 5-16,1-4-3 0,-2 0-1 0,7 4 2 16,2-3-2-16,2 1-4 0,26-1 2 0,-28-1-4 15,33 0 3-15,-30 0 4 0,32 2-3 0,-7-4-3 16,-27 2 5-16,31-1-1 0,-1 1 0 0,-1-2-1 15,5 4 3-15,-5 1 2 0,-3-1-11 0,2-1 0 16,-2 1 0-16,-27 0 6 0,31-2-9 0,-5 3-2 16,-25-6-2-16,1 6-1 0,0-3-4 0,26-3 2 15,-32 1-4-15,-1 2-1 0,-4 2 3 0,-15-4-2 16,-3 2-7-16,0 0 2 0,-7 0 3 0,-2 0-5 16,-8-2 2-16,-8 1-1 0,0 1 1 0,-3-1-3 15,-3 0-1-15,4 1-1 0,-6-2-11 0,-4 2-14 16,10 0-19-16,-10 0-32 0,0 0-32 0,-2-5-28 15,2 5-21-15,-5-5-43 0,5 5-37 0,-14-5-123 16,1 1-387-16,-4-2 171 0</inkml:trace>
  <inkml:trace contextRef="#ctx0" brushRef="#br1" timeOffset="-117875.921">13566 14069 122 0,'-5'-3'116'0,"5"-1"-8"15,2-2-12-15,-2 6-7 0,3-6-5 0,2-2-12 16,0 1-11-16,2 0-1 0,3 0-5 0,0-1-5 16,0 1-9-16,0 2 4 0,1-2 0 0,2 2 2 15,0 0-4-15,0 5-3 0,0-1 2 0,1 2 2 16,3 4 3-16,-2 1-3 0,-1 5-1 0,3 1-1 16,-4-1 9-16,-2 3-7 0,1 0 1 0,-2 12 0 15,0-8 1-15,-3 6-4 0,-2 0-3 0,-3-7-2 0,-2 9 0 16,-1-6-1-16,-3-2-6 0,-2 0-1 15,-4 2-3-15,-6-1-4 0,1 2 1 0,-3-3-2 16,-4 1-9-16,-2-5 3 0,1 3-1 0,5-7-3 16,-1 0 1-16,1-2 1 0,-4-1-7 0,2 0 3 0,3-3 1 15,-2-1-7-15,6-1 4 0,-2-2 0 0,3 0-7 16,2-2-3-16,0 0-3 0,2-1 2 16,-2-2-1-16,5-2-4 0,0 1-3 0,0-5 1 0,2 2-8 15,3-4 6-15,0 3-4 0,0-2 4 0,1 3 1 16,3 0-2-16,2 3 10 0,1-1-3 0,2 0-4 15,0 2 5-15,1 2-1 0,0 2 0 0,6 0 2 16,-5 2 3-16,2 1 2 0,6 3 10 0,-1 0-3 16,-1 1-3-16,2 2 2 0,-2-1-3 0,2 2-2 15,-1 0 4-15,-2-1-4 0,0 1 4 0,0-1-4 16,-2 2 2-16,-1-5-1 0,-3 4-9 0,-1-4-16 16,1-2-9-16,-3 4-28 0,-2-2-14 0,3-3-21 15,-2 1-11-15,0 0-25 0,-1-2-113 0,0 0-264 16,1 1 117-16</inkml:trace>
  <inkml:trace contextRef="#ctx0" brushRef="#br1" timeOffset="-117520.147">14100 14129 154 0,'0'0'146'0,"0"-4"-11"16,0 4-10-16,0 0-10 0,3-5-9 0,-3 5-12 15,0 0-9-15,0 0-15 0,0 0-2 0,0 0-12 16,0 0 17-16,0 0-3 0,4 10-5 0,-2-3 0 16,-2 0 1-16,0 0-2 0,0 5-2 0,0 0-3 15,0 1 3-15,-2 3 2 0,0-1-4 0,1-1 1 16,1 3-4-16,0-2-3 0,-1 0-6 0,1 1 1 15,0 0-4-15,-1-4-7 0,1-1 2 0,0 4-7 16,0-6-1-16,-2 1-5 0,2 3-6 0,0-5 4 16,0 2-4-16,0-5-7 0,0 3-11 0,-2-2-22 15,0-2-13-15,2 1-15 0,0 1-24 0,0-3-11 16,0 1-16-16,0-4-8 0,2 5-8 0,-2-5-19 16,0 0-17-16,0 0-114 0,0 0-285 0,11-9 126 15</inkml:trace>
  <inkml:trace contextRef="#ctx0" brushRef="#br1" timeOffset="-117169.616">14252 14164 20 0,'0'0'163'0,"-6"12"-11"0,6-5-5 0,0 3-10 15,-1-1-7-15,2 3-8 0,-2-1-11 0,-1 2-6 16,4 4-6-16,-2 0-7 0,0-2-16 0,1 2 3 0,-1 0-3 15,2-1-16-15,0-3-1 0,0-1-3 16,1-1-6-16,1 2-8 0,0-1-3 0,0-2-7 16,0 1 3-16,1-3-7 0,2-1 7 0,-4-2-7 15,6 1-2-15,-3-2-2 0,-1-2-6 0,5-1-1 16,-3 1 1-16,5-5-1 0,-3 1 0 0,3-3-2 0,7-3-6 16,-5 0 2-16,0-1-4 0,4-3 2 0,-5 2-2 15,-1-2-2-15,3-1 1 0,-5 0-2 16,-1-1 2-16,0-1 0 0,-4 5-3 0,0-6 0 15,-4 4 4-15,-1-1-3 0,-4 3-1 0,-1-4 0 0,-3 7-6 16,-3-3-3-16,-4 2-7 0,-2 0 0 0,-7 3-4 16,-1 2-10-16,-3 1-12 0,0 2-18 15,-2 4-23-15,7-3-27 0,-3 3-33 0,-2 4-146 16,0-1-311-16,10-3 138 0</inkml:trace>
  <inkml:trace contextRef="#ctx0" brushRef="#br1" timeOffset="-116302.281">16476 12646 86 0,'0'0'133'0,"0"0"-9"0,0 0-11 16,0 0-15-16,0 0-1 0,0 0-9 0,0 0-2 15,0 0 0-15,4 20-7 0,-3-10-2 0,3 2 5 16,-4 3-7-16,2 3-5 0,1-1-2 0,1 3-1 16,-3 5-2-16,3 1-1 0,0-2-3 0,-2 2 0 15,-1-6-5-15,1 6-5 0,-1 1-1 0,4-8 2 16,0 8-7-16,-5-1 3 0,3-1-7 0,-1 1-5 16,-2-2-1-16,1-6-1 0,-1 1-3 0,3-2-6 15,-3 2 0-15,0-4-2 0,-3-1-3 0,3-4-3 16,0 0-4-16,0 0 0 0,0 0 3 0,0-4-2 15,0-1-3-15,0-3-7 0,0 3-6 0,0 1-8 16,0-6-8-16,-1 5-16 0,1-5-23 0,0 0-18 16,0 0-21-16,0 0-18 0,0 0-19 0,0 0-14 15,0-21-18-15,0 12-84 0,-5-3-268 0,5 0 118 16</inkml:trace>
  <inkml:trace contextRef="#ctx0" brushRef="#br1" timeOffset="-116081.434">16349 12950 22 0,'-5'-1'158'0,"5"1"-17"0,-4-5-9 0,4 5-12 15,-4-1-18-15,4 1-4 0,0 0-9 16,0 0-5-16,0 0 1 0,8-4 1 0,1 4-10 16,0-5 9-16,3 5-3 0,6-2-2 0,-1 0-2 15,5 2-8-15,-1-3-4 0,8 1-7 0,0-3-7 0,3 2-5 16,0-1-4-16,-1 0-4 0,3 0-7 0,-3 2-15 15,-3-1-27-15,-7 1-40 0,8-2-41 16,-9 3-41-16,-3-3-145 0,6 2-300 0,-5-2 133 16</inkml:trace>
  <inkml:trace contextRef="#ctx0" brushRef="#br1" timeOffset="-115098.708">17774 12201 152 0,'-12'3'169'0,"0"1"-13"16,-1-1-11-16,0 2-16 0,2 1-12 0,-6 7-13 15,6 2-7-15,-7 4-6 0,5 3 2 0,-1 9-6 16,1-2-6-16,0 5-7 0,-3 11-7 0,2 0-1 16,1 5 3-16,4 0-9 0,-1-3-3 0,2 3-2 15,4-1-9-15,2-2-1 0,2-10 3 0,4 10-10 16,2-13-9-16,1 0 1 0,4 0-4 0,-2-1-2 16,5-6-3-16,1 2-1 0,3-4 2 0,0-2-5 15,-3-8 0-15,4 5-3 0,1-2-8 0,-4-6-13 16,4-1-23-16,-3-2-20 0,2-4-34 0,1-2-31 15,1 0-33-15,-2-3-159 0,-8-3-332 0,6 0 148 16</inkml:trace>
  <inkml:trace contextRef="#ctx0" brushRef="#br1" timeOffset="-114791.89">18046 12675 160 0,'0'-4'224'0,"-2"1"-9"0,2 3-10 0,-3-5-14 16,3 5-21-16,0-4-18 0,0 4-17 0,0 0-16 16,0 0-10-16,0 0-10 0,0 0-12 0,0 0-5 15,0 0-8-15,0 21-3 0,3-9-4 0,-1 3-5 0,-2 0-1 16,0 4-1-16,0-2-3 0,4 1-5 0,-7 2-3 15,6-3-5-15,-3 2-7 0,1-1-5 16,1 1-1-16,0-1-4 0,-2 0-2 0,2-1-3 16,0 0-18-16,-2-6-23 0,0 0-33 0,1 1-27 15,3-3-28-15,-3-1-29 0,-1-1-21 0,2-4-32 0,1 4-142 16,1-5-358-16,-1-2 158 0</inkml:trace>
  <inkml:trace contextRef="#ctx0" brushRef="#br1" timeOffset="-114419.744">18214 12746 123 0,'-3'8'169'16,"1"-3"-16"-16,-2 6 7 0,0-2-11 0,3 1-16 0,-2-1-4 16,2 3-12-16,-1 0-8 0,0 0-10 0,2 1-7 15,2-1-7-15,0-1-9 0,0 0-10 0,1 2-5 16,1-2-6-16,0-1-4 0,4 0-12 0,-3-2 0 15,3 0-16-15,-3 0 3 0,7-2-5 0,-3-2-6 16,2-2-6-16,-1-3-7 0,2 0-10 0,-2 0-3 16,3-3-3-16,-3 0-7 0,2-3-6 0,-2 3 0 15,-2-6 4-15,2 2-3 0,-3-2 6 0,-1-1-2 16,-1-1-3-16,-3 0 12 0,2-2-5 0,-3-1 1 16,-1-2-1-16,-1 0 3 0,-1 0 7 0,-1 3 15 15,-3-2-7-15,2 4 7 0,-5 1 1 0,4 0 0 16,-3 1 3-16,0 2-1 0,-2 3-3 0,-3-4-1 15,3 6 1-15,-3 0-8 0,3 1 6 0,-4 2 0 16,1 1-4-16,4 0-11 0,-6 2-18 0,5 0-18 16,0 1-22-16,1 1-18 0,2 1-21 0,1 1-18 15,2 2-92-15,-3-3-235 0,5 3 105 0</inkml:trace>
  <inkml:trace contextRef="#ctx0" brushRef="#br1" timeOffset="-114021.812">18485 12715 45 0,'0'0'178'0,"0"0"-9"0,0 0-15 0,0 0-8 16,-3 13-11-16,3-7-5 0,-3 1-10 0,6 3-12 15,-3 2-4-15,0 0-14 0,3 2-4 0,-1-3-11 0,4 4-6 16,-2 2-9-16,4-2-6 0,-3-3-3 15,0 1-8-15,1-2-3 0,2 0-5 0,0 0 3 16,1-3-11-16,0 1 3 0,-1-4-7 0,3 2-4 16,-2 0-4-16,4-5 4 0,-3 2-14 0,1-2-1 15,-3-2-5-15,4 0-2 0,0-5-6 0,1 2-1 16,-1-4 0-16,2 3 8 0,-4-4-3 0,0 3-3 16,-1-4 1-16,-3 0 3 0,3-2-1 0,-4 2 0 15,-1-4-2-15,0 2 4 0,-1-1-2 0,-2-5 5 16,-1 0 2-16,-4 0 1 0,4 0 5 0,-8 0 5 0,3 2 0 15,-4 1 4-15,0-1 3 0,-1 1 5 0,-2 2-1 16,-1 1-2-16,3 2-3 0,-6 1 1 16,6 3-1-16,-3-1-6 0,0 1 2 0,1 3-1 15,-1 2-7-15,1 0-18 0,-2 1-17 0,4 0-24 0,-1 6-15 16,-1-3-27-16,8 1-19 0,-2 1-22 16,2 0-35-16,-4 2-92 0,7 0-285 0,1-2 126 0</inkml:trace>
  <inkml:trace contextRef="#ctx0" brushRef="#br1" timeOffset="-113438.089">18998 12639 67 0,'0'0'155'0,"-5"-2"-15"16,5 2-10-16,0 0-6 0,0 0-2 0,-10 5-13 15,5-3-14-15,-3 5 6 0,2 0-1 16,2 3-2-16,-4 0-5 0,-2 5-5 0,1-3-1 0,3 4-5 16,-1 0-1-16,-2 0-2 0,4-1-9 0,0 4-6 15,1-2-6-15,-1 0-8 0,1-1-2 0,4-1-2 16,0-3-8-16,0 0-1 0,1 0-4 0,1 0-9 15,0-1 1-15,2-1-1 0,1-2-3 0,1-3-2 16,1 3-4-16,2-3-5 0,-3-1 0 0,6-1-6 16,-2-1-3-16,2-2-9 0,-1-1 2 0,1-3-8 15,1 3-5-15,-2-5-1 0,2 1-5 0,-2-2-1 16,-1 0-1-16,1-2 1 0,-4 1-1 0,2-4 5 16,-2 2 2-16,2-4-1 0,-5 4 3 0,-2-2 6 15,4-3-1-15,-2 1-1 0,-4-3 1 0,-2 0 4 16,0 0-3-16,0 1 3 0,-3-1 0 0,0 6 2 15,0-6 1-15,-1 6 0 0,1 1-6 0,0 2-9 16,-1 1-7-16,1 2-20 0,0 0-23 0,-1 3-13 16,1 1-34-16,0 1-27 0,5 0-94 0,-11 5-259 15,8-2 115-15</inkml:trace>
  <inkml:trace contextRef="#ctx0" brushRef="#br1" timeOffset="-113127.603">19346 12893 112 0,'7'0'158'0,"1"0"-17"16,3 0-6-16,1-4-17 0,-2 2-10 0,4 1 0 15,3-2-25-15,0 2-3 0,-6 0-13 0,2-1 2 16,4 1-12-16,-6-1-19 0,-3 2-19 0,-2-2-17 16,2 2-16-16,-2-2-18 0,-1 1-34 0,0 0-42 15,-5 1-72-15,5-3-194 0,-5 3 87 0</inkml:trace>
  <inkml:trace contextRef="#ctx0" brushRef="#br1" timeOffset="-112254.936">19947 12697 144 0,'0'-8'202'16,"0"1"-22"-16,-1 1-5 0,-1-4-12 0,1 3-16 0,-2-1-12 16,-1-1-9-16,-1 0-11 0,1 3-13 0,0 1-9 15,-1-1-11-15,-2-1-12 0,3 3-6 0,-1 0-10 16,-2 1-14-16,0 1-4 0,-1-1-8 0,0 3-2 15,-1-2-6-15,-1 2-2 0,1 2-6 0,-1-2-3 16,2 3-3-16,-2-1-1 0,2-1 1 0,-2 3-9 16,1 1 6-16,4-3-9 0,-4 3 3 0,2 0 0 15,1 0 2-15,1 0-3 0,1 2-2 0,2-2 6 16,-2 7-8-16,4-5 7 0,0 4-4 0,0 0 4 16,0 0-3-16,5-1 0 0,0 1 1 0,3 5 0 15,-1-1-2-15,3-2 2 0,2 0 1 0,-3 2-3 16,0-4-2-16,5 1-5 0,-2 0 2 0,1 0 4 15,-6-2-2-15,2-4-7 0,-2 3 2 0,-1-1-12 16,0 1-3-16,-2-4 0 0,0 0-10 0,-3 0 10 16,0 0 2-16,-2 0-1 0,0-1 4 0,-3 2-10 15,-1-2 13-15,-2-1-3 0,1 1 3 0,-3 0-1 16,-1 0 6-16,1-1 0 0,-1 3 12 0,2-6-7 16,-5 3 6-16,4-3-3 0,3 0 7 0,-3 0 0 15,-2 0 2-15,1 0 4 0,3-3 3 0,-1 1 0 16,2-1-2-16,1-2-1 0,-2 1 8 0,-1 0-3 15,5-1 1-15,2-2-3 0,-3-1-4 0,2 1 2 16,1 0-10-16,2-1 5 0,2-4 0 0,0 2 0 16,1 0 5-16,4 0-5 0,1-4 6 0,4 2-6 15,1-2 3-15,-1 0-6 0,1-1 2 0,4 2-7 16,1-3 4-16,-2 3 1 0,5-4-6 0,-6 5 6 16,0 0-4-16,0 0 4 0,-2 2 5 0,-1-2-5 15,2 2-2-15,-6 3 2 0,1-1 2 0,-5 4 10 16,3-3-9-16,-3 1 11 0,2 2 6 0,-4 2-5 15,1-1-3-15,0-1-2 0,0 4 2 0,-4 0-4 16,4-3 5-16,-4 3-7 0,0 0 14 0,10 3-1 16,-9 1-1-16,2 1 3 0,-2-2-2 0,0 4 4 0,3 0-2 15,-4 0-8-15,2 3-1 0,-2 2 8 16,0-3 1-16,2 3 4 0,-4 1-7 0,2-1 2 16,2 3 4-16,-6-1-8 0,3-3 5 0,-3 1 0 15,4 5-4-15,-4 0 0 0,-1-6 0 0,4 6-2 16,-3-5 0-16,3-1-4 0,-2 0 3 0,-1-1-2 0,3-1 0 15,-1-2-2-15,2 3 2 0,2-4-3 0,-4 1-2 16,4-2 3-16,-1 1 0 0,3-2-2 16,0 2 2-16,1-3-1 0,3 1 0 0,-2-1 1 15,3-3-6-15,-1 1 3 0,5 0-5 0,-3-1-9 0,2 0-6 16,0 0-17-16,-2-2-13 0,3 2-12 0,-3-4-18 16,2 0-19-16,1 0-22 0,1 0-15 0,-3-2-24 15,-1-1-110-15,-2 2-285 0,-3-3 126 0</inkml:trace>
  <inkml:trace contextRef="#ctx0" brushRef="#br1" timeOffset="-112006.757">20192 12755 76 0,'-2'7'111'0,"2"-2"17"16,-3 0-4-16,3 2-4 0,-2 3-10 0,1-3-7 15,1 5 3-15,-1-2-16 0,1 2 2 16,-1 1-12-16,-2 3-1 0,6-6-7 0,-6 5-8 0,3 1-4 16,-1 0-9-16,-2-3-5 0,2 2-7 0,0 1 1 15,-3 1-4-15,4-1-12 0,-2 0-23 0,2-5-7 16,-4 1-14-16,3 2-27 0,0-5-9 0,0 2-26 16,1-5-9-16,0 4-26 0,0-5-89 0,1 1-223 15,1-2 99-15</inkml:trace>
  <inkml:trace contextRef="#ctx0" brushRef="#br1" timeOffset="-111617.156">20433 12717 191 0,'0'0'185'0,"-14"9"-12"0,8-5-15 0,2 2-12 16,-3 4-8-16,4 2-14 0,-1 0-14 0,-1 5-9 15,3-7-11-15,1 7-3 0,-1-1-10 0,0-3-7 16,4-1-10-16,-1-1-5 0,0 1-5 0,0-1-7 16,1 1-1-16,3-1-3 0,-1-1-2 0,3-2-4 15,-3-1-5-15,5-2-3 0,-4-1 2 0,4 0-2 16,0-3-5-16,-2-1-2 0,4 0-2 0,0 0-2 15,1-4-3-15,2-1 0 0,-2 2-2 0,-1-3-7 16,2-2 3-16,-4-1-4 0,-1-2-1 0,5-1 3 16,-6 1-6-16,-1-5 1 0,2 0 6 0,-6 5-5 15,1-5-11-15,-2 1 14 0,-2 0-2 0,-3-2-3 16,-2-1 3-16,0 1 1 0,-1 4-4 0,1 1 1 16,-7 0-11-16,3 5-12 0,1-2-8 0,-4 3-18 15,0 1-17-15,1 0-7 0,1 4-38 0,1-2-21 16,-3 1-149-16,3 1-305 0,-3-1 135 0</inkml:trace>
  <inkml:trace contextRef="#ctx0" brushRef="#br1" timeOffset="-111208.126">20404 12227 9 0,'-3'-12'219'0,"1"1"-11"0,1 1-9 15,-1 3-21-15,1 1-15 0,4 0-16 16,0 3-15-16,2-1-13 0,4-2-10 0,-2 4-12 16,5 0-7-16,4 2-12 0,4 4-8 0,-2 2-8 0,10 1-2 15,-1 4-12-15,1 0 2 0,-1 3 1 0,1 2-3 16,2 4 2-16,1-2-2 0,0 3 0 0,1 1-2 15,-4 4-3-15,9 6-1 0,-11-6 1 16,-1-1-3-16,-2 4-3 0,-1 1-4 0,-3 3 1 16,3 8-6-16,-10-8 1 0,-2 0-4 0,-1 5 0 0,-2-4-5 15,1-1 0-15,-4 1-1 0,-4 0-1 0,2 0 0 16,-4 0-4-16,1-3-2 0,-5-2-2 0,-1 4 0 16,-2-3 1-16,0 2 1 0,-4-3-4 0,-2 0-4 15,5-6-3-15,-5 2-12 0,-1 0-11 0,-2-3-10 16,-3-1-21-16,0-3-23 0,-1 0-25 0,0-1-26 15,3-5-20-15,2 0-33 0,-2-2-176 0,-5 0-386 16,4-4 170-16</inkml:trace>
  <inkml:trace contextRef="#ctx0" brushRef="#br1" timeOffset="-110526.25">21001 12000 118 0,'12'-2'119'0,"0"2"-13"0,4 0-4 16,-3 2-12-16,-2-1-12 0,2 2-11 0,-5-2-4 15,1 4-7-15,-3-1 3 0,0 1-14 0,0 1-10 16,-6 0-2-16,0-1-5 0,0 1-7 0,-3 3 3 16,-2-2-4-16,0 0 2 0,0 1-4 0,-3-1-2 15,1 0 4-15,0-1-15 0,1 1 13 0,0-4-13 16,1 1 12-16,-1-1 1 0,2 1-5 0,1-2 5 16,3-2-7-16,-4 3 3 0,4-3-4 0,-4 3 5 15,4 1 1-15,0-4-1 0,0 0 10 0,8 3 0 16,-1-3-2-16,-1 0-2 0,-6 0 6 0,17 0-5 15,-4-3 0-15,1 0 2 0,3 0-6 0,2-1 0 16,-2 0-19-16,3 0 13 0,0-1 1 0,0 2 2 16,7-3-15-16,-8 2 10 0,11-3-3 0,-3 2 5 15,1-1-1-15,0 3-5 0,-7 0-12 0,0 1-17 16,0-1-30-16,-4 1-15 0,-2 1-28 0,-2 1-30 16,-2-2-84-16,1 2-226 0,-1 0 101 0</inkml:trace>
  <inkml:trace contextRef="#ctx0" brushRef="#br1" timeOffset="-109709.869">18221 13462 11 0,'-10'-3'124'16,"2"3"-5"-16,1 0-10 0,2-2-19 0,-3 2 6 15,8 0-4-15,-9-2-18 0,9 2 2 0,0 0-14 16,0 0 0-16,0 0-13 0,0 0 5 0,0 0-5 16,0 0-6-16,24 4 2 0,-5-1-4 0,-2-1 0 15,5 1 7-15,8-1-11 0,1-2 4 0,4 4-16 16,2-3 8-16,0 1 6 0,15 1-4 0,-15 0 0 16,21-2 11-16,-2 0-3 0,1 1-1 0,7 0 3 15,0 1 6-15,28-1-7 0,0-2 2 0,0 1 2 16,-2 1-1-16,-25 0-4 0,34 1 2 0,3-1 3 15,-3 0 8-15,3 1-3 0,2-3-1 0,3 2 0 16,-7-2-4-16,2 3 0 0,-2-1-5 0,-3-4-2 0,-4 6-1 16,-3 0-3-16,-24-3-3 0,23-1 0 15,-25 0-7-15,3-1 2 0,-3-2-7 0,-3 2-3 16,-6-3 0-16,-4 2-2 0,-16 1 6 0,-5-2-11 0,-2 1-1 16,-9 0-3-16,-6 0 4 0,0 2-2 0,-3-1 2 15,-5 0-3-15,2 1-4 0,-2-1-7 16,0-1-15-16,-5 2-13 0,6-2-18 0,-6 2-17 15,0-4-16-15,0 4-30 0,-6-7-27 0,2 5-23 16,-6 0-33-16,2-1-140 0,-5 3-363 0,1-2 161 0</inkml:trace>
  <inkml:trace contextRef="#ctx0" brushRef="#br1" timeOffset="-107360.676">19280 13982 4 0,'0'0'115'0,"0"0"-15"0,0 0-1 0,3-5-3 16,-3 5-9-16,3-2-8 0,-3 2-3 0,2-3-8 15,-2 3-6-15,0 0 6 0,0 0-8 0,4-3-7 0,-4 3 9 16,0 0-1-16,0 0-16 0,0 0 6 0,4-3 1 16,-4 3-10-16,1-4 0 0,-1 4 0 15,3-5-7-15,-2 1-2 0,2-1-3 0,2 0-6 0,-3 0 10 16,3 0-12-16,-5-2 1 0,4-2 0 0,1-1-2 15,-4 3-5-15,5-8 0 0,-4 10-3 0,3-7 8 16,-1 5-4-16,-1-3-1 0,-1 0-4 0,0 3 1 16,-2 0-1-16,-2-3-1 0,2 1-2 0,-4 2-3 15,1 0-1-15,-3-1 3 0,0 1-6 0,-2 2-1 16,-1-2 5-16,-2 4-3 0,0 0-1 0,-1 1 4 16,-2 2-3-16,0-3-1 0,-1 6 2 0,3 0 1 15,-3-1-5-15,-1 1 2 0,1 2 0 0,5 0 0 16,-3 1-5-16,2 2-2 0,2 0 5 0,2 1 1 15,-2 3-2-15,4 2 0 0,1 3 1 0,2 0-1 16,3 0-3-16,0 0 4 0,3 2 7 0,1-1-10 16,4 1 4-16,-1-2 2 0,2 0-4 0,1-1-1 15,5 0 1-15,-3 3 4 0,5-5-7 0,-3 0-1 16,-1 1 5-16,-1-1-3 0,0-4 9 0,-2 2-10 16,-1-4-4-16,-3 1 0 0,0-1-5 0,-1 1 1 15,-3-3-4-15,0-2-2 0,1 3-4 0,-8-2 2 16,4 0-4-16,-1 1 3 0,-3 0-2 0,-1-1-8 15,-4 1 2-15,1-3 1 0,-3 4-5 0,2-4 11 16,-5 0-4-16,3 0 4 0,-3 1-2 0,0-3-5 16,1 2 11-16,2-2 5 0,-2-1-9 0,-1-1 6 15,1-1 6-15,4 1 16 0,-1-4-10 0,3 1 2 16,-1-1 0-16,3-4 0 0,3 2 4 0,0-2-4 16,4-2 5-16,2-1-4 0,5-2-4 0,2-1 6 15,2-1-2-15,6-4-1 0,5 1 1 0,-1-1-5 16,3 1 4-16,0-1-1 0,1 1 3 0,1 2 0 15,1 0-3-15,-2 2 5 0,0 1-1 0,0 0-5 16,-4-1 3-16,-3 6-5 0,-2 1 0 0,-3-1 4 16,0 1 5-16,-3 3-2 0,-3 1 9 0,0 1-11 15,-2-1 1-15,-2 2 0 0,1-1 5 0,-6 3 4 16,7-5 8-16,-6 2-1 0,-1 3 2 0,6-2 5 16,-6 2 2-16,3-2-12 0,-3 2 15 0,0 0-9 15,0 0-5-15,0 0-1 0,0 0 1 0,0 0-5 0,0 0 2 16,0 0 5-16,0 0-7 0,0 0 3 0,0 0 1 15,0 0-2-15,0 0-2 0,0 0 4 16,0 0-12-16,-4 15 11 0,-1-9-3 0,4-1 1 16,-3 2-4-16,-1 2 8 0,1 3-7 0,-4 3 0 15,4 2 4-15,-3 0-3 0,0-1 3 0,1 2 1 0,-2-1 0 16,3 0 0-16,-1 2 3 0,-1-1 2 0,0-2-2 16,2-1 10-16,-2-1-5 0,6-2 0 0,-2-1 2 15,2 0-3-15,0 0-4 0,-2-2 0 16,3 1-3-16,0-1 4 0,0-2 3 0,4 0 0 0,1 1 3 15,-2-3-5-15,4 1 5 0,0 0-3 0,2-2 2 16,0-3-3-16,-2 1 1 0,5 2 0 0,3-3-5 16,-1 0 0-16,-1-1-4 0,2 1 2 15,2-2 4-15,2 1-8 0,-2-1-2 0,0 1 5 0,-4 0-8 16,3 0 6-16,-2-1-6 0,-2 1-6 0,0-1-12 16,-1 0-7-16,-2 1-13 0,-2-2-11 15,-1 2-11-15,-1-1-8 0,-5 1-22 0,13-1-23 0,-10 0-8 16,-1-3-18-16,0 1-14 0,-2 3-82 0,-2-7-251 15,-3 5 111-15</inkml:trace>
  <inkml:trace contextRef="#ctx0" brushRef="#br1" timeOffset="-107064.348">19637 14074 2 0,'-2'-5'124'0,"0"3"-11"0,2 2-11 0,0 0-11 16,0 0-8-16,0 0-11 0,0 0-4 0,0 0-8 15,0 0 13-15,0 0-3 0,-2 10 8 0,-2-4-5 16,4 0 10-16,0 3-13 0,0 1 1 0,0 0-6 16,0 0-3-16,0 1 5 0,4 1-11 0,-3 0 5 15,-2 4 4-15,1-4-6 0,0-1 1 0,0 3-1 16,1-4-4-16,-2 4-3 0,1-2-3 0,-4-1-6 16,8 1-3-16,-4 0-2 0,0-2-5 0,0 1-3 15,0-1-3-15,0 1-4 0,1-2 0 0,-2 0-2 16,-3-2-7-16,4-2-5 0,0 3-15 0,0-3-15 15,-3 2-11-15,3-2-17 0,0 0-18 0,0-3-17 16,0 4-14-16,0-6-12 0,-1 6-9 0,1-6-13 16,-4 4-20-16,4-4-77 0,0 0-249 0,0 0 110 15</inkml:trace>
  <inkml:trace contextRef="#ctx0" brushRef="#br1" timeOffset="-106615.463">19944 13970 37 0,'0'-4'135'0,"0"4"-6"0,0 0-12 0,0 0-9 15,0-5-10-15,0 5-10 0,0 0-11 0,0 0 2 16,-6 11-13-16,4-4-1 0,0 1-2 0,-2 2-5 15,1 1 1-15,-1 2 5 0,2 1-5 0,-2 2 2 16,0 1-1-16,3 0 0 0,-3-1-3 0,3 2 1 16,0-5-4-16,-1 2-4 0,1 2-9 0,-2-3-1 15,3-3 2-15,0 1-9 0,3 1-1 0,-4-4-2 16,3 2-1-16,0-4-7 0,0 3 0 0,1-6-2 16,2 3 2-16,-2-1-5 0,3-4 1 0,0 1-2 15,0-1-4-15,4 0 0 0,1-2-5 0,2-4-2 16,-1 1-2-16,-1 0 0 0,1-4-4 0,-1 1-3 15,5-2-2-15,-2-2 3 0,-3-4-5 0,0 1-1 0,2 4-3 16,-4-8 1-16,1 2-4 0,-2-2 2 0,-5 2 3 16,3-2 2-16,-5 0-2 0,3-2 1 0,-6 2 4 15,2 1-2-15,-2-4 5 0,-3 3 6 16,0 0 6-16,-1 0-1 0,-2 1 7 0,-1 4 2 16,1 0-4-16,-1 2 1 0,-4 2 1 0,4 3-9 0,-10-2-12 15,2 3-22-15,0 3-35 0,-4-2-37 0,-5 9-67 16,4-1-126-16,-5 0-314 0,-1 1 139 15</inkml:trace>
  <inkml:trace contextRef="#ctx0" brushRef="#br1" timeOffset="-103939.647">3593 15093 55 0,'0'0'76'0,"0"0"-2"0,0 0-3 0,0 0-1 16,0 0 8-16,0 0-1 0,-3-3 4 0,3 3 2 0,0 0 9 15,0 0 2-15,0 0-3 0,0 0 1 0,0 0 2 16,0 0-6-16,0 0-5 0,0 0-3 0,6-7-6 16,0 4-1-16,0 1-3 0,3-1-5 15,2-3-4-15,6 2-7 0,-2-4-3 0,3 2-5 16,0-1-8-16,3 0 2 0,-1 1-6 0,2 0-4 15,6 0 0-15,-1-1-7 0,1 3-1 0,-8-1-5 0,0-1-13 16,-1 4-30-16,-2 0-28 0,-4 2-39 16,0-2-32-16,-1 2-41 0,-6 3-109 0,-2-2-297 0,-4-1 132 15</inkml:trace>
  <inkml:trace contextRef="#ctx0" brushRef="#br1" timeOffset="-103703.903">3645 15316 53 0,'0'0'125'0,"0"0"-5"0,0 0-11 0,24-7-4 15,-5 3-12-15,3 0-8 0,5-3-12 0,6 1-12 16,2-2-48-16,-1 2-77 0,0 2-66 0,-3 0-139 16,4 0 62-16</inkml:trace>
  <inkml:trace contextRef="#ctx0" brushRef="#br1" timeOffset="-32606.55">5384 14845 22 0,'4'-6'124'0,"-1"3"-12"0,-3 1-1 15,2-2-7-15,1 0-5 0,-3 4 4 0,4-4-10 16,-3 1 3-16,-1 3 2 0,0-3-3 0,0 3-4 16,5-4 2-16,-5 4 0 0,0 0 0 0,1-3 2 15,-1 3-3-15,3-4-3 0,-3 4-2 0,0 0-7 16,0 0-4-16,0 0-4 0,0 0-4 0,0 0-13 15,0 0-2-15,0 0-7 0,-10 11-5 0,4-1-3 16,-1 3-4-16,-1 2 0 0,-1 1-9 0,-1 4-2 16,0-3-1-16,-4 4-2 0,2-6-3 0,3 1-2 15,-1 1-2-15,1 0-1 0,-3-1-2 0,5-2-1 16,-1 3 1-16,0-7-2 0,2-2-1 0,1 4-2 16,0-3 0-16,1-1 0 0,0-3-5 0,3 0-2 15,-2 1-9-15,1-2 0 0,0 1-1 0,2-4-4 16,0-1 4-16,0 6 0 0,0-6 2 0,2 3 0 15,-2-3 2-15,0 0-2 0,14-2 2 0,-14 2-1 16,11-5 2-16,-3 2-2 0,1-1 7 0,2-1-2 16,1 2 2-16,0 0-2 0,-1 1 1 0,1-2-2 15,0 3 3-15,0-1-1 0,1 2 0 0,-1 0 0 16,1 0 2-16,0 3 5 0,-2-2-7 0,1 2 1 16,-1-1-3-16,0 3 0 0,-1-2-6 0,0 1-7 15,-1 2 5-15,0 0 2 0,0-1-1 0,-5 3 2 0,5 1 1 16,-3 0 1-16,-2 1-3 0,-1-2-1 15,0 3 1-15,0 0 1 0,-2-1 1 0,-1 0 5 16,0 3 2-16,-1-2-6 0,-2-2 5 0,0 1-3 16,0-2-2-16,-2 3 6 0,0-3 0 0,-4 1 2 15,5 2 1-15,-9 2-7 0,5-3-8 0,-2-4-8 0,-2 5 1 16,1-6-3-16,-5 5-4 0,0-4-6 16,-3 4-1-16,2-4 0 0,-2 2-2 0,-1-3-3 15,2 1-7-15,0-4-7 0,-1 2-9 0,5-4-9 16,-4 1-15-16,-1-1-18 0,6 0-19 0,2-2-106 15,0-1-248-15,-1-2 110 0</inkml:trace>
  <inkml:trace contextRef="#ctx0" brushRef="#br1" timeOffset="-31974.131">5400 15003 40 0,'1'-2'113'0,"5"-1"4"16,-1 0-7-16,-1 1-6 0,5-3-11 0,0 1-5 15,2-1-9-15,5-4-1 0,0-2-5 0,0 4-17 16,2-3-2-16,1 1-5 0,-2-1 3 0,7-4-10 15,-6 5-2-15,-2-1-6 0,2 3 2 0,-2-3-8 16,-4 6 0-16,1-2 0 0,-5 2-12 0,3 0 13 16,-2 1-11-16,-4-2-4 0,3 3-1 0,-2-2-8 15,-1 2 5-15,2-1 0 0,-3 0 5 0,-2 2-9 16,5-2-2-16,-7 3 5 0,7 0-2 0,-7 0 9 16,7-3-13-16,-7 3-4 0,0 0 2 0,0 0-9 15,0 0 7-15,9 0 5 0,-9 0 0 0,1 6 5 16,-1-2-2-16,1 1-4 0,-1 2 5 0,-1 3 6 15,0 4 11-15,-2 4-6 0,2 0-1 0,-3 3-5 16,3 5 3-16,-3-1 3 0,1 0-1 0,-3 1 3 16,1-5-2-16,5-2 3 0,-5 1-4 0,6-2 4 15,-6 2-9-15,5-3 2 0,-3 1-2 0,2-2-3 16,2-3 0-16,-1-2-4 0,3-2-2 0,-3 4-3 16,5-2 8-16,-1-1-4 0,0-3-3 0,1-2-3 15,0 1 1-15,1-2 7 0,1-1-7 0,-1-1-2 16,7-2 1-16,-3-2 0 0,3 0-1 0,-1-3-4 15,5-2 0-15,-7 1-3 0,5-4 1 0,-3 1 0 16,-3 1-3-16,0-5 1 0,0 3 2 0,0 0 5 16,-4-7-5-16,-1 1 3 0,1 0-2 0,0-1-3 15,-5 0 11-15,-4 0 1 0,2 0 4 0,-6-1-5 16,3-2-2-16,-9-2 4 0,5 5 5 0,0 3-4 16,-4-2 3-16,2 3 4 0,-1 0 0 0,2 4-5 15,2 0 0-15,-1 0-6 0,-1 1-8 0,4 3-7 16,2 2-20-16,-1 0-32 0,1-2-35 0,3 1-20 15,1 4-25-15,0 0-78 0,0 0-242 0,0 0 107 16</inkml:trace>
  <inkml:trace contextRef="#ctx0" brushRef="#br1" timeOffset="-31333.757">6061 14929 134 0,'0'0'134'0,"0"0"-9"0,0 0-17 0,-2-3-6 0,2 3-2 16,0 0 0-16,10-3-4 0,-5 0 3 0,4 2-2 16,0-2-7-16,5-4-6 0,-4 2-2 0,8 0-10 15,0-2-4-15,0 2-7 0,-1 0-6 0,-1-2-7 16,1 2 0-16,1 2-9 0,-4-5 1 15,-1 4-13-15,1-1 3 0,-2 1-5 0,0-1 0 16,-2 0-2-16,2 1-1 0,-2-2-2 0,1 2 0 0,-3 1-4 16,1 0-3-16,-1-1-2 0,-4 1 5 0,3-1-3 15,-4 2 1-15,2 0 7 0,-5 2 4 0,5-1 1 16,-1-2-5-16,-4 3 2 0,4-2-3 0,-4 2-5 16,0 0 1-16,0 0-2 0,7-2 0 0,-7 2-2 15,0 0-5-15,0 0 2 0,0 0 0 16,7 2 0-16,-5 3-3 0,-1-1 3 0,2 4-2 15,-1-1 0-15,1 4 0 0,0 2 2 0,1 2-1 16,2 2 1-16,-4 4 1 0,1 3 1 0,1 1-5 0,-2 1 3 16,-2-1 2-16,0 1-2 0,2-1 0 0,-1-1-2 15,-1-3 2-15,-3 3-2 0,3-3-3 16,-2 3 2-16,-2-8-2 0,4 1 3 0,0 0-1 0,-1-5-1 16,-1 1 0-16,2-4-1 0,0 4-1 0,2-8-1 15,-2 6-3-15,0-6 5 0,0 2-7 16,0-2-9-16,0 1-14 0,-2-2-7 0,2-4-20 15,0 7-11-15,0-4-19 0,0-3-26 0,0 4-23 16,0-4-26-16,0 0-146 0,0 0-330 0,0 0 146 16</inkml:trace>
  <inkml:trace contextRef="#ctx0" brushRef="#br1" timeOffset="-31001.137">6193 15175 145 0,'0'0'149'16,"0"0"-15"-16,0 0-8 0,0 0-8 0,0 0-5 16,0 0-6-16,0 0-2 0,23-6-7 0,-12 2 0 15,6-2 0-15,2 0 0 0,1 0-4 0,6-3 2 16,0 3 3-16,-2-1-9 0,2-3-2 0,3 0-9 15,-8 5-6-15,5-3-7 0,3-1-3 0,-1 2-8 16,-11 1-5-16,0 2 0 0,-5 0-11 0,0 3 3 16,1-2-12-16,-8 2-2 0,3 1 2 0,-4 0-9 15,1-3 0-15,-5 3-7 0,10 0 0 0,-10 0-9 0,0 0-6 16,0 0-7-16,9-2-22 0,-9 2-11 16,0 0-30-16,0 0-39 0,4 2-23 0,-4-2-27 15,0 0-37-15,0 0-101 0,-8 8-323 0,8-8 144 16</inkml:trace>
  <inkml:trace contextRef="#ctx0" brushRef="#br1" timeOffset="-30461.271">6976 15125 12 0,'-1'-3'176'0,"-3"0"7"0,4 3-8 15,-5-4-3-15,5 4-8 0,-4-3-5 0,4 3-10 16,-5-3-10-16,5 3-13 0,0 0-11 0,-10 0-10 16,10 0-12-16,0 0-8 0,-10 3-11 0,8 0-6 15,0 1-8-15,-1-1-1 0,-1 1-8 0,3-1-4 16,1-3-2-16,-1 6-8 0,0 0-3 0,-2-2-5 15,3 1 1-15,0-5-10 0,0 8 2 0,0-4-3 16,0-4-1-16,0 0-5 0,5 3 0 0,-5-3 0 16,3 1-3-16,-3-1-3 0,0 0 5 0,0 0-4 15,0 0 1-15,15-4-1 0,-15 4 4 0,3-4 1 16,-3 4-1-16,4-3-9 0,-1-1 2 0,-3 4-2 16,0-7 3-16,0 7 5 0,-3-7-6 0,0 3-1 15,3 0-3-15,-3-1-6 0,3 5 5 0,-5-5-20 16,5 5-7-16,-4086-3-12 0,8166 0-15 0,-4080 3-14 15,0 0-33-15,-5-1-31 0,5 1-22 0,0 0-16 16,0 0-141-16,0 0-337 0,0 0 150 0</inkml:trace>
  <inkml:trace contextRef="#ctx0" brushRef="#br1" timeOffset="-29720.745">7480 14912 108 0,'0'-5'117'0,"0"-2"4"15,0-1-9-15,0 3-7 0,0-2-5 0,-4 0 2 16,0-2 8-16,-2 2-11 0,2 2 5 0,-1-4-3 16,1 3-9-16,-4-1-1 0,3 3-8 0,0 0-5 15,-3-1-6-15,2 3-8 0,0 1-2 0,-2-1-6 16,-1 2-6-16,-3 0-1 0,0 3-9 0,0 0-4 16,1 3-3-16,-2-1-2 0,-1 2-3 15,-3 4-3-15,3 1 0 0,-1-1-8 0,2 5 3 16,-5-2-6-16,5 1 0 0,2-2-3 0,-1 2 0 0,2 1 3 15,1-1-7-15,2-3 1 0,2 0 3 0,1-1-6 16,1 0-1-16,-1-1 0 0,4-3-2 0,0 0-1 16,3 0 0-16,-1 1-2 0,2-2 1 0,4-1 0 15,-2-1 0-15,7-2 1 0,-4 0 1 16,1-2-6-16,3 0 5 0,1-3-2 0,0-1-4 16,2-1 0-16,0-2 2 0,-4 0 0 0,4-1-4 0,-2 1 5 15,2-5 2-15,-4 1-1 0,1 2-4 0,1-2-3 16,-7 1 5-16,1 0-5 0,-2-2 2 0,1 3-4 15,-3-1 5-15,1 0 5 0,-1 0-2 0,-2-1 1 16,1 1-1-16,-3 2 4 0,0 4 6 0,0-3-2 16,0-1 8-16,0 5 3 0,4-1 0 0,-3 0 1 15,-1 4 1-15,-1-7-2 0,1 7-2 0,1-3-5 16,-1 3 1-16,0 0-7 0,0 0 1 0,0 0 2 16,0 0-3-16,0 0-1 0,-5 18-6 0,5-8 9 15,0 0-7-15,-5 6 5 0,4 1 1 16,-2-1-4-16,1 2-1 0,2-1 3 0,0 1 4 0,0 7 5 15,0-7-1-15,-2 2 1 0,4 3 1 0,-2-3 2 16,0-4-2-16,0 2-1 0,0 0 0 0,-2 0-1 16,4-2-1-16,-2 0 1 0,2-5-4 0,-2 4-2 15,0-5 4-15,3 0 2 0,-3 0-5 0,1-2-3 16,-1 0 4-16,0-6 0 0,2 2-6 0,1 3 0 16,-3-1 3-16,0-3-2 0,0-1-2 0,0-2 0 15,4 6 1-15,-4-2-8 0,0-4-7 0,0 0-14 16,-4 3-22-16,4-3-15 0,0 0-38 0,0 0-44 15,0 0-57-15,0 0-120 0,4-15-349 0,0 6 156 16</inkml:trace>
  <inkml:trace contextRef="#ctx0" brushRef="#br1" timeOffset="-28826.751">7743 14883 80 0,'0'0'125'0,"-3"-4"-8"16,3 4-6-16,0-6-14 0,0 6-10 0,6-4-2 0,-5-1-5 15,1 0-2-15,0 1-1 0,0 1-6 0,1-2 3 16,-1 1-2-16,2-2-2 0,-1 2 6 15,1 0-2-15,1 1-1 0,0-2 0 0,0 1-3 16,1 1-4-16,0-2-6 0,1 1-1 0,-1 0-1 16,0 0-4-16,0 2-6 0,3 2-3 0,1-3-4 0,-3 2-7 15,0-2-2-15,3 2-2 0,-1 2-1 0,-1-1-9 16,1 2 3-16,-3-1 3 0,2 0-9 16,-1 2 1-16,0-1-1 0,-4 1-2 0,4 1-1 15,-3 1 4-15,0 0-5 0,-1 0 1 0,-1 2 0 16,-2 3-4-16,0-3 1 0,-1 3-3 0,-3 0 1 15,-1 4-3-15,0-1 0 0,-4 1-1 0,0-2 3 0,0 2-7 16,0-3 4-16,0-2-2 0,-3 3 0 0,2 0 1 16,1-3 0-16,-1 2 2 0,0-2 1 0,1-1-5 15,3 0 1-15,-1-2 1 0,2-2-4 16,1-1 2-16,1 2-3 0,-2-2 2 0,2-1-1 16,1 0 1-16,2-2-4 0,-2 6 0 0,2-6-5 0,0 0 4 15,0 0 0-15,0 4-3 0,0-4 6 0,0 0 0 16,0 0-3-16,14-2 4 0,-14 2-1 15,15-2 1-15,-4 1 0 0,1-1-1 0,1-1-1 16,6 1 3-16,-6 2-2 0,6-2 2 0,-3 2-3 16,3 0-1-16,-5 0-3 0,-1 1-1 0,1 0 8 0,-2-1-6 15,1 5 3-15,-1-1 2 0,0 2 0 0,0-2 3 16,-2 1-7-16,-1 2 0 0,0-1 1 0,-3 2-6 16,2-2 2-16,1 1-2 0,-5 1 0 0,0-1 1 15,-3-1 8-15,-1 3-2 0,0-1-8 16,-1 4 5-16,-6-1-2 0,2 0 0 0,-5 0-7 0,2-1 7 15,-2 4 1-15,-5-2 2 0,3-1 1 0,-3-1-1 16,2-2 1-16,-1 1 4 0,-2 0 1 0,-2-1 3 16,1-2 0-16,-1 2 6 0,8-3 6 0,-3-2 10 15,-1 1 8-15,1 0 12 0,-1 0 6 0,-2-3 6 16,4 2 14-16,4-3-5 0,1 1 5 16,0-1-1-16,1 1-3 0,-1 0-6 0,7-1-11 0,-8 0-2 15,8 0-3-15,-7 1-7 0,7-1-6 16,0 0-1-16,-7 2-2 0,7-2-8 0,0 0-4 15,0 0-3-15,0 0-15 0,-5 1-25 0,5-1-42 16,0 0-55-16,0 0-83 0,0 0-85 0,-6 4-145 16,6-4-470-16,-7 2 208 0</inkml:trace>
  <inkml:trace contextRef="#ctx0" brushRef="#br1" timeOffset="-6418.43">17328 8613 60 0,'0'0'123'0,"0"0"-11"16,0 0-11-16,-4-4-5 0,4 4-5 15,0 0-6-15,0 0-5 0,0 0-7 0,-2-3 2 16,2 3 1-16,0 0-7 0,0 0 1 0,-4-3-8 16,4 3 3-16,0 0-4 0,0 0-2 0,0 0-1 0,0 0-3 15,0 0 3-15,0 0-3 0,0 0-7 0,0 0-2 16,-12 3-5-16,6 1-3 0,-3 1 2 0,0 4-7 16,-6 4 0-16,-4 7 0 0,-2 2-1 0,-2 4-4 15,3 1 0-15,-15 14-3 0,6 2 7 0,1 1-8 16,-2 4 3-16,2-2-3 0,4 3-1 0,3 1-3 15,6-4 0-15,-1 4-4 0,5-5 4 0,9-11-6 16,4-1-5-16,-2 4 0 0,4-4-5 0,5 0-6 16,5-3-6-16,1 2-13 0,7-5-14 0,4-3-24 15,8-2-35-15,11-1-27 0,6-6-42 0,5-3-129 16,-1-8-315-16,0-3 139 0</inkml:trace>
  <inkml:trace contextRef="#ctx0" brushRef="#br1" timeOffset="-5486.48">19128 8597 24 0,'0'0'85'16,"-8"-1"-11"-16,5-2 2 0,3 3-8 0,0 0-11 15,0 0-4-15,-6-2-3 0,6 2-5 0,0 0-10 0,0 0-3 16,0 0-1-16,0 0-4 0,0 0-1 15,0 0-2-15,0 0-4 0,0 0 3 0,0 0-7 16,0 0 5-16,0 0 2 0,16 5 2 0,-8 0 5 16,2 0 6-16,4 4 3 0,0 4 8 0,5 6 2 0,1 0 7 15,0 8-10-15,0 4 3 0,3 8 11 0,-3 4-4 16,1 0-6-16,-8 4-1 0,-1 0-1 0,-5 2-3 16,-3 0-1-16,-6 4-5 0,-5 2-1 15,-7-1-7-15,-6-3-18 0,-6 3-29 0,-19 16-35 0,7-24-39 16,-25 19-53-16,16-24-84 0,-26 10-246 0,20-15 110 15</inkml:trace>
  <inkml:trace contextRef="#ctx0" brushRef="#br1" timeOffset="-52644.241">4034 16334 89 0,'0'0'113'0,"6"-5"-9"0,-5 1-14 16,0-2-5-16,2-1-1 0,-3-5-4 0,3 3 2 16,-1-1-12-16,-1-5 13 0,2 1-13 0,-2-1 2 15,0 3-2-15,1 0-7 0,-4-6-12 0,-1 2 4 16,0-1-6-16,-3 0 3 0,-2 1-4 0,0-1-1 15,-2 2 1-15,1 1-3 0,-5-2 4 0,1 5 5 16,-1 0-4-16,2 2 3 0,-2 4-3 0,3 3-5 16,-5-2-3-16,4 4 1 0,-7 1-14 0,5 2 2 15,-3 4-5-15,2 1-4 0,-3 4-3 0,0 7-2 16,-1 1 0-16,6 4 0 0,-2 1-6 0,3 0 2 16,2 2-4-16,2-1 2 0,2 0-4 0,2 0 27 15,3 0-3-15,1-6-6 0,1 8-1 0,1-9-6 16,1-1-1-16,2-1-5 0,2-1 3 0,-2-5-5 15,3 4 1-15,-2-6-5 0,3 0-3 0,1-2-4 16,-3-3 0-16,3 0-1 0,-1-4 4 0,0 0-1 16,1-3-1-16,3-2 0 0,-4-2 3 0,2-6-2 15,3 3 0-15,-5-6 0 0,2-1 2 0,1-5 0 16,-2-1-1-16,0-1-3 0,2-2 2 0,-5-4 1 16,-1 1 2-16,-1-3 0 0,0 3-1 0,0-7-1 15,-1 3-1-15,-4-1-2 0,1 1 3 0,-2-11 0 16,1 10 0-16,-4-1-3 0,4 2 4 0,-5 3-2 15,0 4 1-15,1 0 1 0,-1 8 0 0,3-1-4 16,-2 6 4-16,1 1 1 0,-1 3 9 0,0-1 2 16,1 5 5-16,0 0-4 0,1 0 0 0,2 0 0 15,-3 1-6-15,3 4-1 0,-2-5-1 0,2 5-5 16,0 0 0-16,0 0 1 0,0 16 1 0,0-3-1 16,0 5-1-16,2 11 1 0,1 1-1 0,-1 0-2 15,1 3-2-15,4 11 2 0,0-9 3 0,-1 12-3 16,-1-1 1-16,-1-12-1 0,6 2 3 0,-2-4-4 15,-2-1 2-15,1 0 1 0,3-2 2 0,-2-3-6 16,1-3 0-16,-2-4-2 0,2-4 1 0,1 0 2 16,-2-5-2-16,1 1 3 0,0-4-4 0,0 1 1 15,1-3-6-15,-1-1-4 0,3-1-16 16,-4-5-15-16,3 0-29 0,0-3-39 0,5-4-43 0,-5-3-50 16,3 0-122-16,-5-2-352 0,0-2 156 0</inkml:trace>
  <inkml:trace contextRef="#ctx0" brushRef="#br1" timeOffset="-52089.208">4345 16281 45 0,'1'-7'109'0,"1"-2"-11"0,-1 1 0 0,2-2-15 15,-1 0-15-15,0-1-5 0,-1-2-1 0,1 1-9 16,-2-3-6-16,2 4 2 0,-4 1 0 0,0-2-2 16,2 7 5-16,-1-3 1 0,-2-1 6 0,0 6 6 15,1-3-6-15,0 0 4 0,2 6-8 0,-7-6 3 16,3 3-12-16,4 3 3 0,-4081 0 2 0,8151-1-12 15,-4070 1 3-15,-12 7-16 0,7 0 2 0,2 4-6 16,0 1-2-16,-1 5 0 0,1-2-3 16,1 4-2-16,0-1-2 0,1 3 2 0,2-4-3 0,2 3 0 15,-3-4-2-15,4 3 0 0,0-4-4 16,1 2-3-16,2-1 5 0,0-6-7 0,-1 0 7 16,1 0-3-16,3-3 3 0,-1 0 1 0,4-2-6 15,-1-3 5-15,1-1-2 0,1-2-5 0,5-2-14 0,2-5-15 16,3-3-15-16,-6 1-21 0,9-6-17 15,-2-1-20-15,-2-1-14 0,-1 2-9 0,-3-3-90 16,-4 6-230-16,-4-1 102 0</inkml:trace>
  <inkml:trace contextRef="#ctx0" brushRef="#br1" timeOffset="-50390.942">4711 16100 58 0,'-2'-5'72'0,"-2"0"2"0,-3 0-1 0,6 1 14 15,-4 0-3-15,-1 2-1 0,-1-1-6 0,7 3 5 16,-14 1 7-16,2 1-11 0,2 3-1 0,1 2 8 15,-4 0-9-15,2 5-3 0,-2 4-3 0,4-2-5 16,-2 2-4-16,2 1-6 0,2 0-2 0,-3 1-5 16,4-2-6-16,2-1-2 0,1-2-6 0,2-1-3 15,-2 1-1-15,5-3-8 0,-1 2-1 0,0-1 7 16,2-2-17-16,-1-5-7 0,2-1 9 0,0 4-13 16,1-7 2-16,-5 0 2 0,9 0-2 0,1-7 1 15,-4 4-3-15,2-4 5 0,0-5-1 0,1 5 3 16,-4-5-6-16,1 3 4 0,-2-2 3 0,1 2-2 15,-1-1-2-15,0 5 4 0,0-4-1 0,-4 4 0 16,5 0 1-16,-5 5 1 0,4-7-1 0,-3 4-2 16,-1 3-5-16,4 0 8 0,-4 0 4 0,8 9 2 15,-3 1-2-15,3 6 5 0,4 7 1 0,-2 9 2 16,2-1-11-16,-1 2 1 0,6 14-3 0,-3 0 6 16,5 2-6-16,-10 0-2 0,1 2 3 0,-3-16-4 15,4 15-2-15,-7-18 0 0,0 3 5 0,-1-1 2 16,-1 0-5-16,-2-4-3 0,0-1-2 0,-2-3 8 15,0-7-4-15,1 1 1 0,-5-4-6 0,3-2 5 16,-3-1-3-16,1-3 0 0,-2 1 3 16,2-5-2-16,-1 2 1 0,-1-2-1 0,0-3-2 15,-1 0 5-15,0-3-9 0,0-3 2 0,-3 0 2 0,1-4 4 16,-3-5-4-16,2-3-5 0,-2-1 1 0,2-9-3 16,3 0 6-16,-4-5-3 0,2 0 7 0,6-3-4 15,0 1 1-15,2-15-1 0,4 10 5 0,2-13 3 16,0-1-5-16,9 0 0 0,-7-1 2 0,5-2-1 15,0 0 2-15,5 0-6 0,-2-2 9 0,2 2 3 16,-2 6 0-16,1 1 3 0,-4 14-4 16,1 3 0-16,-3 6 2 0,-6 6 3 0,2 6 6 0,1 1 12 15,-2 2 14-15,-3 3 8 0,1-2 0 16,0 4-2-16,-4 1-5 0,2 3-3 0,0 0-3 16,-9 8-7-16,0 1-2 0,-1 5-6 0,2 1-2 0,-1 0-1 15,0 1-4-15,1-1 0 0,0-2-5 16,0 6-2-16,1-5 0 0,1 3-3 0,-1-1 1 15,3-3-3-15,0-4-8 0,1 2-9 0,0-2-3 16,2 0-11-16,1-3-6 0,0 1-5 0,3 0-3 0,-2-2-2 16,4 1-1-16,1-2 0 0,0-2 2 0,0 1 4 15,2-3 4-15,2 2 1 0,0-2 2 0,0 0 0 16,3-2 4-16,-4 1 3 0,-1 0 1 16,3 0 2-16,-11 1 2 0,14 0-1 0,-6 1 6 15,-3-1-2-15,-5 0 2 0,9 6 0 0,-6-3 3 16,0 2 1-16,1 0 3 0,-1 2-6 0,1-2 5 15,-3 7 1-15,4-7-1 0,-4 7 0 0,-1-6 2 16,3 6 2-16,-2-4-7 0,2 1 6 0,-3 0 4 16,1-1-7-16,-1-2 3 0,0 1-3 0,1 0-2 15,2-2 1-15,-2 2 5 0,2-2-4 0,-2-2 5 16,0 1-3-16,-1 1 5 0,3-1-7 0,-2-2 4 16,3 0 1-16,0 1 1 0,-4-3-2 0,5 1 4 15,-5-1-3-15,9-4 5 0,-4 0-2 0,4-4 0 16,1 1 0-16,-2-3-1 0,2-2 1 0,1-3 0 15,6-5-2-15,-7 4-2 0,0 0 0 0,8-5-1 16,-11 3-3-16,3 2-2 0,-5-1-2 0,4 0-1 16,-7 2 1-16,1 3-3 0,-3-1 4 0,1 1 5 15,-2 2 0-15,-2-2 3 0,3 4 6 0,-1-1 5 16,-4 4 5-16,4 1 2 0,1 4-2 0,-4-6 3 16,-1 4 0-16,5 2-1 0,0 0-8 0,-13 8 0 15,9-2 0-15,-5 6-1 0,3 3 0 0,2-5 2 16,-1 6 1-16,2 1-5 0,2 0-2 0,-1 0 0 15,0 0 0-15,4-5-2 0,-1 5 0 0,1-2 2 16,2-3 2-16,0-3-4 0,0 1 0 0,-1-2-3 16,3 0 2-16,0-2-1 0,-2 1 1 0,3-4-2 15,-1 1-2-15,-1-3 4 0,0 0-1 16,4-1-4-16,-1-1 3 0,1-3 2 0,-3 0 0 0,3-3-4 16,3 0 1-16,-6-3 0 0,4 3 3 0,-1-5-5 15,1-3 3-15,0 1-3 0,1-2 3 0,4-9 0 16,-7 10 0-16,1 1-2 0,-2-3 4 0,0 0-1 15,-1 1-1-15,-2 4-1 0,-1 3 3 0,-1-3-1 16,-2 6 2-16,0-2 7 0,1 2-2 0,-1 2 1 16,-1 0 1-16,-3 1 2 0,3-1-3 0,1 4-1 15,-8-3 2-15,2 2-3 0,6 1-1 16,-10-1-2-16,10 1 0 0,0 0-2 0,-12 1-2 16,7 2 4-16,5-3-2 0,0 0 1 0,-10 3-1 0,6 1-5 15,4-4 2-15,-5 1 3 0,5-1-3 0,0 0 0 16,-8 5-1-16,8-5-1 0,-2 2 2 0,2-2 0 15,0 0 0-15,-4 7 0 0,4-7 0 0,0 0-3 16,4 8 2-16,-4-8 0 0,0 6 0 16,0-6-1-16,1 12 0 0,0-7 3 0,2 3 0 15,-2 0-1-15,2 3 0 0,-1-2 1 0,1 1-2 16,-2 2-2-16,2 0 5 0,-1 0-4 0,3 3 5 16,-1-6 0-16,0 1-3 0,0 5 0 0,2-6 1 0,-3 1-1 15,4 2-1-15,1-3 4 0,-3 1-6 16,-1-4 0-16,2 1 4 0,2-2 3 0,0-1-5 15,-1 1-3-15,5-4 5 0,-7-2-3 0,6 1 0 16,1-2 1-16,2-1-1 0,-4-2-4 0,8-4 0 16,-5 1-4-16,2-4 1 0,1 0-4 0,-4 0 5 15,2-2 2-15,1-10-1 0,-3 11-1 0,0-6 1 16,-5 2 10-16,1 0-10 0,-2 3 1 0,2-2-1 16,-4-2 4-16,-3 6-1 0,2 0 4 0,-6-1-4 15,2 4 3-15,-3-1 0 0,0-1 9 0,0 5 0 16,-1 2-1-16,1-1 7 0,-2 2-1 0,2-1 2 15,-1 0-10-15,1 3 5 0,-1-2 3 0,5 3-8 16,-6 0-4-16,6 0-4 0,-6 7-5 0,3-4-1 16,2-1-5-16,1 5-4 0,0-2-1 0,1 2 2 15,2 0-5-15,-2 2 5 0,5 2 6 0,-3-3-5 16,2 1-5-16,1 1 3 0,1-1 1 0,1 1 0 16,0-2-3-16,-1 0 5 0,3 1-1 0,0-2-1 15,-4 2 10-15,3-2-7 0,-1-1-2 0,0 2 1 16,-2-3-2-16,2 3 0 0,-3-3 2 0,-1 2 0 15,1-3 0-15,-4 3 3 0,4-1 2 0,-2-1-1 16,-2-2 11-16,-1 1 6 0,0 2 2 0,-1-2 0 16,1 1-5-16,-4-3 0 0,0 1 3 0,-2-1-3 15,-2 0-3-15,3 1-3 0,-3-3-9 0,3 0-10 16,-8 0-18-16,13 0-26 0,-18-2-29 0,11 1-44 16,-1-3-34-16,-1-1-100 0,-4-2-295 0,8 2 130 15</inkml:trace>
  <inkml:trace contextRef="#ctx0" brushRef="#br1" timeOffset="-49499.25">5880 16091 163 0,'-4'-4'209'0,"4"4"-3"0,-6-6-19 0,6 6-15 16,-5-4-21-16,5 4-14 0,-4-4-18 0,4 4-11 15,0 0-15-15,0 0-10 0,0 0-8 0,0 0-5 0,1 17-7 16,2-8-3-16,0 2-13 0,1-1 1 16,0 1-6-16,1-2-4 0,0 1-8 0,3 1 2 15,-3-3-8-15,4 0-2 0,0-2-2 0,4 2 0 16,-3-5-3-16,-1 2-11 0,4-3-5 0,0 0-4 15,-2-4-6-15,2 0 3 0,-2-1-9 0,1-2 1 16,-3 0-5-16,-3 1 3 0,0-3 0 0,0-2 3 16,-5 3 2-16,1-4-2 0,-3 5 5 0,1-2 5 15,-4 0 5-15,-2-1 1 0,-1 0 1 0,-3 0 14 16,0 5-9-16,-1-4 1 0,2 1 4 0,-3 2-1 16,1 1 2-16,2 0 6 0,-4 2-9 0,7 1-3 15,6 0 8-15,-13 3-14 0,6-1 2 0,1 3-6 16,-3 2 1-16,7 0-9 0,2-1 0 0,-3 3-11 15,8 1-6-15,-1-3-2 0,-3 2-6 16,4-2-2-16,3-1-4 0,1 1 1 0,-1-5-7 0,3 1 1 16,3-3 1-16,0 2 1 0,3-5 4 0,-6-1-2 15,3 0 5-15,2-7 3 0,-2-1 5 0,1 1 8 16,-5-4-1-16,3 0 0 0,-4 1 10 0,-1-4 5 16,-1 1 9-16,-1-2 6 0,-4 1 5 0,2-2 4 15,-3-5 12-15,-2-1 2 0,1 6 9 0,-4-6-5 16,0 1 5-16,-2-1-1 0,-1-1 6 15,-1 2 0-15,-3 1 1 0,4 6-4 0,-1-2 4 16,-1 3 2-16,-1 3 6 0,6 3-4 0,-2 3 2 0,1-2-5 16,2 6-6-16,0 0-8 0,3 3-3 0,0 1-2 15,0 0-4-15,-2 23-2 0,3 3-1 16,0 6-5-16,3 14 0 0,-1 3-4 0,3 6 1 0,-1 4-3 16,2 27-1-16,-4 1 4 0,5-2-2 0,-3-28 2 15,2 29 3-15,0-27 2 0,-1 0 2 16,3 1 0-16,2-6 1 0,-3-1 0 0,4-2-1 15,-3-5-2-15,0-12-2 0,0-1-3 0,4-4-2 0,-5-1-1 16,2-4 0-16,-4-7 0 0,1-3-4 0,-1-3 0 16,-3-2-7-16,0-1-3 0,0-2-3 15,0 1-2-15,-1-4 0 0,0-1-3 0,-2-2 7 16,0 0-1-16,0 0 0 0,8-18-5 0,-4 5-6 16,-3-2-3-16,3-11-10 0,-3 9 1 0,-2-10-14 15,2 3-8-15,-2-4-8 0,-4 0 0 0,1 0 4 0,-1 1 8 16,-5 0 6-16,1 2 8 0,0-1 2 0,0 9 22 15,-1 0 11-15,-3 3 10 0,3 1 1 16,2 4 12-16,-2-1 10 0,0 4 3 0,-2 0 6 16,6 3 1-16,1-2 2 0,2 1-10 0,-4 2-1 15,5-1-9-15,-2 0-14 0,4 3-8 0,0 0-1 16,-1-4-10-16,1 4-3 0,11-2-10 0,-3-1-7 16,10-4-17-16,9-5-18 0,1 2-29 0,2-4-29 15,7-2-38-15,-1-2-42 0,12-8-138 0,-1 8-364 16,1-4 161-16</inkml:trace>
  <inkml:trace contextRef="#ctx0" brushRef="#br1" timeOffset="-49075.313">6650 15775 106 0,'-4'-7'212'15,"-3"2"-11"-15,6 1-19 0,-1 1-19 0,0 0-20 16,2 3-14-16,-4-3-10 0,4 3-14 0,0 13 0 16,4 5-11-16,0 7-6 0,-3 5-8 0,4 8-3 15,1 8-6-15,2 5-1 0,0 3-6 0,0 1-3 16,8 26-1-16,-8-26 0 0,6 27-2 0,-5-26-9 16,-3 1-4-16,8 1-5 0,-10-1-1 0,5-4 20 15,-3 1-7-15,0-3-2 0,2-2-8 0,0-1-3 16,1-13-5-16,-5 1-18 0,1-2-19 0,-1-3-25 15,-3-4-23-15,3-8-35 0,-3-3-32 0,-1 1-33 16,4-8-32-16,-4-1-19 0,0-2-114 0,-1-6-341 16,1 0 151-16</inkml:trace>
  <inkml:trace contextRef="#ctx0" brushRef="#br1" timeOffset="-48126.26">6611 16460 122 0,'0'-4'163'0,"0"4"-18"0,0 0-12 16,3-7-17-16,-3 7-6 0,10-4-4 15,0 0-17-15,0 1-10 0,3-2-5 0,1-4-8 16,6 1 11-16,6-4-14 0,-2-2-4 0,1 0-8 16,0-1-1-16,1-5-8 0,-2 4 0 0,-1-3-8 0,-1 2 1 15,-3-1-3-15,1-1-2 0,-6 4-3 16,2 0-3-16,-5 1 1 0,-2 4 8 0,-5 0-1 15,2-1 13-15,-3 3-4 0,-1 1 4 0,-2-1 3 0,-2 2-1 16,0 3-5-16,-4-3-4 0,1 3-4 16,5 3 2-16,-13-3-5 0,6 3-5 0,-5-2-1 15,2 2-5-15,1 2-1 0,-2 1 0 0,0-3-4 16,5 0-7-16,6 0-8 0,-13 4-8 0,7 0-9 0,2 0-6 16,0-2-5-16,0 6-2 0,1-4 2 0,3-4-6 15,-3 7 1-15,3-1-7 0,1 0 0 16,3 0 1-16,1-2-1 0,0 3 5 0,4-5-4 15,2 2 1-15,0 0 5 0,1 0 5 0,3-1 1 16,0 0 6-16,5 1-5 0,-7-1-1 0,1-2 0 16,-1 5 9-16,1-1 0 0,4-2 7 0,-9 2-3 15,4 2 2-15,-3-2 2 0,1 2 3 0,-3 2 4 16,0-1 2-16,-3 0 7 0,0 3 8 0,0-4 3 16,-1 2 3-16,0 2 3 0,0-2 0 0,-1-1 2 15,0-1 0-15,3 1-5 0,-2 3 5 0,-1-6-8 16,-1 3 1-16,0-3-6 0,1 2 10 0,0-1-4 15,1-1-4-15,-2-1 6 0,1 1-7 0,1-2 2 16,1 0 5-16,-3-1-2 0,2 1 0 0,-4-3-3 16,7 1 2-16,-7-1-3 0,12-6 2 0,-4 0 4 15,1 0-10-15,-1-4 0 0,3-2-2 0,-2-3 0 16,3 1-2-16,-1-8-8 0,1 5 0 0,3-4-7 16,-5-1-3-16,1 0-2 0,-5 2 0 0,0 2-3 15,-3-2 2-15,1 3 1 0,-3 0 0 0,-1 5 1 16,0 0 7-16,-1 3 5 0,1-1 5 0,-3 3 2 15,3 1 17-15,0 2 7 0,-4 0 0 0,4 4-6 16,0 0-1-16,0 0-1 0,0 0-3 0,-16 14-1 16,12-5-2-16,1 1 2 0,-1 3-1 0,2-3-1 15,-1 6-1-15,3 2-5 0,0-1 4 0,0 1 3 16,3-3-6-16,-1 2 5 0,2 0-6 0,1-1 2 16,1-4-1-16,4 3 2 0,-4-1-3 0,4-2 0 15,-1-2-3-15,0 0 3 0,0-4-3 0,4 2-1 16,-3-7-1-16,4 5 2 0,8-6-3 0,-7-2-1 15,6-2-1-15,-5 1-2 0,5-4-3 0,-1-3-4 16,-1 0-8-16,-1 0-4 0,-1-1-7 0,3-7-6 16,-7 6-3-16,1-4-3 0,-3 2-1 0,-1 0-4 15,-4 4-5-15,1-6 8 0,-4 0 4 0,1 7 6 16,-4-4-1-16,-3 1 3 0,2-1 1 0,-5 1 6 16,-2 5 15-16,3-3 9 0,-3 4 11 0,3 0 10 15,-4 1 0-15,-1 2 8 0,4 3-2 16,6 0-5-16,-14 3 1 0,7 3 1 0,3 0-1 15,0 4 4-15,2 2-1 0,1 3-4 0,-1 2 1 0,2-1 3 16,0 2-5-16,5 1 4 0,-1 0-5 0,2-2-1 16,0 0-1-16,4 0 0 0,-1-2-4 15,3 1 0-15,-1-7 0 0,-2 4-1 0,1-4-3 16,8-1 1-16,-4 0-4 0,0-4-9 0,3-4-7 16,2 0-18-16,3-4-19 0,-3-4-42 0,8-5-58 15,2 0-63-15,-6-2-142 0,1-3-377 0,2 2 167 16</inkml:trace>
  <inkml:trace contextRef="#ctx0" brushRef="#br1" timeOffset="-46649.792">7997 16226 52 0,'3'-6'105'0,"-1"-2"-4"16,0 1 0-16,-1-3-3 0,-1 3-4 0,-1-2-12 16,-2-1-2-16,2 1-2 0,-4-1-5 0,-3 4-8 15,-2-5-1-15,2 6-4 0,-3-3-7 0,-3 3-2 16,2 2 3-16,-2 0-1 0,0 4-2 0,0-1-1 15,-3 3-1-15,3 3-6 0,-1 6 2 0,1-4-10 16,-3 5-3-16,8 1-8 0,-4 2 4 0,6 0-6 16,0 1 4-16,4-2-4 0,-4 0-7 0,6 2 2 15,-1-5-3-15,2 2 0 0,1-2-8 0,0 0-1 16,3-4-2-16,2 4 1 0,2-5 0 0,-1 0-1 16,1-2-1-16,4-3-4 0,-2-2-5 0,5-3 5 15,-1 1-11-15,4-5-4 0,-5-3-8 0,6-2-12 16,-6-1 8-16,9-5 0 0,-8 3 3 0,1-4 1 15,-6 2 3-15,5-5-2 0,-6 2 17 0,-2-5-12 16,-1 0-3-16,0 0 5 0,-5-1 3 16,2 0 6-16,-5-1 0 0,1 1 0 0,-2-8 12 0,-3 5 0 15,2 0-1-15,-6-3-1 0,4 3 1 0,-3 3 7 16,2 0 11-16,1 7 7 0,3 6 9 0,-1 5 2 16,1-3 4-16,3 5-9 0,-2 0-3 0,2 4-4 15,1 2 3-15,0 0-4 0,-1 14 8 0,1 3-6 16,1 2 3-16,0 9-6 0,2-1 3 0,1 2-1 15,-2 1 3-15,2 2-4 0,2 3 2 0,-1-4-3 16,0 0-2-16,2 6 2 0,1-8 2 0,2 5-5 16,-1-3 1-16,1 1-4 0,1-3-3 0,0-4-2 15,-2-6-3-15,2 5 0 0,-1-7 1 0,2 0-7 16,1-4-2-16,-3 0-1 0,3-3-9 0,1-2-3 16,-5-2-4-16,2-1-16 0,2-5 0 0,-1-3-10 15,1-1-8-15,-2-3-1 0,4-4-4 0,-1-1-9 16,-1-1 6-16,-5-3-6 0,-1 0 9 0,0-1 0 15,0-7 8-15,-4 4-5 0,3-4 12 0,-6 7 8 16,-2-3 8-16,-1 4 18 0,2 2 18 0,-1 5 19 16,1-2 15-16,-2 7 11 0,1-3 3 0,2 1-5 15,-2 3-5-15,2 3-9 0,0 0 0 16,0 0-4-16,0 0-2 0,-2 20-5 0,2-9-4 0,-1 0 2 16,1 3-9-16,1 1 1 0,1 2-5 0,0 0 1 15,3 0 1-15,-1-2-4 0,-1 1-1 0,-1-3-2 16,3-3-5-16,-1 1 0 0,0 1-2 0,4-5-7 15,-5 3-2-15,4-2-12 0,-3-4-7 0,2 0-3 16,-3 1-7-16,4-2-2 0,-3 0 3 0,1-3-3 16,-5 0-5-16,13-3 2 0,-6 0 5 0,-2-2-9 15,1 1 6-15,-2-3-3 0,-4 0 6 0,5-4 2 16,-1 1 7-16,-3 2-11 0,-2-4 12 0,1 2 4 16,-1-2 5-16,-3 2-5 0,0-1 6 0,-4 2-5 15,1-2 15-15,0 3 8 0,-3-2 0 0,2 1-3 16,-3 1 14-16,0 2 6 0,2 1-5 0,-1 0 5 15,1 2-1-15,4 1 3 0,-3 0 2 16,8 2-9-16,-11-3-1 0,11 3-15 0,-6 0-10 16,6 0-11-16,0 0-8 0,0 0 4 0,0 0-11 0,0 0-2 15,0 0-2-15,0 0 3 0,0 0-1 0,13-9 10 16,-7 6-1-16,4 1 4 0,-1-1-2 0,1 1 6 16,-1-1 7-16,3 6 10 0,-1-6 8 0,-2 7 4 15,4-3 5-15,1 2 15 0,-1-1 4 16,6 9 4-16,-9-7-2 0,7 5 4 0,-3 1 5 15,2 0-13-15,-3 0 0 0,2-1-7 0,0 1-3 0,-4-1-2 16,-2-3 8-16,0 1-11 0,-3 2 3 0,2-4-6 16,-3-2-2-16,0 1-2 0,2-1 1 15,-6-1-3-15,4 0 1 0,0 1-1 0,-5-3-2 16,9-4-1-16,-1 1 1 0,-2-1 1 0,2-4 1 16,-1 2-6-16,1-2 2 0,-2 0-3 0,1 0 3 15,-1 3 1-15,-3 1-2 0,1 2 1 0,0-2-1 0,-2 1 6 16,1 0 2-16,-3 3 1 0,1-3 1 15,-1 3 6-15,0 0 8 0,5-2 2 0,-5 2 1 16,0 0-9-16,6 7-1 0,-2-6-2 0,-1 3 1 16,-3-4-3-16,2 5 1 0,1-3-4 0,-3-2-3 15,3 3-4-15,-3-3 0 0,2 4-9 0,-2-4 2 16,0 0 2-16,0 0-4 0,0 0 7 0,9-9-9 16,-5 6-1-16,0-1 8 0,-1 1-3 0,1 0 0 0,0-2 3 15,0 1-3-15,1 3-2 0,0-1-1 16,-5 2 2-16,10 0 2 0,-2 2-1 0,1 2 3 15,1 1-1-15,3 0 2 0,-4 3 1 0,5 1 0 16,0 2 3-16,0-1 0 0,-1-3-1 0,1 1-1 16,-1 1 1-16,1-3-3 0,-1-2-3 0,-2 1-3 15,3-5-13-15,-1 0-15 0,0-3-18 0,-1 1-22 16,1-5-17-16,4-2-9 0,-2-2-41 0,2 2-140 16,-9 2-301-16,2-1 133 0</inkml:trace>
  <inkml:trace contextRef="#ctx0" brushRef="#br1" timeOffset="-45955.791">9931 15530 128 0,'-5'-18'197'0,"0"3"-1"0,-1-3-9 0,-1 3-1 0,0 5-5 15,1 0-6-15,0 2-12 0,-1 4-18 16,2 1-11-16,-3 0-17 0,-2 6-10 0,-3 9-7 16,-3 8-10-16,-1 10-11 0,-7 9-6 0,0 8-9 15,3 3-3-15,3 6-6 0,2-2-5 0,0 0-4 0,0 3-5 16,6-1-3-16,-2 2-5 0,-1-4-5 0,4-2-2 16,3 0-4-16,1 0 3 0,7-16-9 15,1-2 1-15,-3-3-10 0,6-1 16 0,1-1-18 16,3-6-18-16,0-8-20 0,4-3-18 0,7-4-16 15,-1-1-23-15,-1-4-21 0,13-8-29 0,-2-3-36 16,3-4-27-16,0 0-120 0,3-5-347 0,-4-2 153 0</inkml:trace>
  <inkml:trace contextRef="#ctx0" brushRef="#br1" timeOffset="-45456.726">10282 15954 103 0,'-4'-10'175'0,"-1"3"0"15,1-5-2-15,-1 5 1 0,-5-2-5 0,2 3 1 16,-1-1-9-16,-1 4-12 0,1 1-10 0,0 4-8 16,-5-1-8-16,1 5-9 0,-4 2-4 0,1 2 0 15,-8 6-12-15,9-3-4 0,-3 6-14 0,1 2-6 16,2-3-4-16,7-1-6 0,-2 7-5 0,1 0-7 16,2-6-6-16,4-2-5 0,0 1-5 0,3-5-4 15,0 5-10-15,0-5-6 0,3 0-9 0,0-4-5 16,5 1-8-16,-4-5-7 0,4 0-2 0,3-4-2 15,-2 1-2-15,3-5 2 0,4-1-5 0,-2-5-8 16,2-2 0-16,-2-3-2 0,5-3 2 0,-1-2 3 16,-4-1-1-16,0-4 3 0,-1 0 2 0,-4-3 3 15,-4 1 0-15,4-2 8 0,-7-4-1 0,-1 1 0 16,2-2 1-16,-7-13 1 0,-1 2 2 0,2 9 4 16,-3-10-1-16,1 10 4 0,3 4-2 0,-2 0 10 15,-2 9 7-15,1 6 11 0,4 1 12 0,-3 5-3 16,3 2-1-16,1 4-4 0,0-2-8 0,0 7 1 15,0 0 1-15,0 0 9 0,0 0 2 0,6 26-2 16,1-2-2-16,-6 3 1 0,4 4 1 16,-1 4-1-16,4 1-1 0,-2 11 1 0,0-11-1 0,6 8 0 15,-2-7-2-15,0-3 2 0,2 0-11 0,1-2 6 16,-3-3-5-16,-1 1-2 0,4-3-2 16,0-2 2-16,-2-3-5 0,-2-7-4 0,-2 0 1 15,2 0 1-15,-1-7 0 0,-3 1-9 0,0-4-1 16,-2 0-4-16,2-3-6 0,-1 0-5 0,-4-2-13 0,0 0-18 15,15-2-23-15,-6-5-26 0,-5-3-57 0,6-3-61 16,-3-2-231-16,-5-2-480 0,2 1 213 0</inkml:trace>
  <inkml:trace contextRef="#ctx0" brushRef="#br1" timeOffset="-44771.068">10594 15973 80 0,'0'0'249'0,"0"0"-20"0,0 0-28 0,0 0-17 16,0 0-20-16,6-16-14 0,-1 6-14 0,2-3-15 15,2-1-14-15,0 0-8 0,0-1-9 0,0-2-11 16,-2-2-8-16,2 0-6 0,-4-1-9 0,3-3 0 15,-3-3-10-15,-5 2-2 0,0-2-4 0,-2 1-7 16,-1-4-1-16,-3 6 1 0,0-4-1 0,-1 2 0 16,-1 2 1-16,-1-5 5 0,-2 3 4 0,1 3 6 15,1 2 3-15,-1 4 3 0,5 0 4 0,-2 4-4 16,0 1-6-16,4 4-5 0,-4-1-4 0,5 1-4 16,-1 2-6-16,2 3-5 0,1 2-4 0,0 0 2 15,0 0-6-15,-13 22-1 0,8 2-2 0,1 6 3 16,-4 17-4-16,2 1 1 0,2 3-3 0,-1 3-4 15,1 5 2-15,4-3-4 0,-1 3 3 0,2 1-1 16,-1-1-3-16,3 1-1 0,-2 0 5 0,4-6-2 16,-1-1-2-16,4-2-1 0,-2-3 5 0,1 0-3 15,1-14-1-15,3 0-4 0,-2-3 4 16,1 1-5-16,2-5 1 0,-2-2 1 0,2-2-1 0,-3-9-1 16,0-1-3-16,0-3 0 0,1-1-1 0,-5-2-1 15,2-2-1-15,1-3 0 0,0-2-3 0,0-1 1 16,1-4-4-16,0-3 2 0,0-1-8 0,-1-6 3 15,-2 0-2-15,-2-4-5 0,-3 0-4 0,-1-6-4 16,-5 4 0-16,0-6-1 0,-3 0-2 0,-6-1 4 16,1 1-2-16,-4-2 6 0,1 7 3 0,-3-3 2 15,1 3 5-15,-1 3 3 0,0 0 5 0,2 9 12 16,1 0 10-16,4 3 5 0,-2 0 2 16,4 3 4-16,1-1 0 0,-4 2-2 0,8-2-5 0,0 3-5 15,5 2-7-15,-8-5 1 0,8 5-5 0,0 0 0 16,0 0-6-16,0 0 0 0,0 0-5 15,23-5-1-15,-9 5-7 0,7-5-6 0,2-4-9 16,-2 4-10-16,8-6-16 0,-3 1-9 0,1-3-11 16,1 0-8-16,-1-5-4 0,-1 1-23 0,-2-3-21 15,-1-1-11-15,-2-1 0 0,-5 1-3 0,1-2 10 16,-5-1 9-16,1 0 5 0,-6-4 7 0,-2 2 4 16,-3-5-60-16,-2-3-187 0,-2 0 83 0</inkml:trace>
  <inkml:trace contextRef="#ctx0" brushRef="#br1" timeOffset="-44451.655">10741 15301 1 0,'-27'-42'69'0,"5"15"10"16,2 2 16-16,-4-2 21 0,2 5 14 0,1 2 14 16,-2 3 9-16,8 5 9 0,-2 3 6 0,6 2 7 15,2 0-3-15,0 3-7 0,3 0-15 0,-1 0-18 16,2 0-14-16,5 4-11 0,0 0-12 0,0 0-9 16,0 0-9-16,-2 16-5 0,9-9-9 0,2 4-3 15,3 2-7-15,6 5-6 0,1 5-2 0,3-2-3 16,1 4-6-16,1 3-2 0,12 7-3 0,-11-6-2 15,10 9-1-15,-1 6-3 0,2-3 0 0,-1-1 2 16,2 5 0-16,-7 3 5 0,2 0-2 0,-1 0 0 16,-5 2 5-16,-2 1-1 0,-3-1-3 0,-4 1-1 15,-3-5 0-15,-2 5 2 0,-6-4 2 16,-2-12-5-16,0 20 7 0,-2-8-8 0,-6 1-3 0,2-15-2 16,-1-1 0-16,-1 0-8 0,-2-1 11 0,2-1-12 15,-2-4 0-15,-1-1-4 0,1-6-5 0,1 0 6 16,-1-4-13-16,2 1-19 0,1-4-18 0,-3 1-21 15,2-4-21-15,-1 0-30 0,-3-1-31 0,6-1-43 16,-2-5-49-16,-2 1-223 0,6-3-495 0,0 0 219 16</inkml:trace>
  <inkml:trace contextRef="#ctx0" brushRef="#br1" timeOffset="-44144.374">11451 15960 18 0,'0'0'204'0,"-2"2"-23"15,2-2-19-15,0 0-18 0,0 0-4 0,0 0-11 16,0 0-12-16,16 0-7 0,-3-2-11 0,-1-1-10 16,1 1-6-16,3-3-11 0,3 2-3 0,-6-1-14 15,0 2-6-15,1-1-14 0,-4 2-21 0,3-4-27 16,-8 4-18-16,3-3-31 0,-5 2-38 0,0 2-35 16,-3 0-104-16,0 0-258 0,0 0 115 0</inkml:trace>
  <inkml:trace contextRef="#ctx0" brushRef="#br1" timeOffset="-44017.51">11482 16122 37 0,'13'0'160'0,"7"-2"-20"16,7-2-5-16,1-2-33 0,0-2-42 16,3-1-63-16,-7 1-103 0,2-2-113 0,-1-4 50 0</inkml:trace>
  <inkml:trace contextRef="#ctx0" brushRef="#br1" timeOffset="-41136.49">12258 15383 1 0,'6'-8'159'0,"-1"-2"-13"15,-1 2-2-15,-2 1-5 0,1 1 1 0,0 4 1 16,-1 0-4-16,0-2 0 0,-2 4 0 0,2-4-5 16,-2 4 2-16,1-3-17 0,-1 3-10 0,0 0-13 15,0 0-11-15,-19 8-9 0,5 3-3 0,-5 6-7 16,-7 4-5-16,2 2-2 0,-10 14 1 0,5 3-2 15,0 1-21-15,2 2 4 0,3 0-2 0,1 3-3 16,5 0-4-16,2 3-3 0,5-1 2 0,3 0-3 16,7 1-3-16,1-4-6 0,5 4 3 0,4-17-4 15,5-2-4-15,3 2-2 0,6-6-7 0,4 1-1 16,11 3-23-16,-5-14-19 0,3-3-24 0,2-4-36 16,18-8-52-16,-5-2-55 0,-16-6-154 0,16-3-391 15,-12 0 174-15</inkml:trace>
  <inkml:trace contextRef="#ctx0" brushRef="#br1" timeOffset="-40134.909">12471 15931 97 0,'0'0'121'0,"0"0"-7"0,0 0 1 0,0 0-5 16,0 0-8-16,13-11 4 0,-8 5-7 0,0 0-5 16,4-1 2-16,-2-3-10 0,4-2 2 0,-1-2-12 15,1-1-5-15,2-4 1 0,1-1-6 0,-1-4-3 16,1 0 0-16,0 2-5 0,0-2 4 0,4-2-6 15,-5 1-5-15,0 2-3 0,-3 0-3 0,-5-2-3 16,-1 7-5-16,4-7 1 0,-6 5-6 0,1 3-3 16,-6 0 2-16,1 1-1 0,-4-1-1 0,3 7 0 15,-1-1 0-15,-4 3-4 0,3-3 0 16,-4 5 2-16,3 2-7 0,-2-2-1 0,-4 5-2 0,1 1-1 16,2 0-4-16,0 1-3 0,-3 2 2 0,1 1 0 15,1 1-4-15,-1 3 1 0,3-1-6 0,0 0 4 16,-1 3-1-16,4-1-2 0,-1 1-1 0,0 0-5 15,3 1-4-15,0 3-4 0,0-5 2 0,3 7-1 16,2-3 0-16,0-1-2 0,2 0 0 0,-1-2-1 16,3-1 0-16,-1 1-1 0,3 0 2 0,-2-4 1 15,3 2 3-15,-1-1-3 0,3-2 6 0,-2 3-1 16,-1-5-1-16,1 4 2 0,1-3-1 16,-1 0-6-16,-4-2 5 0,4 1 0 0,-4-2 0 0,-1 6 1 15,1-4 0-15,2 0 1 0,-1 1 1 0,-2 3 2 16,1-2-2-16,0 0-2 0,-1 0 4 0,1-1-3 15,-1 3 6-15,2-2-6 0,-2 0 8 0,1 1-3 16,-1-1-4-16,0 1-8 0,-1-2 4 0,0 3 1 16,-1-3-4-16,-1 1 1 0,3 2 4 0,-3-2-2 15,0 2-4-15,-2 2 4 0,2 0 2 0,-1 3-6 16,-1-5 7-16,0 5-8 0,1 2 11 0,0-5 0 16,-4 2 1-16,4-2-5 0,-4 1 2 0,4 0 6 15,-1 0-4-15,0-1-1 0,1-2 2 0,0-1 0 16,-3 2 1-16,7-4 0 0,-5 1-1 0,1 0-1 15,0-1 4-15,1-1-4 0,-1-3 3 0,1 7 2 16,-1-4 1-16,1-2 5 0,-1-1 7 0,0 0 0 16,8 5 3-16,-4-4 0 0,-4-1 1 0,0 0-3 15,17-6 2-15,-7 5-1 0,0-2-7 0,0-3 3 16,7-1 0-16,-7 1-12 0,3 3-17 0,2-7-15 16,-6 5-40-16,1-4-57 0,-1 1-67 0,-1-1-118 15,-1-2-338-15,1 4 149 0</inkml:trace>
  <inkml:trace contextRef="#ctx0" brushRef="#br1" timeOffset="-39184.104">13046 15676 92 0,'0'0'122'0,"0"-7"9"15,0 3 0-15,0 4-5 0,0 0-2 0,-6-4-9 16,4 2-7-16,2 2-4 0,0 0-7 0,-7 0-13 16,7 0-6-16,-12 6-5 0,7 0-4 0,-1 3-9 15,-2-1-3-15,-3 6-4 0,3-4-4 0,3 5-5 16,0 1 0-16,-1-4-4 0,2 3-7 0,-2-4 3 16,4 5-9-16,-1-3-4 0,3-4-1 0,0 5-2 15,0-3-2-15,1-1-4 0,2-2 0 0,1 1-3 16,0-3-2-16,2 0-5 0,0 2-4 0,1-5-1 15,-1 1 4-15,2-3-10 0,2-2 12 0,0 1-4 16,0-3 0-16,2 3-3 0,-2-4-3 0,3-3 5 16,-4 2-3-16,0-2-3 0,0 0-1 0,0-1 5 15,-4-1 2-15,3-1 4 0,-3 1-5 0,1-1 1 16,-6 1 1-16,2-2-1 0,0 2 11 0,-4-1-9 16,-1 0 1-16,-2-2-2 0,0 1 6 0,-3 1-3 15,-1 0 6-15,4 2 0 0,-6-2-3 0,0 5 3 0,2 1-2 16,-1-1-5-16,1 2 0 0,-3 2 3 15,2 2-9-15,0 2 0 0,1 0-23 0,-1 3-21 16,1-1-16-16,1 5-13 0,3-2-21 0,-1 1-14 16,3 0-19-16,2 1-20 0,0 0-82 0,-1 0-252 15,2-2 112-15</inkml:trace>
  <inkml:trace contextRef="#ctx0" brushRef="#br1" timeOffset="-38332.86">13258 15662 118 0,'0'0'133'0,"0"12"0"0,0-6-5 0,2 5-12 15,-4 0-6-15,2-1-12 0,2 4-2 0,-4 4-9 16,2-3-7-16,0-2-1 0,0 2-11 0,0-3-6 15,0 1-7-15,0-2-5 0,-2-1-5 0,2 2-3 16,0-4-3-16,0 0-5 0,0-3-8 0,0 1-12 16,0-1-5-16,2-1-3 0,-2-1 0 0,0-3-3 15,7 2-1-15,-7-2 2 0,8-7-3 0,-2 2 5 16,1-4-4-16,1 1 0 0,-2-1-4 0,2-1 5 16,1 1-3-16,-4-1-1 0,5 2 3 0,-3-1 0 15,-2 4-2-15,-1 1 0 0,0 1 4 0,-2 0-2 16,6-1 6-16,-8 4 0 0,9 0 3 0,-9 0 1 15,9 1-2-15,-4 2 3 0,0 1-5 0,-2 0 4 16,3 1-1-16,0-1 0 0,-1 2-3 0,0-3 3 16,0 3-1-16,-2-1-3 0,3-1 0 0,-2-1-3 15,3-1-10-15,-3 1 7 0,-2 1-9 0,4-1-1 16,-6-3-2-16,7 2 1 0,-5-2 6 0,-2 0-3 16,0 0 0-16,8-4-2 0,-4 1 6 0,-1-2-5 15,-1 3-1-15,-2-2-2 0,2-4 1 0,0 2-4 16,-2 2-3-16,0-5-1 0,-4 3 3 0,-1-4 3 15,4 4-6-15,-2-2 5 0,-3-3 7 0,3 2 3 16,-4 0-2-16,4 0 12 0,-3 1 6 0,2 1 7 16,0 5 4-16,-1-4 3 0,1 1 0 0,0 1 2 15,4 2-5-15,0 2-2 0,-4-4-5 0,4 4 3 16,0 0-7-16,0 0-3 0,0 0-5 0,0 0 1 16,0 0-1-16,0 0-10 0,0 0-3 0,14 6 0 15,-14-6 5-15,14 0 0 0,-6-2-6 0,2-1 0 16,3 0-5-16,-3-2-6 0,0-1 4 0,3 1-5 15,-1-2 7-15,3-2 1 0,-2 1 1 0,-1-1-7 16,3-3 2-16,-5 6 8 0,-2-4-11 16,0 4 9-16,0 1 5 0,-1-3-1 0,-4 3 1 0,1 1 0 15,-1-1 5-15,-2 2 1 0,1 0 2 0,-2 3 0 16,-2-6 1-16,2 6-3 0,-7-4 5 0,5 3-2 16,2 1-4-16,0 0-2 0,-13 5 1 0,7-1 2 15,2-1 3-15,-1 0-14 0,0 3 16 0,0 2-7 16,2-1 1-16,3 3 5 0,-1-1-5 0,1 1 0 15,0 2 0-15,0-2-3 0,1 0-6 0,-1 4-2 16,3-4-2-16,-1 2-1 0,2-1 2 0,0-1-5 16,0 0-3-16,2-1-2 0,-1 0 4 0,0 0-1 15,-1-1 2-15,1 0 2 0,-1-2-12 0,-1-1 13 16,0 0-7-16,-1 0 8 0,0-1-2 0,2-2 8 16,-4 3 6-16,0-5 0 0,-1 6 2 0,0-4 2 15,-3 2-1-15,2-1 2 0,-2 1-7 0,-1-1 12 16,2-1-1-16,3-2-9 0,-8 3-3 0,4-1-11 15,4-2-9-15,-10 3-12 0,5-1-18 0,1 0-29 16,0 1-97-16,-1-2-195 0,5-1 87 0</inkml:trace>
  <inkml:trace contextRef="#ctx0" brushRef="#br1" timeOffset="-37851.551">13897 15756 4 0,'-3'2'121'0,"3"-2"-4"15,0 0-16-15,0 0-14 0,0 0-4 0,-6 1 1 16,6-1-10-16,0 0 6 0,0 0-6 0,0 0 9 15,0 0-1-15,0 0 2 0,0 0-1 0,19 2 4 16,-12-1-8-16,0-2 1 0,5 1-1 0,-1-2-5 16,2-1 0-16,1 2 2 0,3-1-2 15,0-2-5-15,2 0-4 0,0 0-3 0,-1 0-8 0,1-2-2 16,-5 4-5-16,5-2-4 0,-6 0-2 0,0 2-6 16,-1-1-6-16,-4-1-3 0,1 1-15 0,-2 2-8 15,-3 1-16-15,-4 0-16 0,9 0-18 0,-9 0-25 16,8 0-29-16,-8 0-27 0,4-3-22 0,-4 3-147 15,0 0-320-15,0 0 141 0</inkml:trace>
  <inkml:trace contextRef="#ctx0" brushRef="#br1" timeOffset="-37562.337">14352 15536 132 0,'0'0'195'0,"-3"-3"-24"16,3 3-19-16,0 0-19 0,0 0-11 0,0 0-10 0,6 15-2 16,-5-6-10-16,5 1-7 0,-2 5-3 0,-3-2-6 15,3 3-7-15,-3 2-6 0,3 0-4 0,0 0-7 16,0-3-10-16,-3 3-4 0,3-1-2 15,1-1-9-15,-4-4 1 0,1 1-12 0,0-2-13 16,-2-3-19-16,4 1-28 0,-4-2-29 0,0-1-26 0,0-3-18 16,0 1-25-16,0-4-128 0,0 5-285 0,0-5 126 15</inkml:trace>
  <inkml:trace contextRef="#ctx0" brushRef="#br1" timeOffset="-37244.784">14296 15187 30 0,'2'-4'165'0,"2"2"-17"0,0 0-17 16,-4 2-6-16,15 4 0 0,-1 3-11 0,0-2-6 0,12 8-3 15,-4 2-14-15,7 0 8 0,-1 5-4 0,0 1-1 16,3 2-4-16,7 7-3 0,-2 4-3 0,-8-9-1 15,0 1-4-15,7 11-1 0,-10-9-8 16,-2 2-2-16,2 10-6 0,-8-9-2 0,-4 1-2 16,0 0-5-16,-6 1-4 0,-4 2-2 0,-3 0-6 0,-1 2-4 15,-7-4-2-15,-2 1-3 0,-8 11-6 0,1-13-6 16,-2 0-12-16,-6 8-14 0,6-9-23 16,0-3-20-16,-2 1-19 0,-2-4-29 0,5 3-5 0,-1-6-6 15,3 0-41-15,2-6-35 0,-4 3-118 16,5-5-325-16,-1 0 145 0</inkml:trace>
  <inkml:trace contextRef="#ctx0" brushRef="#br1" timeOffset="-36451.829">15038 15575 68 0,'0'0'177'0,"0"0"-16"16,4-3-13-16,-4 3-6 0,0 0-1 0,18 7-4 16,-9-2-8-16,8 6-4 0,2-2-7 0,2 7-9 15,-4-5-7-15,9 3-10 0,-1 3-7 0,-1 1-6 16,-3 0-6-16,-1-1-7 0,-3-3-8 0,2 3-23 16,-6-2-3-16,-1-1-2 0,1-2-5 0,-6-2-7 15,-1-1-14-15,-2 0-16 0,0 0-10 0,-3 0-18 16,3-4-18-16,-3 2-15 0,-2-2-16 0,-2 0-18 15,1 1-8-15,-3-5-3 0,0 2-6 0,-1-3 6 16,6 0-2-16,-11-3-73 0,4 2-210 0,2-3 93 16</inkml:trace>
  <inkml:trace contextRef="#ctx0" brushRef="#br1" timeOffset="-36295.437">15268 15715 75 0,'0'-27'6'0,"-1"8"14"16,1-1 15-16,0 7 12 0,0-1 30 0,0 3-8 15,0 1 24-15,-3 4 10 0,3 2 2 0,-1-1-17 16,1-1 4-16,0 6-5 0,0 0-5 0,0 0-8 15,0 0 3-15,-4 14 0 0,0-3-13 0,-1 4-3 16,-2 3-4-16,-6 6-5 0,5 4-6 0,-1-10-19 16,-2 6-25-16,2 2-24 0,1-2-30 0,1-4-30 15,-4 2-37-15,1 2-89 0,3-7-223 0,-4 0 99 16</inkml:trace>
  <inkml:trace contextRef="#ctx0" brushRef="#br1" timeOffset="-35829.077">15851 15180 160 0,'2'-3'191'0,"0"1"-3"0,-2 2-5 16,2-7-11-16,-2 7-6 0,-2-6-9 0,2 6-9 15,-6-3-14-15,6 3-12 0,-11 2-12 0,1-1-9 16,3 3-9-16,-8 5-7 0,-2 2 2 0,-8 2-6 16,1 4 0-16,-7 4-4 0,6 4-1 0,-9 14-3 15,0 3-6-15,2 3-1 0,2-1-5 0,5 5-8 16,1 0-24-16,-2 5-2 0,4 0-4 0,3-1-1 16,6 1-5-16,3-2-1 0,2-5-4 0,6-12 0 15,2-1-7-15,2-2-4 0,4 4-8 0,1-7-7 16,4-1-10-16,5-3-16 0,3-5-11 0,-5-6-12 15,12-4-20-15,-1-1-25 0,4-4-18 0,4-5-33 16,1-5-34-16,-2 1-146 0,-4-3-365 0,3-4 162 16</inkml:trace>
  <inkml:trace contextRef="#ctx0" brushRef="#br1" timeOffset="-34899.288">16058 15476 153 0,'-5'-1'181'0,"0"-1"-6"0,-2-1-10 16,2 2-14-16,5 1-16 0,-11 4-10 0,4-1-15 15,0 4-7-15,-1 4-2 0,2 2-4 0,-3 1 0 16,0 5-4-16,-3 6-3 0,2-2-4 0,2 3-5 16,-1 0-4-16,-1 0-5 0,4 3-5 0,-1-4-6 15,2-1-9-15,1 0-5 0,-2-5-3 0,6-1-6 16,-2 3-4-16,0-2-2 0,4-6-6 0,0 3-2 16,-2-6-6-16,0 1-5 0,6-1-5 0,-2-2-4 15,4 1-3-15,-4-4-10 0,2 2-4 0,1-4-3 16,-1-2-7-16,8-1-7 0,2-4-7 0,-6 1-5 15,10-3-7-15,-5-3-4 0,2-3-5 0,-2-4-5 16,-2 3 1-16,0-3 6 0,0 1 5 0,-1-1 11 16,-3 0-4-16,-1 1 5 0,-2 5 10 0,2 0 8 15,-4 3 15-15,-3 1 13 0,2 0 6 0,-1 3 4 16,1-1-2-16,-2 0-3 0,4 1 2 0,-5 3-5 16,5-1 8-16,-5 1 2 0,0 0 4 0,7 7 3 15,-6-3-5-15,0 1-10 0,3 0 0 0,0 6 4 16,1-4-2-16,0-1-5 0,0 4 2 0,-1-3 1 15,1 0-12-15,1 0 7 0,-1 0-3 0,1-2-5 16,-1 0-4-16,0 0-4 0,-1-1-1 0,1-1-2 16,0-1-2-16,3-2 1 0,-8 0-2 0,11-2-4 15,-4 2-6-15,-1-4-1 0,0 0-5 16,-1-3-9-16,-2 5 1 0,2-5-5 0,-2-1 11 0,-1 1-7 16,-2-5-4-16,0 3 4 0,-1-2-1 0,-3 1 13 15,-1-1 10-15,1 0-9 0,-2-1-6 0,-2 1 7 16,-2 4 32-16,2-3 8 0,-2 3 11 0,2 0 6 15,-1 3 10-15,2 0 3 0,-2 2-6 0,2 1 0 16,0 1-8-16,0 1-1 0,1 1-2 0,1 1-2 16,1 1-4-16,0 1-3 0,4 2-11 0,0-1-3 15,-1 1-5-15,2-2-7 0,2 0-5 0,1-1-9 16,1 0-7-16,4 0-7 0,1-3 6 0,0 2-23 16,4-3 7-16,3-3-18 0,0-2-15 0,0-2 5 15,4 0 3-15,-3-3-4 0,-2-1 4 0,7-4 7 16,-1-2 8-16,-9 3 6 0,2-1 1 0,3-2 8 15,-1-5 8-15,-7 6 1 0,8-4 6 0,-8 1 12 16,3-4-6-16,-4 0 13 0,0-1 6 0,-6 6 3 16,1-1 10-16,0-8 7 0,-1 4-3 15,-1-3 9-15,-4 7 8 0,-1-2 13 0,-1 5 19 0,2 5 10 16,-1 1 13-16,1 2-3 0,0 3-4 0,0 0-4 16,-2 2-9-16,4 3-5 0,0 0-8 0,-8 17 2 15,3-5-5-15,-2 11-2 0,1 5 0 0,0-1-1 16,2 2-1-16,-3 2-12 0,1 2 2 0,3 0-5 15,-1 2-4-15,2 0 3 0,-1-4-7 0,-1 2 0 16,1-3-3-16,-2-3-2 0,5-1-1 0,-1-5-2 16,0 4 1-16,1-7-12 0,2-3-4 0,-2 0-16 15,0-5-17-15,2 3-14 0,-1-4-32 0,1-2-19 16,1-2-15-16,-1-1-11 0,1 0-33 0,-1 0-91 16,2-4-265-16,-4 0 118 0</inkml:trace>
  <inkml:trace contextRef="#ctx0" brushRef="#br1" timeOffset="-34216.656">16688 15537 143 0,'0'-7'157'0,"-1"3"0"0,-2-2-17 16,2 2-4-16,-2 0-13 0,3 4-14 0,-6-3-10 15,2 3-7-15,4 0-15 0,-13 3-4 0,6 0-12 16,-1 5 3-16,-2-1-8 0,-2 5 0 0,6-2-7 16,-4 3 0-16,-2 1-5 0,4 0-7 0,2 1-2 15,-2-1-1-15,3 1-5 0,1 0 0 0,3 2-9 0,5 0-8 16,-3-1-1-16,3-3-10 0,1-3-8 0,3 2-5 15,-2-3-4-15,3 0-13 0,3-2-8 0,-2 1-9 16,1-2 1-16,6 1-9 0,-2 0-8 16,-1-4-10-16,-3 1 3 0,0-1 1 0,-1 1 10 15,-3-3-2-15,-1 3 10 0,-2-3 3 0,3 1 10 16,-4-2 3-16,-3 0 12 0,0 0-4 0,0 4 5 0,0-4-1 16,-10 4 0-16,6 2 10 0,-2-3 1 0,-1-1-1 15,-3-2 2-15,-3 5 4 0,3-1-7 16,-4 0 9-16,3 0-8 0,-4-2-8 0,3-2-7 15,0 5-10-15,-2-2-16 0,1-2-74 0,2 2-137 16,-1-3 60-16</inkml:trace>
  <inkml:trace contextRef="#ctx0" brushRef="#br1" timeOffset="-33663.656">16800 15502 112 0,'3'-4'116'0,"-3"4"-2"0,3-1-6 0,-3 1-7 16,11 1-2-16,-5 1-2 0,-3 2 0 16,7 3-3-16,5 3-2 0,-2 5-1 0,-1-1-3 0,2 1-9 15,-1 0-2-15,6 8-3 0,-5-1-1 0,6-2-5 16,-1 1-5-16,-2 1-7 0,2-2-3 0,-5-4-5 15,0-2-7-15,9 3-2 0,-9-5-22 0,-1-1 2 16,0-1-2-16,-4-1-10 0,1-1-19 0,2-1-5 16,-3 0-19-16,-2-2-6 0,1-1-29 0,-2-1-13 15,1-3-14-15,-1 0-11 0,-1 0-15 0,-5 0-101 16,10-4-243-16,-10 0 107 0</inkml:trace>
  <inkml:trace contextRef="#ctx0" brushRef="#br1" timeOffset="-32868.276">16864 15676 106 0,'0'0'164'0,"-4"-5"-21"0,4 5-8 0,0 0-11 16,0 0-12-16,0-5-5 0,0 5 3 0,8-4-5 15,-1 3 4-15,5-2-5 0,-3-3-6 0,9 2-1 16,1 3-4-16,-1-3 3 0,5-1-9 0,-5 1-1 16,10-3-6-16,2 0-1 0,-1 0-2 0,-1 2-6 0,2 0-5 15,0-3-6-15,-6 4-7 0,3-1-5 16,-6 1-3-16,6-2-5 0,-8 2-7 0,-3 2 3 15,-4 1-6-15,-2-2-2 0,-5 2-4 0,3 1-3 16,-2 0-2-16,-6 0 1 0,9-3 0 0,-9 3 3 0,0 0-3 16,5 3-1-16,-5-3-3 0,0 0-3 15,-19 11-5-15,5-3-1 0,-3 1-6 0,-11 3 4 16,3-3-2-16,-1 3 0 0,-1 0 0 0,3-2-1 16,-3 2 3-16,3-3-3 0,-4 2-1 0,7-4 2 15,1 0 2-15,1 1-1 0,1-2-2 0,0 1 1 0,4-5-1 16,4 1 2-16,2-2 0 0,0 3-3 15,3-2-1-15,1 0-3 0,-1 0 2 0,1-1-3 16,4-1-1-16,-2 4 0 0,2-4 1 0,0 0-2 16,17-3 4-16,-6-1 4 0,3 2 1 0,5-4-8 15,-2 1 2-15,3-2-5 0,6-2 9 0,-6 4-3 16,6-3-2-16,3 0 2 0,-3 0-1 0,-1-1 2 16,-2 1 1-16,-5 1-1 0,1 2 4 0,-4 1 0 0,-3 0-3 15,0 0 1-15,-1 3-2 0,-2-2 1 0,-2 2-3 16,-2 1 0-16,-5 0 3 0,6 0 1 15,-6 0 1-15,3 2-2 0,-3-2-2 0,-11 9 2 16,4-3-1-16,-9 1-3 0,5 0 3 0,-8 2-5 0,5-1 2 16,-7-1 2-16,6 0 1 0,-7 1-1 15,-3 2 0-15,9-3-3 0,-3 0 6 0,1-4-2 16,2 2 1-16,2-3-1 0,3 2 1 0,1 0-7 16,1-3-11-16,2 2-16 0,-1-3-29 0,3 3-32 15,-3-3-28-15,8 0-40 0,0 0-38 0,-6-3-149 0,6 3-380 16,2-8 169-16</inkml:trace>
  <inkml:trace contextRef="#ctx0" brushRef="#br1" timeOffset="-32381.328">17567 15342 85 0,'0'0'197'16,"-3"-6"-19"-16,3 6-13 0,-1-3-13 0,1 3-15 15,0 0-18-15,0 0-7 0,0 0-2 0,0 16-10 16,-2-4-3-16,2 0-5 0,-2 3-9 0,2 2-8 16,-2 2 0-16,2 6-1 0,-3 1 2 0,2-1 0 15,0 4-1-15,-2-5 8 0,2 3-9 0,1 1-1 16,0-3-3-16,-3 2-1 0,2-4-3 0,0-2-1 15,0-3-3-15,1 1-2 0,-2-2-4 0,1 0-2 16,1 1-7-16,-1-7-7 0,1 1-5 16,-2 1-2-16,4-4-2 0,-2 1-2 0,0-1-4 0,0-4-4 15,0 2 0-15,1-1-5 0,-1 0-2 0,0-4-8 16,0 3-15-16,0-5-22 0,0 3-22 0,0-3-24 16,-1 5-20-16,1-5-44 0,0 0-42 0,0 0-54 15,0 0-147-15,-4-14-415 0,3 7 184 0</inkml:trace>
  <inkml:trace contextRef="#ctx0" brushRef="#br1" timeOffset="-31933.574">17489 15027 87 0,'-5'-2'214'0,"3"-1"-10"0,0-3-16 0,2 6-15 16,-5-5-17-16,5 2-16 0,0 3-10 0,0 0-15 15,7-3-9-15,-1 2-8 0,0 0-4 0,7-1-7 16,1 2 1-16,4 2-7 0,4 0-3 0,4 7 0 16,1-1 6-16,1 4-5 0,-1 1-7 0,4 2 2 15,2 5 1-15,-1 0 0 0,-3 4-5 0,11 11-2 16,-4-2-3-16,1 5-5 0,-14-11-6 0,6 18 4 15,-3-5-7-15,-8-6-3 0,-5 0-2 0,4 12-4 16,-4-2-5-16,-4 4 7 0,-5-14 0 0,1 13-2 16,-10-13 5-16,1 1-7 0,-5 11 6 15,-2 1-4-15,-3-13 3 0,-1 10 0 0,-1-12 0 0,1 2-3 16,-3-5-6-16,-1 5-3 0,5-3-2 0,-7 0-6 16,7-3 2-16,-5-2-2 0,7-3-3 0,-2-1-1 15,5-8-7-15,4-3 0 0,-3 1-4 0,2-5 5 16,0 0-7-16,3-1 1 0,-2 1-2 0,3-5-5 15,0 3 8-15,-2 0 0 0,4-5-13 0,-2 4-19 16,2-4-27-16,-5 1-38 0,0 0-50 0,5-1-56 16,-12-3-64-16,6-3-62 0,-4 0-167 0,-1 1-525 15,1-3 234-15</inkml:trace>
  <inkml:trace contextRef="#ctx0" brushRef="#br1" timeOffset="-30573.518">11844 17091 46 0,'0'0'141'0,"0"0"-22"0,0 0-7 0,0 0-17 15,0 0-1-15,0 0 3 0,0 0 4 0,0 0-8 16,11 5 2-16,-4-1-1 0,-1-1 0 0,1-2-6 16,4 1 0-16,-1 0-10 0,8 2 5 0,-5-1-13 15,5 0-3-15,1-1-8 0,-6-2-4 0,7 3-1 16,-2-3-5-16,0 1-12 0,-5-1-2 15,-1 1-14-15,0-1-19 0,-3 2-23 0,0 0-27 16,-3-2-36-16,0 1-40 0,0-1-33 0,-6 0-99 16,0 0-277-16,0 0 123 0</inkml:trace>
  <inkml:trace contextRef="#ctx0" brushRef="#br1" timeOffset="-30395.523">11911 17442 118 0,'23'0'119'16,"-1"-2"-12"-16,6 2-18 0,0-3-35 0,-5 1-52 16,0 1-84-16,-6 0-89 0,1-2 41 0</inkml:trace>
  <inkml:trace contextRef="#ctx0" brushRef="#br1" timeOffset="-28551.078">10428 4896 66 0,'0'0'148'15,"0"0"-10"-15,0 0-8 0,0 0-20 0,0 0-9 16,0 0-8-16,0 0-12 0,0 0-8 0,0 0-4 16,0 0-3-16,0 0 1 0,0 0-6 15,0 0 8-15,2 15-4 0,2-6 1 0,-2 1 0 0,0 2 4 16,4 5-5-16,-2-1 0 0,-1 9 1 0,3-5-5 16,-5-1-5-16,6 8 2 0,-2-3-3 0,-4-7-3 15,4 1 0-15,-1 3-5 0,1 0-4 0,-2-4-3 16,-2 0-1-16,3 1-8 0,-4-2 3 0,4-1-7 15,-4-3 2-15,1-3-8 0,-1 3-14 0,0-4-17 16,0-3-17-16,-1 2-21 0,2-2-20 0,-5-1-24 16,3 1-22-16,1-5-17 0,-4 3-12 15,0 2-14-15,0-4-110 0,4-1-288 0,-10-6 128 0</inkml:trace>
  <inkml:trace contextRef="#ctx0" brushRef="#br1" timeOffset="-28233.428">10344 5173 34 0,'0'0'126'0,"0"0"1"0,0 0-6 0,1 14-1 15,-1-9-10-15,2 2-11 0,1-2-8 0,2 2-5 16,-3 0-12-16,4 0-4 0,-1 3-8 0,0-3-4 16,0 1-2-16,1-1-9 0,-1-2-8 0,1 0 9 15,-1-1-12-15,1 1-7 0,-1-2-7 0,3-1-9 16,-2 3-3-16,0-3-7 0,1 1-2 0,1-3-4 15,-3 0-11-15,-5 0-1 0,14-3-11 0,-9 3-1 16,3-5-5-16,-2 2-3 0,-1-2-1 0,-1 1 3 16,1-1 4-16,-2-4 4 0,4 5-1 0,-3-3 2 15,0 3 10-15,-3 0 13 0,2 1 4 0,-2-1 10 16,-1 4 11-16,4-3 7 0,-4 3 11 0,0 0 7 16,0 0 4-16,4 9 3 0,-4 0 0 0,1 2-8 15,-2 6 0-15,-2-3-11 0,2 1-25 0,-3 2-27 16,3 0-47-16,-2 0-62 0,-2 0-112 0,1-6-255 15,4-1 113-15</inkml:trace>
  <inkml:trace contextRef="#ctx0" brushRef="#br1" timeOffset="-27618.407">14072 4942 15 0,'-2'-4'163'0,"2"4"-5"0,0 0-24 0,0 0-13 16,-2-3-16-16,2 3-12 0,0 0-4 0,0 0-18 0,0 0 2 15,0 0-4-15,0 0 13 0,4 10-5 0,-3-2 0 16,3 1-4-16,-2 3-4 0,3 5 2 0,0 1-3 16,-3 2-2-16,3 7-1 0,-1-4-6 0,-1 2-7 15,1 0-2-15,-2-7-8 0,-2 7 2 0,4-6-9 16,-3 1-6-16,0 0-4 0,3-5-9 0,0 2-21 16,-3 0-26-16,1-1-26 0,-2-4-18 15,2-3-28-15,-2 1-28 0,-2-3-24 0,2-1-101 0,-2-2-277 16,1 0 123-16</inkml:trace>
  <inkml:trace contextRef="#ctx0" brushRef="#br1" timeOffset="-27316.568">14012 5253 45 0,'0'0'132'0,"0"0"-15"0,0 0 0 0,0 0-3 16,14 6-24-16,-9-3-2 0,-1-1 7 0,1 3-23 15,6-3-10-15,-3 1-6 0,1-2-9 16,3 0 1-16,1-1-6 0,-2-1-5 0,3 1 2 16,3 0-8-16,-2-1-20 0,-2-2 4 0,3-2 0 0,1-2-17 15,1 2 3-15,-6 0-6 0,5-2 5 0,-6 2-7 16,2-1 2-16,-4 0 4 0,3 0-3 0,-7 1 1 16,3-1-8-16,-3 0 2 0,-1 0 4 0,0 1 7 15,-2-1 1-15,1 2 3 0,-3-1 9 0,1 1 11 16,0 0 3-16,-1 4 2 0,0 0-5 0,0 0-6 15,0 0 1-15,-10 11-2 0,5 1-7 0,-5 5 6 16,5 8-23-16,-6 4-19 0,4 2-42 0,1 3-49 16,-5 2-92-16,7-4-224 0,-2 2 99 0</inkml:trace>
  <inkml:trace contextRef="#ctx0" brushRef="#br1" timeOffset="-25741.262">12773 16946 85 0,'0'0'137'0,"0"0"-13"15,0 0 2-15,-4 2-13 0,4-2-7 0,0 0-2 16,0 0-7-16,0 0-4 0,0 0 1 15,0 0-5-15,0 0-8 0,0 0-5 0,0 0-16 0,-5-7 3 16,5 7-5-16,1-7-7 0,-1 0-1 0,0 3-4 16,1-2-5-16,-1-3-4 0,4-1 4 0,0 0-6 15,1 0-1-15,1 0-3 0,2 1-2 0,-2-1-3 16,2 1-5-16,2 3-5 0,-1 1 2 16,2 1-2-16,1 1-3 0,-1 3 23 0,-1 1 0 15,4 4-1-15,-4 1 5 0,4 4-7 0,-4 2 1 16,1 3-1-16,-4 0-1 0,-2 1-1 0,0 2-5 0,0-1-2 15,-3 2-2-15,0 0-2 0,-2 5-1 0,-2-7-2 16,-1 3 3-16,-3-1-4 0,-2-2 3 0,1 1-8 16,-9 3 1-16,6-5 0 0,0-1-3 15,-2 1 0-15,-2-2 1 0,0 0-4 0,0-2 2 16,3 1 1-16,-2-5-7 0,-3 4 5 0,2-2-5 16,4-5 3-16,1 3-3 0,-1-6 2 0,0 3 0 0,4-4-2 15,-1 0-1-15,2-1-2 0,0 3 2 0,5-3-3 16,-10-4 0-16,6 0-3 0,1 2 2 15,3-2-3-15,-1-4-2 0,1 1 5 0,4-3-4 16,0 5 0-16,1-5 3 0,4 4 0 0,0-2 0 16,-2 4 2-16,3-1-4 0,1 2 6 0,2 1-1 15,2 1-6-15,0 4 4 0,6 0 2 0,0 1-25 0,-3 1-1 16,1 2 5-16,-1 0-1 0,3 3-2 0,-2 0-6 16,-1-1-15-16,0 3-21 0,-2-4-20 15,-1 1-19-15,-3-4-17 0,5 3-27 0,-4-4-21 16,-1 1-103-16,-3-1-296 0,0-1 132 0</inkml:trace>
  <inkml:trace contextRef="#ctx0" brushRef="#br1" timeOffset="-25418.662">13229 17104 131 0,'0'0'161'0,"0"0"-15"0,0 0-19 0,-7 2-3 0,7-2-8 16,0 0-9-16,0 0-7 0,7 6-3 0,-7-6-11 16,12 4 0-16,-1-3-2 0,-1-1-5 0,5-1-4 15,-1 1-1-15,4-4-7 0,9 3-2 0,-6-4-7 16,6 2-4-16,-6-1-8 0,7-1-7 0,0 1 0 15,-1-1-5-15,-9-1-1 0,-4 6-18 0,-4 0-18 16,3-2-11-16,-5 2-8 0,-2-3-10 0,-6 3-5 16,14 0-6-16,-14 0-10 0,0 0-18 0,9-1-11 15,-9 1-35-15,0 0-30 0,0 0-90 0,0 0-257 16,0 0 113-16</inkml:trace>
  <inkml:trace contextRef="#ctx0" brushRef="#br1" timeOffset="-25012.91">13740 16854 146 0,'0'0'152'16,"0"0"-14"-16,0 0-14 0,0 0-5 0,0 0-17 15,0 0 4-15,0 0-6 0,0 0-1 0,0 0-9 16,-4-5 2-16,4 5-5 0,0 0-8 0,0 0 3 16,0 0-8-16,0 0-6 0,0 0-6 0,0 0-4 15,0 0-4-15,0 0 3 0,-4 15-5 0,4-6 3 16,1 7 2-16,2 1 1 0,-3 1-3 0,0-1-6 15,0 10 2-15,0-8-5 0,0 10-4 0,0-12-5 16,5 10-4-16,-5-8-4 0,3 2-2 16,-3-4-3-16,0 3-3 0,2-3-2 0,1 0-1 0,-2-5 0 15,-1 0-6-15,0-2-16 0,4 0-18 0,-4-5-21 16,1 2-23-16,-1-2-18 0,5 0-27 0,-5-1-17 16,0-4-19-16,3 3-29 0,-3-3-127 0,0 0-326 15,0 0 144-15</inkml:trace>
  <inkml:trace contextRef="#ctx0" brushRef="#br1" timeOffset="-24735.579">13827 16661 24 0,'10'-3'189'16,"-10"3"4"-16,17 3-5 0,-7-2-6 0,5 3-9 15,0 0-12-15,6 5-16 0,4 2-8 16,-1 3-13-16,5 3-7 0,0 0-10 0,2 1-13 16,-3 0-8-16,4 3-11 0,-4 4-8 0,4-5-7 15,9 13-5-15,-13-8-7 0,-6 4-3 0,0 0-1 16,-2-2-10-16,-1 2 0 0,-1-1-9 0,-1 2-5 16,-6 1-16-16,-6 0-23 0,-2 0-16 0,-7-1-22 15,-4 1-18-15,-6 3-26 0,-9 7-16 0,1-11-13 16,-8 8-27-16,4-11-133 0,-11 8-315 0,-6-2 140 15</inkml:trace>
  <inkml:trace contextRef="#ctx0" brushRef="#br1" timeOffset="-24280.869">12788 16540 12 0,'0'0'176'16,"0"0"-5"-16,0 0-16 0,0 0-5 0,0 0-7 0,-18 15-10 16,8-9-5-16,-2 3-5 0,-2 2-6 0,-10 6-1 15,6 4-4-15,-5-3-13 0,0 7-7 0,0 1-5 16,-6 13-4-16,2 3-1 0,4 2-6 0,0 6 0 15,1 6-7-15,4 0-5 0,-2 26-5 16,8-24-31-16,2 22 0 0,9-30-7 0,-2 6-1 16,7-4-6-16,10-2-1 0,4-8-10 0,5 2-5 0,0-16-22 15,15 6-20-15,5-5-27 0,3-1-45 0,7-10-28 16,6 1-55-16,4-4-110 0,3-10-334 16,-1-5 148-16</inkml:trace>
  <inkml:trace contextRef="#ctx0" brushRef="#br1" timeOffset="-23668.969">14867 16894 2 0,'4'7'161'0,"-3"2"8"0,8 0-17 0,-1 1-7 15,1 5 0-15,2 2-10 0,4-3-9 0,3 8-7 16,-5-6-11-16,8 5-12 0,-5 0-10 0,1 1-6 0,-3-5-8 15,1-3-8-15,-4 2-7 0,1-3-3 0,0 2-6 16,-2-1-12-16,-1-4-16 0,-3-2-23 0,-2 1-20 16,1-2-27-16,-3-2-25 0,4 0-24 0,-5 0-17 15,2-2-13-15,-2-1-101 0,-1-2-250 16,0 0 111-16</inkml:trace>
  <inkml:trace contextRef="#ctx0" brushRef="#br1" timeOffset="-23484.602">15089 16872 68 0,'-7'11'165'16,"-2"1"-7"-16,0 5-12 0,-6 8-5 0,4-1-17 16,-3 2-14-16,-1 1-6 0,0 3-15 0,4-2-19 15,-3 0-26-15,3 2-25 0,-1 1-38 0,1-2-46 16,-2 1-48-16,0-1-61 0,0 0-188 0,2-3 84 15</inkml:trace>
  <inkml:trace contextRef="#ctx0" brushRef="#br1" timeOffset="-23010.939">15757 16487 147 0,'-13'1'190'16,"-4"-1"-10"-16,-1 6-8 0,-1-2-16 0,-2 4-14 15,-3 4-12-15,-1 5-3 0,-1 2-4 0,2 3-13 16,1 4-12-16,1 5-1 0,-9 8-10 0,7 2-1 15,1 3-8-15,1 3-5 0,3 0-3 16,0 2-8-16,6 1-5 0,-3-1-2 0,5 0-7 16,2-3-7-16,8 1-4 0,1-14-1 0,1 3-7 15,3-5-6-15,4 1 2 0,2-3-29 0,4-3-8 0,5-2 1 16,-2-3-17-16,11 0-15 0,-5-7-23 16,9-2-34-16,3-7-24 0,0-2-47 0,3-2-149 15,2-2-347-15,-3-3 153 0</inkml:trace>
  <inkml:trace contextRef="#ctx0" brushRef="#br1" timeOffset="-22472.503">15898 16842 121 0,'-4'-2'160'0,"4"2"-19"16,-2-5-9-16,2 5-15 0,6-7-9 0,-2 2-10 16,2 0-2-16,2 0-11 0,0 3 0 0,2-5-7 15,3 2-3-15,2-3 1 0,-2 7-7 0,-2-2-6 16,1 2-5-16,1 1-7 0,-3 1-8 0,2-1 0 16,-2 4-2-16,-1 4-4 0,1-1 2 0,-7 3-2 15,1 2-3-15,0-3-3 0,-4 5 2 0,-2 3-4 16,2-2 1-16,-3 0 1 0,-2 4-4 0,-1-2 0 15,-1 0 1-15,-2-1 0 0,0 1-4 0,-1-4 4 16,1 1-5-16,3-4 3 0,-7 2-3 0,7-2-1 16,-1-3 1-16,2 0-4 0,0 1-3 0,0-4-2 15,1 1-1-15,3-2-7 0,-2 1 6 16,2 2-10-16,1-6 9 0,1 4-7 0,-1-4 0 0,4 5 1 16,0-2-2-16,3-2-3 0,1 0 0 0,4-7 3 15,8 5-9-15,-7-2-7 0,7 2-11 0,2-4-20 16,-1-1-18-16,6-1-39 0,-1-3-27 0,4 0-35 15,-4-1-153-15,-5 4-341 0,-2 0 151 0</inkml:trace>
  <inkml:trace contextRef="#ctx0" brushRef="#br1" timeOffset="-22223.858">16537 16910 48 0,'0'0'173'0,"0"0"-8"0,0 0-14 0,5 8-15 0,4-7-8 16,-5 0-11-16,5 3 0 0,1-4-19 0,4 3-6 15,-2-3-13-15,3 0-8 0,2 2-10 0,-3-2-14 16,2-2-27-16,-2-1-43 0,1 2-47 0,-3-3-34 15,0 0-114-15,-2 0-236 0,0 0 104 0</inkml:trace>
  <inkml:trace contextRef="#ctx0" brushRef="#br1" timeOffset="-21987.384">16888 16716 61 0,'0'0'202'0,"-10"17"-15"16,8-7-13-16,-1 2-15 0,1-2-10 0,2 2-15 15,5 7-7-15,-5 1-14 0,2-1 0 0,3 6-18 16,-5-9-6-16,3 10-8 0,-2-9-12 0,0 1-4 0,-1 1-8 16,2-3-7-16,0 0-6 0,0 2-16 0,-4-2-29 15,1 0-23-15,0-4-41 0,1 0-40 0,-2 0-36 16,1-1-137-16,-3-2-299 0,-1 1 133 0</inkml:trace>
  <inkml:trace contextRef="#ctx0" brushRef="#br1" timeOffset="-21590.558">16841 16307 161 0,'0'0'195'0,"0"-7"-24"0,0 7-12 0,0 0-15 16,0 0-16-16,0 0-13 0,25 15-6 0,-10-8-10 16,0 7-9-16,6 4-6 0,5-2-7 0,0 4-5 15,6 2-4-15,-5 4-4 0,12 7-1 0,-4 4-4 16,-1-2 0-16,2-1-1 0,-13-6 3 0,10 7-3 15,-8-5 5-15,-2-1-4 0,-4 3 2 0,0-1-5 16,0 13 1-16,-6-12 2 0,-5 2 3 0,1-1 0 16,-3 2-3-16,-4-2-2 0,-2 1 2 0,-1-2-1 15,-3 2-4-15,-4-1-32 0,0-2 1 0,-1 1-3 16,-4-1 2-16,5-2-1 0,-4-2-5 0,-1 2 4 16,0-3-6-16,-2-3 0 0,6 0-3 0,-4-1 1 15,0-6-7-15,4 1 1 0,0-1-4 0,-1 0-17 16,-1-3-16-16,2-4-26 0,1 1-23 0,-1 0-32 15,3 1-49-15,-1-3-47 0,-4-1-193 0,-2 1-435 16,0-1 193-16</inkml:trace>
  <inkml:trace contextRef="#ctx0" brushRef="#br1" timeOffset="-20324.094">3139 7207 30 0,'5'-3'64'0,"2"2"-4"0,-2 0-4 0,1-2-4 16,2-3-2-16,2 3-8 0,0-2 0 0,2 2-9 15,-2-5 2-15,1 4-4 0,1-1-9 0,-1 3-17 16,1-2-17-16,-1 1-37 0,2 2-29 0,-7 1-83 16,6 1 38-16</inkml:trace>
  <inkml:trace contextRef="#ctx0" brushRef="#br1" timeOffset="-20063.722">3135 8069 35 0,'21'-2'111'0,"0"0"-10"0,14-5-8 16,3 2-8-16,10-7-11 0,5-2-17 0,5-3-42 16,-4-2-57-16,-1 0-47 0,-2 1-95 0,-15 6 43 15</inkml:trace>
  <inkml:trace contextRef="#ctx0" brushRef="#br1" timeOffset="-18517.847">17696 16967 78 0,'0'0'110'0,"0"0"-7"0,14 0 6 0,-6 0-11 0,-2 0-4 16,2-1-19-16,2-2 7 0,0 1-6 16,4-1-8-16,4 1-4 0,-4 0-8 0,4-1-5 15,0-2-4-15,-8 5-8 0,3-2-16 0,-3-1-18 0,-1 2-23 16,3 0-22-16,-6-1-13 0,-1 2-17 16,2-1-22-16,-7 1-60 0,4 1-162 0,-4-1 71 15</inkml:trace>
  <inkml:trace contextRef="#ctx0" brushRef="#br1" timeOffset="-18368.402">17863 17117 17 0,'21'-6'12'0,"-2"1"-18"16,-1 2-5-16,-1-5 4 0</inkml:trace>
  <inkml:trace contextRef="#ctx0" brushRef="#br1" timeOffset="-7456.73">18228 16663 47 0,'0'-7'126'0,"0"7"-7"0,0 0 0 15,0 0-4-15,0 0-1 0,0 0-4 0,0-2-4 16,0 2 3-16,0 0 0 0,0 0-3 0,0 0-3 15,0 0-1-15,0 0-7 0,0 0-1 0,0 0 0 16,0 0-5-16,0 0 1 0,0 0-11 0,0 0-3 16,0 0-3-16,0 0-2 0,0 0-9 0,0 0-1 15,0 0-8-15,0 0-1 0,0 0-6 0,0 0 0 16,0 0-5-16,0 0-1 0,0 0-4 0,0 0-3 16,0 0-4-16,0 0 3 0,0 0-3 0,0 0 1 15,-6 14 1-15,5-8 0 0,1 2-4 0,0 3 3 16,-1 1-2-16,-2 4-3 0,3 1 1 0,0 0 0 15,-3 9 4-15,3-1 1 0,3 4 0 0,-3-1 1 16,0 3 3-16,2-1-4 0,-1-1 1 0,0 1 1 16,-1-4-33-16,0 3 1 0,1-2 2 15,1-1 4-15,-1-9-1 0,-2 2 8 0,1 0-7 0,0-2 6 16,0-4-2-16,1-3-1 0,0 1-1 0,-1-1 4 16,2-2-3-16,-2 0 2 0,0-2-4 0,2-1 0 15,-2-2-3-15,0 1 4 0,2-1-1 0,-4 2-1 16,2-5-3-16,2 7 0 0,-2-7-8 0,1 0-13 15,-1 0-35-15,0 0-45 0,1 5-60 0,-1-5-65 16,0 0-251-16,0 0-512 0,0 0 227 0</inkml:trace>
  <inkml:trace contextRef="#ctx0" brushRef="#br1" timeOffset="-98763.102">2679 14918 38 0,'0'0'63'0,"0"0"-1"0,0 0 5 0,0 0 1 16,0 0-2-16,0 0-4 0,0 0 16 0,0 0-17 15,0 0 15-15,0 0-26 0,0 0-12 0,0 0-2 16,0 0-7-16,0 0-1 0,0 0 13 0,0 0-9 16,8 11-1-16,-4-4 2 0,2 2 2 0,7 4 3 15,0 1 4-15,0 2-1 0,4 5-7 0,1 1 7 16,0-1-4-16,0 1-2 0,2-1 8 0,-2-1-4 16,-1-1 2-16,2 0-5 0,0 3 1 0,-6-10-8 15,2 3 0-15,-2-1-1 0,1-1-3 0,0 0 2 16,-3-1-5-16,1 1 1 0,0 0 0 0,-4-5-2 15,0-1 2-15,0 0-6 0,-4-1-3 0,3-2 1 16,-2-1-1-16,-1 1-1 0,0 2 2 0,-1-5-7 16,1 3-2-16,-2-3 3 0,2 1 2 0,-4-2-5 15,4 3 2-15,-2 1-1 0,-2-4-4 0,1 3-22 16,2-2-10-16,-3-1-20 0,0 0-22 0,0 0-36 16,0 0-34-16,0 0-99 0,0 0-260 0,0 0 115 15</inkml:trace>
  <inkml:trace contextRef="#ctx0" brushRef="#br1" timeOffset="-98307.524">3071 14837 80 0,'0'0'97'0,"-9"0"-10"16,9 0-1-16,-10 6-4 0,6-4-6 0,-1 1-10 15,-2 3-1-15,-2 1-3 0,1 2 9 0,-1-2-11 16,-4 6-8-16,2 4-7 0,-3-4 2 0,0 8-4 15,-4 3 2-15,4-1-6 0,-3 5-5 0,0-2 5 16,1 5-5-16,-1-2-2 0,-5 12-1 0,3-12-10 0,3 3 5 16,-7 9-6-16,5-10 1 0,-4 12 3 0,3-14-7 15,1 2 0-15,3-2-3 0,-6 0 5 16,3-1-5-16,0 0-4 0,-2-1 0 0,5-4 2 16,-6 3-5-16,3-4-3 0,-1-2-4 0,0-1 11 15,5-6-5-15,1 0 5 0,-2-4 3 0,3-1-3 0,1-2-6 16,-2-2-1-16,5 1 4 0,0-5-2 0,1 0-1 15,-2-2-9-15,-2-3-5 0,3 2-6 0,-1-9-19 16,3 5-11-16,2-5-19 0,-3 1-13 16,3 0-18-16,1-1-19 0,1 0-76 0,1-1-204 15,1 4 91-15</inkml:trace>
  <inkml:trace contextRef="#ctx0" brushRef="#br1" timeOffset="-97543.037">3048 14630 15 0,'2'-2'92'0,"0"-2"-9"0,2 1-7 0,1 2-6 15,-5 1-6-15,10-2-6 0,-5 0-10 0,-5 2-5 16,12 3 5-16,-6 1-4 0,2 1-3 0,1 0-7 16,-4 3-4-16,3-2 6 0,-2 2 4 0,-3 3-8 15,3-1 2-15,-2 1-4 0,-3 3 1 0,3-3 2 16,-4 4-6-16,0-2-1 0,-1-1 3 0,-2 0 5 16,2-1 2-16,-3 1-3 0,3-2 10 0,-4 0-19 15,3-1 11-15,1-1-3 0,0-3 4 0,-3-1-2 16,3 0-3-16,-3 0-1 0,4-2-6 0,0-2 0 15,-3 5-5-15,3-5 1 0,0 5 1 0,0-5-6 16,0 0-2-16,0 0 2 0,0 0 2 16,0 0-7-16,0 0 9 0,13-10 4 0,-8 4-1 0,4-2-1 15,1 0 1-15,3-4-2 0,1 3 4 0,0-4 0 16,3 0 1-16,-1 1 3 0,1 1-4 0,0 1-1 16,-1 2-7-16,2-2-1 0,-5 2-2 0,1 1 0 15,-5 4-1-15,3-1 2 0,-5 0-3 0,2 0-3 16,-1 4 2-16,-2-3 3 0,-1 0 1 0,0 3-9 15,-5 0 6-15,8 0-6 0,-8 0 1 0,8-1 0 16,-8 1-3-16,7 1-2 0,-7-1-6 0,5 3-13 16,-3 0-17-16,2 0-26 0,-3 1-21 15,0-1-36-15,0-1-34 0,-2 5-113 0,1-1-288 0,0-2 128 16</inkml:trace>
  <inkml:trace contextRef="#ctx0" brushRef="#br1" timeOffset="-95273.452">18721 14967 81 0,'0'0'68'16,"0"0"2"-16,0 0-11 0,0 0-14 0,0 0 7 15,0 0-5-15,0 0-5 0,0 0-2 0,0 0 1 0,0 0-13 16,0 0 6-16,0 0 5 0,0 0-1 0,0 0 2 16,0 0-7-16,9 13 2 0,-3-7 9 0,-1 3 6 15,4 1-2-15,3 4 3 0,-2 3 3 0,7 4-4 16,-2 0 16-16,2 3 4 0,-1 0 2 16,1 0-2-16,3 1-2 0,-3 1-5 0,2-2-5 0,-2 1 1 15,0-4-8-15,0 3 1 0,0 1-2 0,-3-3-5 16,-1-2-3-16,-3-3-5 0,-1-3-1 0,2 1-2 15,-3-6-5-15,1 0-1 0,0 6 0 16,-2-9-3-16,0 2-4 0,-2 1-2 0,-1-4-3 16,-3 1 0-16,4-1-15 0,-2-2-11 0,2 1-14 0,-3 0-15 15,-2-4-6-15,0 2-14 0,0-2-10 16,0 0-32-16,0 0-31 0,0 0-17 0,0 0-105 16,0 0-273-16,-6-16 122 0</inkml:trace>
  <inkml:trace contextRef="#ctx0" brushRef="#br1" timeOffset="-94699.017">19329 14862 95 0,'-6'-3'135'0,"2"2"-14"0,-1-2-19 15,5 3-1-15,-13-1-14 0,8 1-6 0,5 0-1 0,-17 1-7 16,6-2-5-16,2 2 3 0,-5-1-5 0,4 2-3 16,1 2 0-16,-5-1-5 0,2 2-3 15,-6-1-2-15,4 3-4 0,-4 3-8 0,0 0-3 16,1 3 2-16,-6 3-2 0,2 0-5 0,2 1-3 16,-1 1-1-16,0 3 2 0,1 1-6 0,1 1-1 0,0 1 3 15,3-1 1-15,-3 4-3 0,5-2-6 0,1 2-3 16,-1-1 2-16,-1 2 0 0,1-4-2 15,0 2 1-15,0 2-2 0,1 0-2 0,0 0-1 16,-1-5 7-16,-1 3-11 0,0-1 0 0,-4-1-4 16,2 2 1-16,0-2-1 0,0-2 2 0,-1 1 1 15,-5-4-2-15,3 0 0 0,-2-2 7 0,0 0-11 0,2-5 3 16,2-1-14-16,-2 0 9 0,1-5-1 16,-1 3 0-16,1-4 4 0,0-1-1 0,-1-1-1 15,1-2 3-15,-1 0 2 0,6-3-3 0,-1-1 6 16,3 0-6-16,-1-1-3 0,-1-3-9 0,2-1-7 15,1-1-11-15,2 1-18 0,-1-2-18 0,4 1-32 0,1 0-32 16,-1-2-26-16,1 1-101 0,3 1-276 0,1-1 124 16</inkml:trace>
  <inkml:trace contextRef="#ctx0" brushRef="#br1" timeOffset="-94076.314">19333 14599 116 0,'0'0'117'0,"-1"-8"-5"0,2 4-6 16,-1 1-14-16,1-1-6 0,0-1-8 0,3 0-5 15,-2 2-4-15,0-3-9 0,1 0-4 0,-1 3-3 16,2-1-1-16,0-1-5 0,1 1 1 0,-1 1-8 16,2 1-3-16,2 1-4 0,-3-3 8 0,3 4-12 0,-8 0 1 15,14 1-8-15,-4 4 2 0,-5-4-3 0,5 4 1 16,-2 0-3-16,-3 1 1 0,-1-3-4 0,0 5 1 15,-2-1 3-15,2 4-4 0,-1-2 1 0,-6 2-4 16,1 0-2-16,-1 0-3 0,1-1 4 16,-4 0-2-16,1-1-1 0,0 1-2 0,-2-3 3 0,4 0-1 15,-2-3-6-15,1 2 4 0,0-3-5 0,0-1 2 16,2 2-4-16,-1 1 3 0,3-5-3 0,-1 4-2 16,1-4-1-16,0 0 2 0,0 3-1 0,0-3 2 15,0 0-6-15,0 0 5 0,10 0-2 16,-10 0 1-16,12-2-3 0,-5 1 2 0,6-2-6 0,4-2-4 15,-8 0-15-15,7 1-23 0,-2 2-20 0,4-4-35 16,0 2-24-16,1 0-81 0,-2 0-227 0,2 1 101 16</inkml:trace>
  <inkml:trace contextRef="#ctx0" brushRef="#br1" timeOffset="-93315.384">19286 15519 76 0,'0'-6'100'16,"-3"4"10"-16,2-5-30 0,-2 2 17 0,-2 0-11 16,1 2-5-16,-1-4 7 0,-1 3 1 0,1 0 1 15,0 1-2-15,-2 0-3 0,2 1-9 0,-1 0-4 16,1 0-17-16,5 2 9 0,-13 1-10 0,8 2-4 15,-3 1-1-15,3-1-12 0,-5 3 1 0,5 3-1 16,-3-2 0-16,0 5-3 0,-2 0-4 0,1 3 0 16,4-1 3-16,0-2-5 0,2 1-1 0,-7-2-4 15,10 0 1-15,-5 1 0 0,3-1-2 0,2 1-3 16,2-1-3-16,1 2 8 0,-1-4-10 0,0 2 4 16,2-4 2-16,2 2-1 0,1-1 3 0,-3 0-2 15,5-1 0-15,1-2-1 0,-5 0-2 0,3-3 0 16,0 0-6-16,3 0 5 0,-2-1-4 0,4-1-3 15,-3 0-7-15,-3-1-15 0,0-1-23 0,2 0-21 16,0-1-40-16,1-1-18 0,-1-1-58 16,-2-1-114-16,2 0-310 0,-3 1 137 0</inkml:trace>
  <inkml:trace contextRef="#ctx0" brushRef="#br1" timeOffset="-92856.39">19490 15250 105 0,'-10'-2'167'0,"10"2"-16"0,0 0-9 15,0 0-16-15,0 0-9 0,0 0-3 0,0 0-14 16,0 0 0-16,10-7-5 0,-4 4-5 0,2-2-4 16,3-2 2-16,0 2-8 0,2 0-3 0,-3 0-6 15,5 1-9-15,-3-2-6 0,-1 2-4 0,-1 0-4 16,1 1-7-16,-4 0-6 0,0 3-3 0,-2-4-4 16,-1 3-5-16,0 0-12 0,-4 1-19 0,7-1-15 15,-7 1-21-15,0 0-27 0,9 1-28 0,-9-1-20 16,0 5-24-16,0-1-122 0,0-4-288 0,-2 5 128 15</inkml:trace>
  <inkml:trace contextRef="#ctx0" brushRef="#br1" timeOffset="-92585.049">19567 15366 76 0,'9'0'192'0,"-9"0"0"16,11-3 0-16,-6 2-1 0,4 0-9 0,0-3 0 16,5 1-7-16,-2 1-7 0,2-2-7 0,3-1-3 15,-1 3-9-15,2-6-12 0,0 4-9 0,-4 0-13 16,0-2-6-16,0 2-12 0,-4 2-12 0,1-2-7 16,-4 3-7-16,2 1-6 0,-4 0-5 0,0-3-8 15,-5 3-2-15,8-1-5 0,-4-1-3 0,-4 2-8 16,6-1-5-16,-6 1-6 0,0 0-24 0,0 0-42 0,0 0-63 15,0 0-71-15,0 0-76 0,0 0-190 16,0 0-481-16,-23-3 213 0</inkml:trace>
  <inkml:trace contextRef="#ctx0" brushRef="#br1" timeOffset="-79209.789">20129 15000 84 0,'8'-5'82'0,"1"1"-4"16,0-1-4-16,-1 1-8 0,3 1-3 15,-1-1-3-15,1 0 2 0,-2 1 6 0,1 1-8 0,2-1-8 16,-3 2 0-16,0-2-2 0,4 3 5 0,-7 0-8 16,6 0 3-16,-1 0-6 0,-2 3 2 0,-1-3 3 15,1 3-5-15,-4-1 3 0,1 1-5 0,1 1-7 16,-1-2 1-16,0 2-5 0,0 2-2 16,-4 1 1-16,3-2-4 0,-3 2-2 0,-2 4 1 0,-2 2-2 15,-3-1 1-15,3 4-8 0,-6 0 0 0,-2-1-2 16,-1-1-1-16,-1 0-7 0,0 2 4 0,-1-1-5 15,-1 0-2-15,4-2-3 0,-4-1 3 0,3 2-3 16,0-3 1-16,1-2-11 0,2 0 1 0,3-3-6 16,-2 1-1-16,2 0 2 0,2-3-6 0,2 1 7 15,0-2-2-15,1 2 3 0,2 0 1 0,1-1 0 16,3-1 4-16,0-2-4 0,1 2 1 0,3-2 1 16,5 2 2-16,-2-2 9 0,5-1-7 0,-5 0 6 15,5 3 0-15,1 0 0 0,-4-2-6 0,4 0 1 16,-2 1 4-16,-3 0 1 0,-1 0-9 0,1 1 7 15,-3 0 1-15,-2 1-2 0,1-1-1 0,-2 0-1 16,-3 2 8-16,-3-3 5 0,1 5-1 16,-3-2 0-16,-2 1 0 0,2 1 7 0,-3 3-3 15,-1-5 2-15,-1 3-1 0,0-1-4 0,-4 1 7 16,0-1-2-16,0 1-4 0,-3-2 8 0,1 2-6 0,2-3-4 16,-2 2-1-16,-2-3 9 0,3 4-11 0,-2-4 1 15,1 0-1-15,0 1 10 0,0-4-15 0,5 2 0 16,-7-3-12-16,5 0-12 0,3 0-6 0,-1 0-15 15,6 0-16-15,-13 0-23 0,13 0-24 0,-8-3-109 16,5 1-233-16,1-2 103 0</inkml:trace>
  <inkml:trace contextRef="#ctx0" brushRef="#br1" timeOffset="-78931.205">20654 15204 19 0,'0'0'146'0,"4"4"-15"0,-4-4-10 0,1 4-15 16,1 0-7-16,-2-4-12 0,2 3-14 16,-2-3 1-16,2 4-12 0,0-1-2 0,-2-3-4 0,0 0-4 15,1 3-7-15,-1-3-4 0,0 0 9 0,3 3-3 16,-3-3 12-16,0 0 7 0,0 0 4 0,0 0-3 15,0 0-11-15,0 0-16 0,0 0-15 0,0 0-19 16,-13 0-28-16,13 0-16 0,0 0-29 0,-13-3-35 16,13 3-28-16,-12 0-87 0,6-1-235 0,6 1 105 15</inkml:trace>
  <inkml:trace contextRef="#ctx0" brushRef="#br1" timeOffset="-78091.749">20952 15012 102 0,'1'-7'173'16,"2"-1"-16"-16,-2 2-9 0,-1-5-13 0,1 5-11 0,-1-2-10 15,0 1-7-15,-5-2 0 0,5 4-13 0,-2-2-6 16,-1 2-6-16,-3-2-10 0,3 2-7 0,-2 2-5 15,0 1-8-15,0-2-5 0,-4 4-3 0,1 0-5 16,8 0-5-16,-15 4-2 0,4-1-5 16,0 2-2-16,2 4-5 0,-1-1-1 0,-1 4-3 0,3-3-3 15,-3 5 9-15,4 1-13 0,1-5 4 0,0 4-3 16,3-3-2-16,-2 5-3 0,5-1-3 0,0-3-3 16,3-1-2-16,0 0 0 0,3 3-3 0,-1-2 2 15,4 1 0-15,3 0 2 0,-2 2-4 0,-1-8 1 16,5 3-2-16,-5-4-1 0,1 3-3 0,3-2-1 15,-3 0-5-15,0 1 6 0,-2-1-4 0,1 0-2 16,-1 0-3-16,-2-3 4 0,-1 0-13 0,-1 0 1 16,0 1-2-16,-1-3 5 0,-1 1 3 0,-2 1 1 15,0-4-6-15,-2 6 5 0,0-4 0 16,0 2 6-16,-2-1-6 0,0-1 5 0,-2-2 5 0,-1 3 1 16,2-2 9-16,-1 1-1 0,6-2 3 0,-13-2 10 15,5 1-1-15,2-2 0 0,-3 2 0 0,1-2 6 16,3 1 4-16,-3-5 0 0,3 3 1 0,0 2-1 15,1-5-5-15,1 2-1 0,0-2-2 0,3 1-3 16,0-1-3-16,3-2-1 0,2 0-9 0,2-3-8 16,2-2-7-16,5-1-3 0,-1 1-24 0,9-5-15 15,-4-1-4-15,4 2-10 0,-2-1-8 0,-2 0-8 16,4-1-5-16,-3 3-3 0,0-3-1 0,1-1 9 16,-7 8 6-16,2-1 12 0,1-2 8 0,-2 4 9 15,-4 0 17-15,5 1 9 0,-7 1 17 0,0 5 12 16,1-4 18-16,-3 4 11 0,-1 0 14 0,-1 1 11 15,-1 0 10-15,-3 4 3 0,3-4 1 0,1 3 4 16,-4 1-2-16,6-2-2 0,-6 2-9 0,0 0-6 16,2-4 1-16,-2 4 4 0,0 0 2 15,0 0 4-15,-2 13-1 0,2-6 3 0,-2-2-3 16,1 6 0-16,-2-3 0 0,1 7 0 0,-1 1-1 0,-1-1 1 16,-1 5-1-16,0-3 2 0,-1 6-3 0,-2-5 1 15,3 0-2-15,0-1-3 0,-4 1-1 0,1-4-3 16,-1 3-4-16,5-2-3 0,3-4-5 0,-3 0-3 15,0 5-2-15,2-6-6 0,-2 2-3 0,4-6-1 16,0 0-2-16,4 2 11 0,-3 1-11 0,0-2 0 16,3-2 5-16,0-1-3 0,1 1-1 0,2-2 0 15,3-1-2-15,0 1 3 0,2 0-3 0,2-3-2 16,-2 0-2-16,6 0-2 0,-5-3-2 0,2 2 0 16,1-2-4-16,-2 0-6 0,-1 1-9 0,0-1-8 15,-2 1-13-15,0-1-15 0,3-1-18 0,-5 1-17 16,2 2-13-16,0-3-27 0,-7 4-24 0,5-3-21 15,-4 0-20-15,3 0-160 0,-6 2-371 0,-2 1 164 16</inkml:trace>
  <inkml:trace contextRef="#ctx0" brushRef="#br1" timeOffset="-77714.037">21335 15103 109 0,'0'-6'189'0,"0"6"-5"16,-2-4-10-16,2 4-8 0,0 0-12 0,0 0-9 16,0 0-4-16,0 0-7 0,0 0-7 0,0 0-7 15,0-5-6-15,0 5-6 0,0 0-3 0,0 0-15 16,0 0-8-16,0 0-6 0,0 0-9 0,0 0-4 16,0 0-3-16,0 0 3 0,-3 12 0 0,2-4-2 15,-2 0-3-15,3 2-1 0,-2 2-2 0,-1 1 0 16,-1 1-3-16,3 2-2 0,-3 0-2 0,-1 0-3 15,5 4-5-15,-5-5-4 0,3 4 0 0,-4-3-5 16,5 10-3-16,-1-10 0 0,0 1-2 0,0 1-3 16,-1 0-3-16,2-1-2 0,1 0 3 0,-1-3-8 15,-4-2 2-15,5 1-2 0,-2-1 0 0,0 0 0 16,2-3-7-16,0 0 5 0,0-2-5 0,0 1 0 16,-3-4-2-16,5 0 0 0,-2 0 2 0,0 2-1 15,0-6-2-15,-2 4-1 0,2-4 1 0,0 0-8 16,0 6-14-16,0-6-22 0,0 0-28 0,-2 1-46 15,2-1-60-15,0 0-59 0,0 0-231 0,-11-8-503 16,6 3 222-16</inkml:trace>
  <inkml:trace contextRef="#ctx0" brushRef="#br1" timeOffset="-77263.306">21578 14959 183 0,'3'-6'204'0,"-2"-2"-9"0,4 4-9 15,-4 0-11-15,2 0-6 0,1 0-5 0,-4 0-4 16,2 0-3-16,-2 4-5 0,2-5-8 0,-2 5-7 15,2-1-5-15,-2 1-7 0,0 0-6 0,0-6-11 16,0 6-5-16,0 0-13 0,0 0-10 16,0 0 0-16,0 0-5 0,0 0 5 0,4 16-6 0,-4-8 2 15,0 9-1-15,0-1-9 0,-4 0 14 0,4 0-15 16,-1 2 0-16,0 3-1 0,-1 4-2 0,2-4-2 16,-2-1 5-16,2-1-10 0,-3 0-7 0,3 1-2 15,0-1-4-15,0 0 7 0,0 2 1 0,0-3-16 16,0-6-1-16,0 4 6 0,0-3-10 0,3 2-4 15,-3-4 1-15,0-1-7 0,2 0 13 0,-2-6-18 16,0 3 7-16,2-1-6 0,-2-3-4 0,0 1 5 16,0 1-3-16,0 1-5 0,0-6 6 0,0 2-3 15,0 2 1-15,0-4-5 0,0 0 5 16,0 4-35-16,0-4-44 0,0 0-57 0,-11 3-70 0,11-3-78 16,-14-2-72-16,4 1-228 0,1 0-619 0,-2-3 275 15</inkml:trace>
  <inkml:trace contextRef="#ctx0" brushRef="#br1" timeOffset="-71400.8">18676 16583 20 0,'0'0'88'0,"0"0"1"0,0 0 0 0,0 0-9 15,0 0 1-15,0 0-4 0,0 0 4 16,0 0-7-16,16 5 15 0,-13-3-21 0,6 1 12 16,-4-1-3-16,-1 5-5 0,4 1 5 0,1 1-3 0,2 6 14 15,1 0 17-15,3 6-1 0,0 1-4 16,2 2-2-16,-3-2-4 0,1 2 1 0,0-2-7 16,0 2-7-16,-2 0-2 0,1-1-3 0,1-1-9 15,-2 1-3-15,-3-4-9 0,-1-5-2 0,0 2-5 16,1-7-3-16,-2 3-4 0,-2-3-5 0,2 0-3 15,-2 2-4-15,2-1-2 0,-3-1-3 0,0-4-4 0,-1 3 1 16,1-3-3-16,-2 0 1 0,0-1-5 0,-1 1 2 16,-2-2-10-16,4 0-15 0,-3 1-18 15,-1-4-18-15,2 2-17 0,-2-2-21 0,0 0-35 16,0 0-53-16,0 0-52 0,0 0-131 0,0 0-383 16,0 0 169-16</inkml:trace>
  <inkml:trace contextRef="#ctx0" brushRef="#br1" timeOffset="-70968.022">19204 16494 121 0,'-5'-7'145'0,"-2"4"-13"0,0 1-20 0,3-1-2 16,4 3-7-16,-12-6-10 0,6 3-11 0,-3 2-13 15,0-2 3-15,9 3-5 0,-18 0-12 0,6 3-3 16,1-2-7-16,-1 2-2 0,0 3-4 0,0 1 3 16,-2 1-6-16,0 2-5 0,0 3-1 0,0 2 0 15,-2-1 1-15,-1 6-2 0,-1 0 4 0,4 2-3 16,-4 3-1-16,0 0 2 0,1 1-7 15,1 1 5-15,-2 3 1 0,-2 1-4 0,1-2 5 16,-6 12-7-16,1 0 3 0,5-12-3 0,0 5 1 0,-6 7-4 16,6-12-1-16,-4 0-2 0,5 0 0 0,-3 0 0 15,3-2-3-15,-3-2 1 0,1 1-4 16,-2-2 1-16,4-5-6 0,-1 1 3 0,5-6-1 16,0 1 1-16,-1-5-9 0,-1 1 10 0,7-6-8 0,0 1-2 15,-2-2-14-15,3 3 1 0,0-7-7 16,2 3-9-16,-2-3-26 0,8 0-26 0,-8-3-24 15,4-1-43-15,1-1-133 0,-2-5-303 0,5 0 134 0</inkml:trace>
  <inkml:trace contextRef="#ctx0" brushRef="#br1" timeOffset="-70349.519">19145 16331 132 0,'4'-9'114'0,"0"6"-4"15,2-1-17-15,3 0 1 0,0-1-12 0,-1-1-1 16,7 4-3-16,-3-6-6 0,2 4-4 0,1-1-10 16,-2 0-5-16,0 1-2 0,-5 4-11 15,5-1-2-15,-2-1-5 0,-1 3 4 0,-3 0-7 16,-2 1 10-16,3 1-12 0,-4 2 0 0,2-3-5 16,-4 6-1-16,0 1 0 0,-2 2-2 0,-4-1 2 15,0 3-2-15,-1 2 0 0,0-5-3 0,-2 6-1 0,1-6-6 16,-1-1 5-16,2 1-6 0,-2 0 1 0,4-2-5 15,-3 1 6-15,2-7-8 0,-1 4 4 0,3-1-3 16,1-1 3-16,-2-2-4 0,2 3 0 0,0-2 1 16,1-3 1-16,0 7 1 0,0-7 0 0,2 2 1 15,-2-2-6-15,5 3 7 0,1-2-3 16,0-1 10-16,-6 0-10 0,13-2 1 0,-2 0 2 0,2 1-1 16,-3-3 0-16,1 0-5 0,1 2 3 0,-2-2 0 15,4 4-10-15,-5-3-13 0,4 2-18 16,-3-2-28-16,-3 2-24 0,-1 0-36 0,4-1-109 15,-5 2-253-15,0-1 113 0</inkml:trace>
  <inkml:trace contextRef="#ctx0" brushRef="#br1" timeOffset="-68954.368">19403 16690 52 0,'0'0'142'0,"0"0"-20"0,0 0-3 0,-7-3-20 16,7 3 6-16,0 0-15 0,0 0-6 0,0 0-10 15,0 0 3-15,0 0-11 0,0 0-3 0,0 0-2 16,0 0-5-16,0 0 2 0,0 0 5 0,0 0 1 15,0 0 1-15,0 0-4 0,0 0 0 0,0 0-8 16,0 0-1-16,19 0-8 0,-19 0 6 0,0 0-6 16,13 0-1-16,-6 1 3 0,-2 1-4 15,1-2-7-15,1 3 4 0,2-1-6 0,1 0 6 0,2 2-6 16,1-1 0-16,-1 0-1 0,6 0-2 0,0 3-2 16,-1-3 0-16,4 2 3 0,-4 0-3 0,2-1 4 15,2 1-5-15,-4 0 1 0,6-3-3 0,3 5-2 16,1-2 0-16,-8-2-5 0,1 2 3 15,2-3-5-15,-4 3 0 0,1-4-3 0,2 0 2 16,-2 4 0-16,-2-2 2 0,-5-2-10 0,1 0 1 16,-1 1 3-16,-2-1-2 0,1 1-1 0,-2-2-1 15,-2 1 0-15,-1 0-2 0,2-1-3 0,-3 0 3 0,1 3-4 16,-2-2 2-16,-4-1 4 0,7 1-4 0,-7-1 0 16,8 2-1-16,-8-2 2 0,0 0 0 15,3 0 2-15,-3 0 0 0,0 0 1 0,0 0 0 16,0 0 3-16,6 1 3 0,-6-1 1 0,0 0 4 15,0 0-2-15,0 0 3 0,0 0 2 0,0 0 3 16,0 0 1-16,0 0-2 0,0 0-1 0,0 0-7 16,0 0 2-16,0 0-1 0,0 0-1 0,-15 4-6 0,11-2 1 15,-7 1-1-15,-1 1 1 0,-1 1-3 16,-6 2-2-16,1 4 1 0,-1-2-3 0,-7 2 2 16,-1 3-6-16,1 5 6 0,-5-4-3 0,4 4 3 15,-5 0 1-15,5-2-5 0,-2 0 0 0,1 2-2 16,4-1 3-16,-3-3 4 0,5-1-6 0,6-3 2 15,0-1-4-15,2 0-2 0,0-1 3 0,4-1 0 16,1-3 3-16,1 2-1 0,3-2-1 0,0 0-1 16,0 0-1-16,3-3 5 0,-2 0-6 0,1 1 5 15,3-3-5-15,-5 2 6 0,1 2-5 0,4-4 2 16,-2 3 2-16,2-3-1 0,0 0-2 0,-4 3-1 16,4-3 3-16,0 0 3 0,-3 2-2 0,3-2 0 15,0 0-2-15,0 0 3 0,0 0-10 0,-4 3-17 16,4-3-4-16,0 0-20 0,0 0-20 0,0 0-25 15,0 0-44-15,0 0-14 0,0 0-37 0,0 0-30 16,0 0-142-16,0 0-390 0,0 0 173 0</inkml:trace>
  <inkml:trace contextRef="#ctx0" brushRef="#br1" timeOffset="-68240.991">20119 16966 105 0,'0'0'108'0,"0"0"1"0,0 0-9 0,0 0 3 15,0 0-5-15,0 0-3 0,0 0 3 0,0 0-11 16,-1-8 6-16,1 8-5 0,0 0 2 0,0 0-7 16,0 0 2-16,0 0-7 0,0 0 1 0,0 0-6 15,0 0-4-15,0 0-3 0,0 0-5 0,0 0 1 16,0 0-2-16,0 0-4 0,0 0-2 0,0 0-8 15,0 0-6-15,-11 12-5 0,6-8-1 0,-2 0-7 16,-2 3 1-16,0 2-6 0,-5 1 4 0,-2 4-5 16,-7 2-2-16,-1 2 1 0,2 0-3 0,-3 3-21 15,-2 0-6-15,-1 2 7 0,-3 0-7 0,2 2 12 16,-1-3-1-16,-2 0 6 0,3-1 2 0,-1 4 6 16,0-7 2-16,3 2-3 0,0 0 7 0,3-3 0 15,6-3-4-15,0-2 0 0,2 1 0 0,0-4-3 16,2 3 0-16,3-4-4 0,4 1 2 0,-2-4-3 15,2 2 0-15,-2-2 0 0,4-1-1 0,0 2-3 16,1-2 1-16,0-1-2 0,1 0 0 0,-4 1-1 16,7-3 0-16,-3 4 8 0,3-5-9 0,-2 4 2 15,2-4-1-15,0 0 0 0,-6 3-4 0,6-3 4 16,0 0-3-16,-3 2 2 0,3-2-4 0,0 0-7 16,-3 3-10-16,3-3-23 0,0 0-24 0,0 0-42 15,0 0-30-15,0 0-40 0,0 0-163 0,0 0-368 16,0 0 163-16</inkml:trace>
  <inkml:trace contextRef="#ctx0" brushRef="#br1" timeOffset="-66815.372">20438 16583 10 0,'0'0'55'16,"0"0"3"-16,-9-2-19 0,9 2 3 0,0 0 2 15,0 0-2-15,0 0 5 0,0 0 2 0,-1 5 4 16,1-5-4-16,0 0 0 0,0 0 1 0,0 0-1 16,8 4-1-16,-8-4-9 0,6 4 12 0,-2 0-9 15,0-2-14-15,1 4 9 0,-1-1 4 0,3 3 8 16,2 2-10-16,-2-1 4 0,-1 3-2 0,7 3 4 15,-4 2-5-15,6 5-1 0,-6-7 8 0,4 7 1 16,1 2-4-16,0-2 2 0,1 2-1 0,-4-1-1 16,0-6 5-16,6 4-4 0,-1 1 25 0,-3 1-6 15,4-3-7-15,-1 1-1 0,-7-6-6 0,5 2 0 16,-3-2-4-16,1-2-2 0,-1 0-3 0,0 0-2 16,-2-2-5-16,-3-4-26 0,1 4-2 0,1-5 2 15,-3 1-8-15,1-2 10 0,-2-1-3 0,0 0-4 16,-1 0 3-16,0-1-2 0,0-3 6 0,-1 2-8 15,-2-2 4-15,2 3-5 0,-2-3-12 0,6 4-17 16,-6-4-18-16,0 0-35 0,0 0-36 0,0 0-58 16,1-9-117-16,-1 9-316 0,-7-15 140 0</inkml:trace>
  <inkml:trace contextRef="#ctx0" brushRef="#br1" timeOffset="-66231.125">20865 16448 93 0,'0'0'111'0,"0"0"-15"16,-6-7 3-16,6 7-6 0,-8-3-1 0,8 3-14 15,0 0 2-15,-6-5-6 0,6 5-12 0,-7 0 0 16,7 0-3-16,-14 0-15 0,14 0 3 0,-14 3-6 16,8-1 0-16,-7 0 5 0,1 6-17 0,1-6-4 15,-3 4 6-15,2 0-3 0,-5 2-2 0,0 3 7 16,-1-4-6-16,-1 5 2 0,2-1-3 0,-1 0 3 16,-3 2-2-16,5 1 2 0,3-1-7 0,-10 4-5 15,10-2 0-15,-3 6 1 0,5 1-3 0,-3 2-2 16,3 0 5-16,1 0-4 0,1 3 4 0,-4-3-3 15,3 3 4-15,1 4-8 0,-2 0 5 0,-1-1-1 16,1 2-4-16,-3 1 4 0,0-2-6 0,-3 1-4 16,3 0 5-16,-4-1-1 0,2 0-2 0,-1-3 0 15,0-1 2-15,-3 0 0 0,-2-4 8 16,4 0-11-16,-5 0 3 0,-1-5-2 0,5-1 4 16,2-5-7-16,3 1 4 0,-1-4-4 0,-1 0-2 0,5-3-15 15,1-2-14-15,-2-1-20 0,3-3-37 0,2-3-42 16,1-1-149-16,1-1-297 0,4-4 132 0</inkml:trace>
  <inkml:trace contextRef="#ctx0" brushRef="#br1" timeOffset="-65587.034">20958 16276 98 0,'4'-2'87'16,"0"0"-2"-16,-4 2-3 0,13 0-9 0,-13 0 0 16,10 0-11-16,-4 1-4 0,0 3 2 0,-3 0-3 15,2 1-10-15,1 2 8 0,-4 2-10 0,1 1 1 16,-2-1 22-16,-1 4-24 0,-3-2-6 0,3 2 1 15,-2 2-1-15,-1-3-5 0,-1 0-1 0,-1 0 1 16,0-1-3-16,0 0-4 0,1-1 5 16,-2-2-2-16,1 1 2 0,-2-2-7 0,5-1 2 0,-2 0-5 15,0-1 0-15,2-1-6 0,-1-2 2 0,-1 1-2 16,3 0 0-16,1-3-8 0,0 0 4 0,-3 5-1 16,3-5-3-16,0 0-1 0,0 0 1 0,0 0-2 15,17-8-5-15,-8 1 8 0,4 0 4 0,1-3-20 16,1 0-8-16,2 1-18 0,-1-3-26 15,-1 0-27-15,2 2-18 0,-4 0-21 0,-1 1-73 16,-1 1-215-16,3 3 95 0</inkml:trace>
  <inkml:trace contextRef="#ctx0" brushRef="#br1" timeOffset="-64755.138">20976 16988 16 0,'0'0'97'0,"0"0"-8"0,0 0-7 0,0 0-5 15,0 0 4-15,0 0-3 0,0 0 0 0,0 0 2 16,0 0 1-16,0 0-14 0,0 0 4 0,0 0-7 15,0 0 4-15,0 0-8 0,0 0-9 16,0-4-1-16,0 4-4 0,0 0-10 0,3-6 4 16,-3 6-8-16,0 0 13 0,0-4-1 0,0 4-5 0,0 0 5 15,0 0 2-15,0 0-3 0,0 0 5 16,0 0-6-16,0 0-3 0,0 0-3 0,-9-2-5 16,9 2-3-16,0 0-6 0,0 0 6 0,-10 6-10 0,6-4-1 15,-1 3 1-15,-4-2-3 0,4 4-4 16,-2 0 4-16,2 0-1 0,0 0-5 0,-1-1 2 15,-1 2-1-15,2-2 1 0,0 3-4 0,0 1-2 16,2-3-1-16,2 5 4 0,-4-1-30 0,5-5 5 0,0 3 1 16,1-1 6-16,4 4 5 0,-2-7-1 15,3 5 8-15,-2-3-4 0,8 0 8 0,-1-4 2 16,-2 3 0-16,3-3 2 0,2-1 8 0,2-2-3 16,3 1-6-16,3-2 9 0,-4-3-6 0,3 1 2 15,-2-1-1-15,1 1-2 0,-2-1 0 0,2 1-1 16,-8-1-4-16,-2 3 5 0,4-3 3 0,-4 1 5 15,-3 2 5-15,-1-3 5 0,-1 4 17 0,0-1 0 16,-5 1 9-16,7-1 8 0,-7 1 0 0,0 0 7 16,6-3-4-16,-6 3 2 0,4-2-3 0,-4 2-4 15,0 0-9-15,0 0-2 0,0 0-5 0,0 0-10 16,0 0-15-16,0 0-25 0,0 0-33 0,0 0-42 16,0 0-38-16,0 0-47 0,0 0-45 0,0 0-196 15,-24 6-438-15,16-5 194 0</inkml:trace>
  <inkml:trace contextRef="#ctx0" brushRef="#br1" timeOffset="-22864.029">6893 17962 16 0,'0'0'143'0,"0"0"-16"0,0 0-11 15,0 0-10-15,0 0-15 0,0 0 2 0,0 0-5 16,-2-3-10-16,2 3 7 0,0 0 4 0,0 0-11 16,0 0-10-16,0 0-3 0,-14 8-8 0,7-5-6 15,-3 1-9-15,1-1 4 0,-2 2 4 0,-6 3-5 16,0-2-6-16,-2 2-6 0,1-2 0 0,-6 3-1 16,6-3-3-16,-5 1 1 0,5-2 1 0,-2 2 1 15,0-6 2-15,3 3-3 0,3-4-3 0,1 0 2 16,1 3-1-16,2-6-6 0,4 3-3 0,-2-2-1 15,3-1-5-15,0-1 0 0,2-1-1 0,2-7-2 16,1 2-1-16,1-2-5 0,3-5 1 0,5 0 0 16,-5 0-2-16,1-2 3 0,4 2-1 0,-3 0 1 15,5-1-6-15,-6 3 5 0,5-1 0 0,-1 2-5 16,-1 4 6-16,-3 3-1 0,-1-1-1 0,-2 0-8 16,0 4 6-16,2-1-7 0,-1-1 5 0,0 3 1 15,-3 3-1-15,0 0-6 0,6-3 2 0,-6 3 2 16,0 0-3-16,12 8 3 0,-10-3-6 15,7 3 3-15,0 3 5 0,-3 4-3 0,2 2 2 16,3 5 1-16,-2 3-5 0,1 0 2 0,2 4-1 16,-3-2 1-16,0 2 2 0,-3-2-10 0,3 2 11 15,-2 0 2-15,-5-3-5 0,1 1 4 0,2-2-2 16,-1-2-2-16,-4-2-1 0,0-3-5 0,0 0 10 16,-4 0 0-16,-1-3-5 0,1 2 0 0,4-17 1 15,-9 22 2-15,4-11 3 0,5-11 0 0,-17 21 7 16,11-13 0-16,6-8 2 0,-27 16 1 0,16-7 3 15,11-9 1-15,-26 6 12 0,26-6-9 0,-32 6 2 16,32-6 7-16,-44 0-4 0,44 0 3 0,-43-3-1 16,24-1-1-16,-1-1 2 0,20 5-3 0,-40-11-3 15,22 6 0-15,-1-1-9 0,19 6 8 0,-27-11-2 16,27 11-1-16,-18-7-2 0,18 7-8 0,0 0-7 16,-20-8-25-16,20 8-26 0,0 0-23 0,0 0-14 15,0 0-24-15,0 0-20 0,0 0-42 0,0 0-147 16,0 0-346-16,0 0 153 0</inkml:trace>
  <inkml:trace contextRef="#ctx0" brushRef="#br1" timeOffset="-22418.079">6897 18181 36 0,'0'0'91'15,"0"0"2"-15,0 0-7 0,0 0-1 0,0 0-12 16,22 39-11-16,-22-39 0 0,7 16-2 0,-7-16-13 0,6 19 3 16,-6-19-12-16,2 17-1 0,-2-17-4 0,5 15 3 15,-5-15-4-15,0 0 1 0,4 15-16 0,-4-15 0 16,0 0 0-16,0 0 2 0,3 16-7 0,-3-16-1 15,0 0-2-15,0 0 6 0,0 0 5 16,0 0-9-16,0 0 13 0,0 0-17 0,18-41-1 16,-18 41 5-16,6-19-2 0,-6 19-7 0,5-15 4 15,-5 15-4-15,4-13 5 0,-4 13 3 0,0 0-2 16,0 0 5-16,6-17-14 0,-6 17-5 0,0 0 3 16,0 0 0-16,0 0 11 0,0 0-5 0,0 0 4 15,0 0-8-15,0 0 5 0,0 0 2 0,40 25-4 16,-40-25 4-16,14 16-3 0,-5-7-2 0,-9-9 2 15,18 16 2-15,-8-9-2 0,-10-7-3 0,15 15 0 16,-15-15 0-16,19 13-10 0,-19-13-3 0,16 9-10 16,-16-9-12-16,18 4-2 0,-18-4-16 15,0 0-19-15,0 0-15 0,39-4-66 0,-39 4-165 16,22-10 73-16</inkml:trace>
  <inkml:trace contextRef="#ctx0" brushRef="#br1" timeOffset="-22151.997">7255 17781 39 0,'0'-5'177'0,"-4"2"-23"0,4 3-20 0,0 0-13 16,0 0-11-16,0 0-6 0,0 0-9 0,8 20-10 16,-6-2 0-16,2 7 5 0,0 4-12 15,8 2-2-15,-6 3 3 0,3 13-6 0,-4-1-1 0,1-10-4 16,2 10 2-16,-4-12-15 0,3 12 1 0,-4-8-11 15,0 10-7-15,0-13 1 0,-1 3-3 0,0 8 1 16,0 0-2-16,-2-12-7 0,0 0-13 0,0-1-8 16,-3-3-8-16,2-3-22 0,-1-1-15 0,2 1-19 15,-2-10-14-15,1-5-26 0,1-12-14 16,-3 23-24-16,3-23-20 0,0 17-81 0,0-17-255 16,0 0 113-16</inkml:trace>
  <inkml:trace contextRef="#ctx0" brushRef="#br1" timeOffset="-21094.123">7247 18341 45 0,'0'0'109'0,"22"-17"-4"16,-22 17-10-16,23-11-8 0,-13 4-10 0,9-1-5 15,-2-3-12-15,2 1-7 0,7-5 0 0,-2 1-6 16,-6 1-4-16,-3 1-5 0,8-4 1 0,-6 3-1 16,-3 1-10-16,4-1-7 0,-8 0-4 0,0 4 0 15,-2-4-2-15,0 3-3 0,-3 1-1 0,-3 2 0 16,1-1-1-16,-3 0 2 0,0 8 4 0,-3-11-4 16,3 11-2-16,-2-10 6 0,2 10 1 0,-8-6-1 15,8 6-2-15,0 0 5 0,-18 0 2 0,18 0-8 16,-11 10-6-16,2-4 9 0,9-6-7 0,-13 21 4 15,5-6 0-15,-1 0 1 0,4 0-4 16,-1 2 5-16,2 0-3 0,0 1-7 0,-1-1 3 16,5-2 6-16,-4 4-6 0,4-19-6 0,4 26-1 15,-4-15-2-15,0-11 10 0,9 22-9 0,-9-22-5 16,13 18 2-16,-8-10 3 0,-5-8-1 0,14 9 0 16,-14-9 0-16,24 5 0 0,-24-5 1 0,0 0 4 15,0 0-8-15,50-12 6 0,-38 2-6 0,5-1 4 16,-4-1-1-16,5-1-1 0,-8-1 3 0,2-1 2 15,3 1-9-15,-6-3 0 0,1 0 7 0,-6 2-3 16,1 6-3-16,-1-6-3 0,-4 4 7 0,0 1 8 16,0 0-16-16,-4 1 9 0,-1 1-6 15,1 3 0-15,4 5 4 0,-15-7 3 0,6 4 2 16,9 3-10-16,-18-2 5 0,18 2 10 0,0 0-16 16,-23 5 2-16,23-5 2 0,0 0-6 0,0 0 7 15,-22 12-6-15,22-12-13 0,0 0-15 0,0 0-8 16,-5 14 4-16,5-14-6 0,0 0-4 0,0 0 5 15,0 0-3-15,0 0 8 0,0 0-1 0,32 15 16 16,-32-15-3-16,0 0 7 0,26 2 2 0,-26-2 1 16,0 0 0-16,33 2 3 0,-33-2-1 0,0 0 4 15,32 4-4-15,-32-4 5 0,0 0-1 0,31 4 10 16,-31-4 2-16,18 6 9 0,-18-6-6 0,15 9 2 16,-15-9 7-16,17 12 4 0,-17-12 10 15,15 14-7-15,-15-14 3 0,15 16-7 0,-11-10 5 16,-4-6 15-16,13 17-21 0,-13-17 8 0,10 17-13 15,-10-17 2-15,11 16-2 0,-11-16 1 0,7 13-3 16,-7-13 5-16,9 12 3 0,-9-12-5 0,0 0-7 16,9 14 3-16,-9-14 4 0,0 0-3 0,10 11-9 15,-10-11 17-15,0 0 3 0,0 0-6 0,0 0-5 16,17 9 3-16,-17-9 3 0,0 0-10 0,0 0 6 16,0 0 15-16,0 0-12 0,0 0-2 0,44-24-7 15,-36 17-2-15,-8 7 2 0,18-15-4 0,-18 15-9 16,13-18-2-16,-7 9-2 0,-6 9 7 0,11-19 2 15,-11 19-9-15,8-19 10 0,-8 19-4 0,5-20 5 16,-3 9 6-16,-1 0-14 0,-1 1 4 0,0-2 8 16,0 1-6-16,0 1 1 0,-4-3 10 0,3 4-2 15,-4-1-2-15,2 2 4 0,2 2 17 0,-4-1-7 16,5 7 4-16,-7-10-1 0,7 10-2 0,-7-7-1 16,4 4-2-16,3 3-10 0,0 0 13 15,-9-2-4-15,9 2-6 0,0 0-1 0,0 0 2 16,-13 11 0-16,10-5 5 0,0-1-2 0,3-5 6 15,0 0 5-15,-9 33 10 0,8-17 1 0,-2 0 0 16,1 2-3-16,0-2 1 0,2 3 5 0,2-2-3 16,0 1-2-16,2-2-7 0,-2 1 0 0,6 0 4 15,-3-5-6-15,-5-12-8 0,12 21 8 0,-3-13-4 16,-9-8-6-16,18 17 1 0,-18-17 5 0,24 7-8 16,-24-7 0-16,28 2-4 0,-28-2-12 0,36-12-9 15,-18 7-22-15,-3-7-13 0,6 0-10 0,-2 1-24 16,-4 0-10-16,-1-3-14 0,0 1 0 0,-3-3-4 15,0 2-57-15,-3-1-182 0,-3 0 81 16</inkml:trace>
  <inkml:trace contextRef="#ctx0" brushRef="#br1" timeOffset="-20777.703">8259 18108 65 0,'-3'-10'22'15,"-1"4"18"-15,4 6 4 0,0-11 11 0,0 11-17 16,-4-6 10-16,4 6 2 0,0 0-3 0,0 0 15 16,0 0-4-16,0 0-1 0,0 0-3 0,0 0 1 15,-7 40 0-15,7-40 3 0,0 21 1 0,0-21-8 16,0 24-2-16,0-9 4 0,0-15-4 0,3 24-7 15,-3-24 7-15,1 21-12 0,-1-21-1 0,-2 18 2 16,2-18-5-16,0 0-3 0,-2 20-8 0,2-20-2 16,0 0 3-16,0 0-1 0,0 0-8 0,2 16 9 15,-2-16-6-15,0 0-5 0,0 0 1 16,0 0-1-16,0 0-8 0,0 0 5 0,0 0 0 16,0 0-7-16,0 0-4 0,0 0 12 0,0 0-7 15,0 0-6-15,0 0 5 0,0 0 5 0,1-55-11 16,-1 55 6-16,0 0-4 0,0 0 5 0,8-15-1 15,-8 15 0-15,0 0-1 0,0 0 1 0,20-6-13 16,-20 6 17-16,0 0-6 0,0 0 2 0,0 0-2 16,0 0-2-16,0 0-21 0,47 18-5 0,-47-18-18 15,16 9-15-15,-16-9-12 0,13 8-16 0,-13-8-8 16,15 12-11-16,-15-12-64 0,0 0-186 16,14 14 82-16</inkml:trace>
  <inkml:trace contextRef="#ctx0" brushRef="#br1" timeOffset="-20239.009">8548 18110 138 0,'-8'-1'177'0,"8"1"-14"0,-6-5-10 0,6 5-6 15,0 0-10-15,-14-4-19 0,14 4-5 16,0 0-8-16,0 0-13 0,-13 5-11 0,13-5-6 0,0 0-6 16,-14 21 0-16,14-21-13 0,-8 18-4 0,8-18-2 15,-5 26-8-15,4-14 2 0,0 5-2 0,2 0-1 16,-1-17-7-16,5 32 3 0,-1-15-6 0,1-1-1 16,0 0 2-16,4 1-6 0,-5-6-5 15,-4-11 4-15,19 24-1 0,-5-11-2 0,-1-5-2 16,-13-8-1-16,23 11 2 0,-3-7-3 0,-20-4-2 15,34 6-3-15,-34-6-5 0,39-6-5 0,-39 6-5 16,41-9-13-16,-22 2-5 0,3 0-7 0,-5-3-4 16,-2-2 2-16,1 0-10 0,-1 2-7 0,-4-2-5 15,-11 12 2-15,18-25-2 0,-11 15-8 0,-2-4 6 16,0-3 3-16,-5 17 10 0,5-24 3 0,-5 24 2 16,-2-21 11-16,2 11 15 0,-3 5 8 0,3-2 5 15,-1 2 7-15,1 5 9 0,-6-8-5 0,6 8 7 16,0 0-7-16,0 0-3 0,0 0 5 15,0 0-7-15,0 0 1 0,0 0 4 0,-24 32-1 16,24-32 5-16,-2 22 1 0,0-7 2 0,2-15 1 16,3 30 0-16,-2-12-2 0,4-3-1 0,-5-15-2 15,6 21 1-15,0-11 1 0,-6-10-3 0,11 18-2 16,-11-18-3-16,14 11 5 0,-14-11-6 0,18 11 1 16,-18-11-1-16,0 0-5 0,28 6-18 0,-28-6-24 15,0 0-26-15,0 0-25 0,46-13-51 0,-46 13-168 16,23-12-331-16,-14 3 147 0</inkml:trace>
  <inkml:trace contextRef="#ctx0" brushRef="#br1" timeOffset="-19931.933">9285 18170 16 0,'0'0'158'0,"0"0"-14"16,45-10-9-16,-45 10-14 0,32-6-10 0,-18 1-12 15,0 3-15-15,-4-1-6 0,3 0-20 0,-1-1-26 16,-6 3-14-16,0-1-25 0,-6 2-30 0,13-3-25 16,-13 3-22-16,4-1-60 0,-4 1-156 0,0 0 69 15</inkml:trace>
  <inkml:trace contextRef="#ctx0" brushRef="#br1" timeOffset="-19781.636">9266 18286 115 0,'0'0'126'0,"0"0"-2"0,31 11-14 16,-31-11-8-16,0 0-8 0,45 0-5 0,-45 0-14 15,40-3-3-15,-40 3-16 0,49-9-42 0,-27 5-45 16,-1-1-127-16,-3-2-171 0,-18 7 75 16</inkml:trace>
  <inkml:trace contextRef="#ctx0" brushRef="#br1" timeOffset="-18781.345">10080 18341 21 0,'0'0'155'0,"0"0"-11"0,0 0 5 0,0 0-12 16,0 0-4-16,0 0-8 0,0 0-6 15,57-23-10-15,-42 11-19 0,-1-2 0 0,6-4-6 16,3-1-11-16,-5-1-3 0,5-2-6 0,0 3-8 15,-6-2-6-15,2-1-4 0,-1-2-3 0,-3 2-1 16,-3-3-8-16,-2 1-4 0,-4 3 0 0,-1-4-10 16,-2-1 5-16,-4 1-5 0,-2 6 0 0,0-8-3 15,-2 4-3-15,0 3-4 0,-1 4 0 0,-3-1 0 16,3 7 1-16,-3-4-3 0,-2 6 2 0,3 0 1 16,-3 2-13-16,0 1 13 0,3 2-8 0,-3 3-1 15,-1 3 7-15,2 4-4 0,-6 2-1 0,3 6-8 16,0 0 5-16,-6 9 4 0,8 2-8 0,-1 3 4 15,3 3 3-15,1 2-1 0,3-3 3 0,0 5 2 16,1-1-4-16,-2-2 1 0,6-1-1 0,2-2-3 16,2 4 5-16,0-6-4 0,3-2-2 0,-2-7 2 15,3-2-1-15,0-1 3 0,5 1-6 0,-3-4 0 16,4-3-2-16,1-1-5 0,-15-9-4 16,28 9 1-16,-6-8-5 0,-22-1-14 0,0 0-6 15,55-10-8-15,-29-1-20 0,-6 3-14 0,6-5-12 16,-10 2-18-16,7-3-5 0,-6 2 2 0,-2-1-21 15,-1-3 14-15,-1 1 8 0,-5 0-66 0,-1-1 155 16,2-1-62-16,-5 0 14 0,0 5 10 0,-4 0 10 16,3 0 18-16,-3 2 16 0,1 0 24 0,-1 5 27 15,0-1 10-15,0 0 2 0,0 2-13 0,1-2 14 16,-1 6-17-16,0-4 3 0,0 4 6 0,0 0-2 16,0 0 10-16,0 0 2 0,0 0-1 0,5 41 0 15,-7-24 3-15,4 2-4 0,-1 5 18 0,-2 3-5 16,-4-3-3-16,5 5 7 0,-1-2 0 0,-2-1-4 15,3 1-2-15,0-1-2 0,-2-1 0 0,-1 2-8 16,3 0-5-16,-4-1-4 0,3-1-4 0,-3 2-3 16,4-9-4-16,-4 7-8 0,3-7-12 0,-5 2-18 15,6-3-37-15,0 0-36 0,0-17-25 0,-3 24-34 16,3-24-131-16,-1 16-294 0,1-16 131 0</inkml:trace>
  <inkml:trace contextRef="#ctx0" brushRef="#br1" timeOffset="-18011.394">10732 18241 9 0,'19'-13'117'0,"-19"13"-13"16,17-16-8-16,-7 6-14 0,0 0-6 0,2-2-4 15,1 2-5-15,-5 1-11 0,-1-1-2 0,-1-1-2 16,2 3 2-16,-4 0-7 0,-1-3 4 0,0 0 1 16,-2 1-2-16,1-1 10 0,-2 11-9 0,-6-16 3 15,3 10 8-15,3 6-2 0,-9-12 2 0,4 9 2 16,2-1 1-16,3 4-1 0,-13-5-10 0,13 5-10 15,-14 0 0-15,14 0-4 0,-15 11-4 0,7-5-5 16,-2 5-1-16,5-1-1 0,5-10-6 0,-13 25-3 16,8-8-1-16,0 2-12 0,0 0 4 0,1-2 2 15,4 0-5-15,0 0 4 0,0-17-2 0,0 36 0 16,5-19-2-16,-1-6 0 0,-4-11-2 16,14 24-1-16,-9-14 0 0,-5-10 3 0,20 14-4 15,-9-7-7-15,-11-7 4 0,25 7-8 0,-25-7-9 16,27 3-10-16,-27-3-2 0,33-2-8 0,-33 2-5 15,33-11-3-15,-33 11-6 0,31-12-9 0,-18 1 7 16,-3 3-1-16,-10 8 8 0,19-18-1 0,-10 7 12 16,-9 11 1-16,10-19 0 0,-8 6 14 0,-2 13 1 15,9-24-7-15,-8 12 11 0,-1 1 11 0,4 0 13 16,-3 7 14-16,-1 4 18 0,0-12-8 0,0 12 0 16,3-6-10-16,-3 6 8 0,0 0 1 0,0 0-2 15,0 0 1-15,0 0 4 0,0 0-1 0,0 0-11 16,5 42 2-16,-5-42-4 0,2 26 0 0,-2-12-5 15,0-14 0-15,3 20 0 0,-1-7-9 0,-2-13 6 16,3 17-4-16,-3-17-1 0,0 0-1 0,3 18 5 16,-3-18-5-16,0 0 0 0,0 0 2 15,2 16-1-15,-2-16 1 0,0 0 4 0,0 0-3 16,0 0-7-16,0 0-1 0,0 0-1 0,0 0-2 16,0 0-8-16,0 0 6 0,0 0-11 0,8-56-7 15,-4 40-1-15,-3-1 3 0,-1 17 5 0,4-29-2 16,0 20 1-16,-2 0 1 0,-1 1-2 0,2 4 0 15,-3 4 2-15,0 0 10 0,0 0 0 0,0 0 5 16,0 0 11-16,0 0 5 0,0 0-6 0,56 19 1 16,-44-10 5-16,-12-9 0 0,24 15-10 0,-10-5 3 15,-14-10 2-15,31 12 3 0,-17-7-3 16,-14-5-10-16,35 7-5 0,-15-6-22 0,-20-1-32 16,0 0-35-16,48-6-55 0,-48 6-136 0,22-8-305 15,-22 8 135-15</inkml:trace>
  <inkml:trace contextRef="#ctx0" brushRef="#br1" timeOffset="-17277.595">9414 18002 58 0,'0'0'151'0,"0"0"-9"0,0 0-10 15,0-8-2-15,0 8-8 0,0 0-13 0,0 0 0 16,0-3-13-16,0 3-11 0,0 0 9 16,0 0 3-16,0 0-1 0,8 11-1 0,-3-7-1 15,2 4 2-15,-1 1 0 0,3 3-3 0,-1 0 0 16,2 4-2-16,3 1-7 0,-1-3-8 0,6 5 0 15,2 0-7-15,3-2-5 0,-2 0-1 0,7 0-1 16,-5-1-7-16,3-2-5 0,-1 1-3 0,4-5-7 16,-3 0-2-16,1 2-6 0,-3 0-2 0,-8-7-4 15,4 2-1-15,-3 0-1 0,-17-7-7 0,23 8 5 16,-23-8-6-16,0 0-2 0,19 7 1 0,-19-7-2 16,0 0 2-16,0 0 6 0,17 7 14 0,-17-7 11 15,0 0-1-15,0 0-1 0,0 0-15 0,0 0 4 16,0 0-9-16,0 0 2 0,0 0-3 15,-49 24-6-15,30-14 1 0,-10 2-2 0,-1 1-5 0,1 0 3 16,-2 3-4-16,-2 0-1 0,1 1-15 0,0 1 13 16,0-1-7-16,5 1-9 0,0-1-21 0,2-5-17 15,7 1-22-15,0-6-35 0,9 2-31 0,9-9-35 16,-15 15-47-16,15-15-233 0,-8 10-486 16,8-10 216-16</inkml:trace>
  <inkml:trace contextRef="#ctx0" brushRef="#br1" timeOffset="-15917.984">11741 18086 73 0,'0'0'144'0,"0"0"-12"0,0 0-10 16,-6-15-18-16,6 15-1 0,-3-7-21 0,3 7-1 15,-6-7-8-15,3-1-5 0,0 4 1 0,-4-4-4 16,0 0-5-16,-3 2 2 0,1-2-11 0,-3 1 7 16,0 1 0-16,-5-2-1 0,1 0 9 0,-3 2 8 15,1 3-4-15,0 0 4 0,-2 1-2 0,3 6 4 16,-5-1-11-16,3 3-2 0,4 6-4 0,-3 1-9 15,0 8-3-15,-1 0-1 0,1 5-9 0,0-3-2 16,4 5-2-16,4-1-7 0,1-2 1 0,0 1-2 16,4-2-6-16,1-7-1 0,4 0 1 0,1-1-8 15,-1-16-3-15,7 22-7 0,-7-22-1 16,5 15 1-16,-5-15-4 0,0 0 0 0,18 9 1 16,-18-9 0-16,0 0-6 0,0 0 1 0,46-25-4 15,-36 10 3-15,10-4 3 0,-7 4-5 0,3-7 0 16,0-1-2-16,-3-2-1 0,1 0 4 0,-5-1-12 15,1 1 13-15,-1-3-13 0,-9-2 1 0,5 4 1 16,-2-6-6-16,-3 3 7 0,0 0 3 0,0-2 0 16,-1 3 3-16,-2 1 1 0,-1 9 0 0,-1 1 9 15,1 5 9-15,-1 3 4 0,5 1 9 0,-2 3 2 16,-1-2-8-16,3 7-3 0,-4-8 0 0,4 8-4 16,0 0 2-16,0 0-1 0,0 0-3 0,0 21 4 15,-2-10-7-15,2 5 4 0,2 4 3 0,-2 0 1 16,0 7 5-16,1 2 1 0,2 0 0 0,-2-2 1 15,3 4 2-15,1-2-3 0,-1 0-4 0,1-1 5 16,0 0-6-16,3-4 3 0,-3-4-3 0,5-2-1 16,-1-1-3-16,-2-2 1 0,3 2 0 15,0-5-3-15,-2 0 2 0,-8-12 3 0,23 17-6 16,-12-10 1-16,-11-7-4 0,21 9-3 0,-21-9-1 16,0 0-3-16,32 0 0 0,-32 0 1 0,0 0-5 15,39-14-6-15,-39 14-3 0,23-15 0 0,-15 6 7 16,-8 9-10-16,18-25 4 0,-12 10-1 0,2 0-9 15,-3 0 6-15,-4-1 9 0,-1 4-7 0,-1-1 8 16,-4 3 0-16,7 0 4 0,-4 1 10 0,-2 3 8 16,3 0 2-16,-2 1 5 0,3 5-1 0,-5-6 0 15,5 6 0-15,0 0-4 0,0 0 2 0,-9 13-2 16,9-13 0-16,0 0 1 0,-5 30-3 0,5-30-2 16,-5 29 1-16,5-16-2 0,0-13 1 0,6 27 0 15,-6-12-6-15,0-15 4 0,13 26-3 0,-8-16-1 16,-5-10 4-16,14 19-2 0,-5-13-2 0,-9-6 3 15,13 14-1-15,-13-14-1 0,15 9-1 0,-15-9-4 16,0 0 0-16,32-1-2 0,-32 1 0 0,0 0-1 16,33-20-1-16,-20 9-2 0,1-1 0 0,-1 0-4 15,-7-2-4-15,2 2 4 0,-3-5-5 0,-1 0 3 16,1 3-5-16,-3 2-1 0,-2-2 11 16,-2 2-5-16,1 1 6 0,-2 1 2 0,2 1 6 15,1 2 4-15,-2 4 1 0,0-4 0 0,2 7-5 0,0-7 0 16,0 7-4-16,0 0 7 0,0 0-5 15,0 0 0-15,0 0 3 0,0 0-7 0,19 16 7 16,-10-9-3-16,-1 0 2 0,-8-7-1 0,19 16-15 16,-19-16 8-16,23 21 0 0,-10-8-7 0,-5-4 2 15,6 2 7-15,-3-1-3 0,-11-10-2 0,17 18 5 16,-10-8-1-16,-7-10 3 0,11 14 5 0,-11-14 4 16,11 15-4-16,-11-15 11 0,8 12-8 0,-8-12 1 15,0 0 6-15,8 14-2 0,-8-14-9 0,0 0 6 16,0 0-4-16,7 11 4 0,-7-11 2 0,0 0-8 15,0 0 4-15,0 0 0 0,0 0-3 0,0 0 3 16,14 11-7-16,-14-11 1 0,0 0-7 0,0 0-11 16,0 0-12-16,28 1-33 0,-28-1-14 15,0 0-54-15,45-13-66 0,-27 6-101 0,1 0-324 16,2-3 144-16</inkml:trace>
  <inkml:trace contextRef="#ctx0" brushRef="#br1" timeOffset="-14651.863">12697 18105 68 0,'-5'-10'110'0,"-4"1"-1"0,0-6-6 0,3 6 7 0,-8-4-3 16,0 4-1-16,2 1 4 0,-2-1 4 16,0 1-3-16,0 3 9 0,2 1-1 0,0 4-4 15,-5 0-11-15,3 2-3 0,-4 3-5 0,3 5-12 16,-2 0-7-16,3 3-4 0,0 4-9 0,-1 1 0 15,3-1-7-15,1 5-3 0,1-6-8 0,3 1-2 16,1 0-7-16,1-2-4 0,2 2-1 0,3-17-5 16,-2 24-4-16,2-24 0 0,2 19-6 0,-2-19 2 15,5 14-6-15,-5-14 0 0,0 0 1 0,10 13-8 16,-10-13 1-16,0 0 0 0,0 0 1 0,0 0-6 16,0 0 1-16,58-22-1 0,-44 13-3 15,0-2-4-15,-14 11 4 0,22-21-5 0,-12 11 1 0,-10 10 5 16,10-9-4-16,-10 9-3 0,0 0 1 0,17-12-3 15,-17 12 9-15,0 0-6 0,0 0 3 0,0 0 4 16,0 0 2-16,0 0-8 0,0 0 4 0,45 18-2 16,-45-18 0-16,17 15 3 0,-17-15-2 0,21 13-1 15,-2-6 2-15,-9 0-6 0,-10-7-12 16,26 7-8-16,-26-7-12 0,31 3-1 0,-31-3-10 16,0 0-9-16,44-10 0 0,-31 3 1 0,-13 7-3 15,28-15 2-15,-16 7 8 0,-12 8 10 0,20-16-2 16,-11 6 11-16,-4-2 5 0,0 2-1 0,-1-1 2 15,0 2 8-15,-1-1 12 0,-1 4 12 0,-2 0 11 16,1 3 11-16,2-2-4 0,-3 5 2 0,1-8-2 16,-1 8-8-16,0 0 4 0,0 0 3 0,0 0 0 15,0 0 3-15,0 0 0 0,0 0-7 0,0 0 1 16,0 0 1-16,3 38-6 0,-3-38 1 0,0 0-4 16,0 20-3-16,0-20 5 0,0 0-4 15,0 0-15-15,0 20 11 0,0-20-4 0,0 0-12 16,0 0 5-16,0 0-7 0,7 14-2 0,-7-14 8 0,0 0-5 15,0 0-4-15,0 0 2 0,0 0-2 0,0 0-2 16,21-24-7-16,-16 15-4 0,-4 1-4 0,4-1-5 16,-3-1-5-16,0 2 11 0,1 0 6 0,-1 2 0 15,0 2 2-15,-1 0 3 0,-1-2-1 16,0 6 3-16,5-4-2 0,-5 4 15 0,0 0-4 16,0 0 4-16,15 10-4 0,-15-10 7 0,0 0 7 15,13 20-7-15,-13-20 6 0,14 17-1 0,-6-7-2 16,-8-10 1-16,20 17-4 0,-10-8 2 0,5-1 0 15,-15-8-7-15,28 13-3 0,-12-9-6 0,-16-4 2 16,27 6-4-16,-27-6-2 0,37-4-19 0,-37 4-6 16,31-6-13-16,-31 6 3 0,32-13-12 0,-19 6-11 15,3-2-8-15,-2 0 3 0,0-2-9 0,-3-1 2 16,-3 4 9-16,-3-3-52 0,1 2 125 0,-3-2-48 16,0 1 15-16,-2 1 15 0,-1 1 19 0,0 1 14 15,-1 1 15-15,1 0 12 0,-4 1 16 16,4 5 18-16,-2-6-6 0,-1 2 1 0,3 4 14 15,0 0 1-15,-14 0-4 0,14 0 15 0,-13 12 3 16,8-3-5-16,-1-2 0 0,-1 4 3 0,7-11-13 0,-10 25-4 16,6-13-3-16,4-12-8 0,-7 22-3 0,4-10-6 15,3-12-5-15,-2 22-6 0,2-22-2 16,0 21-9-16,0-21 0 0,2 14-6 0,-2-14-8 16,0 0-3-16,5 15-5 0,-5-15-1 0,0 0-5 15,0 0 2-15,14 11-2 0,-14-11 1 0,0 0 1 16,0 0-4-16,0 0 3 0,0 0-3 0,0 0-2 15,30-36 2-15,-24 23-1 0,-3-4-6 0,0 0 3 16,1-3 2-16,-3 1-1 0,2-8-3 0,-2-2 3 16,-2 0 1-16,1 0 1 0,-3-2-2 0,2 1 5 15,-3 1-1-15,-2-5-4 0,2 5 0 0,-4 3 2 16,3 3 2-16,2 7 11 0,1 2 4 0,-3 1 0 16,4 6 2-16,-1 0-7 0,2 7-4 15,0-7 6-15,0 7-6 0,0 0 3 0,0 0 4 16,6 35 7-16,-4-7 2 0,5 1 6 0,-2 4-4 15,1 1 6-15,-2 0-1 0,2 2 0 0,-1-3-4 16,3-3 1-16,0 4-4 0,-3-7 2 0,5 1-5 16,-2-2-2-16,2-1-2 0,-1-8-5 0,0-2-7 15,0 0-15-15,-1-6-14 0,-8-9-28 0,16 15-49 16,-16-15-32-16,27 7-63 0,-27-7-165 0,35-7-389 16,-35 7 173-16</inkml:trace>
  <inkml:trace contextRef="#ctx0" brushRef="#br1" timeOffset="-13650.09">13949 18223 69 0,'0'0'94'16,"0"0"-1"-16,0 0 4 0,0 0 2 0,0 0-5 15,0 0-1-15,0 0 8 0,0 0 0 0,0 0-4 16,0 0 1-16,0 0-2 0,0 0-3 0,0 0-7 15,0 0-11-15,0 0-8 0,0 0-3 0,0 0-12 16,4-33 0-16,3 21 0 0,0-3-9 16,1-1 2-16,0-4-6 0,1-2-9 0,-2-3-2 0,4 2 0 15,-2-3-5-15,-1-3 2 0,-1 4-3 0,-3-2-3 16,-1-4-5-16,0 2 1 0,-2-5-4 0,-2 2 0 16,-2-1 2-16,2-1-3 0,-4 0 3 0,2-2 0 15,2 7-10-15,-6 1 5 0,2 4 10 0,-2 8 6 16,2-1 1-16,0 2 11 0,1 6 5 15,-1 1 1-15,1 1-2 0,3 2-4 0,-2 0-9 16,2 1-1-16,1 4-4 0,0 0-6 0,0 0 1 16,0 0-1-16,5 32-2 0,4-9 2 0,-5 14-1 15,5 11-2-15,-1 3 6 0,0 4 0 0,5 26 5 16,-2-21-4-16,0 22 1 0,-6-26 0 0,0 6 2 16,0 21-2-16,-1-26 3 0,-3-3-4 0,2 2 3 15,-3-3-1-15,-3 1 3 0,2-6-4 0,0-15-3 16,1 2 0-16,2-4-5 0,1-2-1 0,-3 1 0 15,0-2-1-15,0-3 0 0,0-8-8 0,0-1-12 16,0-16-16-16,4 22-20 0,-4-22-22 0,2 20-17 16,-2-20-10-16,0 0-6 0,2 13-4 15,-2-13-27-15,0 0-21 0,0 0-17 0,0 0-2 16,0 0-5-16,0 0-92 0,0 0-289 0,-11-64 127 16</inkml:trace>
  <inkml:trace contextRef="#ctx0" brushRef="#br1" timeOffset="-12522.93">14103 18132 89 0,'8'-8'101'0,"2"1"3"15,-1 0-4-15,2-1-4 0,1 4-6 0,-1 0-4 16,3 1-8-16,-1 0-3 0,0 3-13 0,7 2-3 16,-3 0-5-16,-3 1 1 0,-2 0-4 15,0 4-6-15,-12-7-10 0,24 13 7 0,-24-13-9 16,18 17-2-16,-9-8-7 0,-9-9 18 0,13 14-6 15,-13-14-13-15,6 19-7 0,-6-19 7 0,0 17 1 16,0-17-11-16,0 0 8 0,-12 25-2 0,12-25 2 16,-16 16-12-16,9-8-3 0,7-8 7 0,-12 12 0 15,12-12-11-15,-16 8 11 0,16-8 0 0,0 0-10 16,-21 8-4-16,21-8 1 0,0 0 3 0,0 0 1 16,0 0-11-16,0 0 4 0,0 0 0 0,0 0-6 15,0 0 1-15,0 0 10 0,-24-24-2 0,24 24-4 16,7-21-2-16,-7 21 6 0,15-27-4 0,-3 13 3 15,2-8-1-15,3 1-3 0,-3-2 3 0,5-1 1 16,2 3 4-16,-1-7-5 0,-3 0-3 16,1 1 18-16,1 3-12 0,0 0-1 0,-8 1 0 15,-2 7-1-15,-2 4 8 0,3-2 1 0,-6 5 11 0,-2 2 13 16,1 1 6-16,-3 6-5 0,-2-10 4 16,2 10-3-16,0 0-8 0,0 0-4 0,-18 0 2 15,18 0-2-15,-17 7-8 0,7-2 3 0,1 5 2 16,0-3-7-16,0 3-2 0,0-1-3 0,1 1 3 15,3 0-4-15,-3 2 0 0,2-2-3 0,1 1-7 16,1 0-12-16,3-2-4 0,-2 1-8 0,3 0-13 16,0 0 3-16,3-4-4 0,-1-1-3 0,6 2 3 15,2 1 2-15,-1-6 6 0,-1 1-4 0,6 1 2 16,-2-1 1-16,0-1 6 0,-12-2-5 0,22 3 9 16,-11-1 12-16,-3 1-15 0,2-2 11 0,-10-1-1 15,14 6-4-15,-6-1 2 0,-1 1 6 0,-7-6 3 16,10 10-1-16,-7-5 8 0,1 3 5 0,-4-8 2 15,0 0-1-15,6 21-3 0,-6-21 9 16,3 15-3-16,-3-15 1 0,0 0-3 0,7 19-2 16,-7-19-1-16,4 12 0 0,-4-12-1 0,0 0 12 15,11 13-11-15,-11-13 6 0,0 0-2 0,0 0-2 16,10 12 6-16,-10-12 2 0,0 0-7 0,0 0 9 16,0 0-8-16,0 0 4 0,0 0-2 15,0 0-4-15,51-15 1 0,-40 6 5 0,0 2-4 0,1-6 1 16,-2-1 3-16,5 1-3 0,-3-3-4 0,-1-1-1 15,1 1 0-15,-3-1-4 0,-3-1-1 0,0 1 2 16,-2 2 3-16,-1 4-2 0,-1-2 6 0,-2 1 2 16,0 2 6-16,-2 3 11 0,-1 0 6 0,3 7 7 15,-2-12-7-15,-2 7-2 0,4 5 6 16,-10-2 4-16,10 2-2 0,0 0-8 0,0 0-2 16,-25 9 4-16,18 0-3 0,0-2-3 0,2 1 3 15,0 4-3-15,0 1-6 0,0 2-4 0,5 1 2 16,-1-1 2-16,2 2-3 0,-1-1-6 0,5 0 1 15,1 0 2-15,1 1-4 0,-7-17-5 0,13 21 8 16,-5-11-3-16,6 2-6 0,-2-5-2 0,-12-7-3 16,33 8 1-16,-33-8-1 0,37 2-3 0,-37-2-6 15,35-5 3-15,-16-1-9 0,-2-4-6 0,2 0-11 16,-1 0-8-16,-2-3-5 0,1-5 4 0,-2 3 2 16,3-4-5-16,-5-4 11 0,1 2 4 0,-3-3-4 15,-6 5 15-15,3-6 3 0,-3-2-7 0,-1 1 1 16,-4-3 8-16,-1 3-12 0,1-3 16 0,-4 1 12 15,-1-1 2-15,-3 6 0 0,3-6 2 0,1 9 11 16,-2 4 11-16,0-1 10 0,-2 2-4 0,5 5 11 16,-2 2-8-16,2 2 1 0,-1-1 2 0,4 7-3 15,-6-8-5-15,6 8-3 0,0 0 4 16,0 0-3-16,0 0-8 0,-11 29-3 0,10-2 2 16,-1-1-1-16,0 6 4 0,2-1 5 0,0 20 0 15,2-3-3-15,-2 6-1 0,3-1 6 0,3 0 3 16,-6 1-2-16,4-5-4 0,-2 1 5 0,3-2-2 15,-3-12-3-15,-2-1-2 0,0-1-3 0,0 1 5 16,0-2-9-16,0-4-5 0,2 0-1 0,1-4-11 16,-3-8-18-16,3-1-18 0,-3-16-13 0,2 23-14 15,-2-23-23-15,0 16 1 0,0-16-19 0,0 0-10 16,0 0-7-16,1 15-9 0,-1-15-111 0,0 0-263 16,0 0 117-16</inkml:trace>
  <inkml:trace contextRef="#ctx0" brushRef="#br1" timeOffset="-10883.506">14835 18164 16 0,'0'0'147'0,"-4"-8"-17"0,4 8-15 16,0-7-5-16,0 7-17 0,0 0-3 0,13-7 0 16,-8 5-10-16,-5 2-7 0,18-6-12 0,-4 3 2 15,-1 1-11-15,1-1 3 0,2-3-4 0,4 1-4 16,-1-1-6-16,6-3-7 0,-6 2 8 0,3-5-10 15,-4 6-6-15,-1-4-2 0,-2 1-2 16,2-1 3-16,-7 4-3 0,4-3-3 0,-4 1-2 16,-2 0 2-16,-2-1-5 0,0 2 0 0,2-1 2 15,-4 6-1-15,-4 2-5 0,5-12 14 0,-3 8 1 16,-2 4 5-16,5-8-2 0,-5 8 8 0,0 0 0 16,0 0-8-16,2-7-3 0,-2 7 3 0,0 0-4 15,0 0-7-15,0 0 2 0,0 0-3 0,0 0-4 16,-5 27 0-16,3-16 1 0,0-1-6 0,2 3 2 15,-1-3-2-15,-2 5 1 0,3-15 0 0,-3 29-6 16,3-29 0-16,2 20 1 0,-2-20 5 0,5 22-4 16,-5-22 0-16,5 16-2 0,-5-16-1 15,10 13-1-15,-10-13 0 0,0 0 5 0,19 8-4 16,-19-8 4-16,0 0-5 0,31-3-2 0,-13-2-5 16,-6-2-2-16,3-1-2 0,3-3-1 0,-1-2 0 15,-1 1-1-15,3-7-3 0,-7 3 0 0,6-5 3 16,-5 4-3-16,-3 1 0 0,-3-2 2 0,1 2-5 15,-5-1-3-15,-1 1 10 0,1 0-3 0,-6 4 2 16,0-3 3-16,-4 4-4 0,4 5 11 0,-3-3 6 16,0 2-3-16,6 7 12 0,-15-7-1 0,7 4-1 15,-4 1 2-15,12 2-2 0,0 0-3 0,-24 5-1 16,14-1 0-16,2 4-4 0,2-1-6 0,-2-1-1 16,2 5-8-16,-2-2-18 0,8 3-8 15,-4-2 7-15,4 0-24 0,0 0-10 0,3 0-3 16,-2-3-1-16,3 0-2 0,0 2 8 0,2 1 9 15,-1-3 6-15,1 0 4 0,2 1 9 0,-3-3 5 16,3 2 11-16,0 0 14 0,-2-1-11 0,0 0 4 16,4 1 0-16,-2-2 11 0,0 3-6 0,0-2 4 15,-1 2 4-15,1 0-4 0,-3-4 10 0,3 5-6 16,-1-3-3-16,-3-2-2 0,-4-4 12 0,0 0-1 16,18 18-8-16,-18-18-2 0,12 11-1 0,-12-11 19 15,0 0-9-15,11 11-7 0,-11-11 5 0,0 0 0 16,0 0 11-16,0 0 7 0,10 11-1 0,-10-11 6 15,0 0 9-15,0 0 2 0,0 0-8 0,11 0-3 16,-11 0-1-16,0 0-1 0,0 0-2 0,10-18 3 16,-4 10-5-16,2-2-6 0,-3 0 1 0,0-3-4 15,0-1-5-15,4-4 6 0,-1 0-8 0,-4-1 5 16,2 2 1-16,-2-1 1 0,1 2-3 0,-4 2 11 16,2 2 13-16,-3 4 12 0,1-3 4 0,-1 3 8 15,0 8 4-15,0-12 4 0,0 12 3 16,-2-10-3-16,2 10-4 0,-2-8-9 0,2 8-3 15,0 0-9-15,-2-8-12 0,2 8-12 0,0 0-3 16,0 0-5-16,0 0-11 0,0 0-9 0,0 0 0 16,0 0-11-16,0 0-14 0,0 0-1 0,0 0 3 15,-4 25-2-15,4-25-2 0,4 11 12 0,-4-11-3 16,4 10 11-16,-2-6-3 0,4 3-1 0,-6-7 6 16,8 8-2-16,-2-1-3 0,2-2 2 0,1 2 2 15,-1-2 0-15,1 0 9 0,1 2-8 0,0-1 5 16,-1 0 4-16,0 1 4 0,0 0-2 0,1 1-4 15,-1-3-3-15,0 3 11 0,0-2-1 0,-1 2 2 16,-2-1-5-16,3 2 3 0,-4-4 0 16,2 4-4-16,-2-4 3 0,1 2 6 0,1 0-1 15,-1-1-3-15,-6-6 8 0,0 0 1 0,0 0-10 16,14 19 5-16,-14-19 0 0,0 0 1 0,13 11 1 16,-13-11 0-16,0 0 2 0,0 0 1 0,19 7-3 15,-12-7-1-15,-7 0 8 0,0 0-10 0,21-7 3 16,-8 3-3-16,-4-4-7 0,-2 0 0 0,3 2 2 15,-1-4-11-15,3-3-4 0,2-2-1 0,-9 7-2 16,4-6-5-16,1-2 5 0,-7 4-3 0,3-2-1 16,-2 2 10-16,-1 1 5 0,-2 0 6 0,0 1 4 15,1 0 7-15,-2 10 18 0,-3-12-1 16,3 12 6-16,-4-8 2 0,4 8 3 0,-4-5-5 16,4 5 4-16,0 0-4 0,0 0-3 0,0 0-6 0,0 0 6 15,-25 11 0-15,21-3 1 0,1-2-12 0,-2 3 3 16,1 1-1-16,-2 2-3 0,6-1-3 0,0 0 1 15,-2 4 0-15,2-2-5 0,0-1-1 0,2 5 0 16,-2-17-1-16,11 23-2 0,-4-10 1 16,2 0-8-16,2-2-4 0,-11-11-2 0,27 17 4 15,-11-8-2-15,1-5-3 0,-17-4-2 0,39 5-8 16,-39-5-2-16,39 0-4 0,-8-1-2 0,-4-3-8 16,0-2 0-16,1 1 1 0,-7 0-13 0,4-3-4 15,-5-1-10-15,-1 3 2 0,1-5-12 0,-4 1 7 16,-4 0-3-16,3-3 11 0,-10 6-10 0,4-5 7 15,-4 3 8-15,-1-1 16 0,-4 1 31 0,3-1 22 16,-3 10 27-16,-3-14 15 0,3 14 16 0,-8-9 14 16,6 4 9-16,2 5 3 0,-12-3 1 0,12 3-4 15,-11-1-4-15,11 1-4 0,-13 5-14 16,3 1-8-16,0 1-3 0,3 0-4 0,2 2-5 16,0 1-12-16,-4-1-2 0,5 3-1 0,-1-1-7 15,0-2 0-15,2 0-6 0,0 1-9 0,3-10-9 16,0 0-6-16,-4 20-6 0,4-20-1 0,0 0-5 15,0 0-3-15,0 18-1 0,0-18-1 0,5 4 9 16,-5-4-5-16,6-2-2 0,-6 2 4 0,0 0 1 16,19-15-3-16,-14 8-1 0,3-4-2 0,-1 0 3 15,0-1 2-15,0-5-10 0,-1-1-4 0,-3-7 4 16,0 7 0-16,-1-6 2 0,-2-4 5 0,-3 2-3 16,-2-5 2-16,-3 1 4 0,3 0 3 15,-2 1 0-15,-2 3 9 0,2 1 11 0,1 11 3 16,1-1 4-16,0 4 6 0,2 5 0 0,1-1-10 15,2 7-1-15,0 0 0 0,0 0-3 0,0 0-2 16,0 0 10-16,-11 31-4 0,9-6 1 0,3 4 2 16,-1 0-2-16,3 3-3 0,0 2-1 0,0 1 2 15,2-3-7-15,0 2 8 0,0-1-10 0,3-2-10 16,2-2-13-16,-1-4-20 0,-1 2-29 0,-1-11-30 16,4-2-37-16,4-2-62 0,-5 0-105 0,-10-12-325 15,30 11 144-15</inkml:trace>
  <inkml:trace contextRef="#ctx0" brushRef="#br1" timeOffset="-9266.127">16522 18147 152 0,'6'-10'138'0,"-1"0"-5"0,4 1-7 15,0-7-9-15,4 1-8 0,-3-1-7 0,8-8-8 16,-1 4-4-16,-2-4-8 0,3 1-9 0,-3 0 0 16,0-1-11-16,-2 0-3 0,0 2-4 0,-3-3-3 15,-1 3-3-15,-5 4-10 0,0-1 4 0,3 4 6 16,-4 5 2-16,-3-2 0 0,0 5 3 0,0 2 2 15,0-3 1-15,0 4-4 0,0 4-10 0,-4-5-5 16,4 5-2-16,-6-5-4 0,6 5-4 0,0 0-5 16,-13 9-3-16,9-1-1 0,-3 0-7 0,1 2-6 15,0 1-9-15,1-3-10 0,1 4-3 0,0-1-8 16,3 0-8-16,0 0-6 0,1-1-8 0,0 0 3 16,5 0 0-16,-3-3-6 0,4 0 1 0,1 0 1 15,2 1-3-15,1-4 5 0,1 1 0 0,1 2 2 16,5-2 7-16,-4-3-7 0,1 1 3 0,0 1 5 15,-4-1 5-15,3-1 1 0,0 1 1 0,-2-1 1 16,-2-1 6-16,-3 4 3 0,0-1-1 16,0-1 0-16,2 2 2 0,-1 0 8 0,-4 2 2 15,-1-2-6-15,1 6 8 0,-2-2 12 0,-1 0-5 16,2 1 9-16,0 1-3 0,-3-3 4 0,1 4 7 16,-1-2-8-16,1 1 1 0,0-3 1 0,1 2 4 15,0-3 0-15,-1-7-9 0,3 16 4 0,-3-16 7 16,0 0-6-16,0 0 14 0,6 21 3 0,-6-21-9 15,0 0 2-15,10 9-1 0,-6-9 1 0,1 0 2 16,-5 0 1-16,14-3-7 0,-5-1 0 0,4-1-1 16,2-5-5-16,2 0 0 0,-2-2-4 0,2 0-1 15,1-1 1-15,2-5-3 0,-8 1-7 0,1 2 0 16,1 1-2-16,-2-8-3 0,-4 7 3 0,1-2-5 16,-3 1 1-16,-2-1 9 0,-4 4 0 0,0 4 3 15,2-1 9-15,-1 0 14 0,-1 3 9 0,0 3 10 16,0 4 2-16,-3-8-4 0,3 8-4 0,0 0-7 15,0 0 0-15,0 0-2 0,-15 15-2 16,11-3 5-16,2 0-12 0,-2 2-1 0,2 6 5 16,1-2-10-16,1 2 3 0,3-1-4 0,1-1-4 0,4 6 1 15,-4-7 0-15,5 2-3 0,-2-3-3 0,1-3-1 16,3 4 0-16,0-7 0 0,-11-10 0 0,23 17-6 16,-11-12-6-16,-12-5 5 0,34 9-9 0,-34-9 1 15,35 0-6-15,-17-4-9 0,1-3 0 16,-1 1-9-16,-3-5 3 0,3 2-2 0,-1-2 0 15,-4-3-1-15,-1 0 12 0,-3-2-7 0,0 2-1 16,0-1 13-16,-4-1-6 0,-5 3 2 0,0 2 8 16,0 1 10-16,0 0 9 0,-1 2 6 0,-2 3 7 15,2-1 8-15,-2 3 0 0,-1-1-4 0,4 4 0 16,0 0 4-16,-15 4 6 0,10 1-3 0,-4 2 1 16,0 1-2-16,0 1 0 0,3-2-3 0,-2 1-5 15,1 1 1-15,2-1-7 0,-1-3-4 0,4 1 2 16,-2 0-4-16,0 1-6 0,3-3 2 0,1 1-7 15,-3-2-4-15,3 2-1 0,0-5 0 0,0 0 4 16,3 4-4-16,-3-4 0 0,0 0 2 0,0 0-2 16,13-3 2-16,-13 3 1 0,7-4-2 0,-2 4 2 15,2-2-1-15,-7 2 3 0,7 2-1 0,-7-2 0 16,8 5-1-16,0-1 4 0,-1 2-7 0,1 1 7 16,1 0 0-16,0 3-3 0,1-3 3 15,-10-7-1-15,22 17-2 0,-14-8 3 0,-8-9-7 16,23 13-13-16,-23-13-6 0,23 9-13 0,-23-9-14 15,29 5-5-15,-14-5-4 0,2 0-13 0,2-4-10 16,0 1 0-16,-1-2 5 0,1-1 8 0,3-2 6 16,-4 2-9-16,1-4 9 0,1 2-4 0,-3-4 1 15,0 0-19-15,-2-1-22 0,-2-1 7 0,-5 4-3 16,-1 0 18-16,0 1 19 0,-5-1 12 0,1-1 18 16,-3 5 16-16,0-1 24 0,0 0 17 0,-1-1 26 15,-1-1 2-15,-4 6 14 0,3-2 12 0,-2-1-1 16,1 3 15-16,4 3 8 0,-16 0-4 0,16 0 1 15,-17 6-5-15,8-1-7 0,0 1-1 0,2 3-9 16,1-1-4-16,-5 7-5 0,5-1-10 0,-1 0 0 16,3-2-11-16,2 3-3 0,-2-3-4 0,0 0-5 15,4-12-5-15,0 22-1 0,0-22-5 0,0 19-7 16,0-19-7-16,0 0-5 0,4 19 2 0,-4-19-6 16,0 0 1-16,14 8-1 0,-10-6-2 0,1-4-5 15,-5 2 1-15,17-9-4 0,-10 1 0 16,2 0 5-16,0-1-10 0,0-5 1 0,-1-1-6 15,0-3-3-15,0 0 7 0,3-4-7 0,-4-4-1 16,-5 6 6-16,2-7-16 0,-7-2 2 0,3 0 16 16,0 1-12-16,-1-1 6 0,-1 4 9 0,-2-4 0 15,2 11 10-15,-1 2 11 0,-1 5 1 0,1 0 11 16,3 5-3-16,0 0-5 0,0 6-2 0,-2-9-3 16,2 9 8-16,0 0 5 0,0 0 2 0,0 0 4 15,0 36-1-15,2-19 2 0,1 2 5 0,1 6-3 16,-2 1 7-16,1 0 2 0,3-1-5 0,-2-1 4 15,0 0-3-15,0-4 1 0,5-2-3 0,-8-2-6 16,3 2-1-16,3-2 0 0,-5-5-2 0,2-1 1 16,-1-1-7-16,3-1 2 0,-5-1-5 0,2-3-9 15,1 2-8-15,-3-4-6 0,3 2-9 0,-4-4-15 16,0 0-22-16,11 0-21 0,-11 0-45 0,0 0-44 16,12-9-104-16,-11 4-297 0,-1-2 132 15</inkml:trace>
  <inkml:trace contextRef="#ctx0" brushRef="#br1" timeOffset="-8121.059">17930 17875 114 0,'0'-5'147'0,"0"5"-2"16,0 0-18-16,0 0-18 0,0 0-1 0,0 0 2 16,0 0 4-16,0 0 1 0,0 0 1 0,5 21-12 15,-5-13-6-15,1 4-8 0,-1-2-6 0,2 2-5 16,3 0-10-16,-3 1-4 0,2 2-11 0,-2-3-2 15,4 2-3-15,-3-3-9 0,1-1-8 16,2 2 2-16,-1-2-6 0,0-3 0 0,0 0-2 16,-1 0-3-16,1-5-6 0,1 4 0 0,0-2-7 15,2-3-4-15,1 1 5 0,1-4-11 0,1 2-6 0,2-3-15 16,-1-1-7-16,2-2-15 0,0 0-6 0,-5-2-8 16,0 3-4-16,3-2-1 0,-5-1 1 15,-2-1-1-15,-3 2 8 0,3 0 1 0,-5 2 11 16,0 0 19-16,-1-1 12 0,-3 2 7 0,4 0 19 15,0 4 4-15,0-5-3 0,0 5 4 0,-5-1-2 16,5 1 1-16,0 0 5 0,-8 5-2 0,4-1 0 16,-1 2-2-16,1-1 3 0,-1 5-3 0,0-2-2 15,1 1 3-15,0-3-4 0,-1 2 2 0,0 0 1 16,1-1-4-16,4-3-1 0,-5 2-1 0,5-4-2 16,-4 4 6-16,3-2 5 0,1-4-14 0,-3 5 4 15,3-5-7-15,-1 2 0 0,1-2-2 0,0 0-5 16,0 0-10-16,10-15 2 0,-6 11-7 0,3-4-4 15,0-1-11-15,2 1-4 0,0-2 7 16,0 1-7-16,-2-1 13 0,3 4-6 0,-2-2-1 0,-2 4 11 16,-1-1-6-16,1 0 12 0,-1 4-4 0,3-1 1 15,-2 2 5-15,3 4 8 0,-2-1-4 0,3 0 7 16,0 4 2-16,-1 0 0 0,0-2 0 0,1 3-3 16,1-2 2-16,5 2 2 0,-2 1-2 15,4-2 1-15,-4-2 1 0,5 0-1 0,-6-1-5 16,5-1-6-16,-1-2-10 0,2-2-5 0,1-1-12 15,-2-3-7-15,3-2-1 0,-3 1 9 0,3 0-7 16,-6-2 2-16,2-1 7 0,-3-1 4 0,-3 3 4 16,-1-3 6-16,0 0 3 0,-4 2-7 0,-2-3 11 15,0 1 6-15,-1 0 9 0,-2 2 19 0,0 3 5 16,-1-1 9-16,0 6 11 0,-4-8 4 0,4 8 6 16,-10 1 5-16,10-1 1 0,-15 5 0 0,5 3 4 15,-1-3-7-15,1 3-4 0,1 0-3 0,-1 1-7 16,2 0-6-16,1 0-2 0,0 0-8 0,3-1-6 15,-1 0-7-15,2-2-14 0,1-1-1 0,2 1-8 16,0-2-1-16,2 0 3 0,1-2-1 0,-3-2-2 16,9 2 6-16,-4-2-6 0,4-3 5 0,1 0 1 15,-2 1-4-15,1-2 4 0,-4 1 3 0,3-2-10 16,-3 2 4-16,1 1 1 0,-6 2-5 16,8-4 6-16,-8 4-2 0,9-1 0 0,-9 1 2 15,6 7 12-15,-3-1-5 0,-2 5 8 0,7 4-6 16,-6 1 6-16,1 3 6 0,1 1-1 0,-1 4-3 15,0 1 2-15,0 1-3 0,-1-4 2 0,0 2-1 16,0-4-1-16,-1 4 0 0,2 1-2 0,-3-9-6 16,-1-1-3-16,-1 2-9 0,2-17 1 0,-4 24 0 15,4-24-1-15,-1 18 3 0,1-18-3 0,-4 17-23 16,4-17-19-16,-6 16-30 0,6-16-6 0,-11 15 9 16,11-15-5-16,-17 7-7 0,17-7-31 0,-27 2-17 15,27-2-18-15,-42-1-87 0,10-7-258 0,1 2 115 16</inkml:trace>
  <inkml:trace contextRef="#ctx0" brushRef="#br1" timeOffset="-7943.071">17962 17752 153 0,'-9'-6'260'0,"9"6"-25"0,-5-4-27 0,5 4-23 15,0 0-33-15,-4-5-45 0,4 5-56 0,0 0-67 16,0 0-97-16,0 0-91 0,20-5-221 0,-20 5 98 16</inkml:trace>
  <inkml:trace contextRef="#ctx0" brushRef="#br1" timeOffset="-6586.823">19329 18127 77 0,'-3'-1'100'0,"3"1"1"0,-6-7-10 0,0 3 4 16,2-1 6-16,-1 2-13 0,0-3-3 0,1-1-4 15,-2 0-5-15,0-1-1 0,0-2-6 0,-3 0 2 16,3 0 0-16,-1 1-3 0,0-3-4 0,0 2-3 15,0 0 2-15,1 1-2 0,0 0 7 0,-3 0-11 16,0 2 1-16,4 2-2 0,-3-2-4 0,1 3 6 16,3 1 1-16,-2 0 0 0,0 2-9 0,-3 1-4 15,3 2-4-15,-5 4-1 0,0 0-5 0,1 8-2 16,1 1-10-16,-2 1 3 0,2 2-6 0,1-1-1 16,2 1-2-16,2 0-4 0,0-1-4 15,1 2 2-15,5-2-1 0,-2-17-3 0,0 27 0 0,4-15 3 16,-4-12-6-16,10 17 0 0,-10-17 0 0,18 14-3 15,-18-14 3-15,22 7-4 0,-22-7 5 0,0 0-1 16,48-12-4-16,-30 3 5 0,1 0-5 0,-2-4 0 16,-2-2 2-16,0 3-1 0,-2-2-4 0,0 0 3 15,-3 1 3-15,-5 1-3 0,-1 3 3 16,0 0 2-16,5 2-6 0,-7 2 7 0,1-1 3 16,-3 0-1-16,0 6 0 0,2-4-5 0,-2 4 1 15,0 0 0-15,0 0 5 0,0 0-4 0,4 21 3 16,-4-11-1-16,0-10 0 0,0 0-4 0,0 31 4 15,0-31-3-15,-2 20-2 0,2-20 2 0,2 17-5 16,-2-17 3-16,0 0 0 0,1 17-1 0,-1-17 4 16,0 0-8-16,9 15 4 0,-9-15-3 0,0 0-2 15,0 0 6-15,0 0-4 0,0 0 1 0,37-10 0 16,-26 1-5-16,-2 2 5 0,5-5-1 0,-1-1 0 16,-1 0 5-16,0-1-4 0,-3 0 0 0,3-1 3 15,-2 1-3-15,-3-1 3 0,-3 6 0 0,2-1 0 16,-3 0 2-16,-3 4 9 0,1 0 6 0,1 1 10 15,1 1 5-15,-1-1-2 0,-2 5-6 0,1-5-6 16,-1 5-1-16,0 0-1 0,0 0 0 0,0 0-9 16,0 0 6-16,5 19-6 0,-5-12-2 15,3 3 2-15,-1 0 0 0,6 0-6 0,-2 1 0 16,1-3 3-16,4 4-8 0,-5-1-5 0,-6-11 1 16,21 20-3-16,-11-13 0 0,-10-7-1 0,14 15-1 15,-14-15-3-15,19 13 1 0,-19-13 4 0,16 11-3 16,-16-11 3-16,15 6-1 0,-15-6-3 0,0 0 5 15,0 0-3-15,24 6 1 0,-24-6 1 0,0 0 0 16,20-2 2-16,-14-2 1 0,1-1-4 0,1-1 4 16,-2-1 4-16,2-2-10 0,5-2 9 0,-7 2 0 15,1-3-5-15,1-2 2 0,-2 2 1 0,0-6-1 16,-2 1 0-16,1 0 1 0,-3 3-4 0,-2 2 8 16,-2 2 0-16,2-2 0 0,-4 2 7 0,3 5 9 15,-2-2 2-15,2 1 10 0,1 1 5 0,0 5-2 16,-4-6 0-16,4 6-9 0,0 0-1 0,0 0-1 15,0 0-5-15,-17 11 2 0,11-3-5 16,0 2-1-16,3 3-1 0,1-2 2 0,-2 2-3 0,4 2 2 16,4-1-1-16,-6 0-7 0,4-1 4 15,-2-13-2-15,5 29 0 0,0-20 1 0,-5-9-2 0,9 26 0 16,-6-16-4-16,-3-10 2 0,12 18-3 16,-12-18-2-16,8 14 6 0,-8-14-11 0,12 12 11 15,-12-12-1-15,0 0-2 0,14 11-5 0,-14-11-15 16,0 0-13-16,11 9-21 0,-11-9-30 0,0 0-32 15,0 0-52-15,0 0-73 0,0 0-146 0,0 0-420 16,32-13 186-16</inkml:trace>
  <inkml:trace contextRef="#ctx0" brushRef="#br1" timeOffset="-5122.704">20357 17904 78 0,'-7'-10'183'0,"3"-1"-17"16,-2-3 1-16,0 3-1 0,-2 2-6 0,2 1 9 15,0 2 8-15,-1 1-5 0,3 2-8 0,-1 0-17 16,-3 3-18-16,8 0-12 0,-10 7-12 0,6 3-4 16,-5 5-14-16,1 3-14 0,-1 5 1 0,-2 1-6 15,3-4-4-15,3 6-8 0,-5-2-6 0,6 1-5 16,0-6-2-16,0-2-17 0,3-4 8 0,1-13-4 15,-2 26-6-15,2-26 2 0,2 17-4 0,-2-17-4 16,0 0-3-16,6 16-1 0,-6-16-3 0,0 0-1 16,22 3 0-16,-14-6 4 0,3-1-11 0,-2-1 5 15,3-2-5-15,-3-1-6 0,1 0 4 0,-1-3-2 16,4 0-1-16,-7 0 2 0,1 1 0 16,-5 2 0-16,3-1 0 0,0 0 0 0,-2 5 4 15,1 0-13-15,0 0 8 0,-3 1 1 0,-1 3-8 0,1-4 10 16,-1 4-5-16,0 0 1 0,5 10-1 0,-2-6 0 15,-2 1-1-15,2 1-4 0,1 2 1 16,-2 0 4-16,2-1-9 0,-2 0-10 0,1-2-9 16,3 1-5-16,-2-1 1 0,1-2 0 0,1-2-8 15,0 0 11-15,3-1-3 0,0-5-2 0,2 1-5 16,-2-3 0-16,5 0-3 0,-1-1 5 0,0-1 3 16,2-4-2-16,-2 2 7 0,1-1-6 0,-5-1 15 15,0 3-6-15,-1-3 1 0,-1 3 14 0,-1-5-8 16,0 1 5-16,-4-1 0 0,1 5 0 0,-2-2 8 15,-2 0-2-15,-3 1 2 0,1 0 14 16,1 6 11-16,-2-2 10 0,3 1 9 0,-2 2-4 0,2-1-7 16,1 5 0-16,0 0-1 0,0 0-5 0,0 0-4 15,0 0 2-15,-6 15 0 0,9-7-3 0,0 2 3 16,1 1-6-16,2 0-3 0,-1 0-3 0,4 5-5 16,0 0 0-16,1-2-10 0,-1-4-2 0,3 4-1 15,-3-4-3-15,0-1-3 0,-1 1 9 0,0-2-6 16,-4-2-3-16,3 3 7 0,-4-3-3 0,0-2 0 15,3 2 4-15,-5-1 3 0,-1-1-2 16,0 1-3-16,-1 0-5 0,-5 0 1 0,6-1 0 16,-6-2-6-16,-1 3 6 0,3-2-6 0,-4 0 3 15,2 0 1-15,-3-3-4 0,2 1 4 0,-1 0-3 16,2-1 5-16,6 0 3 0,-13 0-2 0,13 0 10 16,-11-2-8-16,11 2 9 0,-10-4 1 0,9 0-7 15,1 4 7-15,-1-9-4 0,3 1 0 0,5-1 9 16,-1-1-2-16,2-2-6 0,-1 2 10 0,6-5-9 15,1 1 7-15,0-2-3 0,-1 0 2 0,0 2 4 16,6-9-5-16,-6 7 1 0,5-3 2 0,1 0 3 16,-6 6 3-16,-3 0 4 0,-1 2 5 0,-4 4 4 15,-1-1 7-15,1 4 13 0,-2 0 7 0,-1 1-8 16,-2 3 9-16,6-3-2 0,-6 3-3 0,0 0-13 16,0 0 2-16,0 0-4 0,0 0 0 0,0 0-5 15,-10 15-2-15,8-6-2 0,-2-4-5 0,2 6 0 16,1-2 0-16,1 1-5 0,0 0-6 15,0 1-5-15,3 1-1 0,-1-2-9 0,1 4 0 16,5 0-4-16,-2-3-3 0,2 1 1 0,2 3-5 16,-4-5-2-16,6 3 4 0,-6-3-5 0,3-2 4 0,1 1-1 15,-3-2 1-15,0 0 0 0,1 1-9 0,-3-6 15 16,-2 5 0-16,0-5-2 0,1 4 7 0,-4-4 2 16,0 2 4-16,0 0-5 0,0-4 5 0,-7 4 1 15,4 1-2-15,-4-1 1 0,0-3 6 16,-5 1-6-16,1 0-4 0,1-1 8 0,1-1-1 15,-3 2 2-15,2-2-1 0,0 3 2 0,0-6-2 16,1 6 3-16,4-3-2 0,-2-3 0 0,7 3-5 16,-9-2-1-16,7 1-5 0,2-4-9 0,1-1 4 15,1 0-9-15,4-5-1 0,-1 3-9 0,4-3-2 16,1-2 6-16,1-1-3 0,1-1 0 0,2 1 4 16,-2-3-1-16,-1 2 7 0,4 1 3 0,-2-2 2 15,5 5 10-15,-9 2 1 0,2-3-1 0,-3 4 14 16,1 1-8-16,-4 1 12 0,4 2 5 0,-4 2-9 15,-5 2 14-15,9 0 12 0,-9 0 11 0,8 6 11 16,-4 2 2-16,1 0 5 0,-1 4 2 0,-1-3-4 16,0 5 0-16,0 3-3 0,0-6-7 0,1 5 0 15,-1-1-9-15,3-5-4 0,-1 2-1 0,0 0-4 16,-1-4-3-16,1 3-5 0,2-3-1 0,0 0-9 16,-2-3 2-16,1-2-6 0,-2 2-4 0,7-2 1 15,-3-3-4-15,0-3 3 0,1-2-12 16,4 1 5-16,-5-4-2 0,5 0-4 0,-2 2 1 15,1-6-3-15,-6 0 6 0,4-1-2 0,-3 3 2 16,0-6 3-16,-4 4-5 0,0-3 7 0,-2 3-5 16,0-5 7-16,-3-1 5 0,-2 2 0 0,-4 2 4 0,-2-1 8 15,2 4-4-15,-1 1 0 0,0 3-2 0,-5 3-5 16,4 1 3-16,-8-2-7 0,5 5-9 16,0 1-14-16,0 0-21 0,-2 5-31 0,0-2-40 15,0 3-55-15,3 2-185 0,2-2-380 0,1 1 170 16</inkml:trace>
  <inkml:trace contextRef="#ctx0" brushRef="#br1" timeOffset="-3735.667">21412 17774 31 0,'0'0'174'0,"-4"-5"-3"0,4 5-14 16,-1-5-12-16,1 5 4 0,0 0-7 0,-17 9-3 15,10-4 3-15,-4 0-7 0,0 3-6 0,3 1-5 16,-7 3-4-16,1 0-7 0,3 4-7 0,0 0-3 15,2-2-7-15,-2 2-11 0,1 0-9 0,4 1-6 16,-3-2-8-16,3 1-4 0,2-4-6 0,-1 3-5 16,3 2-14-16,3-5 8 0,0-2-10 0,-1-1-4 15,1 1-9-15,7-1-4 0,-2-1-1 0,0-2-11 16,4-2 2-16,4-2-9 0,-7-2-6 0,6-1-5 16,4-1-8-16,3-3-5 0,-6-2-4 15,4-2-8-15,-1 1 4 0,-2-4-5 0,1 0 3 16,-1 1 4-16,-4-4 3 0,-2 7 5 0,3-6-1 15,-1 1 6-15,-4 3-2 0,-1-1 4 0,0 4 11 0,0-1 4 16,-4 3 13-16,1 1 4 0,-1-1 3 0,0 2 1 16,-2 3 0-16,6 0-8 0,-6 0 11 15,0 0 4-15,6 8 5 0,-5-2-7 0,2 0 0 16,-3 5 3-16,1-2-10 0,2 4 7 0,-2-1-4 16,3-1-4-16,-4 1 3 0,5 0-6 0,-1-2-4 15,1 1 1-15,4-1-6 0,-4-2-7 0,0 0-5 16,6-3-3-16,-4-2-7 0,2 0 2 0,5-3-8 15,-4 0-10-15,3-3-9 0,1-1-3 0,3-1-1 16,-4-2-7-16,-1-3 4 0,2 2-8 0,-1-3-1 16,-2-2 9-16,-3 3-9 0,1-4 16 0,-4 4 5 15,3-6 3-15,-6 6 14 0,-1 0 10 0,2 1 11 16,-3 4 27-16,0-3 7 0,-3 5 5 0,3 1 9 16,0 2 2-16,-7-2 1 0,7 2 8 0,-9 4 3 15,0 4 6-15,3-1 3 0,-3 2-15 0,1 1 7 16,1 0-4-16,-1-2-7 0,4 3-4 0,-5-1-7 15,4 0-4-15,0 0 1 0,0-2-6 16,3 1-3-16,-2-2-9 0,1 0-8 0,3-2-1 0,0-5-8 16,0 8-6-16,4-4-2 0,-4-4-12 0,7 4 0 15,-7-4-3-15,11 0-8 0,-11 0-9 16,11-4 2-16,-1 2-10 0,-3 0 9 0,-7 2 0 16,13-4 0-16,-7 4 7 0,-6 0-2 0,14-1 9 15,-14 1 5-15,10 3-2 0,-6-1 3 0,5 2 1 16,-4-1 6-16,-1 1-1 0,1-1 1 0,0 2 1 15,-1 0 6-15,4 0-4 0,-4-2 4 0,2 1 0 16,-1 0-5-16,2-3-4 0,0 0-2 0,-7-1-13 16,16-1-3-16,-5-2-10 0,-1-3-12 0,2 3-6 15,-1-3-14-15,1-6 5 0,-3 3 8 0,3-1-10 16,-1-1 18-16,0-4-5 0,-1 1 14 0,-1 1-4 16,0-4 10-16,-5 2 4 0,2-4 4 0,-2 2 1 15,0-4 0-15,-4-6 10 0,0 0 2 0,-1 0 6 16,-4 1 4-16,2-5 9 0,-2 1 8 0,1 2 5 15,-1-1 9-15,0 5 20 0,-1 7 26 0,2 2 12 16,1 5 13-16,-4 1 10 0,4 1-18 0,-2 6-3 16,5 2-9-16,0 0-3 0,0 0-4 15,-12 17 1-15,7-1 4 0,0 3-2 0,-1 7-6 16,4 3 0-16,0 2-2 0,1-1-6 0,2 2-3 16,0-3-8-16,4 0-1 0,-1-2-9 0,-1 2-4 15,4-2 4-15,-3 1-11 0,1-10 0 0,-2-1-13 16,3 0 4-16,1-5-2 0,-4-2-1 0,1-1-9 15,0-1-4-15,0 0-7 0,-2-4-1 0,1 0 4 16,2-1-4-16,-5-3-4 0,12 2-2 0,-12-2-14 16,10-7-4-16,0 4-13 0,-1-6-20 0,-1 2-10 15,-2-2-16-15,1-2-4 0,0 1-3 0,1-6 1 16,-3 2 16-16,0 6 11 0,-1-2 11 0,-1 3 14 16,0 2 7-16,0-2 14 0,-3 7 0 0,6-6 2 15,-6 6 17-15,0 0 19 0,0 0 8 0,0 0 10 16,11 13 7-16,-11-13 1 0,1 12-3 0,1-2 3 15,0-1-4-15,4 2-5 0,-4-1-1 0,4 2-3 16,-4-4-1-16,1 0-3 0,-3-1-3 0,1-3-15 16,3 2-1-16,0-1-5 0,-3-1-6 0,-1-4-2 15,0 0-6-15,10 3 0 0,-10-3-7 16,0 0-6-16,16-7 0 0,-11 2-18 0,4-5-5 16,-4 3-1-16,6-7-19 0,-7 4-6 0,6-4-3 15,-2 3-2-15,-4 0 15 0,-2 0 9 0,5 0 9 16,-6 1 11-16,8 0 10 0,-5 3 4 0,-2 2 15 15,2 0-2-15,-4 5 11 0,7-4 22 0,-7 4 7 0,0 0 7 16,16 7 16-16,-8-1 1 0,2 0 6 16,-1 5 0-16,0-2-2 0,0 2 0 0,-1-3-2 15,0 2-6-15,4 4-2 0,-4-5-3 0,-1-1-4 16,-3-1-4-16,-1 0-10 0,-1-1-2 0,-2 0-2 16,-2 1-9-16,-2-2-12 0,-5 3-18 0,-1-4-22 15,-4 1-15-15,-6 2-29 0,0-4-29 0,-8-3-41 16,1 2-137-16,-6 0-313 0,1-6 138 0</inkml:trace>
  <inkml:trace contextRef="#ctx0" brushRef="#br1" timeOffset="-3559.021">21875 17701 48 0,'17'-5'191'0,"0"0"-23"0,2-2-20 0,9 0-9 16,-10 4-23-16,0-1-25 0,5 2-41 0,-5-4-55 16,-4 2-59-16,-1 2-83 0,-2-1-160 0,0 0 71 15</inkml:trace>
  <inkml:trace contextRef="#ctx0" brushRef="#br1" timeOffset="-3376.177">21466 17570 2237 0,'-10'3'117'0,"-2"-3"-70"0,4 2-16 0,8-2-21 16,-14 0-3-16,14 0-4 0,-9 2-11 0,9-2-23 16,0 0-14-16,0 0-29 0,-12 3-45 0,12-3-64 15,0 0-149-15,0 0-360 0,-3 11 159 0</inkml:trace>
  <inkml:trace contextRef="#ctx0" brushRef="#br1" timeOffset="-2322.454">22190 17941 89 0,'5'-7'162'0,"3"3"-12"0,-4-2-20 15,2-2-8-15,4 3-17 0,-3-4-2 0,-1 1-15 0,1-1-10 16,-3-1 1-16,2 5-10 0,-2-3 1 0,-2 2 3 16,1 2 8-16,-2-1-2 0,-1 5-3 15,0-6 3-15,0 6-11 0,0 0-2 0,-14-1-2 16,14 1-6-16,-17 9 2 0,8-2-4 0,-5 6 3 16,0-2-6-16,2 4-2 0,-1 1 4 0,3-1-13 15,1 4 1-15,-2-4-6 0,5 2-4 0,-2 2-4 16,3-2-7-16,4-2 2 0,1 2-2 0,1-4-11 15,-1-13 0-15,5 23-2 0,-5-23-5 0,14 19-3 16,-5-11-6-16,-9-8 2 0,14 10-2 0,-1-8-5 16,0 0 8-16,2-4-4 0,-3-1-2 0,4-1 2 15,1-2-2-15,-2-3 2 0,-2 1-2 0,4-6-4 16,-4 1 4-16,0-3-1 0,0 1-2 0,1-7-3 16,-3-1 0-16,0-1-2 0,-2 1 1 0,-3-4-3 15,-2 0 5-15,0-1-5 0,-4 0 3 0,0 0 2 16,0 0 1-16,0-2 2 0,-2-1 2 0,-4 5 1 15,5 9 14-15,-4 0 12 0,2 7 6 0,0-2 6 16,1 7-1-16,1-2-5 0,-1 1-5 0,2 6-1 16,0 0-4-16,0 0 2 0,0 0 1 15,-9 23-2-15,9-7 0 0,0 11 10 0,2 0-8 16,-1 0 2-16,3 3 3 0,-2-2-4 0,0 0-2 16,4 4-7-16,2-6 4 0,-3 3-2 0,4-4 2 15,0 2-4-15,-4-8 0 0,4 0 0 0,-4-4-3 0,5-1-4 16,-2-2 0-16,5 0-7 0,-3-3-4 0,-1-3-11 15,3-1-22-15,0-1-15 0,1-3-40 0,-2-1-37 16,1-3-59-16,1-3-168 0,-2 2-389 16,2-3 172-16</inkml:trace>
  <inkml:trace contextRef="#ctx0" brushRef="#br1" timeOffset="-908.025">20534 18391 42 0,'0'0'148'0,"0"0"-9"0,0 0-10 0,0 0 1 15,-9-29-5-15,9 29-10 0,0 0-5 0,0 0-12 16,0 0-6-16,0 0-4 0,-27 0-1 0,27 0-8 16,0 0 3-16,-29 21-9 0,15-6 3 0,-1 0-6 15,1 8-6-15,3-6-7 0,2-1-5 16,-1 2-5-16,4-1-3 0,-1-1-7 0,0 2 0 16,0 1-6-16,2-4-7 0,5-15-3 0,-1 25-38 15,1-25-4-15,5 16-3 0,-5-16-4 0,18 13-3 16,-18-13 10-16,27 5-13 0,-27-5-1 0,39-5-9 15,-8-2-11-15,-4-3-5 0,1-2-9 0,-3-1-9 16,0-1-3-16,-3-2-1 0,3 2-3 0,-4-4 3 16,-9 8 9-16,1-3 10 0,-3 1 12 0,-2 1 7 15,-8 11 12-15,10-20 22 0,-10 20 11 0,5-15 24 16,-5 15 7-16,0 0 8 0,4-15 11 0,-4 15-7 16,0 0-4-16,0 0 0 0,0 0 8 0,0 0-1 15,0 0 10-15,0 0-8 0,0 0 3 16,0 0 0-16,0 0-5 0,-28 47-5 0,24-37-3 15,4-10-6-15,-5 21-4 0,5-21-2 0,0 19 0 16,0-19-3-16,5 19-3 0,-5-19-2 0,5 12-6 16,-5-12 2-16,0 0-6 0,8 16-1 0,-8-16-1 0,0 0-6 15,15 10 6-15,-15-10 3 0,0 0-11 0,0 0 0 16,30 0 3-16,-30 0 2 0,0 0-3 16,0 0 2-16,0 0 3 0,28-18-2 0,-28 18 1 15,0 0-5-15,14-15 3 0,-14 15-1 0,3-16-3 16,-3 16-1-16,0-16 6 0,0 16-4 0,-8-20-1 15,8 20 4-15,-13-19 0 0,13 19-4 0,-18-15 0 16,18 15-2-16,-19-10 0 0,19 10 2 0,-23-7-5 16,23 7-10-16,-33-3 4 0,33 3-12 0,-30 3-16 15,30-3-32-15,-29 9-10 0,29-9-38 0,-23 11-30 16,23-11-90-16,-17 16-259 0,17-16 115 0</inkml:trace>
  <inkml:trace contextRef="#ctx0" brushRef="#br1" timeOffset="-270.985">20898 18412 18 0,'0'0'102'0,"0"0"-14"0,0 0 1 16,0 0-10-16,30 35 2 0,-30-35-11 0,14 23 6 16,-3-8-1-16,0-1-2 0,-1 2-2 0,-1-1-2 15,-3-1 5-15,0 2-13 0,-6-16 2 0,11 21-8 16,-6-10 0-16,-5-11-4 0,6 18-14 0,-6-18 5 16,5 16-4-16,-5-16-3 0,0 0-4 0,4 15-3 15,-4-15-4-15,0 0 7 0,0 0-1 0,0 0 3 16,0 0-7-16,4 16 2 0,-4-16-7 15,0 0 3-15,0 0 1 0,0 0-5 0,0 0-2 16,0 0 5-16,0 0-4 0,0 0-5 0,0 0-7 16,-12-53 3-16,12 36 6 0,2-1-10 0,3 0-12 0,1-7-11 15,2 5-9-15,-1 4-9 0,3-1-25 16,-4 3-16-16,5 4-33 0,-11 10-19 0,22-20-103 0,-12 14-248 16,-10 6 110-16</inkml:trace>
  <inkml:trace contextRef="#ctx0" brushRef="#br1" timeOffset="129.965">21160 18444 55 0,'0'0'147'0,"0"0"-5"0,0 0-17 16,0 0-9-16,0 0-2 0,0 0 2 0,0 0 1 16,0 0-8-16,0 0 4 0,0 0-3 0,26 39-9 15,-19-30-2-15,-7-9-7 0,8 23-1 0,1-11-15 16,-9-12-5-16,11 22-4 0,-7-11-7 0,-4-11-8 16,6 16-4-16,-6-16-6 0,5 14-5 0,-5-14-2 15,0 0-2-15,2 16-6 0,-2-16-6 0,0 0 6 16,0 0-4-16,0 0 0 0,0 0-1 0,5 14-2 15,-5-14 5-15,0 0-9 0,0 0 2 0,0 0-1 16,0 0-3-16,0 0-2 0,0 0 3 0,0 0-3 16,18-38-3-16,-18 38 1 0,12-23-4 15,-10 7-2-15,5-3-7 0,-5 2-3 0,7 0-2 16,0 0-2-16,1 0-11 0,-1 2-9 0,0 3-12 16,5 0-26-16,-14 12-11 0,18-15-24 0,-18 15-22 15,22-8-16-15,-22 8-18 0,23-3-124 0,-23 3-306 16,0 0 136-16</inkml:trace>
  <inkml:trace contextRef="#ctx0" brushRef="#br1" timeOffset="524.608">21424 18551 16 0,'0'0'147'0,"0"0"-15"0,0 0-14 0,0 0-17 0,0 0-7 16,0 0 2-16,15-35-17 0,-15 35-1 15,10-14-29-15,-10 14 14 0,15-19-7 0,-8 12-10 16,-7 7-14-16,13-20 14 0,-8 11-6 0,-5 9-3 16,9-20 10-16,-9 20-1 0,6-17-4 0,-6 17 7 15,0 0 1-15,0-19-5 0,0 19 8 0,0 0 3 16,0 0-7-16,0-16-7 0,0 16 3 0,0 0-9 15,0 0-5-15,0 0-1 0,0 0-3 0,0 0-8 16,0 0 5-16,0 0 3 0,-35 37-4 0,30-25 2 16,-1 3 6-16,6-15-1 0,-8 24 4 0,4-9 1 15,4-15-1-15,-2 26-3 0,2-14-1 0,0-12-2 16,2 26 1-16,2-15 0 0,-4-11 1 0,11 21 0 16,-3-13-5-16,-8-8 1 0,22 12-5 0,-22-12 3 15,33 8-12-15,-13-9-15 0,-20 1-43 16,61-7-46-16,-29 1-61 0,4-2-43 0,3-2-136 15,11-3-357-15,-13 0 158 0</inkml:trace>
  <inkml:trace contextRef="#ctx0" brushRef="#br1" timeOffset="1068.881">21866 18185 74 0,'0'0'143'0,"0"0"-14"16,0 0 5-16,0 0-2 0,0 0 1 0,0 0-3 15,0 0-4-15,2 62-5 0,-1-35-1 0,-1 0-5 16,3 0-11-16,1 1-4 0,1 1-5 0,-1 1-6 16,1-4-7-16,-1-1-8 0,1 0-4 0,-3 0-11 15,1-6-4-15,-1-2-3 0,-2 1-7 0,4-3-4 16,-4-15-3-16,4 24-7 0,-2-13-15 0,-2-11-27 15,6 20-35-15,-6-20-32 0,0 0-32 0,4 15-41 16,-4-15-168-16,0 0-345 0,0 0 152 0</inkml:trace>
  <inkml:trace contextRef="#ctx0" brushRef="#br1" timeOffset="1914.418">22098 18485 84 0,'0'0'104'0,"9"-26"8"0,-9 26-6 0,0 0-7 16,-1-22 5-16,1 22-3 0,0 0 0 0,-10-17 6 15,10 17 2-15,0 0 7 0,-12-12-7 0,12 12-13 16,0 0 0-16,0 0-7 0,-29 1-9 0,29-1-2 16,0 0-6-16,-31 21-3 0,18-9-6 0,2 2-4 15,-1 0-9-15,2 3-6 0,5-2-34 16,-3-1-2-16,8-14-1 0,-7 22-1 0,5-9-3 15,2-13-4-15,-2 19-4 0,2-19 4 0,0 0-2 16,2 19-1-16,-2-19-3 0,0 0 1 0,0 0 1 16,22 8-3-16,-22-8-1 0,0 0 9 0,0 0-9 15,0 0 6-15,0 0-8 0,54-21 3 0,-54 21 2 16,14-13 0-16,-14 13 4 0,15-12-1 0,-15 12 0 16,12-8 0-16,-12 8-1 0,0 0 5 0,0 0-4 15,0 0-3-15,15-10 4 0,-15 10-1 0,0 0 5 16,0 0 3-16,0 0-3 0,0 0 0 0,32 27 3 15,-26-17 0-15,-6-10-4 0,21 20 0 0,-12-11 1 16,-9-9-3-16,16 17 0 0,-7-10-2 0,-9-7-6 16,22 10-6-16,-22-10-11 0,24 7-8 0,-24-7-8 15,0 0-12-15,39-5-11 0,-39 5-19 0,29-12 5 16,-19 4-1-16,-10 8-4 0,22-18 9 16,-10 5 6-16,-4 3 7 0,-8 10 4 0,18-25 7 15,-14 7-1-15,2 3 8 0,0-2 2 0,-3-1 8 16,1 0 7-16,-4-8-1 0,0 7 8 0,0-1-1 15,-4 2 8-15,1-1 7 0,0-1 15 0,3 20 14 16,-8-27 22-16,5 17 12 0,3 10-8 0,0 0 3 16,-6-18-1-16,6 18-9 0,0 0 7 0,0 0-4 15,0 0 6-15,0 0 5 0,0 0-3 0,-13 49 1 16,10-23 1-16,3-1-3 0,-4 2-4 0,4-1-5 16,-2-6-3-16,0 6-4 0,2-2-1 0,-1 0-6 15,-3-3-13-15,0-2-4 0,3-2-26 0,-4-1-17 16,5-16-18-16,-5 25-2 0,2-15-28 0,3-10-21 15,-10 20-10-15,10-20-20 0,-8 12-78 16,8-12-225-16,0 0 100 0</inkml:trace>
  <inkml:trace contextRef="#ctx0" brushRef="#br1" timeOffset="2179.765">22318 18504 21 0,'0'0'114'0,"34"-6"-9"15,-34 6 1-15,32-6-2 0,-32 6-3 0,40-7 1 16,-22 7-11-16,-18 0 6 0,38-4-17 0,-38 4-3 16,35-3-5-16,-35 3-2 0,30 2-14 0,-30-2-9 15,25-3-1-15,-25 3-6 0,0 0-5 0,34 3-4 16,-34-3-14-16,0 0-10 0,0 0-14 0,32 0-15 15,-32 0-13-15,0 0-16 0,0 0-10 0,27-4-17 16,-27 4-10-16,0 0-13 0,0 0-62 0,15-8-176 16,-15 8 77-16</inkml:trace>
  <inkml:trace contextRef="#ctx0" brushRef="#br1" timeOffset="2425.84">22689 18454 180 0,'0'0'5'0,"0"0"7"0,0 0 10 16,0 0 9-16,0 0 6 0,0 0 6 0,0 0 0 15,0 0 2-15,0 0 1 0,0 0 1 0,0 0-1 16,0 0 9-16,0 0-3 0,-26-22 8 0,26 22-4 15,0 0 9-15,0 0-1 0,0 0 5 0,0 0-3 16,0 0 1-16,0 0-1 0,-19-5-2 0,19 5 8 16,0 0-6-16,0 0 2 0,0 0-1 0,0 0-2 15,-32 20 0-15,32-20-1 0,-13 16-7 0,13-16 5 16,-10 20-3-16,6-9-3 0,4-11-3 16,-4 28-4-16,1-13-4 0,3 1-6 0,0-16-2 15,0 27-7-15,0-27-1 0,3 23-3 0,1-13-3 16,-4-10-7-16,8 19-1 0,-8-19-11 0,15 12-17 15,-15-12-19-15,17 5-27 0,-17-5-41 0,0 0-31 16,38-2-39-16,-38 2-131 0,0 0-326 0,42-16 145 16</inkml:trace>
  <inkml:trace contextRef="#ctx0" brushRef="#br1" timeOffset="2738.56">22699 18290 55 0,'0'0'153'0,"0"0"-26"16,0 0-27-16,0 0-23 0,0 0-43 0,0 0-26 16,0 0-57-16,0 0-36 0,0 0-90 0,0 0 40 15</inkml:trace>
  <inkml:trace contextRef="#ctx0" brushRef="#br1" timeOffset="3595.658">22835 18439 194 0,'0'0'189'0,"0"0"-10"0,0 0-9 0,0 0-16 16,0 0-17-16,0 0-10 0,0 0-15 0,0 0-4 16,0 0-6-16,0 0 1 0,-40 22-3 0,40-22-2 15,-14 21-8-15,7-11-4 0,7-10-6 0,-15 27-4 16,10-10-13-16,-2-2-4 0,5-1-3 0,2-14-8 15,-5 27-4-15,3-17-5 0,2-10-4 0,0 21-3 16,0-21-5-16,4 17-5 0,-4-17-1 0,0 0-7 16,10 16-3-16,-10-16 0 0,0 0-2 0,17 8-2 15,-17-8-4-15,0 0 1 0,0 0-5 0,0 0-2 16,0 0-2-16,0 0-2 0,50-24 0 0,-50 24-1 16,16-14-2-16,-11 4-1 0,-5 10-2 0,8-18-6 15,-8 18-1-15,3-21-5 0,-3 21-7 16,-3-24 4-16,-1 9 6 0,4 15 3 0,-9-22 1 0,4 12 1 15,5 10 7-15,-12-19-1 0,12 19-2 0,-11-14 7 16,11 14 7-16,-5-12 1 0,5 12 1 16,0 0 0-16,0 0-5 0,-13-14 0 0,13 14 0 15,0 0 2-15,0 0-8 0,0 0 8 0,0 0-3 16,0 0 2-16,0 0-1 0,0 0 3 0,0 0-4 16,0 0 4-16,0 0 3 0,0 0 1 0,0 0 2 15,0 0 6-15,0 0 2 0,0 0 4 16,0 0 4-16,0 0 4 0,0 0 4 0,0 0-2 0,58 26 3 15,-58-26-4-15,15 19 1 0,-7-9-1 0,-8-10-2 16,13 22-5-16,-3-9 1 0,-4-2-5 0,-6-11-2 16,11 19-2-16,-11-19-2 0,6 20 1 0,-6-20-1 15,8 12-2-15,-8-12-1 0,0 0-1 0,6 15 2 16,-6-15-1-16,0 0-3 0,0 0-2 0,6 14 4 16,-6-14-3-16,0 0 0 0,0 0 0 0,0 0 2 15,0 0-2-15,0 0-5 0,0 0 0 0,0 0-6 16,0 0-3-16,0 0 0 0,0 0-2 0,0 0 0 15,0 0-5-15,13-39 6 0,-13 39-6 16,7-27-1-16,-4 12 0 0,6-2 2 0,-3 1-2 16,2-1 6-16,0 2 0 0,1 1-1 0,-2 2 2 15,5-3 1-15,-3 1 2 0,-9 14-2 0,19-12-2 16,-19 12 6-16,18-7 4 0,-18 7-4 0,0 0 3 16,31 1 7-16,-31-1 1 0,23 13 1 0,-23-13 4 15,27 19 1-15,-13-6 4 0,2-1-4 0,-3 2 1 16,2-2 0-16,0 2-3 0,-2-4 3 0,-1 0-3 15,-12-10 1-15,27 18-5 0,-14-9 5 0,-13-9-3 16,20 10 0-16,-20-10 1 0,23 7-4 16,-23-7-2-16,0 0-4 0,37-7-12 0,-37 7-8 15,35-14-16-15,-21 1-27 0,6-4-27 0,0-5-47 16,2 1-46-16,-5-6-173 0,2 0-389 0,0-4 172 16</inkml:trace>
  <inkml:trace contextRef="#ctx0" brushRef="#br1" timeOffset="4489.799">22654 18587 61 0,'0'0'94'0,"0"0"-7"16,0 0-11-16,0 0 0 0,0 0-6 0,0 0 0 15,0 0-2-15,0 0 2 0,0 0-4 16,0 0-2-16,0 0 6 0,0 0-2 0,0 0-3 16,0 0 5-16,0 0 3 0,0 0-5 0,0 0 1 15,42-3-8-15,-42 3-1 0,23-4-10 0,-23 4 3 16,26-8-6-16,-10 1-7 0,4 2-6 0,1-2 2 16,-4 1-7-16,2-8-3 0,-5 5-1 0,4-1-1 15,2 0-5-15,-7-2-4 0,-13 12 2 0,16-14 2 16,-5 6-12-16,-11 8 6 0,12-19-1 0,-12 19-1 15,5-17-5-15,-5 17 5 0,2-19 3 0,-2 19-11 16,0 0 3-16,-5-23 2 0,5 23 6 0,0 0-4 16,-10-11 7-16,10 11-1 0,0 0-4 0,0 0 0 15,-24-6 0-15,24 6 4 0,0 0-1 0,0 0 2 16,-40 17 2-16,30-4-2 0,-2-1 5 0,-1 0 4 16,2 3 5-16,-2-3-5 0,4 5 3 0,-1 0 3 15,1-1-8-15,3 1 2 0,2 0-3 0,0 0 0 16,0-2-3-16,4-15-2 0,-2 30-1 0,3-16 0 15,-1-14 2-15,9 24 1 0,-3-15-1 16,-6-9 0-16,18 20 1 0,-4-15-2 0,-14-5 2 16,32 9-3-16,-13-7-4 0,-19-2 1 0,44-2-3 15,-15-6-7-15,-2 2-5 0,1 1-13 0,0-4-8 16,-10 1-15-16,6-4-25 0,-3 4-20 0,-3-4-25 16,-2 0-30-16,-1-2-27 0,0 1-171 0,-2-1-364 15,-5-3 162-15</inkml:trace>
  <inkml:trace contextRef="#ctx0" brushRef="#br1" timeOffset="5172.842">23392 18491 103 0,'0'0'122'0,"0"0"-1"0,0 0-7 16,2-27 1-16,-2 27-9 0,0 0-10 0,-5-17 1 16,5 17-1-16,-7-18 5 0,7 18-10 15,-12-19 1-15,5 11 5 0,7 8-1 0,-16-12 2 16,16 12-5-16,-21-10-4 0,21 10-8 0,-23-7-3 15,23 7-5-15,0 0-9 0,0 0-3 0,-48 10 0 16,48-10 0-16,-25 18-10 0,11-6 1 0,5 2-3 16,-2 0-3-16,1 1-2 0,3 2-6 0,3-3-6 15,-1 3-5-15,4-2 0 0,1-15 2 16,-3 32-6-16,7-20-4 0,-4-12-1 0,4 22 2 0,1-13 1 16,-5-9-7-16,13 16 1 0,-13-16-4 0,15 9-1 15,-15-9 0-15,21 4 3 0,-21-4-5 0,0 0 1 16,43-7 0-16,-43 7 0 0,32-12-8 0,-13 5 2 15,-3-3 2-15,3-1-6 0,-2-2 1 16,0 1 0-16,4-6-6 0,-3 0 1 0,-6 2-3 16,1-7 1-16,1 0-2 0,-5-1 1 0,-1-2 8 15,-3 3-12-15,1-5 7 0,-2 3-3 0,-5-4-3 16,1 0 3-16,-3 0 2 0,3 0 4 0,-5-2-2 16,2 0 1-16,-4 6 9 0,5 5 3 0,-2 3 8 15,-2 0 26-15,5 8 5 0,-4 0 7 0,3 1-3 16,0 4-5-16,2 4-6 0,-1-8-8 0,1 8 0 15,0 0-3-15,-9 15-5 0,9-15-3 0,-9 36-1 16,5-9-2-16,-1 4-2 0,5 1-5 0,-2 2 3 16,2-3 1-16,-2 2-8 0,6-2 3 0,-1 0-2 15,1 1 3-15,-1-4-4 0,1 0-1 0,0-1-1 16,1-7 1-16,4 3-2 0,1-6 2 0,-2 1-1 16,-3-7-3-16,-5-11 3 0,15 23-3 15,-7-13 6-15,-8-10-3 0,22 12 0 0,-22-12-1 0,24 7-1 16,-24-7 2-16,42-8-2 0,-12 4-6 0,-5-8-21 15,0 1-30-15,2-5-44 0,-1-3-69 16,1-2-75-16,-2-1-232 0,-1-1-511 0,-6-3 227 16</inkml:trace>
  <inkml:trace contextRef="#ctx0" brushRef="#br1" timeOffset="9105.973">22995 17716 60 0,'0'0'82'0,"0"0"-1"15,0 0 13-15,0 0-27 0,0 0 3 0,0 0-4 16,0 0-1-16,0 0 1 0,0 0-11 0,0 0 2 15,0 0-6-15,0 0 10 0,0-5-18 0,0 5 10 16,0 0-6-16,0 0 7 0,0 0 0 0,0 0 0 16,0 0 3-16,0 0 4 0,0 0-2 0,0 0 0 15,0 0-1-15,0 0 1 0,0 0-8 0,0 0 2 0,0 0 3 16,0 0-3-16,0 0-3 0,0 0-6 16,0 0 0-16,0 0-8 0,0 0 0 0,0 0-8 15,-10 7 3-15,4-6-2 0,1 3 1 0,-1-2-4 16,-2 3-6-16,1 2 7 0,-2 0-6 0,1-2 0 15,1 7-8-15,-6 1 6 0,4 1-5 0,-1 1-2 16,-7 9 2-16,2-2-6 0,-2 2 7 0,1-2-5 16,-4 3 0-16,3 0 31 0,-1-3-6 0,0 2 0 15,2 0-7-15,-1 1-2 0,1-4-3 0,1-2-1 16,2-2-13-16,-2-4 7 0,3 1 1 0,2-1-3 16,1 1-2-16,9-14 2 0,-13 22-7 0,5-14 3 15,8-8-8-15,-11 18 1 0,4-6 6 0,7-12-6 16,-12 19 0-16,5-8 2 0,7-11-2 0,-10 19-9 15,5-7 9-15,5-12-6 0,-15 22 2 0,10-12 2 16,5-10-5-16,-14 21 5 0,9-11-4 16,5-10-3-16,-9 17 2 0,9-17 1 0,-8 11-3 15,8-11-5-15,0 0-7 0,-14 15-4 0,14-15-15 16,0 0-20-16,-10 12-32 0,10-12-47 0,0 0-67 16,0 0-137-16,0 0-368 0,0 0 163 0</inkml:trace>
  <inkml:trace contextRef="#ctx0" brushRef="#br1" timeOffset="79343.765">1327 5998 83 0,'-4'-3'153'0,"4"3"-6"15,-2-2-13-15,2 2-5 0,0 0-1 0,-3-3-3 0,3 3-5 16,0 0-2-16,0 0 9 0,0 0-3 0,-4-3-11 15,4 3-7-15,0 0-8 0,0 0-7 0,0 0-7 16,0 0-9-16,0 0-6 0,0 0-7 0,0 0-8 16,0 0-9-16,0 0-3 0,-4 10 0 15,6 0-8-15,-1 3-3 0,-1 5-3 0,1 9-2 0,-1 5-2 16,0 1-1-16,0-1-3 0,2-1 0 0,0 3-2 16,-2-2-5-16,3-1 0 0,-1-2 1 0,0-2 3 15,1-7-8-15,0-4-1 0,0-1 0 0,-2-1-2 16,5-5-6-16,-5-1-8 0,2-3-2 15,-2 3 1-15,-1-4 3 0,4-1 4 0,-4-3-3 0,0 0 0 16,0 0-6-16,8-26 3 0,-6 7-5 0,1-7 0 16,3-1 3-16,-2 1 6 0,1-3-7 0,-1-2 0 15,1 1-2-15,-2 3-2 0,-2-2-3 0,8 1 5 16,-8 3-3-16,3 8 4 0,0 5 2 0,-3-2-2 16,7 3-2-16,-6 2 4 0,1 0-1 0,1 4 0 15,1-1-1-15,-1 2-1 0,1 4 1 0,-5 0 1 16,0 0 0-16,18 3 2 0,-11 2 0 0,2 2 3 15,0-1 2-15,3 7 1 0,-2 3 10 0,-1 1-9 16,2-2-1-16,-2 2 4 0,0 0-3 16,4 6-1-16,-4-7 2 0,-3 3 0 0,6-2-22 0,-7 0-23 15,4 1-30-15,-1-1-19 0,2 0-33 0,-5-1-32 16,0 1-120-16,-1-3-303 0,1-4 134 0</inkml:trace>
  <inkml:trace contextRef="#ctx0" brushRef="#br1" timeOffset="79529.01">1823 6161 95 0,'4'-4'182'0,"-3"0"-20"0,7-1-12 15,1-1-19-15,2-3-10 0,4 1-23 0,1-3-35 16,0 3-41-16,3-2-36 0,0-2-56 0,-2 5-87 15,-2 0-170-15,-3 0 76 0</inkml:trace>
  <inkml:trace contextRef="#ctx0" brushRef="#br1" timeOffset="79707.541">1894 6254 194 0,'0'0'170'0,"0"6"-15"0,0-6-13 0,0 0-12 16,0 0-14-16,13-2-10 0,-3-3-8 0,1 1-13 16,3 1-17-16,6-6-30 0,-2-1-48 0,10-2-39 15,-2-3-50-15,-2 6-92 0,-5-3-207 0,3-2 92 16</inkml:trace>
  <inkml:trace contextRef="#ctx0" brushRef="#br1" timeOffset="79990.951">2221 5721 75 0,'0'0'208'0,"-6"-2"-19"16,6 2-20-16,0 0-16 0,0 0-13 0,0 0-17 15,0 0-2-15,0 11-2 0,4-3-3 0,1 2 2 16,-1 2 0-16,-3 0-10 0,7 5-12 15,-4-3 2-15,1 4-1 0,4 1-7 0,-3-2-4 0,2 9-10 16,-3-1-3-16,4-6-2 0,-4 0-11 0,0 5-5 16,-2-7-6-16,0 0-3 0,1 0-3 0,-2-2-5 15,-1-2-5-15,3 5-3 0,-1-1-10 0,0-2-24 16,-3 0-26-16,1-4-40 0,1-4-43 16,-1 3-32-16,-1-4-33 0,4-1-37 0,-3-1-130 0,-1-4-372 15,0 0 166-15</inkml:trace>
  <inkml:trace contextRef="#ctx0" brushRef="#br1" timeOffset="80386.331">2580 5642 59 0,'-1'-6'269'0,"1"6"-16"0,-2-2-24 16,2 2-22-16,-3-3-21 0,3 3-18 15,0 0-22-15,0 0-12 0,0 0-14 0,-7 12-11 16,5-3-13-16,0 2-4 0,-2 1-13 0,1 4-5 0,2-3-11 16,0 2-10-16,-3-2-6 0,4-2-11 0,-1 5-12 15,1-3-10-15,0-3-5 0,1 2-6 0,3-3-10 16,-2 1-4-16,3-3-3 0,-1 0 1 0,1-1-8 16,1-2 4-16,4 2 2 0,-1-1 1 0,0-3 0 15,2 1 2-15,3-3 1 0,-3 1 0 0,2-2 2 16,0 1 8-16,5 1-7 0,0-1-2 0,-4 0 5 15,4 0-2-15,-1 0 4 0,-4 3-2 0,0-3 2 16,-1 0-1-16,2 0 2 0,-2 0-1 16,0 2-2-16,-5-2 1 0,-1 0-7 0,-1 0-6 15,0 3 0-15,-2 0 2 0,1 1 2 0,-4 1-1 0,-4 2-1 16,-3 4-3-16,-3 5-7 0,-6-4-4 0,-5 6-7 16,-1-3-4-16,-2 2-7 0,0-2-17 0,2-1-13 15,-1-2-18-15,4-2-20 0,1 0-26 0,0-5-101 16,-1 0-263-16,2-3 117 0</inkml:trace>
  <inkml:trace contextRef="#ctx0" brushRef="#br1" timeOffset="81142.425">2662 5580 50 0,'7'-9'214'0,"-1"0"-15"0,3 1-6 0,-2-1-30 15,2 2-11-15,2 0-17 0,2 0-8 0,-1-1-12 16,3 2-11-16,2-1-10 0,-5 3-8 0,4-1-11 16,-4 3-5-16,0-3-5 0,0 3-8 15,1 1-5-15,-3 1-4 0,3 1-4 0,-4 0-4 0,1 2 0 16,-5-2-3-16,3 2-1 0,0 0-3 0,-3 0-2 16,4 5-3-16,-3-2 0 0,-2 6-1 0,4 3-2 15,-4 2 1-15,1-3 4 0,-3 6-10 0,1-3-1 16,-2 4-2-16,2-4 0 0,-1 10 0 0,0-2-3 15,1-6-2-15,1 0-1 0,5-2-1 0,-5-6-3 16,2 2-1-16,1-1-8 0,-2-4-3 0,4 3 0 16,-3-6-2-16,3 1 0 0,-1-1 4 0,1-2 5 15,-2-5-5-15,0 1 0 0,3-3 3 0,0-3 1 16,-1 0-1-16,-1-6 0 0,2 2 3 16,-5 1 0-16,3-5-3 0,-3-4 2 0,-4 2 0 0,2 0 2 15,-6 0-1-15,2 0-3 0,-3-1-3 0,-4-2 2 16,2 2-3-16,-7 0 0 0,3 2-4 0,-3 2 1 15,2 1 1-15,2 5 2 0,-5-4 2 0,3 4 3 16,0 3 3-16,-2-1-7 0,3 3 3 0,-3-1-2 16,1-1 5-16,2 5-4 0,-1-3 2 0,5 3-2 15,-2 0 0-15,8 0 2 0,-13 0 2 0,8 0-8 16,5 0-1-16,0 0-8 0,-9 0-9 0,9 0 1 16,0 0 1-16,0 0 5 0,0 0 1 0,0 0 2 15,13-9 0-15,-4 5 2 0,4-3 3 0,-2 3 1 16,5-7-2-16,1 5 3 0,0-4 7 0,1 3-9 15,-3-3 3-15,2 4 1 0,-1 0 0 0,2 0 1 16,-6 2-4-16,2-1 1 0,-4 3 0 0,-1 2 2 16,4 0 2-16,-4 2-3 0,-2 1 5 0,4 2 0 15,-3 3-3-15,0 0 5 0,-3 5-1 0,5-6-1 16,-1 7 1-16,2 1 4 0,-2 1-5 0,-2 1 3 16,2-6-3-16,0 5 0 0,-6-5-9 0,4 0-6 15,1 0-4-15,-4-2-2 0,2 0-6 0,3-4 2 16,0 0 3-16,4 0-4 0,-3-4 4 0,3-2 4 15,-1-2 3-15,-1-1 1 0,7-4-1 0,-4-2 3 16,1-1 2-16,-3-2 8 0,2 0 9 0,-3-3 7 16,-2 2 11-16,-2-3 8 0,-2 0 13 0,-2-1 9 15,-2 0 7-15,-1-2 1 0,-4 3 2 0,-3-7 0 16,1 8-3-16,-3 0 2 0,-4 0-5 0,2 4-4 16,-4-1-8-16,-1 1-8 0,0 8-7 0,-5 1-16 15,3 0-26-15,-10 4-30 0,0 4-34 0,-3 8-52 16,3 3-59-16,-10 15-214 0,-2 0-433 0,11-6 191 15</inkml:trace>
  <inkml:trace contextRef="#ctx0" brushRef="#br1" timeOffset="83110.63">12926 5942 36 0,'0'0'106'16,"0"0"-18"-16,0 0 7 0,0 0-12 0,0 0-4 16,0 0-18-16,0 0 4 0,0 0-4 0,0 0-12 15,0 0-7-15,0 0-1 0,0 0-8 0,0 0-22 16,0 0-8-16,6-8-12 0,-6 8-19 0,0 0-14 16,0 0-28-16,0 0-48 0,9 4-127 0,-9-4 57 0</inkml:trace>
</inkml:ink>
</file>

<file path=ppt/ink/ink3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1-11-13T11:13:39.524"/>
    </inkml:context>
    <inkml:brush xml:id="br0">
      <inkml:brushProperty name="width" value="0.05292" units="cm"/>
      <inkml:brushProperty name="height" value="0.05292" units="cm"/>
    </inkml:brush>
    <inkml:brush xml:id="br1">
      <inkml:brushProperty name="width" value="0.05292" units="cm"/>
      <inkml:brushProperty name="height" value="0.05292" units="cm"/>
      <inkml:brushProperty name="color" value="#FF0000"/>
    </inkml:brush>
  </inkml:definitions>
  <inkml:trace contextRef="#ctx0" brushRef="#br0">4048 10529 51 0,'0'0'125'0,"0"0"-7"0,0 0-9 0,-3-5-11 15,3 5-8-15,-1-2-11 0,1 2-2 0,0 0-5 16,-2-6 1-16,2 6-2 0,-1-5-1 0,1 5-2 16,0 0 2-16,-5-4 0 0,5 4-2 0,0 0 1 15,0 0 0-15,0 0-1 0,0 0 1 0,0 0-6 16,0 0-4-16,0-4-3 0,0 4 0 0,0 0-4 16,0 0-5-16,0 0-2 0,0 0-2 0,0 0-7 15,0 0 2-15,0 0 1 0,0 16 2 0,0-6 7 16,4 6 0-16,0 3 3 0,-3 2-1 0,2 8 0 15,2 0 2-15,2 4-5 0,-1-2-1 0,2 3-1 16,-4-3-1-16,-1-1 0 0,1 3-6 0,0 0-2 16,-3-4-4-16,1 2-4 0,1-4-1 0,2-1-3 15,-4-6-2-15,3-2 0 0,-1 0-5 0,-1 1 1 0,-1-4-5 16,1-3-1-16,0-2-3 0,-1 0-7 0,2 1-16 16,-3-3-11-16,1-4-13 0,-1 2-9 0,2-2-9 15,-1 0-6-15,2-1-7 0,-1 0-3 16,-2-3-5-16,0 0-18 0,0 0-24 0,0 0-7 0,0 0-13 15,-9-7-2-15,5 0-4 0,2-3-7 0,-2-2 5 16,1-1-97-16,-1-3-263 0,-3 2 116 16</inkml:trace>
  <inkml:trace contextRef="#ctx0" brushRef="#br0" timeOffset="467.532">4066 10948 222 0,'2'-10'8'0,"-2"0"6"0,2 4 6 0,-4 1 5 0,4-2 0 16,-2 1 1-16,3-1 11 0,0 6 3 0,-1-3 7 15,-2 4 1-15,7-3 2 0,-1-1-4 0,1 4 4 16,-7 0-2-16,11 0-2 0,-6 0 0 0,3 0 0 15,-2 0-8-15,6 0 3 0,-6 4-5 0,4-8-6 16,-1 4-4-16,1 0-3 0,-1 0 0 0,4-3 2 16,-3 1-6-16,2 1-1 0,1-1 0 0,-3-3 1 15,1 0-7-15,1 1-2 0,-2-1-1 0,1 0-7 16,-2-2 1-16,2 1-3 0,-1 1 2 0,-2-3-7 16,-2 0 2-16,0 1 6 0,3 0-1 0,-5-4-6 15,0 3 4-15,0 0-4 0,0-2-3 0,-2-1 5 16,2 1 5-16,-4-2-2 0,4 2-1 0,-4-2 0 15,-4 0 0-15,4 3 0 0,0-1 11 0,0 2-5 16,-2-2 8-16,-1 3 0 0,-2-2 14 0,4 1 6 16,-2 4 12-16,0-1 7 0,2 0 0 0,-2 2 6 15,3 3 0-15,-1-6 0 0,1 6-3 0,-2-5-4 16,2 5-6-16,0 0-2 0,0 0-4 0,0 0-2 16,-8 10 2-16,7-1 2 0,0 7-3 0,-2 2 0 15,2 9 1-15,-1-9-1 0,2 7-2 0,0 2 5 0,2-8 1 16,0 10 0-16,0-4-1 0,0 1-6 0,-1-2-2 15,2-1 2-15,1-5-3 0,-1 8 4 16,0-6-3-16,1 3-3 0,0-4-1 0,0-1-2 16,-2 0-4-16,2 0 2 0,0 0-5 0,-2-6-1 0,2 4-5 15,0-4 2-15,0 1-5 0,-3-4 0 0,3 1-1 16,0 0-3-16,-3 0-6 0,1-6-8 0,0 1-19 16,-2 2-13-16,0-4-21 0,1 1-14 15,-1-4-27-15,4 8-17 0,-4-6-10 0,0-2-18 0,0 0-30 16,4 1-149-16,-4-1-351 0,5-10 155 0</inkml:trace>
  <inkml:trace contextRef="#ctx0" brushRef="#br0" timeOffset="816.268">4552 11037 110 0,'3'6'168'15,"-2"1"-9"-15,0 2-5 0,1-1-8 0,0 3-9 16,-1-1-13-16,2 2-2 0,0-2-6 0,1-1-12 16,-2 2-8-16,2-2-12 0,1 0-2 0,0 1-10 15,0 0-8-15,-1 0-3 0,1-3-8 0,3 1-3 16,-6-4-8-16,5 1-3 0,-1 1 1 0,-1-3-4 16,2 3-4-16,-2-6-1 0,1 1-7 0,-1-1 1 15,3 0-5-15,-3-1 0 0,3-2-4 0,2-3-1 16,-2-2 1-16,2 1-1 0,0-4-1 0,-1-3-4 15,-3 4 1-15,2-1 0 0,-2 3-2 0,-2-5-2 16,-1 2 2-16,-3 1 0 0,0 1 3 0,-2-2 6 16,0 2 5-16,-5 0-1 0,0 1 0 0,-1-1 1 0,-2 3-5 15,-1-1-2-15,-4 5-4 0,-3-1-9 16,-2 1-16-16,-2 4-14 0,2 1-23 0,-8 3-23 16,2 0-42-16,8-2-44 0,-8 9-189 0,7-6-376 15,-2 1 166-15</inkml:trace>
  <inkml:trace contextRef="#ctx0" brushRef="#br0" timeOffset="1994.869">4142 11668 125 0,'-2'-1'162'0,"2"1"-14"15,-4-7-13-15,4 7-21 0,0-3-12 0,0 3-6 16,0 0-6-16,0 0 1 0,9 16 1 16,-5-5 3-16,2 5-7 0,0 2-3 0,3 8-2 15,-4 1-5-15,2 0-3 0,-1 1 1 0,2 1 0 0,-2 2-10 16,-2-3-1-16,0 1-6 0,0 0-2 0,-3 0-4 15,3-5-5-15,1 2-6 0,-4-1-5 0,-1-8 2 16,0 0-6-16,2-5-6 0,0 2-2 0,-2-2-3 16,0-2-3-16,0-1-4 0,3-4-6 0,-2 5-7 15,-2-5-7-15,2 0-6 0,-1 0-9 0,0-1 0 16,-1 0-12-16,1-4-6 0,0 0-13 0,0 0-1 16,0 0-12-16,0 0 1 0,-13-9-3 0,9 2-2 15,0-1-4-15,-1-2 7 0,1-1 3 0,3-1-3 16,-3-4 9-16,0 4 8 0,-3-4 12 0,5 4 1 15,1 0 1-15,1 1 9 0,-1 2 3 0,-2 3-4 16,3 0 3-16,0 1 0 0,3 1 9 0,-2-1 1 16,0 2 1-16,3 1 10 0,5-2 1 0,-4 4 2 15,4 0-5-15,-2-3 2 0,4 3 6 0,2 0-8 16,-1-1 0-16,-1-2 4 0,1 2 1 0,1-1-2 16,0-1 2-16,1-1 2 0,-2 0 1 0,-1 0-8 15,1-3-1-15,-1 3 6 0,1 1-5 0,-1-4-2 16,-3-1 1-16,-3 1 2 0,4 0-1 0,-4 0 2 15,0-2 1-15,-1 0 1 0,-3-1 1 0,3 1-2 16,-4-3 3-16,3 3-1 0,-6-2-4 0,3-1 1 0,-1 1 7 16,-2 1 4-16,2-1 4 0,-3-1 8 0,-1 3 6 15,0-2 5-15,1 2 1 0,-1 2 8 16,1 1-4-16,-1 1 1 0,2 0 7 0,1 0 2 0,-2 2 1 16,4-1-4-16,-4 0-6 0,4 4-4 15,-2-3-3-15,2 3-5 0,-4-3-3 0,4 3-1 16,0 0-2-16,0 0 6 0,0 13 2 0,0-4-1 0,0 3 1 15,2 1-2-15,0 3 5 0,1 3 1 0,0 0 2 16,2 5 5-16,-4-4 0 0,2 5-1 0,2 1 5 16,4-3-1-16,-5 0 1 0,1-2-4 0,-1-1 1 15,1-1-3-15,-4-1 2 0,3 1-5 0,0-2 7 16,2-1-8-16,-2 2-4 0,-1-4-3 0,1 3-3 16,1-2-2-16,-4-4 0 0,4 0-4 0,0-2 0 15,-2-2-3-15,-2 0-2 0,1-2-2 0,1 2-10 16,-3-4-13-16,3 2-13 0,-2-2-19 0,0 2-24 15,-1-5-30-15,-1 5-36 0,1-5-34 0,0 0-211 16,0 0-410-16,0 0 181 0</inkml:trace>
  <inkml:trace contextRef="#ctx0" brushRef="#br0" timeOffset="2739.488">5066 12101 73 0,'-4'-4'145'0,"0"0"-12"15,-1-1-9-15,1 2-7 0,-2-2-9 0,-3 1-6 0,0-1 2 16,0 2-2-16,0 0-7 0,4 1 4 16,-4-3 2-16,-2 3-5 0,1 2 4 0,0 0-7 15,3 2-4-15,-1-1-3 0,2 3-6 0,-3 1-8 0,2 1-3 16,-1 5-3-16,0-2-6 0,3 4-4 0,0-1-4 16,-2 5-2-16,0-2-7 0,3 1-2 15,0-4-7-15,-1 3-3 0,2-3 4 0,-2 0-7 16,5 0-4-16,-1-1-3 0,1 0-4 0,0-3 2 0,0-2-4 15,1 1-1-15,-1-4-1 0,0 2-1 0,0-5-4 16,3 6 1-16,-1-4-2 0,-2 2-2 0,3-1 2 16,-3-3-3-16,1 5 0 0,-1-5 0 0,0 0-1 15,5 2-1-15,-5-2 6 0,0 0-7 0,4-10 1 16,-4 4-2-16,3-1 1 0,-2-2-1 0,3-3 2 16,-2 1-2-16,1 0 3 0,-2 1-2 15,4-1-1-15,-4 3 0 0,2 1-1 0,-3-2-1 0,0 4 2 16,4 2 1-16,-4-2 0 0,4-2-4 0,-2 7 0 15,-2 0 3-15,9 0 0 0,-9 0 3 0,9 3 2 16,-3-2 5-16,-2 4 0 0,3 0 2 0,-1 1 2 16,0 6 4-16,2-2 0 0,0-1 1 0,2 4-1 15,-2-2 0-15,-2-1-4 0,1 0 3 0,0-1-5 16,-3 1-1-16,5-3-2 0,0 4-1 0,-3-5 0 16,-1-1 0-16,2 2 0 0,-3-4 0 0,-2-3-8 15,2 4-7-15,1-1 3 0,0 0-10 0,-5-3-8 16,0 0-16-16,13-8-23 0,-8 3-31 0,4-7-36 15,3-5-38-15,-3 0-46 0,4-6-153 0,-2-3-395 16,-1 0 175-16</inkml:trace>
  <inkml:trace contextRef="#ctx0" brushRef="#br0" timeOffset="3186.295">5359 10992 50 0,'-2'-3'215'0,"2"3"-11"0,-1-4-17 15,1 4-22-15,0 0-13 0,0 0-16 16,0 0-17-16,0-6-13 0,0 6-11 0,0 0-15 16,0 0-21-16,0 0-14 0,0 0-20 0,0 0-27 15,-3-3-38-15,3 3-41 0,0 0-40 0,0 0-112 0,-6 0-251 16,6 0 111-16</inkml:trace>
  <inkml:trace contextRef="#ctx0" brushRef="#br0" timeOffset="3431.269">5375 11297 216 0,'0'0'227'0,"0"0"-20"0,0 0-18 0,0 0-15 0,0 0-19 16,0 0-14-16,7 1-14 0,-7-1-12 0,0 0-16 16,0 0-5-16,0 0-10 0,0 0-10 0,0 0-13 15,0 0-15-15,0 0-28 0,0 0-27 16,1 3-38-16,-1-3-38 0,0 0-39 0,0 0-170 0,0 0-318 16,0 0 141-16</inkml:trace>
  <inkml:trace contextRef="#ctx0" brushRef="#br0" timeOffset="3984.523">5614 12000 8 0,'-2'-7'219'0,"-1"3"-4"0,2 2-5 15,-2-1-5-15,3-2-11 0,0 5-15 0,-3-4-17 16,3 4-14-16,-1-5-17 0,1 5-12 0,0 0-13 0,0-5-9 16,0 5-11-16,0 0-9 0,0 0-8 15,-1-5-11-15,1 5-13 0,0 0-18 0,0 0-25 16,0 0-27-16,0 0-31 0,0 0-41 0,0 0-43 15,0 0-35-15,0 0-136 0,0 0-337 0,0 0 150 0</inkml:trace>
  <inkml:trace contextRef="#ctx0" brushRef="#br0" timeOffset="4215.503">5600 12426 73 0,'1'4'236'0,"-1"-4"-11"16,3 4-11-16,-2-1-14 0,-1-3-8 0,0 0-11 15,0 0-13-15,2 4-14 0,-2-4-12 0,0 0-15 16,0 0-9-16,0 0-14 0,0 0-17 0,0 0-12 16,0 0-9-16,0 0-10 0,0 0-29 0,0 0-43 15,0 0-60-15,2-10-55 0,-1 3-78 0,-1-1-127 16,-2-1-363-16,-2-1 160 0</inkml:trace>
  <inkml:trace contextRef="#ctx0" brushRef="#br0" timeOffset="4880.209">5343 10946 38 0,'-2'-3'183'0,"2"3"-7"16,-4-5-12-16,4 5-22 0,-3-3-14 16,3 3-11-16,0 0-12 0,0 0-12 0,0 0-6 0,-1 12-7 15,2-7-5-15,1 0-2 0,-1 3-6 0,2 2-7 16,-2-3-4-16,1 0-4 0,-4081-1-6 0,8162 0-1 15,-4083 0-10-15,4 0-5 0,-4-1-1 0,4 0-5 16,-3 0-3-16,-1-5 1 0,1 2-3 0,2 1-2 16,-3-3 0-16,0 0-1 0,0 0-3 0,0 0 0 15,0 0-3-15,0 0 3 0,6-10-2 0,-4 4-3 16,-1-1 1-16,0 0 0 0,-1-2-2 0,-1-1 0 16,0 0-1-16,-1 0-3 0,0 1-1 0,-1 0 9 15,1-1-5-15,-1 2-2 0,-2 2 1 0,1-2-5 16,0 4-3-16,1-1-2 0,-1 0-5 0,1 2-9 15,-2 3-11-15,5 0-22 0,0 0-18 0,-7 4-15 16,6 4-30-16,-1 1-37 0,-2 3-118 0,0 1-291 16,3 1 130-16</inkml:trace>
  <inkml:trace contextRef="#ctx0" brushRef="#br0" timeOffset="5330.303">5412 11367 118 0,'-5'-3'125'0,"-1"-1"-7"16,2 1 8-16,0 0-3 0,2-1-1 0,2 4-6 0,-4-3-14 15,4 3-16-15,-4-3-9 0,4 3-5 0,0 0-4 16,0 0-4-16,0 0-5 0,-3 11-3 0,5-4-1 16,-1-2-14-16,1 0 0 0,0 2-3 15,0-1-5-15,0 1-3 0,3-2-3 0,-1 0-1 16,-1-2 1-16,2 2-5 0,-1-3 0 0,-1 0-2 0,1 3-2 15,-2-5-4-15,1 3 5 0,-3-3-3 0,5 3 0 16,-5-3 1-16,5 1 6 0,-5-1-2 0,0 0 3 16,0 0 3-16,6-4 0 0,-6 4 5 0,2-5-3 15,-2 5 1-15,-2-7-2 0,1 2-4 0,1 5-5 16,-5-5-2-16,2 2-11 0,0 2-23 0,-1-2-31 16,-1 0-32-16,1-1-40 0,-3 2-51 0,7 2-127 15,-17 2-323-15,10 1 144 0</inkml:trace>
  <inkml:trace contextRef="#ctx0" brushRef="#br0" timeOffset="6068.598">5711 11935 105 0,'-5'-2'133'0,"0"-1"-3"0,0 1-5 0,1-1-4 16,-1 1-3-16,5 2-12 0,-8-4-5 0,3 3-6 15,5 1-7-15,0 0-3 0,-5-2-11 0,5 2-6 0,0 0-1 16,0 0-8-16,-8 3-6 0,8-3-4 16,-1 7 3-16,2-1 0 0,-1-2-6 0,0 0-2 0,0 0-8 15,0-4 0-15,0 9 1 0,3-5-4 0,-3-1-4 16,0-3 0-16,1 6-5 0,1-2 0 0,-2-4-2 15,0 0-2-15,2 5 0 0,-2-5-5 0,3 1 0 16,-3-1-3-16,0 0-2 0,0 0-1 0,0 0-2 16,0 0 4-16,0 0-2 0,0 0 3 0,0 0-3 15,5-7-1-15,-5 7-2 0,0-7 0 0,0 7-8 16,0-7-7-16,0 7-20 0,-5-3-21 0,5-1-32 16,0 4-36-16,0 0-43 0,-3-4-133 0,3 4-317 15,0 0 140-15</inkml:trace>
  <inkml:trace contextRef="#ctx0" brushRef="#br0" timeOffset="6449.378">5572 12437 14 0,'0'0'160'16,"-1"-3"-16"-16,1 3-20 0,0 0-7 0,0 0-15 16,0 0-13-16,0 0 1 0,0 0-7 0,5 9-10 15,-1-4-8-15,-2 0-3 0,3-4-10 0,-2 0-7 0,1 4 2 16,0-3-12-16,-1 0 7 0,3 0-10 15,-3 0-2-15,-3-2 2 0,0 0-1 0,13-5-10 16,-8 4 1-16,-5 1-4 0,7-7 6 0,-3 6-4 16,-3-5 2-16,3 1 2 0,-2-1-7 0,3 1 3 0,-5-1 3 15,0 0 1-15,0 0 2 0,0 2 1 0,0-3-7 16,-2 4 2-16,2 0-6 0,0 3-5 0,-5-5-19 16,1 1-30-16,4 4-48 0,-8 0-43 15,8 0-133-15,-12 6-282 0,6-3 125 0</inkml:trace>
  <inkml:trace contextRef="#ctx0" brushRef="#br0" timeOffset="-194600.408">6184 10811 55 0,'0'0'97'0,"0"0"-10"0,0 0-2 0,0 0-1 16,-2 3-13-16,2-3 3 0,0 0-2 0,0 0 11 15,0 0-3-15,0 0-1 0,0 0 3 0,0 0-1 16,0 0 7-16,0 0-11 0,0 0 0 0,0 0-2 15,0 0-1-15,0 0-5 0,0 0-7 0,0 0-4 16,0 0-10-16,0 0 3 0,0 0-6 0,0 0 0 16,6-9 0-16,4 4 8 0,-3-5 2 0,8-2 1 15,0-2 4-15,8-4-4 0,2-3-1 0,3-3-2 16,12-5-1-16,-9 5-5 0,10-6 0 0,0 0-4 16,0 0-4-16,-4080 4-8 0,8162 1 4 0,-4078-2-5 15,-14 9-4-15,2 0-4 0,-1 2-2 0,-3-1 0 16,-2 5-4-16,1-2 1 0,-10 8-8 0,-4-1-20 15,-3 2-18-15,1 2-19 0,-6 0-15 0,0 2-11 16,-4 1-13-16,-2 0-18 0,0 0-20 0,0 0-20 16,-10 14-15-16,-1-6-19 0,-5 4-98 0,-11 4-300 15,3-4 133-15</inkml:trace>
  <inkml:trace contextRef="#ctx0" brushRef="#br0" timeOffset="-194355.367">6506 10619 151 0,'0'4'165'0,"0"1"-2"0,0 1-8 0,3 0-3 16,-1 7-5-16,0 2-2 0,-1 2-7 0,1-1-7 0,-2 6-5 16,2-3-7-16,-1-1-8 0,-1 2-8 0,3 7-11 15,-1-2-5-15,-2 1-12 0,1-4-7 0,2 6-6 16,-2-5-6-16,0-2-7 0,1-1-5 0,0 4-14 15,-2-5-21-15,4 1-25 0,-4 2-21 0,0-3-33 16,0-2-18-16,1 0-28 0,1-8-21 0,0 3-18 16,-1-4-139-16,-1-1-317 0,2-2 140 0</inkml:trace>
  <inkml:trace contextRef="#ctx0" brushRef="#br0" timeOffset="-193778.427">6717 10890 147 0,'0'0'191'0,"4"-5"-14"0,-4 5-23 0,0 0 1 16,0 0-7-16,7 9 0 0,-4-4-15 0,0 6-6 15,-1-2-10-15,3 2-11 0,-1-1-6 0,2 5-11 16,-2-1-5-16,0 1-10 0,1-4-7 0,4 4-6 16,0-2-5-16,-4-1-5 0,3 0-9 0,1-3-3 15,-3-3-1-15,3 0-7 0,-2 2-1 0,3-3-7 16,-4-1-2-16,2-1-7 0,1-3 0 0,1 0-8 15,0-4-3-15,-2-1-5 0,2-3 2 0,-1-1-6 16,-1-2-5-16,3-3-3 0,-2-1 0 0,1-4-4 16,-1 2 5-16,-5 0-4 0,1 0 0 0,-3-2 3 15,0 0 1-15,1 2 1 0,-2 0 2 0,-2 5 1 16,1-3 4-16,-3 4 5 0,3 4 9 0,0-1 7 0,0 3 3 16,0-2 0-16,-2 3-6 0,2 0-4 15,0 4-2-15,0 0 8 0,0 0-5 0,0 0 4 16,5 21 0-16,-1-1 2 0,-2 4-2 0,3 4 3 15,3 6-3-15,-2 1 1 0,-2 1 0 0,1 9-1 0,3 3-6 16,1-2 5-16,-7-11-4 0,6 0 0 16,-4 11-1-16,1-14-1 0,-1 1 1 0,1 3-4 15,-5-1 2-15,5-4 0 0,-5-2-2 0,0 2-3 16,-1-4-4-16,-3-5-5 0,4-3-5 0,-3-2-1 0,1 0 0 16,1-8 0-16,-3 1 1 0,0 0 5 0,-4-3 3 15,3-2 1-15,-4 1-4 0,4-3 3 0,-6-3 3 16,-3-2 0-16,-2-2 2 0,0-4-4 15,-1-2 10-15,-2-7-8 0,-2-4 3 0,3-3 3 0,-2-3-6 16,7-2 4-16,-2-3-1 0,7-2-2 0,-2-1 2 16,5 1-1-16,1-3-2 0,4-9 2 0,5 10-5 15,7 3 4-15,-1-2 1 0,7 3 0 0,1 1 0 16,2 0-3-16,3 1-1 0,1 6-15 0,4-4-15 16,0 3-13-16,0 1-17 0,1 2-19 0,-1 2-9 15,0-3-23-15,-2 6-12 0,-2 2-14 0,-2 1-9 16,-7 3-119-16,-2 2-290 0,-5 2 128 0</inkml:trace>
  <inkml:trace contextRef="#ctx0" brushRef="#br0" timeOffset="-193517.019">7259 10764 91 0,'0'-5'77'0,"-4"1"1"16,0-4-6-16,-1 2-5 0,0-2-3 0,-4 3 5 15,0-5 18-15,0 4 10 0,0 0 3 0,3-2-1 16,-5 2-1-16,1-1-1 0,1-1 1 0,2 3-3 16,2 1 4-16,-2 0-4 0,2 0 3 0,1 1-7 15,2-1-10-15,-3 2-5 0,5 2-13 0,-6-4-4 16,6 4-6-16,-3-4-5 0,3 4-5 0,0 0 0 15,-2 12 2-15,4 0 2 0,0 3 1 0,2 11 6 16,1 1 2-16,3 5 5 0,-2 2-3 0,-1 1-1 16,3 14-1-16,3 0-6 0,0-2-2 0,1 2-2 15,0 1-4-15,1-4-7 0,-2 1-2 0,-6-12-2 16,4 9-4-16,-2-10-4 0,-2-2-2 0,1-3-2 0,2 3-11 16,-3-4-11-16,0 1-12 0,0-3-12 0,1-2-20 15,-6-3-22-15,2-2-26 0,-1-7-20 16,-1 0-24-16,0-4-13 0,1 1-18 0,-2-4-25 15,-2 2-135-15,-3-4-357 0,2-3 158 0</inkml:trace>
  <inkml:trace contextRef="#ctx0" brushRef="#br0" timeOffset="-193026.463">7205 10834 126 0,'6'-10'170'0,"6"3"-5"15,-2 0-17-15,2 2-15 0,2 2-8 16,-1-2-13-16,6 2-9 0,-6 2-13 0,2 1-10 0,-2 1-8 16,-1 2-9-16,1 2-17 0,-3 3 4 0,2-1-13 15,-6 0-9-15,-2 3-7 0,3 1-5 0,-5 5-5 16,-6 1-7-16,-1-1-2 0,1 1 2 0,-2 1-5 16,-6-1-1-16,4-3 2 0,-3 0-4 0,0 1 6 15,0-3 2-15,0-3 4 0,5-1-8 0,-2 1-2 16,-1-6-1-16,4 2 5 0,-1 1 4 0,-1-4-6 15,5 2-12-15,-1-4 7 0,3 0-1 16,0 0-3-16,0 0-1 0,9-8-2 0,0-1 5 0,0 2-3 16,4-5-2-16,3 0-1 0,3-5-1 0,2-1-12 15,-1 0-1-15,0 1-2 0,1-1-5 0,2-2-8 16,-5 0-8-16,3 0-6 0,-6 5-5 0,-2 1 10 16,-3 2 5-16,-1 2 1 0,-2 0 11 0,-3 3 11 15,-1 0 17-15,-2 3 16 0,-1 0-2 0,-1 0 25 16,1 4-2-16,-5-3 6 0,5 3 11 0,-12 3 3 15,5 0 2-15,-1 3-2 0,-2 0 5 0,0 3 6 16,2-1 0-16,-1 3-5 0,4 0-2 0,-4 2 0 16,1 4-2-16,3-2 5 0,2 2-9 0,1 0-5 15,3 0-2-15,-1 2 1 0,4-4-9 0,1 2 2 16,3-1-2-16,1-3-6 0,0 1-7 0,5 0 1 16,4-4 0-16,1 0-2 0,0-5-6 0,7 4-6 15,4-6-14-15,-2-3-21 0,3-2-33 0,4-8-42 16,-1-2-58-16,-2 4-143 0,5-7-329 0,-1-1 145 15</inkml:trace>
  <inkml:trace contextRef="#ctx0" brushRef="#br0" timeOffset="-192100.913">8266 10832 108 0,'-3'-4'114'0,"2"0"1"0,-2 2 3 15,-4-1-3-15,4 1-1 0,-3 0 1 0,-1 1 4 16,-1-1-1-16,8 2 5 0,-17 5-1 0,6 0-4 16,0-1-7-16,2 4-8 0,0 0-10 0,-1 1-6 15,1 3-10-15,1 0-8 0,-2 4-9 0,5-7-7 16,1 8-7-16,3-5-7 0,-2-1-6 0,2 2-1 16,2-1-2-16,2 0-8 0,1-3 0 0,0 1-13 15,3 0-3-15,0-3-6 0,2-2-5 0,-3-1-6 16,5-4-2-16,-1 0-3 0,2-3-12 0,2-2-5 15,-2-1 3-15,-1 1 0 0,3-5 1 0,-5 1-1 16,3 0 10-16,-5-2-2 0,2-2-2 0,-2 2 7 16,-4 0 0-16,0 0 3 0,1 1 11 0,-7-1-4 15,2-1 6-15,-3 2 7 0,-1 0 9 0,0 5 8 16,1-2 0-16,-1-1 1 0,1 3 5 0,-1 4-4 0,-2-3-7 16,1 1 6-16,0-1-5 0,6 4 2 15,-8 0-7-15,8 0 0 0,-6 3-4 0,2 2-4 16,4-2-5-16,0 1-6 0,2 1-7 0,1-2-4 15,-1 1-2-15,3 1-2 0,0-3-1 0,1-1 0 0,4 0-3 16,0-1 3-16,0-2-3 0,2 0 0 0,-3-3-2 16,3 0 3-16,4-3-1 0,0-2 10 0,0 0 3 15,-3-2-1-15,-3 0 1 0,3 0 8 16,-4-3-5-16,-1-2 5 0,-1 2 0 0,0-1 2 0,-3 3 6 16,-2-4 2-16,1-2 5 0,-3 5 3 0,-3-3 7 15,3 2 1-15,-4-1 0 0,0 1 2 0,1-2 3 16,-3 8 2-16,3-1 1 0,-4 0 8 0,2 3 2 15,1 2 6-15,0-1-1 0,2 1-7 0,-2 3-3 16,0 0-1-16,2 0-6 0,2 2-1 0,-8 11-7 16,6 0 1-16,-2 7-5 0,0 0 0 0,4 13-1 15,0 2-2-15,0 15 1 0,0 2-4 0,4-2 1 16,2 5 1-16,-2 1-4 0,6 2-1 0,0 3 3 16,1-4 0-16,-3 3-6 0,-1-3 0 0,3-4 1 15,-1 3 0-15,-1-9-5 0,-5-8 1 0,4 14 1 16,-4-16 0-16,-1 12 0 0,2-13 3 0,0-3-5 15,-1-2 3-15,1-1-2 0,-4 0 2 0,4-5-1 16,-4-3 0-16,0-3 0 0,-4-1 0 0,3 0-3 16,-2-4-1-16,1-1-6 0,-3-1 0 0,-1 0-5 15,-2-1-5-15,-1-1-2 0,-4-1-6 0,3-2 6 16,-2-1-4-16,-2-2-3 0,-2-1-1 0,-3-4-1 16,2-3 2-16,0-4 5 0,-2-2-3 0,2-6 5 15,0-6 3-15,5 1-2 0,3-9 3 0,3-2 3 16,1-11 3-16,3-2 5 0,6-2-4 0,5 4 3 15,3 1 3-15,3 11-1 0,7-13 0 0,3 4-1 16,5 1-2-16,2 3 0 0,-2-4-30 0,5 6-47 16,-1-1-48-16,2 3-60 0,-10 10-115 0,2-2-332 15,-4 3 147-15</inkml:trace>
  <inkml:trace contextRef="#ctx0" brushRef="#br0" timeOffset="-191491.209">8874 10936 135 0,'1'-5'169'0,"-1"-2"-15"16,5-3-10-16,0-3-15 0,3 1-10 0,0-6-10 15,-1 0-13-15,0 1-5 0,3-1-10 0,0 0-10 16,3-6-6-16,-3 9-7 0,-2 0-4 0,-3-2-4 16,-1 5-4-16,1 1 3 0,-2-6-4 0,-1 6 5 0,-2 2 4 15,-1 1 2-15,1-1 9 0,-1 2 2 16,-2 2 6-16,3 0 1 0,-1 1-2 0,-3 1-10 16,4 3-2-16,-3-2-7 0,3 2-10 0,-6 5-5 15,3 4-1-15,2 4-5 0,-3 11 0 0,-1 9-6 0,4-2-1 16,1 14-2-16,1 1-5 0,1 1-3 0,5 2-2 15,1 0-3-15,2 1 1 0,0-2 2 0,-1-4-4 16,4 5-5-16,-3-17 5 0,-2 1-1 0,0 1 0 16,-1 0-7-16,3-5 1 0,-3 1-1 0,1-5 0 15,-5 2-2-15,-1-3-2 0,4-5-1 0,-4-3 3 16,1-1-1-16,-3-4 0 0,0 3 4 16,-1-5-1-16,-2 0 1 0,-4 0 0 0,3-1-1 0,-1-2 2 15,-5 0 0-15,2-4 4 0,-5 2-3 0,0-4-4 16,-1 0 6-16,-4-1-4 0,0-2-8 0,-2 1-15 15,-9-6-10-15,2-3-19 0,-2 1-23 0,-1-5-26 16,-2 1-37-16,5-8-36 0,-4-2-189 0,3 0-390 16,-6-13 173-16</inkml:trace>
  <inkml:trace contextRef="#ctx0" brushRef="#br0" timeOffset="-191313.072">8920 10550 52 0,'1'-2'211'0,"3"-2"-23"15,1 2-28-15,-5 2-29 0,0 0-32 0,5 0-25 0,-5 0-34 16,0 0-35-16,10 0-35 0,-3 1-36 0,-1 1-78 16,-2 2-156-16,4-3 69 0</inkml:trace>
  <inkml:trace contextRef="#ctx0" brushRef="#br0" timeOffset="-190425.256">9234 10776 134 0,'-10'0'164'0,"10"0"-14"0,0 0-13 16,0 0-7-16,-9 3-20 0,9 3 0 0,-4-1-19 0,2 6-2 15,-5-2-5-15,6 3-19 0,-4 5 2 0,5-5-5 16,0 4-5-16,0-1-6 0,0-1-7 0,6 1-4 16,-6-3-6-16,4 0-5 0,1-1 3 15,-1-2-2-15,5 3-6 0,0-7-1 0,-5 1-4 0,7 0-2 16,-3-4 0-16,2 1-3 0,-2-3 0 0,2-3-4 15,0 1-1-15,-1-5 1 0,2 2-1 0,-1-2-4 16,-1-1-3-16,0-3-1 0,-3 1 5 0,-1-2-4 16,-1 2-2-16,1-4 7 0,-4 5-11 0,1-4 7 15,-5-4 0-15,-2 5 0 0,1-2-1 0,-3-2 1 16,-2 2-3-16,-1-1 5 0,-3 4 4 0,5 1 6 16,-2 5 9-16,-3 1-1 0,4 0 5 0,-1 0-3 15,-2 3-1-15,5 1-2 0,-1 4-9 0,3 1 1 16,-3 2 2-16,3 0-6 0,1 3-1 0,0 2-1 15,4-1-6-15,0 1-7 0,4-2-6 0,3 0-5 16,-1 0-8-16,7 2-4 0,-3-5-7 0,0 0-1 16,4-3-6-16,4-3-7 0,0-1 2 0,1-1-9 15,-1-3-12-15,1-4 2 0,5-6 4 0,-8 4 2 16,3-4 6-16,0-4 7 0,-7 5 3 0,1-2 3 16,0-8 4-16,-4 6 8 0,0-1 9 15,0 0 2-15,-4 0 11 0,1-2 4 0,-3 2-3 0,-1 0 6 16,-1-8 3-16,-1 7 4 0,0 2 0 0,-3 1 8 15,1 3 16-15,1 2 15 0,-1 4 5 0,1 1-4 16,-2-1 2-16,3 3-7 0,-1 2-2 0,1 2-7 16,0 0 1-16,-4 13 1 0,2-3 3 0,2 8 1 0,-2 3 3 15,1 6-4-15,0 1 0 0,-2 5-11 16,2-2 8-16,1 1-4 0,0 4-8 0,-1-6 4 16,2 0-6-16,3-1 4 0,-3 0-5 0,2-4-1 15,-3 2-3-15,2-8-5 0,1-2-1 0,-2-1 1 0,0-3 2 16,2-3-4-16,0-1-8 0,-2-2-6 0,1 0-6 15,0-1-1-15,-1-4-4 0,3 1 3 16,-3-1 7-16,-1-2-4 0,0 0-5 0,11-6 2 16,-3-4-2-16,-4-1-8 0,6-2-11 0,-5-3 0 0,3 1 4 15,1-2-4-15,1 1 1 0,-1 2 6 0,1-3-2 16,2 7 9-16,1-2 2 0,1-2-6 16,-4 6 9-16,0 1 1 0,4 3 5 0,-1 1-4 15,-1 1-3-15,0 1 9 0,0 2 1 0,2 3-10 0,-1-2 19 16,3 5-1-16,-8 0-3 0,3-2-7 0,-2 2 3 15,1 0 6-15,1-1 1 0,-4 2 5 0,1-2 2 16,-4 1-3-16,-4-1 11 0,4 1 0 0,-3 0 4 16,-1 0 1-16,-1 0-4 0,-3-1 0 0,0 1-1 15,0 0 5-15,-2 2-7 0,-2-2-7 0,-1-1-10 16,0 1-8-16,-2 0-9 0,1 0-12 0,-1-3-19 16,1 0-15-16,-3-3-25 0,-1 1-32 0,2 1-123 15,-5-2-263-15,4-2 117 0</inkml:trace>
  <inkml:trace contextRef="#ctx0" brushRef="#br0" timeOffset="-189038.149">10300 10926 25 0,'-1'-7'152'0,"-2"2"-3"0,3-1-9 0,-1-2-7 15,-4 4-8-15,1-3-12 0,0 0-4 0,-4 0-11 16,2 0-4-16,-4 1-6 0,-2 2-3 0,2-1-3 15,-1 3-3-15,-1 1-1 0,-2 2-1 0,1 1-5 16,-2 3-1-16,-2 0-8 0,0 4-4 0,2 1-9 16,0 4 3-16,0-1-7 0,1 1-7 0,2-1 1 15,3 2-5-15,4-3-6 0,-4 0-5 0,2-1 0 16,4-2-6-16,-1-1-2 0,0 2 1 0,2-4-9 16,2 2-2-16,-3-5-6 0,8 2-4 0,-4-1-1 15,3-1-2-15,0-2 3 0,-4-1-1 0,14-6-4 16,-2-1-1-16,-3 0 1 0,7-3-7 0,-3-2 1 15,1 1-3-15,2-1 3 0,-5-1 0 0,3 3 0 16,-4 1-4-16,0 1 4 0,-1 0 2 0,-1 4 2 16,1-3-3-16,1 2 3 0,-5 5 3 0,3-3 1 15,-1 4 5-15,0 1 6 0,-1 1 1 0,2-1 2 16,-3 3-1-16,4 0 2 0,-2 2 0 0,-1 3-1 0,3-3-2 16,-5 0 6-16,6 1-2 0,-5 0-4 0,4-2 1 15,-5-2-6-15,5 0-6 0,0 1-9 16,0-4-6-16,2 0-13 0,1-4-8 0,-1-1-11 15,6-1-13-15,-2-5-16 0,0-1-7 0,3 0-10 0,-5-3-2 16,0 1-2-16,-2 1 0 0,-2-5 10 16,2 0 6-16,-4 4 12 0,-3 1 12 0,-1 1 18 15,-1 1 28-15,1-2 16 0,-2 5 27 0,-1 2 25 16,0 0 7-16,0 1 1 0,4 0-7 0,-4 4 3 0,3-3 6 16,-3 3 9-16,0 0 8 0,2 11 7 0,-2-4-2 15,0 3 0-15,3 0 0 0,-1 1-7 0,1-1-3 16,-2 1-4-16,0 3-8 0,-1-7-3 15,2 5-5-15,0-3-2 0,-2-1-8 0,0-3-4 0,3 2-5 16,-3 0-4-16,1-2-4 0,0-3-3 0,-1 4-1 16,1-4-4-16,-1-2-1 0,1 3-8 0,-1-3 0 15,0 0 4-15,7-8-2 0,-4 3-10 0,3-5 0 16,-1-1-7-16,2-1-5 0,-1-4-4 0,-1-1-10 16,3 3 4-16,-4-5-1 0,1 9 0 0,-1 0 3 15,1 1 5-15,-3 2-2 0,1 2-4 0,3 0 4 16,-2 5-2-16,-4 0 5 0,8 0-2 0,-3 4 6 15,1 4 4-15,-2-1 1 0,6 3 7 0,-5 0 1 16,0 2-3-16,3 4 0 0,2-2-5 0,-1 1 5 16,0-4-2-16,1 6 2 0,2-8-3 0,-2 0-2 15,3-1-5-15,-4 1-1 0,1-4-5 0,4-1-3 16,3-2-1-16,-5 0-13 0,7-3-3 0,0 0-8 16,-1-5 2-16,2 1-19 0,-1-4 2 0,0 1-8 15,-1-1-1-15,0-3-9 0,-4-1-10 0,-1 2-5 16,0-4 4-16,-7 3 2 0,3 2 4 0,-4-1 12 15,-1-5 8-15,-3 5 10 0,2 1 14 0,-3-1 14 16,-2 1 18-16,0 0 19 0,1 3 11 0,-2 2 13 16,-1 2 12-16,-1 0 4 0,0-1 13 0,5 4 2 15,-10 3 7-15,3 1 0 0,-4 1 4 0,2 2 0 16,0 1-2-16,-1 6-2 0,1 0-1 0,-3 1-8 16,7 2-4-16,-5-1-6 0,5 1-6 0,-2 0-2 15,5-2-5-15,-2-2-5 0,1-1-6 0,6 2-1 16,-3-2-4-16,0-3-2 0,4 2-9 0,-3-4-1 15,3 1-4-15,1-3-7 0,-1 1-2 0,1-4 1 16,4 0-6-16,-1-4 0 0,2 0-4 0,0-4 1 0,2-3-8 16,2-1-3-16,0-5-4 0,-1 1-4 0,-1-2-2 15,1-6-2-15,0-2-2 0,-4 1 1 0,-4 0 1 16,0-4 3-16,-2-1 5 0,-2-2 2 0,-5 1-1 16,0-3 3-16,0 3 4 0,-3-2-5 0,-3-1 9 15,2 2 8-15,-1 2-2 0,1 3 11 0,1 5 8 16,-1 2 1-16,1 5 10 0,2 2 4 0,1 2-1 15,1 2 1-15,-1 2-8 0,2 0-2 0,1 4-5 16,1 1-7-16,0 0 8 0,-1 13-4 0,1-1 0 16,1 6 8-16,2 11-2 0,-3 1 2 0,6 2-1 15,-3 5 1-15,4-2-1 0,0 12-3 0,1 0 0 16,0 0-2-16,-2-13 0 0,-1-2-1 0,1 0-8 16,1-5-20-16,3 1-22 0,1-2-22 0,0-3-28 15,-1-7-36-15,1-3-52 0,-2-3-174 0,4-4-375 16,-3 0 166-16</inkml:trace>
  <inkml:trace contextRef="#ctx0" brushRef="#br0" timeOffset="-188192.455">11646 10936 45 0,'0'0'161'0,"5"2"-9"16,-5-2-4-16,0 0 3 0,0 0-3 0,14-4-5 15,-9 1-8-15,1 0-6 0,2-2-2 0,1-1-3 16,0-2-8-16,4-4-8 0,7-6-7 0,0-1-9 0,1-2-7 15,2 0-11-15,-5-4-5 0,0 3-7 16,2-2-8-16,-3-1-3 0,-3-2-4 0,-4-1-7 16,-1 0-2-16,0 1-6 0,-4-3-2 0,-1-1-2 0,-3 4-6 15,-3-4-3-15,-3 2-2 0,1 0-3 0,-7 1 5 16,0 2-7-16,-3 2-1 0,3 7-2 16,0 5-1-16,-2 0 3 0,2 5 0 0,-3 0-1 15,3 4-3-15,0 3 0 0,-2 1-1 0,1 5 0 0,-1 6-1 16,-4 10 0-16,0 3 3 0,2 5-2 0,0 14-4 15,0 1 0-15,2 2-2 0,3 7 3 0,4-4-2 16,3 0 3-16,-1-3-2 0,5-10-2 0,2-1 3 16,0-2-3-16,5-1 5 0,1-4-5 0,1 0-1 15,3-6-1-15,-3-7 2 0,3 1-2 0,4-2-1 16,-2-5-3-16,4-2 1 0,1-2-4 0,0-6-1 16,-1-2-3-16,3-2-4 0,-4-3-8 0,10-6-11 15,-5-1-7-15,-2-2-4 0,-1-2-5 0,1-3-4 16,-9 5 3-16,3-5 3 0,-5 6 5 0,-2-3 2 15,1-3 6-15,-4 4 7 0,-2-2-2 0,-1 2 4 16,1-1 6-16,-3 1 10 0,-3 7 10 0,3-2 10 16,0 1 10-16,-2 5 8 0,2 0 3 0,-2 0 0 15,2 1-6-15,0 5 2 0,0-3-3 0,0 3-5 16,0 0 2-16,0 0 0 0,-1 20 3 0,1-7 4 16,0 5 0-16,0 7 5 0,0 1 5 0,0 4 0 15,1 4 0-15,-2-2 1 0,2 1 4 0,-1 1-2 16,0 12-11-16,0-10-2 0,2-2 2 0,-4 3 2 15,1-2-6-15,1 0 1 0,-1-1-7 0,-2 0-1 16,2 0-1-16,-2-3 1 0,3 0-3 0,0 0-1 0,-1-1 0 16,1-4-11-16,-1-6-19 0,1-2-12 0,0-1-28 15,-4-3-25-15,8-3-23 0,-3-1-12 16,0-2-19-16,-1-6-36 0,4 1-37 0,-4-3-117 0,0 0-354 16,7-8 157-16</inkml:trace>
  <inkml:trace contextRef="#ctx0" brushRef="#br0" timeOffset="-187428.889">12237 10994 87 0,'-5'-2'195'16,"1"-1"-4"-16,4 3-14 0,-2-3-17 0,2 3-14 15,-3-9-16-15,6 4-16 0,-2-2-5 0,4-3-14 16,0 1-13-16,3-7-10 0,-2 3-2 0,5-4-9 16,-4 2-6-16,1 2-5 0,-4-3-6 0,-2 0-7 15,0 4-1-15,-4-5-6 0,1 7-4 0,-3-2 0 16,1 2-1-16,0 2 6 0,-5-1-3 0,2 1 5 16,2 3 1-16,-4 3 2 0,0 1 1 0,-3 1 1 15,-1 1-1-15,-1 3-1 0,2 5-2 0,0-1 1 16,-3 3-2-16,3 6-3 0,1-2-5 0,0 3 1 15,3 1 1-15,1-2-4 0,2 3-2 0,2 0-1 16,2-1-3-16,0 0 1 0,2 1-5 0,3-2 0 16,2-2-1-16,0 1-1 0,4-2-3 0,-2-2 1 15,2-5-4-15,1 1-2 0,3-1-2 0,3-4-5 16,-4-3-1-16,5-1-5 0,-1-4-4 0,1 0-4 16,0-4-5-16,-3-4-9 0,9-3-1 0,-2 0-1 15,-7 4 3-15,4-7-4 0,-1-2 8 0,-5 6-4 16,-5-3 3-16,4 0 2 0,-4-3 4 0,0 0 1 15,-3 3 2-15,-2 2-1 0,0-1 6 0,0 6 8 0,-4 1 3 16,1 4 14-16,2-2 12 0,-2 2 0 0,0 2-4 16,-1-1 3-16,0 4-3 0,0-3-1 15,0 3-1-15,0 0 7 0,0 0-5 0,4 17 1 16,-5-7 6-16,2 2 2 0,-2 2-5 0,1 0-2 0,-3 1-3 16,3 0-3-16,0 1 2 0,0-1-4 0,0-3 1 15,-1 0-5-15,1-1 1 0,-1-4-3 0,1 1 0 16,0-1-6-16,0-3-5 0,0 1-2 0,1 0-4 15,-1-1-3-15,1-1 0 0,-1-3 6 0,0 0-5 16,0 0 2-16,11-5 1 0,-4-4-5 0,-2-1-4 16,2 0-7-16,3-5-8 0,-4-1-4 0,-2 2-11 15,4-2 3-15,-2 1 2 0,0 3 7 0,-1 3 0 16,1-3 11-16,-3 2-1 0,1 5 0 0,0 0 3 16,-1 1-1-16,1 1 11 0,1 2 8 0,-5 1-1 15,0 0 7-15,12 4 1 0,-4-2 5 0,-4 3 1 16,2 2 2-16,-1 1 0 0,4 1-2 0,0 0 1 15,0 0-3-15,3 3 0 0,-6-2-1 0,7-3 6 16,-4 4-9-16,4-1-9 0,-1-3 3 0,3 0-9 16,-2-2-1-16,-1-2-3 0,7 1-18 0,-1-1-2 15,-1-5-13-15,3 1-13 0,-4-3-5 0,4 1-4 16,-3-2-18-16,2-2-2 0,-5 0-10 0,2-3-6 16,-7 4-10-16,3-2-8 0,-5-4-71 0,0 5-214 15,-2-7 94-15</inkml:trace>
  <inkml:trace contextRef="#ctx0" brushRef="#br0" timeOffset="-186506.92">12987 10814 385 0,'-4'-12'48'0,"1"3"22"0,-1 1 5 15,-1-1 13-15,-1 5 2 0,0-1 17 0,0 0 5 16,1 3 8-16,-3 1-3 0,-2 1 0 0,1 3-10 16,1 2-3-16,-1 2-5 0,-1 3-6 0,0 3 1 15,-4 1-9-15,6 2-3 0,4 1-8 0,-4-1-7 16,3 1-5-16,0-2-8 0,4-3-4 0,1 1-5 16,0-1-5-16,0-1-2 0,1 2-4 0,3-3-8 15,-1-1-4-15,-1 0-8 0,2-4-4 0,1 1-8 16,-1-3-1-16,4-2-6 0,3-2 0 0,-2-1-6 15,0-2-3-15,5-4-8 0,-6-1-4 0,10-3 2 0,-6-1-8 16,1-3 1-16,3-5-1 0,-2 0-3 0,0-3 1 16,-3-2-1-16,1-2 0 0,-3 2 3 0,-3-4-3 15,-1 3-4-15,-3-6 1 0,1 2 4 16,-3 0 2-16,0-5 3 0,-5 7-1 0,5 0 7 0,-4 0 7 16,1 4 11-16,0 7 10 0,2 5 13 0,-2 3 9 15,1 1 10-15,0 2-6 0,0 0-1 0,2 6-6 16,0 1 1-16,0 0-2 0,-8 9 8 0,4 4 6 15,0 5 2-15,0 0 0 0,1 9 0 0,-1-1 0 16,1 3-1-16,1 1 1 0,0 3 1 0,2-4-1 16,-1 4 1-16,1-3-3 0,3 1-3 0,-2-3-2 15,0 1-5-15,4-3 5 0,-1-6-7 0,0-1-2 16,1-2-4-16,1-1-4 0,2 1 2 0,-3-1-6 16,1-7 2-16,-1 0-6 0,2-4-7 0,-2 3 0 15,0-4 0-15,-1 2-6 0,4-4-2 0,-3 0-9 16,4-2 0-16,-1-2 3 0,-2 1-6 0,4-3-9 15,-1-3-8-15,0-1-12 0,0-1-10 0,-1 0-7 16,1-6 4-16,-3 1-12 0,1 0 15 0,-2-3-2 16,-4 5 7-16,0 0-2 0,0-4 14 0,0 5 4 15,-1 2 13-15,-1 0 12 0,1 2 15 0,1 1-1 16,-2 2 0-16,2 0-2 0,-1 4 3 0,0-4 2 16,0 4 7-16,0 0 8 0,6 12 5 0,-4-2 7 15,-2 2 1-15,6 4 3 0,-4 0 1 0,2 1 2 16,2 4-4-16,-2-2-3 0,4-3 1 0,-4 3-8 15,2-2-6-15,2-2 5 0,-4-4-2 0,4 4-3 16,0-5-5-16,-1-2 1 0,0 2-8 0,-3-4-2 16,1 1-2-16,0-2-4 0,0-5-1 0,4 3 4 15,-1-3-7-15,-4-3-3 0,6-2 6 0,0-5-10 16,-2 3 1-16,0-4-1 0,3-2-5 0,-3 1-3 0,1-5-3 16,-1 0 1-16,-1 0-3 0,-2 0-3 0,-2-3 0 15,-1 1 7-15,0 1 5 0,-2 3-2 16,0 0-3-16,0 3 15 0,0 0 1 0,-3 2 1 15,0-1 7-15,3 5 12 0,-1 1 4 0,0 0 3 0,-1 0 1 16,2 1-6-16,-1 1-4 0,1 3-2 0,0 0-4 16,0 0-2-16,0 0 3 0,0 0 0 15,0 0-5-15,-1 12-2 0,1-6-3 0,2-1-8 16,0 1-8-16,0 0 10 0,2 1-9 0,0 0-1 0,0-2 2 16,2 2 3-16,1-1-2 0,-2 2-2 0,0-2 4 15,5 1 1-15,-6-3-2 0,5 3-2 0,-4-2-1 16,3 1-10-16,-3 1 15 0,0-5 3 0,0 7-6 15,0-5 8-15,0 3-1 0,-3 2 1 0,0-1 2 16,2-1 4-16,0 2-1 0,-3-2 4 0,-1-1 5 16,0 3-4-16,0 0 6 0,1-1 5 0,-2-2 3 15,2 2 1-15,-2 0 5 0,1-1 4 0,0-1-1 16,0 0-5-16,0 2-4 0,-1-1 4 0,2-3-4 16,-1 1-8-16,0 2-4 0,5-4-1 0,-1 1-4 15,1 1-1-15,8-4-2 0,5-2 2 0,5-5-4 16,7 0-7-16,5-8-2 0,14-1-18 0,-1 1-26 15,6-10-46-15,-3 7-57 0,-1-3-137 0,2-2-323 16,3-2 144-16</inkml:trace>
  <inkml:trace contextRef="#ctx0" brushRef="#br0" timeOffset="-185329.361">14765 10811 32 0,'6'-9'156'16,"-1"-3"-9"-16,0 3-15 0,-1 1-12 0,1-4-11 15,-4 0-10-15,2 2-5 0,-3 0-12 0,-4-1-6 16,2 4 5-16,-1-1-4 0,-4 0 0 0,3-1-3 16,-3 1-4-16,1 4 7 0,-2 2-5 0,2-1 4 15,-3 3-8-15,9 0-2 0,-17 3-7 0,7 4 6 16,-3 3-15-16,2 2-5 0,-1 5-2 0,-6 6-1 16,6 0-1-16,-6 2-2 0,5 0 1 0,0 0-10 15,3-1-1-15,-2-7-4 0,0 4 2 0,5-1-7 16,2-5-1-16,1 1-4 0,-1-4-1 0,5-1-4 15,-1-1-9-15,0-5-4 0,1 1 3 0,1-1-2 0,3 0-2 16,2-5-2-16,-1 0 6 0,2-3-5 16,4-1 0-16,2-2-4 0,-4-2-8 0,1-1-8 15,3 2-4-15,-2-5-7 0,0 6-6 0,-2-2 8 0,1 0-2 16,-4 2 3-16,2 0 3 0,-2 2-1 0,1 2 8 16,-1-1 1-16,0 3 4 0,-1-2 3 0,-5 2 3 15,11 2-3-15,-4 1 8 0,-2-2 0 0,2 3-1 16,-1-3-3-16,2 4 0 0,0-3 2 15,-1 1 3-15,2-1 2 0,-4 1-1 0,4-2 4 0,-1 0-2 16,2-2-1-16,4 0 2 0,-5-1-6 0,3-1-6 16,-1-2-3-16,2 0-3 0,-3-1-7 0,6-3-3 15,-1-2 0-15,-6 5-1 0,0-5 8 0,-1 3 4 16,-1-2-1-16,-2 1-2 0,-2 1 2 0,2-1 0 16,-6 2 9-16,-1-3 3 0,-2 3 4 0,2 0 4 15,-5 0 9-15,-1-1 1 0,1 2 1 0,-1 0 6 16,-3 1 1-16,2 0 2 0,3 4 5 0,-2-4 0 15,-1 4-2-15,4-1 2 0,-1 2-4 0,2-3-1 16,4 3-5-16,-9 1-3 0,4 2-5 0,5-3 3 16,-3 4-1-16,6 1 2 0,-2 0-8 0,3-1-1 15,-3 1-2-15,8 0-2 0,-1 0-3 0,3 0 6 16,-2 0-5-16,3-1-3 0,-1 1 0 0,4 2 5 16,-2-2-3-16,-3 2 0 0,1-2 2 0,0 3 2 15,1-1-3-15,-5 2 5 0,3-1 0 0,-2 2 2 16,-3-3 6-16,-1 4 3 0,4-2 6 0,-5 0-1 15,0 3 4-15,2-3 3 0,-1 2-3 0,0-4-5 16,-3 0-2-16,2 1 0 0,0 0 4 0,-1-2-3 16,2-2-3-16,1 0-1 0,-1 1 1 0,-2 1-3 15,1-4 0-15,3 1 1 0,-2-2-1 0,3 0-3 0,-7-1 2 16,12-2-1-16,-4-1 0 0,-2 1 1 16,6-5-8-16,-2-1 5 0,-1 0 1 0,6-2-3 15,-4-3-4-15,2-2-1 0,0 1-7 0,0 0-5 16,1-1-5-16,-1-5-9 0,-2 4 1 0,1 0-2 0,-6 0 0 15,2 6 1-15,-3-2 13 0,-4 1-5 0,1 1 7 16,0 4 15-16,-2-1 10 0,0 2 11 0,0 1 6 16,0 4 1-16,-2-4 4 0,2 4 2 0,0 0 3 15,-16 4 4-15,14 0 8 0,-5 2-2 0,1 3-1 16,0-2-3-16,-1 3-2 0,1 0 1 0,5 2-6 16,-2 2 4-16,-1 3 3 0,2-2-3 0,0-3 1 15,2 2 1-15,2 2-2 0,-2 0-4 0,3-2-2 16,1 1-3-16,1-2 1 0,2-4-2 0,-1 0 1 15,-1 0-1-15,4-1-4 0,-1-1 3 0,3-2-4 16,1-2-4-16,2 1 0 0,-1-3-5 0,6-2 1 16,-2-3-11-16,2 0-16 0,2-3-21 0,-4-1-34 15,2-2-46-15,-1-2-40 0,5-4-58 0,-5 3-220 16,-5 0-462-16,1-1 204 0</inkml:trace>
  <inkml:trace contextRef="#ctx0" brushRef="#br0" timeOffset="-184065.738">15994 10651 39 0,'0'-7'176'0,"0"3"-3"16,1 3-13-16,-1 1-11 0,2-4-10 0,-2 4-13 16,3-2-10-16,-3 2-9 0,0 0-8 0,0 0-3 15,0 0-1-15,0 0 5 0,9 10 4 0,-7-3-1 16,-1 3 0-16,0 2-4 0,-1 5-5 0,0 1-7 15,3 2-8-15,-6-1-6 0,3-1-4 0,-4 8-8 16,2-9-7-16,0 2-5 0,0-3-1 0,-3 2-8 16,5-7-5-16,-3-2-3 0,1 4-5 0,2-6-4 0,0 1-13 15,-1-2-8-15,2-2-10 0,-1 0-8 0,0 0-1 16,1-1-4-16,-1-3 1 0,1 4 2 0,-1-4 5 16,0 0-1-16,0 0-2 0,10-16-1 15,-4 7 0-15,0-2-1 0,-1 3-4 0,3-3 2 0,-2-6 0 16,1 1 6-16,0 0-2 0,-4 6 1 0,6-4 4 15,-4 5-2-15,-1 1 2 0,1-2 2 0,-1 4 0 16,-1 3-1-16,1 1 7 0,3-3-1 0,-4 3 5 16,3 2 4-16,0 4 7 0,-2-1 6 0,1 2 0 15,1 2 6-15,-1 2 5 0,2 0-4 0,-1 5-1 16,-2-1 1-16,2 2-4 0,-2-3 0 0,3-1-3 16,-2 1-1-16,0-3-1 0,-1 2-7 0,-3-5 1 15,7 3-5-15,-6-1-9 0,2-3-3 0,0-1-4 16,0 1-6-16,-1-1-5 0,3-1-6 0,-1-3 2 15,-5 0-6-15,14-5-9 0,-4-2-7 0,0 0-5 16,-1-2-4-16,3-4-6 0,-1-1 1 0,-1-1-5 16,0 2 3-16,0-3 0 0,-1-1 4 0,-2 0 7 15,2 2 3-15,-4 1 12 0,-1 5 16 0,0-1 6 16,0 0 10-16,-3 6 9 0,3-1-1 0,-3 2 1 16,2-2 1-16,1 4 6 0,-4 1 8 0,0 0 12 15,0 0 6-15,11 9-4 0,-7 0 0 0,0 1 0 16,1 2-3-16,1 0-4 0,-2 0-4 0,5 2-2 0,-3 1-1 15,2-1-6-15,1-2 2 0,-1-2-11 0,-1-1 0 16,2 1-7-16,0-4-3 0,0 2-7 0,0-5 0 16,1 0-2-16,1-1-2 0,0-1-2 15,-1-1 1-15,-1-3-3 0,2 0-5 0,0-1-3 0,-2-6 0 16,1 8 1-16,-1-9-6 0,-4 4-2 0,2-4-7 16,-1 1 1-16,-2 0-6 0,-4 0-5 0,5-6 1 15,-5 3 3-15,-5-1 6 0,1-2-2 0,0 3 16 16,-2 3 9-16,-2 2 20 0,-2-3 4 0,1 6 19 15,-3 0 5-15,2-2 10 0,0 7 8 0,-3 0 4 16,0 2 5-16,2 3 4 0,1 1-2 0,-2 3 2 16,1 1-2-16,1 1-6 0,1 2 0 0,1 1-10 15,3 0-2-15,0-3-5 0,2 0-3 0,2 1-4 16,1-3-6-16,1 2-5 0,5-4-8 0,-2 2-5 16,1-4-6-16,2-1 0 0,2-1-4 0,5-2-4 15,-1-1-5-15,1-4-5 0,2 0-4 16,2-5 0-16,1 0-10 0,3-5 0 0,1-2 0 0,-4 0 2 15,3-4-1-15,-4 1 2 0,0-1 5 0,-4-4-2 16,1 3 5-16,-1-4 4 0,-1 1 1 0,0-2 0 16,-3-2 4-16,-5-1 2 0,3 1-3 0,-5-1 6 15,4 4 14-15,-6-2 8 0,0 11 16 0,-1 2 11 16,3 4 3-16,-3 0 8 0,0 4-13 0,0 2 1 16,0 4-7-16,0 0 5 0,0 0 12 0,5 14 11 15,-5 1 8-15,0 5 0 0,4 8-1 0,-4 1 1 0,5 3-6 16,-4 1-2-16,3 2-1 0,0-4 0 15,-3 1-1-15,3 0-11 0,-2-1-4 0,1-5-6 16,0 1-4-16,1-10 0 0,2 0-6 0,-5-1-6 16,2-6-7-16,2 0-10 0,-1-1-10 0,-3-2-11 0,4-4-7 15,0 0-19-15,2 0-20 0,-1-6-31 0,-6 3-44 16,13-7-29-16,-3 1-42 0,-6 0-130 16,0-3-368-16,-3-2 163 0</inkml:trace>
  <inkml:trace contextRef="#ctx0" brushRef="#br0" timeOffset="-183906.121">16687 10611 53 0,'0'0'222'15,"-7"0"-24"-15,7 0-21 0,0 0-9 0,0 0-22 16,0 0-15-16,0 0-12 0,11 7-13 0,-3-7-8 16,5 0-11-16,6-1-20 0,3-2-20 0,6 0-35 15,3-3-47-15,3-2-42 0,2 1-61 0,-1 2-93 16,2-2-249-16,1-1 111 0</inkml:trace>
  <inkml:trace contextRef="#ctx0" brushRef="#br0" timeOffset="-182310.353">17370 10839 91 0,'7'-7'144'16,"-2"-1"-9"-16,1-2-4 0,-1-1-6 0,1 1-2 16,-2-2-8-16,1 4-5 0,-1-3-9 0,0-2-6 15,-4 3-8-15,2-1-9 0,-2 0-1 0,0 1-6 16,-3-1 0-16,-1 4-4 0,-1-3-5 0,-2 3-3 15,0 3-4-15,-1 1-8 0,-1-1-4 0,-3 5-2 16,0 4-1-16,-2 2-7 0,-3 8 2 0,-2 3-2 16,0 0-3-16,3 4-2 0,-2 2 0 0,2-2-3 0,2 2-2 15,0-2-2-15,5-1 0 0,4-3-1 16,-4 0-5-16,4-3-3 0,3-3-2 0,0-1-6 16,2-2-7-16,0-1-1 0,2-2-3 0,0-2-1 0,3 0-1 15,5-1 0-15,-1-3 6 0,3-3-5 0,3-5-8 16,3 2-7-16,0-5-3 0,6-3-7 15,-5 6-1-15,-2-2-5 0,-2-1-1 0,1-1 4 16,-4 6 0-16,-1-1 3 0,-2 0 5 0,-3 4 1 0,1 1 0 16,0 2 7-16,-7 0 7 0,10 2 5 0,-6 3 6 15,2 2 7-15,-3-2 6 0,-1 5 0 0,1-2 5 16,-2 5-1-16,2 0-4 0,-2-1 0 0,3 0-2 16,0-2 2-16,1-2 0 0,0 1-2 0,0-1-5 15,-1-1-2-15,1-4-4 0,2-2-5 16,4-2-1-16,-1-5-9 0,4-1-4 0,4-3-10 0,0-2 0 15,7-5-3-15,-3 0-2 0,0-6-6 0,0 2 5 16,-3 0 5-16,7-1 0 0,-5-2 10 0,-3 1-8 16,0-2 8-16,-4-1-1 0,0 1 8 0,-4 1-4 15,-4 7 4-15,-2-2 6 0,-1 4 3 0,-3 3 12 16,0 0 8-16,-1 4 10 0,-1-1 9 0,-1 6-1 16,-1-3 1-16,0 5-5 0,0-1-2 0,4 2-9 15,-10 4 7-15,5 1-2 0,1-2-3 0,-2 7 3 16,2 1-2-16,-2 4-2 0,2 0-1 0,1 2-3 15,2 0 0-15,1 0-2 0,0-1-4 0,2 4-7 16,2-1-2-16,0-1-7 0,0-1-5 0,4-1-2 16,-2 3-3-16,3-4-1 0,-1 1 2 0,-1-3-5 0,1-1 4 15,-2 0-2-15,1-4 0 0,-2 3 4 0,3-3-5 16,-4 1 3-16,2-2-13 0,-4-2 2 0,-2 2 2 16,0-2 2-16,-4 0-4 0,-3 1-3 15,4-2-7-15,-3-2 3 0,-2 4 0 0,0-4 4 0,-3 3 3 16,2-3 5-16,-1 0 0 0,-3 1 12 0,1-3 7 15,5 0 7-15,-6-3 1 0,7 3 8 16,-3-2 1-16,1-3 1 0,3 2 1 0,0-1-3 0,2-1 12 16,1-2-17-16,-1 0 2 0,7-3 1 0,0 1 0 15,2-2-5-15,6-2-5 0,-2-1 3 0,3-3 2 16,5-2-6-16,1-2 2 0,-1 0-2 0,2-1 2 16,-3 2 3-16,3-1-5 0,3-4 2 0,-5 5 0 15,4-4 0-15,-3 6 4 0,-6 5 8 0,-1 1 1 16,-1 2 4-16,-4 3 13 0,2 0 6 0,-5 2 6 15,-1 1 11-15,1 1 3 0,-2 0 4 0,1 0-4 16,-1-1-3-16,-2 4-4 0,0 0 0 0,0 0-9 16,0 0-5-16,0 0-5 0,-5 14-6 0,0-4-3 15,1-1-11-15,-3 1-10 0,0 5-7 0,2-5-10 16,0 2-6-16,1 0-3 0,0-1-4 0,-1 1-5 16,3 1-6-16,-1-1-10 0,3-2 0 0,0 0-5 15,0 1 5-15,0-3 8 0,1-3 1 0,2 2 14 16,1-2-9-16,-1 2-1 0,2-2 11 0,2 0 0 0,-1 0 10 15,0-1-5-15,4-1 4 0,-4 2-1 16,2-3-1-16,1 3 4 0,-3-3-3 0,2 1 13 0,-2 0-2 16,-2 1-1-16,2 0-2 0,-4-1-3 15,1-1 10-15,-1 3 2 0,-1-2 3 0,-1 2-2 0,-3 1 3 16,2-1 6-16,1-4 2 0,-4 4 2 0,-2 2-4 16,2-2 6-16,-2-2 2 0,0 2 2 0,1-1-4 15,-3-1 0-15,3 2-4 0,-1-3 1 0,0 2 3 16,2-1-5-16,-3-1 0 0,4 0 2 0,3-2-5 15,-8 4-1-15,6-2 1 0,2-2-9 0,-8 2-7 16,8-2-3-16,0 0-7 0,0 0-2 0,1-10-12 16,3 4-3-16,2-2-10 0,2-1-3 0,4-3-6 15,-1-1 3-15,3-2-6 0,0 5 2 0,0-5 8 16,0 2 7-16,3 1 5 0,-4 0 15 0,1 2 9 16,0 1 6-16,-4 1 15 0,2 1 15 0,-5 2-3 0,0 0 5 15,2 2 0-15,-3-1 16 0,-1 3 11 16,2 1 6-16,-7 0 6 0,11 1 9 0,-5 3 8 15,-2 0-2-15,1 3 1 0,-1-3-2 0,-1 1 4 16,3 7-6-16,-2-4-3 0,4 3-5 0,-3-1-6 16,-1-1-6-16,2 1-9 0,-1-1-1 0,0-1-4 15,2 1-1-15,0 0-6 0,-3-2-4 0,3-5-5 16,0 3-4-16,-1 0-6 0,2-3-4 0,1-1-3 0,4-2-9 16,0-1-7-16,-4081-5-10 0,8165 3-5 0,-4082-4-3 15,1-2-8-15,0-1 1 0,-3 0-7 0,2-1 3 16,-2 0-9-16,0-1 1 0,-3 0 0 15,-1-3 7-15,-1-1 5 0,-5-1-3 0,-1 3 6 0,-2-2 7 16,-5 0 5-16,-1 2 10 0,-1 1 6 0,-3-2 12 16,0 7 10-16,1 0 7 0,-3 4 2 0,-2-2-4 15,-4 2-2-15,2 2-4 0,-3 2-12 0,2 3-10 16,-2 2-17-16,-3 3-30 0,4-1-39 0,2 1-38 16,-1 2-140-16,4 1-289 0,4-3 128 0</inkml:trace>
  <inkml:trace contextRef="#ctx0" brushRef="#br0" timeOffset="-180515.744">18777 10588 42 0,'-4'-3'173'0,"2"-2"-6"0,-2 4-16 15,4 1-19-15,-10 0-5 0,10 0-16 0,-12 1-6 16,4 1-2-16,1 3-7 0,-5 2-3 16,-2 3 4-16,2 0-4 0,-1 4 2 0,-1-2-1 0,1 3 0 15,-2 2 2-15,4-3-9 0,-2 10-6 0,3-7-7 16,3 0-9-16,0 0-1 0,1 0-10 0,3-2-2 15,-2 2-5-15,4-3-7 0,0 2-4 16,1-3-2-16,2-3-7 0,3 2-9 0,-2-4-1 0,6 1-6 16,-1-4-5-16,4-1-6 0,-1 0-7 0,1-1-9 15,2-2-9-15,3-4-6 0,0-2-17 16,-1 1-6-16,-1-3-2 0,3-3-2 0,-2 1-5 0,0-1-5 16,-3-2 1-16,4-1 5 0,-7 1 6 0,3-2 6 15,-3-2 0-15,-3 1 6 0,1 0 5 0,-4 3 7 16,1 2 13-16,-2-2 12 0,2 5 6 0,-3-1 14 15,0 3-1-15,-1 1 2 0,4-1-4 0,-4 0 0 16,1 3 1-16,-2 2 10 0,0 0 8 0,0 0 11 16,6 14 5-16,-3-9-3 0,2 9 0 0,-3-4-2 15,2 0-2-15,1 5-4 0,0-3-2 0,-1 0-5 0,5 3-3 16,-3-4-3-16,2 1 0 0,-4-1-2 0,5-3-7 16,0 0-7-16,0 1-8 0,1-5-5 15,3 0-3-15,-3 2-3 0,5-5-9 0,1-2 0 16,4-1-10-16,-1-2-1 0,1-1-4 0,-1-2-14 0,-1 1-2 15,-1-4-7-15,2 2-4 0,-3-2 1 0,-3-1-6 16,1-2-10-16,-5-1 4 0,-3 3-5 16,2-1 7-16,-6 0 4 0,2-5 11 0,-4 7 16 0,0-2 20 15,-1 1 11-15,-4 4 14 0,1-4 27 0,-1 2 17 16,0 5 15-16,-3 0 12 0,0 1 19 0,1 3 4 16,-3 1 8-16,-1 1 8 0,0 3-1 0,-2 3 4 15,0-3 3-15,-1 7-5 0,1 0-3 0,-2-1-8 16,5 2-10-16,-2 1-5 0,3 1-7 0,2-1-5 15,0-3-10-15,-1 3-6 0,4-1-7 0,0-2-3 16,2-1-7-16,1 2-1 0,1-3-9 0,1-1-6 16,1-1-4-16,3 4-7 0,-1-7-9 0,1 3-6 15,1-3-9-15,1-1-9 0,-1-3-6 0,5 0-5 16,0 0-7-16,0-4-8 0,-4083 0-5 0,8162-3-7 16,-4083 3-1-16,5-3 5 0,-5 1 1 0,0 1 7 0,-3 0 1 15,1 0 5-15,-1 3 8 0,-2-1 6 16,5 0 2-16,-6 1 2 0,3 1 1 0,-4 1 4 15,0 0 2-15,4-3 4 0,-4 3 7 0,0 0-4 0,9 3 5 16,-8 0 1-16,2-1 1 0,4 2-1 16,-3-2 0-16,0 1 1 0,1 0-3 0,-1 1 2 15,0-2-1-15,2 0 2 0,-2 1-2 0,0-2 0 16,-4-1-1-16,10 0-5 0,-5 0-2 0,-5 0-2 0,13 0-4 16,-7-1-9-16,1-3-9 0,-1 1-12 0,3-4-4 15,-1 0-6-15,1 0-1 0,1-1-2 0,-1-1 4 16,1-6-6-16,2 1-3 0,-3-3 5 0,-3 0-2 15,4-1 3-15,-1-9 10 0,0 5-4 0,-4-6 9 16,-1 0 7-16,-1 1 2 0,0-3 4 0,-6 0 3 16,3 0 9-16,-3 0 11 0,3 3 22 0,-4 2 17 15,3 6 16-15,-4 5 16 0,2 1 13 0,-1 4 13 16,3 1 5-16,-2 3-6 0,3-2-11 0,-1 2-10 16,0 3-7-16,1 2-4 0,0 0-6 0,0 0-5 15,-9 14 0-15,7-1 2 0,-1 3-3 0,3 1-2 16,0 5-4-16,-3 3 3 0,2 2-2 0,2-1-5 15,2 1 2-15,0 1-7 0,3-1 0 0,-5 0-4 16,5-3 2-16,1 0-7 0,-3-4 2 0,-2-2-2 16,5 0-3-16,0 0-2 0,-3-3-4 0,1-3 7 15,-1-1-7-15,0-1-3 0,0-3-3 0,0-1-2 16,-3 1-3-16,7-2-4 0,-3 0-2 0,1 0-3 16,-1-2-4-16,2 0-6 0,0-4-3 0,-7 1-1 0,13-5-6 15,-1 0-5-15,-1 0-6 0,-2-2-10 0,-1 0-8 16,3-5-2-16,-2 2-5 0,1-5-4 15,1 2 0-15,-4-1 9 0,-4-2 3 0,2 3 6 16,-4 2 5-16,2 3 6 0,-1 0 14 0,2 1 9 0,-3 1 12 16,-1 3 9-16,0-2 11 0,3 1-8 0,-2 1-2 15,-1 3 0-15,0 0-2 0,0 0 4 0,0 0 8 16,0 0 2-16,0 12 3 0,-1-3-2 0,2 2 0 16,-1 0-3-16,0 2 2 0,5 1 0 0,-1-3-4 15,1 6 1-15,4-1-2 0,3-2-1 0,-2 2-5 16,3-5-6-16,-1 4-8 0,1-3-8 0,4-1-10 15,-1-1-8-15,1-5-8 0,4 1-9 0,-1 0-3 16,3-5-11-16,5 1 0 0,0-3 3 0,3 0 2 16,0-5-1-16,-3-1 11 0,-3-2-3 0,-2 3 6 15,-5-2 1-15,1-2 1 0,-2 0-1 0,-3-2-4 16,-2 0 10-16,-1-1 9 0,-3 2 2 0,-6 1 6 16,2-3 8-16,0 0 11 0,-1 2 13 0,-1-2 22 15,-2 7 14-15,0-2 13 0,-1 3 10 0,1-1 7 16,-3 2 3-16,1 0-1 0,-2 1-3 0,4 3-10 15,-13 1-3-15,9 3-4 0,-5 2-5 0,0 1-5 16,-6 4-1-16,3-1-2 0,1 2-7 0,0 2-3 16,0-2-5-16,2 1-1 0,-1 0-3 0,0 0-2 0,6-2-5 15,-1 1-4-15,2-7-5 0,0 7-6 0,1-6-6 16,1 3-5-16,1 2-3 0,0-8-6 16,0 5-3-16,3-1-2 0,0-5 1 0,0 3-1 15,2-1-2-15,-1-3 2 0,4-1-1 0,-1-1-3 0,5-3 3 16,-5-1-1-16,4 2-6 0,0-6-2 0,-1 2-5 15,-1-6-4-15,1 4-6 0,2-6-10 16,-2 1 3-16,-1-6-6 0,0-3-6 0,0 3 0 0,-2-4-6 16,0-4 7-16,-2 2 4 0,-2-3 11 0,-1 3-9 15,-2-3 10-15,-1 0 2 0,0-1 14 0,1 2 0 16,-5-1 20-16,5 4 17 0,-2 8 12 0,1 2 23 16,-2 4 9-16,2 1 12 0,1 2 1 0,-1 2-11 15,1 3-7-15,0 3-4 0,0 0-2 0,0 0 2 16,0 0 2-16,-3 20 5 0,3-2 0 0,-2 8 3 15,2 0 2-15,2 4-2 0,-2 0 5 0,3 4-8 16,1-3 0-16,0 2 0 0,-1-2-1 0,1-2-7 16,1 1-2-16,3-1-3 0,0-3-4 0,1-3 1 15,-3-6-3-15,4 0 0 0,-1-2-3 0,2-4 2 16,-3-1-4-16,1-3 0 0,0 0-2 0,3-2-4 0,-2-2-2 16,-1-2-4-16,5-1-7 0,-4-3-8 15,2 2-19-15,2-4-19 0,-4-2-25 0,5-2-24 16,-1-1-19-16,-5 1-31 0,2-6-22 0,-9-2-29 15,3 0-168-15,-3 0-388 0,-4-4 172 0</inkml:trace>
  <inkml:trace contextRef="#ctx0" brushRef="#br0" timeOffset="-180283.482">19175 10467 74 0,'0'0'120'16,"0"0"-1"-16,0 0-5 0,0 0-11 0,21-10-7 15,-8 9-13-15,6-3-4 0,2-1-12 0,4-3-4 16,2 1-1-16,1 2-4 0,-5-1-12 0,4-3-12 16,0 1-18-16,0-2-42 0,-9 5-44 0,1-3-103 15,-3-1-188-15,0 1 83 0</inkml:trace>
  <inkml:trace contextRef="#ctx0" brushRef="#br0" timeOffset="-178365.287">6375 11991 6 0,'0'0'128'0,"-4"2"-4"0,1 2-16 0,3-4-18 0,0 0 7 15,0 0-15-15,-5 3-16 0,5-3 1 0,0 0-5 16,0 0 6-16,0 0-1 0,0 0-4 0,0 0 6 15,19-7 0-15,-11 5 0 0,1-2 6 0,3-2-1 16,2-3 0-16,4-1 0 0,7-4 2 0,-2 1-5 16,4-6 2-16,3 0-4 0,2-3-7 0,13-6 0 15,-13 7-4-15,13-8-6 0,-1 0-4 0,-10 8-3 16,-1-1-5-16,-1 2-2 0,0 4-8 0,-3-1 0 16,-1 3-5-16,-1 2 0 0,-9 2-8 0,-1 3-2 15,-6 1-15-15,2 2-16 0,-7 3-18 0,-1-3-8 16,2 1-4-16,-3 3-10 0,-4 0-14 0,0 0-16 15,1 7 2-15,-1-7-20 0,-9 10-12 0,1-3-2 16,-1 1-8-16,-6 2-10 0,6-1-87 0,-8 0-241 16,5 1 107-16</inkml:trace>
  <inkml:trace contextRef="#ctx0" brushRef="#br0" timeOffset="-178126.136">6745 11825 54 0,'-3'5'148'0,"-1"1"-10"0,2 4-4 16,0 2-6-16,0 5-1 0,0 2-10 15,-1 6-2-15,3 3-1 0,1 0-5 0,1 2-7 16,-2-1-4-16,4 2-8 0,-4-2-9 0,2-1-3 16,3 5-9-16,0-4-9 0,-1 1 1 0,0-3-9 15,1 1-6-15,2-4-7 0,0 3 0 0,-3-10-13 0,2 1-16 16,2-2-32-16,-3-1-17 0,4-4-19 0,-1-1-28 15,1-3-13-15,1-1-19 0,0-4-17 16,-2 0-112-16,-3-2-267 0,5-3 119 0</inkml:trace>
  <inkml:trace contextRef="#ctx0" brushRef="#br0" timeOffset="-177265.425">7090 12090 4 0,'1'-3'190'0,"-1"3"-15"0,2-4-14 0,-2 4-15 16,0 0-11-16,0 0-9 0,0 0-1 0,7 9-4 16,-4-1-12-16,-3 2-2 0,2 0-9 0,0 0-10 15,-1 3-6-15,3-1-10 0,-2 3-8 0,2-1-6 16,1-4-12-16,-1 2 5 0,1 0-9 0,0-2-4 16,2 0-1-16,-1-3-4 0,1 1-6 0,-1-1-3 15,3-2-3-15,-1 1-8 0,-2-4-2 0,0 0-8 16,3-5 0-16,-1 1-6 0,1-3 0 0,-3-1-3 15,4 0-4-15,-2-2 2 0,1-1 0 0,1 1-2 16,-6-2 2-16,4 1-1 0,-3-3-5 0,-1 2 8 16,1-2 2-16,-4 4 3 0,-1-4-4 0,3 0 4 15,-3 5 3-15,-3-4 4 0,3 2 6 0,-1 0 2 16,-3 2 0-16,2 1 7 0,-1 2 3 0,2-1 6 16,-2 2-6-16,3 3-5 0,0-6-2 0,0 6-1 15,0 0-4-15,0 0-4 0,-1 12 1 0,2 0 0 16,-1 4-1-16,4 9-2 0,5 5-1 0,-2 0 5 15,3 4-5-15,-3-2 0 0,3 5-6 0,3 7-1 16,-3 3-4-16,1-12-7 0,-2-1-4 0,1 12 0 16,1-12-8-16,-4-3-4 0,0 2-2 0,-1-4 3 15,-2 0-6-15,2-1 6 0,-4-3-9 0,-2-5 5 16,0-1 4-16,0-5-2 0,-5 1 7 0,2-6 9 16,1 1-6-16,-4-2 1 0,-1 0 10 0,2-3 3 0,-1-4 9 15,-2 1 1-15,2-4 7 0,-2 0 4 0,-1-3-2 16,-2-3 6-16,-2-1 2 0,1-6-4 15,1-2-3-15,-2-9 4 0,-1 0-1 0,4-1 0 16,-3-5-3-16,5-2-3 0,2 0-4 0,2 1 3 0,0-4 0 16,4 1 0-16,5-12-2 0,-1 13-4 0,9-11 2 15,-3 10 1-15,2 5-5 0,3-2 0 0,2 1 0 16,3 2-10-16,-1-1-14 0,0 2-14 0,2 2-1 16,3 3-8-16,-2 2-9 0,-3 0-24 0,5 0 1 15,-1 1-18-15,-1 2-5 0,-7 6-10 0,-2 1-7 16,0-1-4-16,-2 2 4 0,-5 2 12 0,3-2 13 15,-3 2 15-15,-2 1 15 0,-3-1 17 16,-1 1 10-16,0-1 19 0,0-3 10 0,-1 4 15 0,-3-2 5 16,-2-1 10-16,3 4 7 0,-3-3 12 0,-2 2 10 15,-1-1 3-15,-4 2 9 0,8-3 4 0,-5 3 7 16,2 2 3-16,0-3 5 0,2 4 0 0,1 1-1 16,1-1-2-16,0 3-9 0,-2-2-7 0,6 3-10 15,-5-1-5-15,5 1-6 0,0 0-12 0,0 0 8 16,-3 17-4-16,3-1-2 0,3 8 2 0,-3 6 1 15,5 2-2-15,1 4 4 0,3 10 3 0,0 2 1 16,3 3-3-16,-3-2-2 0,0 4 5 0,1 4-5 16,1 0 1-16,0-2-2 0,-2 1-4 0,2-2-4 15,3 1-3-15,-4-3-1 0,0-4-1 0,-2-1-6 16,-3-15 1-16,4 0-7 0,-1 2 0 0,-2-6-5 0,1 4-12 16,-1-4-13-16,-2-3-15 0,-3-5-11 15,2-3-24-15,-2 0-10 0,0-5-15 0,-1-2-16 16,0 1-5-16,0-5-31 0,-1 0-9 0,-3-1-21 15,0-1-103-15,-2-3-300 0,6-1 133 0</inkml:trace>
  <inkml:trace contextRef="#ctx0" brushRef="#br0" timeOffset="-176768.366">7606 12191 105 0,'18'-15'128'0,"-2"6"2"16,4-3-12-16,-2 7-28 0,1-4 0 0,0 6-8 0,-1 3-5 16,-1 0-13-16,2 3-11 0,-3 2 0 0,-4 0-10 15,-1 2-1-15,-2 3-11 0,-1 1-10 0,-4-1 1 16,2 6-4-16,-6 0 0 0,-2 1-10 0,-5 2 7 16,1-3-2-16,-2 2-1 0,-1-4-2 0,-2 3-1 15,-1-2-2-15,0-4 6 0,4 0 1 0,-2-2-1 16,2-2 3-16,-1 0-2 0,1-2-3 15,2 2-6-15,2-4 0 0,2 1-2 0,-3-1-2 16,2-2 3-16,3-1-14 0,0 0 10 0,0 0 2 0,0 0-12 16,0 0 15-16,14-7-7 0,-6 1 2 0,1-1 5 15,2 0-3-15,3-3 0 0,0-2-2 0,0-1 4 16,3 2 2-16,2-6-2 0,4-2-10 0,-4 2 10 16,2 0 0-16,-2-1-7 0,-6-3-1 0,2 6 2 15,-2 1-9-15,-3 1 4 0,-4 3 6 0,0-3-5 16,-1 5 0-16,-3-3 8 0,-2 6-5 0,0-3 8 15,-2 3 3-15,0 1 0 0,-1 2 6 0,-3 1-5 16,6 1 11-16,-14 2 5 0,4 4-1 0,1 1-6 16,-2 2 19-16,-1 4 4 0,2 3-1 0,0-1 5 15,1 4 4-15,0-2-6 0,6 1 3 0,2 0 1 16,1 0 3-16,1 1-11 0,0-2-6 0,7-3 0 0,1 5-4 16,1-6-3-16,3 1-2 0,-1-2-6 15,8-4-3-15,0 1-10 0,-1-4-20 0,9 1-24 16,-7-6-21-16,7-3-31 0,4-1-36 0,-1-2-164 15,-3-4-316-15,4 0 140 0</inkml:trace>
  <inkml:trace contextRef="#ctx0" brushRef="#br0" timeOffset="-175768.749">8593 12164 83 0,'-9'8'166'16,"-1"0"-14"-16,3 3-13 0,-3 3-12 0,4 4-3 16,-1-1-14-16,3 2-12 0,2-2-8 0,2 3-5 15,0-3-12-15,1 1-4 0,4-2-9 0,2-3 0 16,-1-2-9-16,4-2-11 0,2-2-2 0,-2 0-4 15,10-4-8-15,-2-2-4 0,2 1-5 0,0-5-12 16,2-1-3-16,4-6-11 0,-1-2-7 0,-2-4-14 16,-1 0-8-16,-4 3 1 0,-6-1-5 0,4-1 3 15,-4 0-8-15,0 0 2 0,-7 3 10 0,2-2 2 16,-4 3 3-16,-3-1 9 0,0 2-1 0,-6-1 5 16,2 0 23-16,-2 1-4 0,-4 2 3 0,-1 0 5 15,0 1 4-15,-6-3 4 0,4 4 10 0,-1 3-12 16,3-1 15-16,-1 0-3 0,-1 4-2 0,4 3 4 15,-1-3-6-15,5 5-3 0,-4-1 2 0,4 1-5 16,1 2-2-16,0 1-2 0,2 2-6 0,2-2 6 0,0 2-5 16,4-4-1-16,-2 3 1 0,2-5 2 0,6 2-6 15,-5-3-10-15,3 1-4 0,1-4 8 16,2 1 0-16,2-2 2 0,0-4 2 0,-1 0-6 0,-1-2 2 16,4-3 1-16,-7 1 2 0,4-2 1 0,-4 0-3 15,1-1 10-15,-2 0-3 0,-2 1 3 0,2-4 2 16,-3 3 1-16,-1-1 3 0,-2 0 1 0,-1 1 8 15,0 0 3-15,-1-4-2 0,0 5 3 0,-2-5 3 16,-3 4-10-16,2-2 10 0,-1 5-3 0,1-2 4 16,-2 4 3-16,4 2 0 0,0-2 7 0,-2 2-3 15,0 2-3-15,2-1-6 0,2 4-3 16,-6-2-6-16,6 2-1 0,-7 12 0 0,3 0-1 0,0 3-4 16,-3 6-3-16,0 3 0 0,3 8-3 0,3 3 2 15,-3 2-2-15,7 14 4 0,-6 3 2 0,7 3-1 16,-3 2 3-16,2 0 2 0,1 24 0 0,0-27 1 15,2 2 1-15,-1-2-5 0,0 1-1 0,0-6-2 16,0 0 3-16,3-2-2 0,-2-17 1 0,1 2-5 16,-2 0-3-16,3-5 2 0,0-4-2 0,1-1-2 15,-4-7 1-15,-1-4-3 0,0-4 3 0,1 1-3 16,-2-3-4-16,-1-3-7 0,2 2 0 0,-3-4 5 16,2 1 4-16,-3-3-5 0,0 0-1 0,0 0 1 15,9-12 5-15,-4 2-2 0,-5-2-3 0,5-4-2 16,-5-1-6-16,0 0-2 0,-5-1-6 0,5 1-5 0,-5-3-1 15,-3-3-5-15,-3 1 5 0,-1-2-2 16,-2 4 3-16,0-6 3 0,-2 4 3 0,-1-2-2 16,0 0 5-16,-2 4 2 0,4 1 3 0,1 6 7 15,1-1 4-15,-1 0 6 0,1 2 10 0,4 4 0 0,-1-1 2 16,4-1-1-16,2 3-1 0,1-4-4 0,3 1 3 16,1-1-10-16,7-6 0 0,6-7-4 0,4 0-13 15,5 2-16-15,14-14-26 0,0 5-13 16,3-4-35-16,6 2-18 0,1-3-32 0,-2 1-171 15,1 2-350-15,2 1 155 0</inkml:trace>
  <inkml:trace contextRef="#ctx0" brushRef="#br0" timeOffset="-175218.694">9421 12235 192 0,'-4'-5'176'0,"1"1"-9"0,2-1-13 0,1-1-18 16,0-1-11-16,-1-4-12 0,2 0-8 0,-2 0-11 16,1-6-9-16,0 2-7 0,1 1-1 0,-1 1-7 15,0-2-1-15,-1 1-1 0,1 4-5 0,-5-2 0 16,5 2-1-16,-3 3 5 0,3 0-2 0,-1 1 1 16,-3 1 0-16,2 0-6 0,0 2-9 15,2 3 1-15,-1-5-9 0,1 5-3 0,0 0-6 0,0 0-3 16,-3 13-3-16,3 3-6 0,0 4 3 0,3 8-8 15,2 4 6-15,3 14-9 0,-1 4 2 0,4-2-4 16,-5-1 0-16,8 0 2 0,-2 0-2 0,-3 0-3 16,2-1-2-16,1-2 1 0,-6-8-2 0,-1 1-3 15,1-3-1-15,-4 0-4 0,0-1-7 0,-2-1 1 16,-2-3-5-16,-2-1-2 0,-1 0 0 0,0-3-4 16,0-8 13-16,-2 0-2 0,-1-2 3 0,-3-3 1 15,1 4 1-15,-3-8 6 0,4 1 6 0,-1-3 4 16,-4 1 12-16,-3-6 1 0,2 3 0 0,-6-3 4 15,0-3-3-15,0-2-2 0,1-2-6 0,-8-3-2 16,-1-3-5-16,4-5-8 0,-2 2-9 0,4-6-18 16,-2-3-27-16,4-1-48 0,2-7-52 0,-1-13-48 15,0-5-187-15,4 0-417 0,3-3 186 0</inkml:trace>
  <inkml:trace contextRef="#ctx0" brushRef="#br0" timeOffset="-175046.222">9504 11676 97 0,'0'0'188'0,"2"-1"-26"16,-2 1-16-16,0 0-31 0,6 6-34 0,-4-2-29 16,1 1-35-16,1 1-42 0,-1 3-34 0,4 1-70 15,-2 0-140-15,1 0 62 0</inkml:trace>
  <inkml:trace contextRef="#ctx0" brushRef="#br0" timeOffset="-174162.378">9692 12141 145 0,'-5'-2'163'16,"-4"1"-13"-16,9 1-8 0,-8 0-15 0,8 0-10 15,-9 3-4-15,5 2-13 0,-2 3-12 0,1-2-5 16,1 6-2-16,-1 3-10 0,1-4-3 0,-1 9-3 16,5-3-7-16,0 0-6 0,0 1-7 0,0-1-7 15,0-5 1-15,6 1-2 0,-2-3-9 0,1 2 0 16,3-4-8-16,-2 1-2 0,3-2-3 0,0 0-2 15,0-4-7-15,0 0 1 0,1-3-7 0,3 0-8 16,-4-3-12-16,0-2-3 0,0-2-12 0,1-1-10 16,-1 1-2-16,-3-3 0 0,3 0 2 0,-5-1 7 15,3-2-9-15,-6 2 3 0,4 0 14 0,-4-2-2 16,-1 1 6-16,-1-1 1 0,-2 2 2 0,0 0-2 16,-1 0 11-16,-3 1 7 0,-2 1 7 0,0-1 1 15,-1 3 10-15,1-1 7 0,-1 6-1 0,1-1 10 0,-1 1-4 16,4 0-6-16,-1 1 1 0,7 1-4 0,-10 3-5 15,5-1 7-15,0-2-5 0,5 0-5 16,0 7 6-16,0-2-5 0,4 0-10 0,-4-5-3 16,8 0 6-16,-1 3 0 0,1-3-6 0,1-3-8 0,2 3 12 15,1-5 0-15,0-2-6 0,0 1-4 0,1-7 5 16,1 2-1-16,-4 1 2 0,1-3 6 0,2-2 1 16,-4 1-2-16,-3 4 1 0,2-7 7 15,-4 5-3-15,4-5 8 0,-6 8-3 0,2-4 2 0,-1 0 8 16,-1-1 1-16,-1-1 3 0,-1 4 1 0,0-3 7 15,0 4-10-15,-1 0 5 0,-4 0 4 0,5 1-1 16,-1 4 1-16,-2-2-2 0,3 1 0 0,-1 2-5 16,0 1 1-16,1 3-8 0,0 0 0 0,0 0 0 15,0 0-1-15,0 0-2 0,-3 22-1 0,3-3 3 16,4 6 5-16,-4 5-3 0,0 1-1 0,0 4 0 16,1-1 3-16,-1-1 1 0,3 12-4 0,-3-8 6 15,0-3 0-15,1-1-2 0,-1 2-3 0,-1-4 4 16,2-2-5-16,-1-2-6 0,0-6 2 0,5-4-3 15,-4-4 0-15,3-1-6 0,0-3 2 0,-4-1-4 16,4-2-8-16,-3 1-4 0,2-3-2 0,-2 1 8 16,4-4-3-16,-5-1 1 0,0 0 0 0,13-12-10 15,-8 6-2-15,1-7-3 0,1 2-1 0,2-5-5 16,-1-1-11-16,0-2 7 0,-1-5-11 0,3-3-10 16,-2 5 7-16,-1-4 2 0,-3 1 5 0,3 8-3 15,0 1 8-15,-2-1 2 0,0 5 2 0,3 2 4 16,0 0 1-16,-2 3 5 0,3 0 4 0,0 4 2 15,4-1-1-15,1 4 1 0,0 0 13 0,0 4 1 16,4-1 9-16,0 3-8 0,-2 2 4 0,1 0 2 16,-3 1 12-16,0 0-10 0,-1 2 6 0,-3-2-3 15,-2-1 5-15,1 1-4 0,-3-4 5 0,-2 2 2 16,-3-1 5-16,3 0 0 0,-3 0-4 0,-1 0-2 16,-1 2-8-16,-4-1-18 0,-2 0-30 0,1 4-22 0,-7-5-29 15,-1 4-49-15,-5-4-105 0,2 5-261 0,-11-6 115 16</inkml:trace>
  <inkml:trace contextRef="#ctx0" brushRef="#br0" timeOffset="-172836.332">11136 12102 81 0,'1'-5'153'0,"-1"-1"-7"0,0 1-4 16,-1-1-6-16,1-1-6 0,-3 0-6 0,-1 0 0 15,3 1-7-15,-3-3-6 0,-1 1-2 0,0-1-6 16,-4 1-5-16,0 1-4 0,0 0-2 0,-2-1-9 15,-1 2-2-15,2 1-1 0,-3-2 2 0,-4 3-9 16,1 1-4-16,2 3-9 0,1 3-5 0,-5 5-6 0,4 0-6 16,0 4-3-16,1 3-6 0,-2 4-3 15,-2 5-1-15,3-2-5 0,0 2-1 0,4-1-2 16,-2 1-2-16,4-6-4 0,2-1-4 0,3-5 0 16,-1 0-8-16,1-2-9 0,2 0-8 0,1-2-2 0,1-1-5 15,0-3-5-15,1 1 3 0,3-4-1 0,-1 0 0 16,-4-1 0-16,19-8-2 0,-8-2-6 15,3-1-3-15,3-1-6 0,-3-2-8 0,0 1-4 16,8-6 0-16,-3 2-2 0,-5 3 5 0,-1 2 6 0,0 5 4 16,-4-1 0-16,-3 2 2 0,4 0 9 0,-2 4 0 15,-2 0 7-15,0 2 9 0,4 4 1 0,-3 2 11 16,0 1 6-16,2 3-2 0,-1-1 3 0,2 3 3 16,-1-3-8-16,-2 7 7 0,6-3-1 0,-3-1-2 15,0-5 0-15,-1 0-5 0,-1-1-5 0,1-1-4 16,1-1-7-16,-1-3 0 0,1-2-12 0,0-5-2 15,-1 2-1-15,1-5-9 0,1 1 2 0,0-4 10 16,-3 1 5-16,3-4 6 0,-3 1-9 0,-1-2 3 16,-2 5 5-16,1-1-2 0,-3-1 4 0,-1 2 12 15,-1 1 18-15,2 1 12 0,-2 3 13 0,1 1 5 16,-2 0 0-16,2 1-3 0,-2 1-4 0,0 3-7 16,0 0 1-16,0 0-2 0,0 0 4 0,0 0 2 15,-2 17-1-15,0-11-4 0,1 1 2 0,0 0-1 16,1 1-1-16,-2-1-4 0,1 2 1 0,1-3-6 15,0 0 0-15,0-3-5 0,0 1-3 0,0-4 2 16,0 8-10-16,0-8 1 0,-2 5-6 0,2-3 0 16,0-2-1-16,0 0 1 0,0 0-2 0,0 0 1 15,0 0-3-15,0 0 1 0,12-10-3 0,-8 5-2 0,0 1 0 16,1 1-4-16,0 1 4 0,0-2-4 0,3 0 3 16,-4 3-3-16,2 1 0 0,-6 0 1 15,17 2-1-15,-8 2 1 0,4 2 3 0,-3 1 4 16,4 5-5-16,0 0 2 0,1 0 0 0,1 2 3 0,4 6-2 15,1-2 2-15,0-1-3 0,2-3 1 16,-5-5-3-16,12 0-1 0,-5-2-13 0,-3-3-3 16,10-4 3-16,-3 0 2 0,4-6-2 0,-1-4 1 0,3 1-9 15,-3-1-3-15,-3-6 2 0,-3 3-5 0,1-2-1 16,-6-1-8-16,-4 3 2 0,-2-1-5 0,-4 2 12 16,-2-3-6-16,-2 4 17 0,-3 1-9 0,-3-3 8 15,-1 0 7-15,-4-2 1 0,-1 2 15 16,0 2 7-16,-2-3 12 0,0 3 8 0,-4 4 9 0,2 0 7 15,-2 2 9-15,-1 1 1 0,1 3 4 0,-3 1 4 16,2 2-2-16,-5 6-6 0,-1 1 2 0,2 3-3 16,0 2 0-16,-3 3-6 0,9 1-2 0,-2-1 0 15,0-2-8-15,5 4-4 0,1 0-1 0,0-2-5 16,0-2-2-16,2 3-4 0,3-6 1 0,1 1-8 16,1-3-6-16,2-1-2 0,-2-1-4 0,0-1 0 15,3-2-5-15,0-3 2 0,1 1-4 0,0-3 5 16,-5 0-1-16,18-5 1 0,-5 0 0 0,-4-4 2 15,1 3-2-15,-1-5 1 0,4-2-2 0,0-1 3 16,-3-3-2-16,-1 0 4 0,0-2-4 0,-3 0 1 16,1-7-1-16,-2 1-4 0,-4 0 4 0,4-5 1 15,-2 2-2-15,-3-7 1 0,-3 2-1 0,-4-13 3 16,0 11-1-16,3 0 0 0,-2-2 2 0,3 8 5 16,1-2-2-16,-4 13 2 0,5 1 10 0,-1 2 0 0,-1 7-7 15,3 3-2-15,-1 4 3 0,1 1 7 0,3 12 7 16,-1 7 5-16,2 10 3 0,1 7 5 0,4 10 2 15,-4 7-1-15,0-4-5 0,-2-4-2 16,-2-9-2-16,5 12-3 0,-3-14-4 0,-2 0-4 0,4-2-7 16,0 0-24-16,2-2-26 0,-2 0-34 0,1-6-44 15,-1-7-47-15,1 0-215 0,-4-6-412 0,5 0 183 16</inkml:trace>
  <inkml:trace contextRef="#ctx0" brushRef="#br0" timeOffset="-172096.53">12577 12197 65 0,'14'-15'137'0,"7"-7"-8"15,-1 0 0-15,-1-2-1 0,4-2-7 0,0 2-8 0,12-13-3 16,-12 10-9-16,-1-3-8 0,6-8-12 0,-9 11-7 16,-4-1-10-16,0 2-8 0,-2-4-5 15,-3 2-3-15,-2 0-7 0,-3 0 0 0,-2 1-3 0,-6 1-4 16,-2-3-8-16,0 3 1 0,-5 2-3 0,0 1-1 16,-1 6-4-16,1 2-4 0,-3 0 11 0,2 6 1 15,-5 1 1-15,4 7-5 0,-2-2 5 16,1 6-2-16,-4 6 1 0,2 7-5 0,-4 5 1 0,-1 8-2 15,5 2-2-15,1 17-1 0,0 3-4 0,1 1 3 16,3 3-4-16,5-5 1 0,1-1-1 0,4-2-6 16,-2-14 2-16,5 1 0 0,1-2-4 0,4-2 0 15,2-4-2-15,-1-1 1 0,5-1-3 0,-5-7-3 16,2-3-4-16,4-3 1 0,3-2-10 0,-2-4 0 16,1-4-2-16,1-1-9 0,1-1-1 0,-2-4-8 15,4-4-6-15,-3 1-5 0,1-4-6 0,4-4-10 16,-5-1-1-16,-1 4-1 0,-4-3 0 0,-2-1 2 15,-1 2 7-15,-2-2 4 0,1 1 3 0,-5 0 8 16,1 0 3-16,-4-1 4 0,2 5 7 0,-5 2 15 0,2-4 20 16,-2 6 13-16,0 0 8 0,1 3 11 15,1-1 0-15,-2 3-6 0,2 3-3 0,0 0-3 16,0 0 1-16,-4 13 6 0,2 3 2 0,2 1 3 16,-1 10 3-16,1 1 6 0,1 3-4 0,1-1-1 0,0 4-1 15,0 3-1-15,1-2 0 0,-3 2-5 0,0 7-5 16,0-10-2-16,-3 1-5 0,1-4-8 0,1-2-2 15,0 4-7-15,-4-5 1 0,4-1-16 16,-2-2-11-16,2 0-17 0,-2-7-19 0,0 2-20 0,3-4-25 16,0-3-31-16,-1-4-15 0,1-1-126 0,-1-1-291 15,1-2 130-15</inkml:trace>
  <inkml:trace contextRef="#ctx0" brushRef="#br0" timeOffset="-171395.882">13182 12233 62 0,'10'-15'155'0,"0"-2"-13"16,3 1-17-16,2-5-6 0,0-2-25 0,2 3 4 16,-6 3-9-16,1 0-13 0,2 2-7 0,-4-1-5 15,2 1-7-15,-1-4-19 0,-2 5 4 0,-2-3-13 16,-3 5-3-16,-2-2-4 0,1 1-9 0,-3 2-3 15,-3 0-3-15,1 0 5 0,-2 3-5 0,-3 2 11 16,2-1-3-16,-5 2 3 0,2 4 3 0,-2 1 1 16,-4 2 10-16,2 2 0 0,-2 3 1 0,-2 4 0 15,4 1 3-15,-2 2 1 0,-1 6-1 0,3-3 3 16,1 8-7-16,4-7 7 0,2 2-5 0,0-2 1 16,4 2-9-16,1-2-3 0,3 0 1 0,2 2-3 15,-1-5-2-15,3 1-1 0,1-3-7 0,0-4-5 16,2 0-5-16,1-3-4 0,3-2 2 0,-2-2-13 15,4-3-2-15,2 0-4 0,0-4-6 0,0-1-17 16,1-2 1-16,5-5 0 0,-7 5-9 0,4-6 3 0,-4-1-11 16,1-3 20-16,-4 5 5 0,-1-3 3 15,0 1-2-15,-5-3-1 0,-1 2 15 0,-2-2 1 16,-1 1 1-16,0 0 9 0,-3 7 18 0,3-2 8 16,0 3 22-16,-4 2 7 0,0 1 0 0,0 0-7 0,1 5-2 15,-1 1 2-15,0 0 4 0,0 0 8 0,-4 14 2 16,4-4 1-16,-1 2-5 0,1 1 4 0,0 3-1 15,0 1-11-15,0 0-1 0,-4-2-3 16,4 2-4-16,0-2-8 0,-1-1 1 0,1-4 2 0,0 0-5 16,0-1-7-16,0-2 1 0,0-2-10 0,0 0-6 15,1 2-3-15,-1-5-1 0,5 1-7 0,-5-3 5 16,8 0-2-16,-8 0-7 0,13-3-3 0,-4-6-11 16,-3 4-4-16,3-4-7 0,3-3-1 0,-1 1-11 15,2-1 3-15,-4 3 0 0,0 1 0 16,0-1 14-16,1 2-6 0,-1 1 2 0,0 1-2 0,0 0 13 15,-2 5-2-15,0 0 6 0,1 0 3 0,-2 3 3 16,3 1 10-16,1 1-5 0,-1 3 7 0,1-2 0 16,0 3 2-16,1-1-2 0,3 3 6 0,-1 1-5 15,-2-3 7-15,3 4-4 0,4-6-4 0,-3 4 2 16,4-5 0-16,-1 1-4 0,4-2-8 0,4 2 0 16,3-2-1-16,-2-3-12 0,1-1-15 0,-2-3 1 15,4-2-22-15,0-2-11 0,-1-2 6 0,1-1-16 16,0-3-4-16,-3 0-17 0,-3-2-71 0,-2-2-191 15,-7 3 85-15</inkml:trace>
  <inkml:trace contextRef="#ctx0" brushRef="#br0" timeOffset="-170660.164">14210 11942 42 0,'-15'5'186'0,"-5"-1"-13"0,1 3-14 0,4 1-7 0,-2 2-9 16,4 3-16-16,2-1-8 0,1 0-10 15,-1 0-15-15,4 0-10 0,0 4-6 0,4-4-13 16,0-1-6-16,2-1-6 0,1 2 0 0,0-1-15 15,3-3-12-15,-2 1-4 0,1-1-5 0,2-3-9 16,1-1-7-16,1-1-2 0,0-1-7 0,5-2 11 16,0-5-13-16,-3 3-4 0,3-3-5 0,0-5 3 15,3-1-1-15,-1-2 3 0,-4-2 2 0,4-1-9 16,-4 0 3-16,-3-2-5 0,7-6 0 0,-5-2 3 0,-4-3-2 16,2 1-6-16,-5-1 2 0,-1 0 7 0,-1-3 2 15,-3 2 3-15,2 0-4 0,-5-2-1 0,2 1 5 16,-4-2 6-16,3 4 6 0,-1 3 1 15,1 10 21-15,3 4 6 0,2 0 6 0,-3 4-3 0,4 2-8 16,-3 4-2-16,3 2 4 0,0 0 5 0,-3 13 7 16,3-1 6-16,-3 12 4 0,3 1 2 0,0 7 0 15,4-1 2-15,-2 5 0 0,1 0-1 0,2-2 0 16,-2 14-2-16,3-14-2 0,-2 0-4 0,1-1 1 16,3 0-3-16,-2-2-4 0,5-2-3 0,-4-4-3 15,2 0-2-15,-1-1-3 0,-2-6-6 0,3-4 0 16,0 1-3-16,-1-5-5 0,-1-2-3 0,0 0-2 15,3-2-9-15,3-2 0 0,-4-4-10 0,2-1-1 16,2-2-13-16,2-4-16 0,-1-3-6 0,2 1-14 16,-2-1-11-16,-3-5-3 0,2 1-8 0,-4-3-8 15,1 3 2-15,-2-4-6 0,2-6-1 0,-5 6 5 16,1 2-1-16,-3-1 18 0,-2 0 19 0,-1 5 13 16,2 2 22-16,-2 3 21 0,0 0 0 0,1 2 6 15,-1 1 2-15,0 4 12 0,0 0 14 0,0 0 5 16,0 0 10-16,-1 16 6 0,3-6 0 0,1 2 0 15,-1 5-6-15,1 0-2 0,1-1 6 0,-2 1-2 16,2-2-9-16,1 2-5 0,0-2-1 0,-1-5-6 16,0 4-1-16,1-7-2 0,-1 5-5 0,2-5-3 15,-2 1-1-15,-1-3 5 0,1-4-6 0,-1 4 0 16,3-2-5-16,-1-2 5 0,-5-1-4 0,11-1 1 0,-6-3-5 16,4-1-3-16,-1 0-8 0,-2-5-5 15,3 5-12-15,-4-7-5 0,2 3-4 0,0-2-9 16,0 2-1-16,-2-2-3 0,-1 2 2 0,0 1 0 0,-1 2 8 15,0-1 7-15,1 2-1 0,-2 2 3 16,2 2 7-16,0 0 12 0,-4 1 10 0,10 3 7 16,-5 2 13-16,4 1-1 0,1 2-9 0,1-2 15 15,0 3 3-15,2 1 0 0,2 0 0 0,-2 0-4 0,-4-2-6 16,5-3-2-16,-5 3-4 0,5-4 1 0,-5-1-4 16,0-1-10-16,4-2-9 0,-3 0-17 0,-1-2-23 15,6-1-40-15,-1-6-48 0,-5 1-128 0,3-1-282 16,-1-1 125-16</inkml:trace>
  <inkml:trace contextRef="#ctx0" brushRef="#br0" timeOffset="-169552.8">15980 11986 41 0,'2'-11'120'16,"-2"0"-3"-16,-1 0-7 0,0-1-6 0,-3 1-11 15,-1-4-8-15,-4 5-4 0,3-1-5 0,-2 2-4 16,-1 0 0-16,-4 2-3 0,3 2-8 0,-4 3 4 16,2 2-9-16,2 3 3 0,-8 4 0 0,1 6 4 15,-3 3 0-15,0 4-4 0,0 1 0 0,2 2-5 16,-3 1-6-16,3 1-5 0,-1 0-3 0,6 0-2 16,3-9-3-16,1 1-8 0,3-2-4 0,-1-4-12 15,2 2-8-15,4-3 0 0,-2-1-13 0,3-4 4 16,3 3-1-16,-2-4-3 0,3-1-2 0,4-2-5 0,-1-2-2 15,5 1-4-15,-1-4-4 0,0-2-10 16,4 1-4-16,-5 0-4 0,6-4 5 0,-5 4 2 16,-3 0 1-16,2-2 2 0,0 3 5 0,-1 0 8 0,-2 2 2 15,0 0 5-15,0 1 1 0,-7 1 7 16,12 3 12-16,-7-1 1 0,1 0 7 0,1 1 1 0,0 1 0 16,-2 2-2-16,2-1 2 0,2 2 0 0,-2-2-7 15,-2-3 5-15,3 1 1 0,0-1 3 0,4 0-6 16,-2-2 2-16,-1-2-3 0,1 0 0 15,1-1 0-15,0-2-9 0,4-4 0 0,1-2-7 0,-2 0 4 16,1-1 3-16,-1-3-3 0,4-4-2 0,-3 5 0 16,-1 1 2-16,-1-2-3 0,-2 1-3 0,-3 0-1 15,-3 2 3-15,-1 0 1 0,0-1-4 0,-4 1-2 16,0 1 2-16,-1 0 2 0,-6 0 2 0,2 0 5 16,-1 2 4-16,-2 0 1 0,3 3 16 0,-4-1-8 15,2 3 6-15,1 1-5 0,1 0-7 0,0 1 6 16,5 2-10-16,-10 2 7 0,9 1-4 0,-3 1-2 15,4 2-2-15,-1 1 0 0,4-2-2 0,-1 2 6 16,1 3-1-16,3 0-5 0,0 1 0 0,3-2-2 16,1 0 3-16,-1 3-5 0,2 1 2 0,1-1 3 15,-4-2 0-15,2 1 1 0,3 3-2 0,-7-5 7 16,2-1 6-16,-3 0-1 0,4 1 3 0,-4 0 6 0,1-2 3 16,-1 3 6-16,0-5 3 0,-1 1-1 15,-2 1-3-15,3-3-6 0,-3 1-1 0,1 0 2 16,1-3-2-16,-2 2-1 0,2-2 0 0,0 1 0 15,-4-3-2-15,12 1-3 0,-6-2-3 0,2-2-3 0,4 0-3 16,-4-2-5-16,4-4-7 0,4 1-6 16,-4-4-6-16,4-1-5 0,-4 1 0 0,-2-2-12 0,2-1-5 15,-2 1 3-15,-2-2-5 0,2 2 3 16,-5-2-2-16,-1-1 5 0,-1 5-1 0,-1 0 0 0,-2 0 7 16,-4084 1 14-16,8164 2 11 0,-4083 2 3 0,1 1 12 15,-1 1 0-15,-1 2 9 0,-1 1-1 0,5 2 6 16,-11 5 8-16,8 1 11 0,-2 4 1 0,1 1 10 15,0 5-1-15,3 2 9 0,-1 3-1 0,2-2 0 16,2 1 0-16,-1 4 0 0,3 2-9 0,0-9-4 16,4 0-2-16,-2 0-2 0,4-3-7 0,-1-1-2 15,3-1-2-15,-2-2-10 0,3-3-10 0,5 2-10 16,-5-6-13-16,6-2-26 0,1 0-24 0,-1-3-35 16,9-6-34-16,2 0-52 0,-10 0-144 0,-1-2-353 15,6-4 156-15</inkml:trace>
  <inkml:trace contextRef="#ctx0" brushRef="#br0" timeOffset="-167974.833">17392 11906 45 0,'-4'-15'180'0,"-4"0"0"0,3 4-3 0,-1 1-8 0,-3 1-6 16,3-1-9-16,-1 3-8 0,-2 0-13 0,2 4-8 16,-1 0-11-16,-1 3-9 0,0 4-14 0,-2 2-7 15,-1 7-3-15,-6 8-4 0,2 3-2 0,0-1-2 16,2 5-6-16,-1-1-6 0,3 2-5 0,2-1-3 15,1-3-6-15,1 0-7 0,2-4-2 0,2-3-1 16,-1 0-4-16,5-1-8 0,-4 0 0 0,6-6-7 16,-2-2-4-16,2-3-5 0,3 0-6 0,-1 0 0 15,4-6-3-15,0 0-3 0,4-2-1 0,6-5-7 16,1-3-7-16,4-9-5 0,2 2-2 0,-1 0-5 16,1-2-2-16,-2-1 4 0,0-1-12 0,-5 2-3 15,0-3 0-15,-8 5-6 0,4 2 5 0,-6 1 6 16,1-1 2-16,-5 5 6 0,1 3 11 0,-2 0 10 15,0 2 14-15,-3 0 1 0,4 3 0 0,-1-1 2 16,-3 3-2-16,0 0 8 0,0 0 3 0,-7 10 6 16,1-4 1-16,5 0 5 0,-3 2-2 0,0 1-4 0,-1 0-1 15,1 1-1-15,1-5-3 0,1 3 3 16,-1-1-8-16,1-5-3 0,-2 5-3 0,4-4-4 16,0 1-4-16,0-4-6 0,0 6 0 0,0-6 1 15,0 4-1-15,0-4 2 0,0 0-4 0,14-7 4 0,-9 4-3 16,4-4 5-16,1 0 0 0,-1-2-1 0,4-1 0 15,0-4 1-15,1 2 3 0,-2-1 0 16,-2-1-1-16,-1 3 2 0,1-4-1 0,-1 1 0 0,-2-2 1 16,1 2-1-16,-4 2 1 0,-1 0 3 0,0 3-2 15,0-1 7-15,-3 2 3 0,1 1 10 0,-1 3 6 16,0-1 4-16,1 0 3 0,-1 5-4 0,-1-5-5 16,1 5 1-16,-1-3-7 0,1 3-2 0,0 0-3 15,0 0-1-15,-6 13-1 0,5-6-4 0,-1 2 1 16,1-1-3-16,2 3 0 0,1 1-5 15,2 0-6-15,0 0-3 0,3 2-4 0,-1 1-4 0,4-1-6 16,3 0 1-16,-3 0-5 0,4 1-8 0,-1-3 2 16,6 2-5-16,-5-4 1 0,-1 2-5 0,-3-5 2 15,-1 3-4-15,4-3-4 0,-5 0 0 0,-4 0 0 16,3 0 7-16,-3-2 1 0,-4 0-2 0,0 0 6 16,-2 2 2-16,-2-3 7 0,-1 2 1 0,1-1 3 15,-3-2 5-15,1 1 0 0,-4-1 1 0,3 1 6 16,1-3 3-16,-3-1 7 0,0 2-1 0,3-2 5 15,6 0 2-15,-13-2 1 0,5 1-3 0,2-3 0 16,3-1 2-16,-3 2-2 0,4-2 3 0,1-2 0 16,1-2-5-16,0-2-1 0,1 0 2 0,-1-1 2 15,2-5-5-15,7 1 4 0,-4-2-3 0,-1 1 3 16,6-8-3-16,-1 3 4 0,1 0 4 0,4-2 7 0,-5 9 7 16,4-3 1-16,-2 2 3 0,0 1 1 15,-1 1 1-15,1 3 0 0,-4 2-4 0,3 2-1 16,-8 0-2-16,4 3 1 0,-1-1 1 0,0 1 1 15,-3-1 6-15,2 2 0 0,-2 1 3 0,-1-2-3 16,-1 4 0-16,0 0-2 0,6-3-4 0,-6 3-1 16,0 0-5-16,0 0-1 0,-3 12-3 0,0-8-2 0,3 4 2 15,-1-1-4-15,-1 3-5 0,0 0 3 0,2 1-7 16,0-2-12-16,2 3-7 0,0 0-7 0,5-1-8 16,-4 2-3-16,3-4-8 0,3 0-3 0,2 3-3 15,2 1-6-15,4-4 1 0,-2-1 4 0,-1 2 2 16,2-3-1-16,1 2 8 0,-3 0 2 0,3 0-2 15,-1-4 8-15,-6 0 2 0,1 0 2 0,-2 0 2 16,1 0-1-16,-6-1 3 0,3 0 7 0,-4-1 3 16,1-1 7-16,-2 1-4 0,-4 3 8 0,2 0-2 15,-1-4-4-15,-5 1 8 0,2 4-4 0,-1-3 1 16,-5-1 0-16,-1 4 4 0,2-2-4 0,-1 0-2 16,-1-2 6-16,2 1 0 0,-2-2 1 0,4 1-3 15,0 0 5-15,0-1-4 0,-1-2 1 16,3 2-11-16,1-1-4 0,4-1-9 0,0 0-10 0,-9-5-14 15,12-1-5-15,-1 1-9 0,5-4 2 0,-1-3-7 16,7 0 4-16,-2-1-7 0,0-5-3 0,8-1-1 16,-2-3 2-16,0 2 7 0,0-1 12 0,-4 6 8 15,3 0 18-15,-2 0 18 0,3 2 18 0,-3 3-2 16,1 0 7-16,-5 5 6 0,1 1 11 0,0 2 2 16,-3 1 10-16,0 2 20 0,3 3 14 0,-3 2 7 15,-1 2 1-15,1 2 4 0,0 5 4 0,-1 2 1 0,1-3-4 16,-1 2-2-16,-1 1-2 0,-1 0-8 0,1-2-3 15,-1 0-7-15,3 2-9 0,2-3-6 16,-5-2 1-16,3 1-11 0,-3-4-2 0,4 3-4 16,-5-3-3-16,2-2-5 0,2-2-8 0,-3-1 1 0,6-2-6 15,-4 0-2-15,2-4-6 0,1 1-6 0,2-4-6 16,-3 0-3-16,2-2-10 0,-2 1 0 16,0-2-1-16,4-4-1 0,-2-2 1 0,-6 3-2 0,3-3 2 15,2-1-4-15,-6-2 2 0,-1 1 1 0,-1-3-4 16,-6 1 4-16,1 1-2 0,-3-1-1 0,-3 1 1 15,-1-3-3-15,-3 4-5 0,-2 2-4 0,1 0 1 16,-2 3-9-16,1-1-8 0,-2 6-21 0,0 0-23 16,0 2-35-16,2 4-36 0,2 1-109 0,-1 2-294 15,0 1 130-15</inkml:trace>
  <inkml:trace contextRef="#ctx0" brushRef="#br0" timeOffset="-166360.47">18745 11708 157 0,'-9'5'173'0,"-1"4"-11"0,-3 0-5 16,-1 4-10-16,0-1-6 0,-4 7-6 0,4-3-4 0,3 5-8 16,-1-2-2-16,2-2-11 0,-4 7-6 0,6-7-5 15,-2 5-16-15,3-5-4 0,-1-2-8 16,4 1-3-16,1-4-14 0,0 1-4 0,3-6-2 16,-4084 5-6-16,8166-7-6 0,-4080 1-5 0,3 1-4 0,-2-3-3 15,6 0-7-15,-1-3-9 0,1-1-15 0,5-5-13 16,4 2-14-16,0-6-16 0,9-1-5 0,-3-4-10 15,-5 4-1-15,-2 0-9 0,-1-4-1 16,7-1 3-16,-2-2-2 0,-7 1 5 0,1 2 8 0,-4-2 8 16,1 4 9-16,-2-1 12 0,-3 7 21 0,-3-2 18 15,1 4 16-15,-1 0 2 0,-2-1 2 0,4 2-1 16,-6 3 6-16,4 0 9 0,-4 0 16 0,0 0 6 16,5 12 3-16,-4-6-4 0,2 5-5 0,1 0 5 15,1-1-19-15,-1 2-4 0,0-2-3 16,0 1 0-16,2 0-7 0,-1-2-6 0,3 1-7 0,2-2-6 15,-1-1-8-15,-1-3-12 0,6-1-3 0,-3-1-12 16,2-1-9-16,7-2-16 0,0 0-10 0,-1-5-5 16,0 1-5-16,-1-2-5 0,-1-1-5 0,2-5 1 15,-3 1 6-15,-2 1 3 0,-1-3 2 0,1 1 2 16,-5-1 9-16,0 0 6 0,0-1 8 0,-5 5-4 16,-3-3 18-16,0 2 17 0,-1 2 21 0,-2 4 16 15,-1-1 8-15,2 2 8 0,-4 1 9 0,0 1 6 16,5 2 5-16,-13 2 7 0,0 2 6 0,4 2 7 15,-4 2 3-15,3 1 1 0,-3 2-4 0,4-2-4 16,-4 5-6-16,5-4-7 0,1 1-7 0,-1-3-5 16,1 4-4-16,1-4-6 0,2 1-6 0,1-2-7 15,2-1-9-15,-2-2-9 0,2 1 0 0,1 0-12 0,0-1-3 16,0-4-2-16,5 3-1 0,-5-3-13 16,0 0-6-16,0 0-7 0,18-5-13 0,-14 1-6 15,6 1-5-15,-3 1 11 0,-1 1 2 0,4-1 1 16,-5-1 6-16,0 3 2 0,3 3 3 0,0-3 6 15,-2 5 2-15,3 0 5 0,-4 0 1 0,-1 1 4 0,4 2 1 16,2-3 6-16,-5 3-5 0,4-1 0 16,0 0 1-16,-1 0 8 0,-1-1 1 0,0-3 2 15,4 0-8-15,-2 0 3 0,-1-3 1 0,3 0 6 0,1-3 0 16,-2 2-5-16,3-3 2 0,-2-2-1 0,5-2 4 16,-1-2-3-16,1-1 0 0,1-1 5 0,-3 1 1 15,3-4-3-15,-3-1-1 0,-2 1 6 0,0-1-6 16,5-9 0-16,-2 4 4 0,-2-2 0 0,-3-3-4 15,-1 2 2-15,-4-3 2 0,3 2 7 0,-7-2 7 16,-3 2 9-16,-2-2 13 0,0-1 13 0,0 10 13 16,-2-2 15-16,-1 6 11 0,3 2 6 0,-1 3 1 15,1 0-8-15,2 4-7 0,-1 2-14 0,0 0-4 16,3 3-3-16,0 0-8 0,-18 13-5 0,10 1-6 16,0 1-5-16,3 6-2 0,-1 5-2 0,-3-1-3 15,0 4 0-15,4-2-1 0,1-1 4 0,0 3-6 16,0-4-5-16,4-7-1 0,0 8-3 0,-2-7 0 15,4 0 2-15,-2-1-8 0,0-2-2 0,4 0 1 16,-4-1-2-16,4-3-2 0,1-3 0 0,2 0-3 16,-1 2 0-16,0-5-9 0,2 3-6 0,0-5-11 15,0-1-8-15,2 0-11 0,0-2-10 0,0 2-10 16,1-6 0-16,0 0-3 0,0-1-8 0,1-1-12 16,-2-4 0-16,1 2 0 0,1-6 1 0,-8 3 8 15,7-4 8-15,-3-1 7 0,-6 3 12 0,1 0 12 0,2 2 15 16,-2 1 21-16,-2 2 15 0,-1 1 7 0,1 1 1 15,3 2 0-15,-3-3 10 0,-1 4-14 16,0 2-2-16,0 0 4 0,0 0 11 0,0 0 8 0,0 0 6 16,9 11 3-16,-6-4-1 0,3 3-3 0,-2 0 2 15,4 0-5-15,1 5-1 0,1-1-1 0,0-1-1 16,3 2-4-16,1-5-5 0,1 1-1 0,10 1-1 16,-9-5-5-16,3-1-2 0,3 1-2 0,6-3-4 15,-1 0 1-15,-4-3-7 0,5-2-4 16,0 0-3-16,0-2-7 0,-5 1-9 0,-5-2-5 0,0-1-7 15,1 0-3-15,-8 2 3 0,-2-4 5 0,-2 0 0 16,1 2-1-16,-3-5-3 0,0 2 11 0,-5-1-3 16,0-3 0-16,0 4 2 0,-4-1 7 0,2 1 9 15,-6 3 3-15,4-2 6 0,-3 3 2 0,0-1 4 16,-2 3-3-16,-1-1-1 0,-3 7 4 0,2 0-2 16,-1 1 1-16,1 3 1 0,-1 0 4 0,-1 5-3 15,2 0-3-15,-1 2 1 0,5 0-3 0,0 2-1 16,2-3 0-16,0-2-2 0,4 0 0 0,0 1-3 15,1-1-2-15,0-2 5 0,0-1-4 0,2 2-2 16,2-5-2-16,0 1 2 0,1-2 3 0,0-1-6 16,1-1 3-16,1-2-2 0,2-1-1 0,2-1 0 15,-2-2-3-15,5 1 0 0,-1-4-1 0,1-4-3 16,0 2-3-16,0-4-5 0,0 0-6 0,-1-2-10 0,4-1-5 16,0-2-6-16,-2-7-8 0,-1 2-6 15,-3-3-4-15,-1 1-6 0,-1-5-2 0,-2 3 0 16,-3-3 4-16,-1-3-1 0,-1 1 3 0,-2-2 12 15,-2 3-1-15,1 2 5 0,1 0 6 0,-1 9 14 16,1 2 13-16,-1 5 17 0,-1 3 3 0,0 0 1 16,2 3-2-16,-2 6 0 0,2 0 0 0,0 0 15 0,-5 16 9 15,3 0 10-15,-5 7 2 0,6 5 10 16,-2 0-5-16,2 0-6 0,2 2 0 0,-1-3-5 0,4 2-2 16,1-3-6-16,-2-6 1 0,3 4-3 0,-2-4-3 15,1-3-5-15,-2-1-2 0,5-2 1 0,-1-4-6 16,0 1-6-16,-2-3-6 0,1 1-11 0,-2-5-12 15,4-1-7-15,-2-1-20 0,-1 0-26 0,-1-2-25 16,-4 0-27-16,15-6-34 0,-11 2-34 0,0-2-190 16,-4-2-417-16,0-2 185 0</inkml:trace>
  <inkml:trace contextRef="#ctx0" brushRef="#br0" timeOffset="-166143.595">19191 11483 128 0,'-9'0'221'0,"4"2"-23"0,1-2-21 0,4 0-13 16,0 0-11-16,0 0-6 0,9 7-21 0,4-8-9 16,0 1-11-16,6 0-10 0,3-1-11 0,-2-2-7 15,12-1-11-15,0 1-18 0,-3-3-28 0,3 1-36 16,-2-2-52-16,-2-1-52 0,-1 1-51 0,-10-1-91 0,-1 3-282 15,-5-3 125-15</inkml:trace>
  <inkml:trace contextRef="#ctx0" brushRef="#br0" timeOffset="-165995.562">19071 11379 132 0,'-9'2'148'0,"4"1"-19"15,1-1-20-15,2 5-41 0,0-4-46 0,2-3-61 16,4 4-57-16,1-1-102 0,-1-1 46 16</inkml:trace>
  <inkml:trace contextRef="#ctx0" brushRef="#br0" timeOffset="-164971.588">20548 11713 66 0,'-9'2'135'0,"4"2"1"0,2-1 0 0,-3 1-14 15,1 4-10-15,-5 0-3 0,7 3-3 0,-6 4-6 0,1 2-6 16,1-4-5-16,3-1-8 0,-1 4-7 0,1-4-7 16,4 1-7-16,-1-1-2 0,-2-3-10 0,6 3-3 15,-2-3-5-15,4-4-2 0,-2 3-8 0,2-4-1 16,0 0-2-16,3-3-4 0,1-1-4 0,1-1-3 15,3-3-6-15,-2-1-3 0,0-2-8 0,6 0-4 16,-6-3-8-16,2 1 2 0,-3-1-6 0,-1 0 0 16,-1-1-4-16,-1 1 0 0,-1-1-1 0,-2 0-5 15,-1 0 2-15,-1 0 3 0,-2 0-1 0,0 0 1 16,-4 1 4-16,1-1-3 0,-3 1 5 0,0 1 4 16,2 2 13-16,-3-1 4 0,0 3 7 0,2 2 4 15,-2 1 3-15,1 0-6 0,6 2 5 0,-14 3-7 16,8 1 5-16,1 4-1 0,-2 1-3 0,0 0-5 15,3-1 4-15,0 4-5 0,0-4 1 0,4 2 2 16,-1 1-5-16,2-2 3 0,3-1-3 0,-2-2 3 16,2-1-6-16,2-3 2 0,5 2 0 0,1-2-6 15,1-4 1-15,-1-3 0 0,7 0 1 0,-1-3-2 16,1-2-5-16,-2-1-2 0,2 1 3 0,-4 0 4 16,1-1-5-16,-2 2-3 0,-5-1 4 0,-3 2-2 0,3-1 3 15,-1 1-3-15,-3 0 4 0,-5 1 4 0,4 1-6 16,-3 0 0-16,0 3 0 0,-1 0 2 15,0 3-1-15,1-7-1 0,-1 5-2 0,0 2-2 16,0 0-9-16,0 0 2 0,0 0 3 0,0 0-6 0,0 0-4 16,7 9 2-16,-3-5 4 0,0 4-1 0,3-2 1 15,-2 5 7-15,2-4-6 0,-1 3 12 0,3-1-7 16,-3 1 10-16,0 1-5 0,1 1 0 0,0 2 17 16,0-1 0-16,-2 1 2 0,-1 2 9 15,-3-6 7-15,2 4-1 0,0-3-2 0,-1 0 2 0,0-1 2 16,0 1-6-16,-2-3-2 0,5-1-8 15,-4 0 6-15,1-2-3 0,1 0-3 0,1 0 4 0,0 0-7 16,1-3-3-16,2-2-12 0,0 1-2 0,4-2-20 16,3-3-21-16,4-1-29 0,-1-3-29 0,6-1-127 15,-3-1-253-15,-1 0 112 0</inkml:trace>
  <inkml:trace contextRef="#ctx0" brushRef="#br0" timeOffset="-162310.857">21420 11642 143 0,'0'0'208'0,"0"-6"1"0,0 3-1 0,0 3-6 0,0 0-18 16,0 0-18-16,0 0-17 0,0 0-11 15,-13 11-11-15,4 0-7 0,-5 1-9 0,4 4-7 0,-2 1-6 16,-1 5-11-16,3 2-7 0,1-6-9 0,3-2-8 16,3 4-9-16,-5-4-2 0,4 1 6 0,2-4-17 15,-2-4-7-15,4 5-8 0,3-4-9 0,-3 0-7 16,1-3-3-16,1-2-9 0,5-1-7 0,-2 0-6 15,4-2-3-15,0 0-6 0,5-4-11 0,-1-2-7 16,0 1-7-16,2-4-10 0,2-1-2 0,-2 1-5 16,2-3 3-16,-2 1-3 0,0-2-2 0,-4 5 6 15,0-7 3-15,-2 3 11 0,-1 3 9 0,-4 1 6 16,2 1 14-16,0 2 12 0,-5-1 9 0,3 0 1 16,0 2-3-16,-4 2 4 0,4-1 4 0,-4 1 10 15,3 7 6-15,-1-2 3 0,0 1-3 0,0 1 4 16,3 0-3-16,-5 3-6 0,5-3 0 0,0 5-6 15,-1-2 2-15,4-3-3 0,-3 1-1 0,1 0-1 16,3-2-8-16,-2-3 0 0,2 1-4 0,-1-1-4 16,3 0-2-16,0-3-3 0,1-1-5 0,1-1-5 0,2-2 4 15,0-2 2-15,2-1-3 0,0-2 5 16,0-2-4-16,-1 1 3 0,0-3-1 0,-3-2-5 16,1 5-8-16,-7-1-1 0,0-1 0 0,-4 1-1 0,3-6-4 15,-5 6 3-15,1-3-3 0,-5 3-3 0,-3-4 2 16,-2 1 4-16,4 2 5 0,-6-3 9 0,-4 4 4 15,1 0 13-15,-1 4 13 0,1 0 6 0,-4 2 9 16,4-1 9-16,0 4 11 0,-1 2-7 0,2-1 6 16,-3 3-7-16,3 2-2 0,0 0-1 0,-1 0-6 15,0 3-3-15,4 0 2 0,0 2-6 0,0 0-1 16,-1-2-8-16,6 2 3 0,-1-1-10 0,0 0 0 16,1 1-2-16,4-2-4 0,-1-2-1 0,-3 2-3 15,4-2-1-15,4 0-4 0,-4-1 6 0,2 0-6 16,2 0 2-16,0-4-1 0,1 3 2 0,2-2 3 15,0-1-2-15,2 0 1 0,-1-1-1 0,2-2 2 16,3-1 2-16,1-4-3 0,5-1 4 0,-2 1-4 16,0-1 1-16,2-3 3 0,-1 1 3 0,-1 1 1 15,6-8-1-15,-1 2 5 0,-4 3-1 0,1-6 2 16,0-2-3-16,-1 1 1 0,-6 7 1 0,2 0 4 16,-5 2 4-16,-3 4 1 0,2-4 7 0,-3 7 7 15,1-2 5-15,-5 1-3 0,1 2 4 0,-2-1-13 16,0 4-7-16,-5-6-3 0,1 5-4 0,4 1 2 0,-16 4-4 15,6 0 0-15,-1 1-1 0,2 0-3 16,-1 0-3-16,2 0-6 0,-2 0-10 0,2 3-5 16,2-3-10-16,-3 3-3 0,4-1-5 0,-2-2-4 15,5 2-7-15,-1-1-7 0,-1-1 2 0,4 3-12 0,2-3 8 16,0 2 3-16,-2-2 0 0,5 1-1 16,-1-1-3-16,4 1 11 0,1 2 1 0,1 1 4 15,-1-4 4-15,2 1 0 0,1 2 0 0,-3 0 9 16,7 1-3-16,-5-1 10 0,-1 0-6 0,4 1 8 15,-4-1-2-15,0 1 8 0,-1-2 1 0,0 1 4 0,0 1 4 16,-1-3-1-16,-6 2 13 0,6-1-5 16,-3 2-2-16,0-4 3 0,-2 1 8 0,-1 1-5 15,2-2-1-15,0 0 2 0,-2 1 3 0,0-1-3 0,-1-1 2 16,-1-1 1-16,0-3 0 0,4 6-2 0,-1-4 8 16,-3-2 4-16,2 2 5 0,-2-2 8 0,4 2-1 15,-4-2 2-15,0 0 0 0,0 0-2 0,8-6-5 16,-6 2-3-16,2 0 0 0,0-2 1 0,2-2 2 15,3 0-9-15,-1 0-3 0,0-2 2 0,2-3-1 16,-4-3-4-16,7-1 2 0,-2 0 0 0,2 0-4 16,-4-1 1-16,5-2-2 0,-1-4 1 0,1 2-1 15,-8 4-2-15,1 1 0 0,2 1 2 0,-2-1-1 16,-3 7 11-16,-4-2 5 0,3 1 6 0,-2 5 7 16,-1-1-4-16,-1 2-4 0,-3-1 0 0,1 1-6 15,-3 4 0-15,1 0-7 0,5 1-2 0,-15 1-1 16,7 1-4-16,-1 2-1 0,1 0-4 0,-1 0-5 15,1 2 1-15,2 1-2 0,1 0-4 0,-2 3 1 16,3-4-5-16,2 4 1 0,-4-5 0 0,7 3-4 16,-2-2-1-16,1 0 0 0,3 0 3 0,0 2-6 15,-1-1 0-15,5-1 0 0,2-2-4 0,-2 3-1 16,4-2-3-16,-2 0-2 0,0 0-1 0,1-1 2 16,2-1-2-16,-3 2 0 0,2 0-4 0,1 0 4 0,-4-1-1 15,4 1 8-15,0 0 1 0,-3 0 4 0,1 1 1 16,-1 0-2-16,-4-2 1 0,1 0 2 0,1 3 9 15,-2-2-7-15,0-1 2 0,-1 4 3 16,-2-4 6-16,2 1 0 0,0 2 4 0,-3-1-3 0,4-2 4 16,-4 1-2-16,1 0-2 0,-1 0 5 0,-1 0 0 15,1-1 2-15,1-2 3 0,-2-2-4 0,0 8 3 16,2-6-3-16,-2 3-1 0,0-5-2 0,0 0-1 16,2 2 3-16,-2-2-2 0,0 0 5 0,2 3-7 15,-2-3 3-15,0 0 3 0,10-4-4 0,-5-1-2 16,3 2 0-16,-3-2-1 0,3 0 3 15,2-2-1-15,-1-2-7 0,0-2 1 0,2 0-5 0,1-1-1 16,1 1-7-16,0-3 4 0,1 1 1 0,-2-3-3 16,-1 3 0-16,-3-1 2 0,1 4-1 0,-2 3 6 15,-3 1 2-15,1 0 3 0,-1 2 7 0,-3-1-2 16,3 0 8-16,-3 2-1 0,-1 3 1 0,0 0 7 16,0 0 7-16,-15 15 10 0,6-9 4 0,-2 7 1 15,1 2-1-15,0 0 4 0,0-1-2 0,0 3-4 16,6 0 1-16,-4 0-4 0,3 0-5 0,2 0-3 15,2-3 0-15,1-3-2 0,-1 1-5 0,3-1 2 16,1 0 0-16,-3-1-5 0,5-1 1 0,2-3-2 16,0 0 3-16,1-2-4 0,3 0-8 0,2-3-4 15,2-2-12-15,3-3-13 0,0-2-8 0,0 0-1 16,0-3-12-16,2 1-15 0,-1-2-19 0,-2-1-18 0,6-4-29 16,-6 2 7-16,-1 0-9 0,-4-3-3 0,0-1-2 15,2-5-5-15,-4-1 5 0,-4 3-87 16,3-6-235-16,-2-1 104 0,-6 1 938 0,0-3-635 15,-1 1 21-15,0 0 22 0,-4 2 18 0,0 6 11 0,-1-5 27 16,-1 6 11-16,1 0 18 0,1 6 17 16,0 3 7-16,0-1 16 0,0 4-1 0,3 2-6 15,-1-1-11-15,0 2-9 0,2 4-13 0,-6 0-7 0,6 0-9 16,-5 10 1-16,2-4-7 0,1 5-4 0,-1 1-2 16,1 5 2-16,2 8-1 0,-2-7-1 0,1 9-2 15,1 0-3-15,0-1-2 0,-1 1-3 0,2 2 1 16,2-3-2-16,-1 2-5 0,1-2-3 15,-6-2-3-15,3 1-6 0,3-5-1 0,1-2-6 0,-1-2 2 16,0 1-3-16,1-5-13 0,1-2 0 0,1 1-11 16,2-1-10-16,0-2-9 0,2 1-13 0,0-3-10 15,2-3-6-15,4-1-17 0,-3 0-17 0,3-4-13 16,1-2-22-16,5-2-9 0,-7-1-4 0,3-3 0 16,0-1 1-16,-1 0 0 0,3-6 3 0,-3-2 7 15,-6 3-1-15,-2-1 6 0,5-8-66 0,-5 1-204 16,-2-4 669-16,-3 13-325 0,-2-3 29 0,2 7 24 15,-2 0 26-15,-2 0 28 0,0 5 15 16,0-2 6-16,0 4 3 0,0 2 6 0,0 2 3 0,0 0 6 16,-14 9 6-16,5-1 8 0,0 6-5 0,-6-1-1 15,-2 11-3-15,1-4-3 0,-2 0-10 0,6-3-6 16,3 0-7-16,-4 5-4 0,2-7-10 0,5-1-5 16,-1-3-4-16,1 0-6 0,1-3-4 0,1 1-9 15,3-2-10-15,-3-1-9 0,4 1-7 0,0-3-3 16,0-1-3-16,0-3-6 0,10 2-8 0,-10-2-11 15,12-4-10-15,-2 0-2 0,0 0-5 0,-3-4-6 16,3 2-3-16,-3-4-4 0,4 3 3 0,0 3 2 16,-3-4-1-16,1 4 13 0,-2 0 1 0,-2 2 1 15,1 0 5-15,-1 2 2 0,-5 0 10 0,9 4 6 16,-6 0 4-16,3 1 7 0,-3 2 0 0,1-1-1 16,1 2 2-16,-1-1 0 0,2 0 7 0,0 3-3 0,-2-5 0 15,-1-1 4-15,3 3-1 0,1-4-3 16,2 1-2-16,-1-3 1 0,5-1-3 0,-1 0-4 15,0-1-1-15,0-3 2 0,1 0-6 0,0-2 8 16,4-2-3-16,1 0-3 0,-2-2 0 0,1-1-1 16,-2 0-2-16,1-4 0 0,-4 2 1 0,4-3-2 15,-5 1 5-15,2-1-5 0,0-8-1 0,-2 2-4 16,-4084 3 1-16,8164-5 3 0,-4084 0 2 0,-1-4 1 16,-3 0 3-16,-1 4 8 0,-2-1 9 0,1 8 12 0,-1 0 13 15,2 8 5-15,-2-1 8 0,-2 0 0 0,2 4-6 16,0 1-1-16,-1 2-8 0,1 3-6 0,0 0 2 15,0 0 4-15,-10 16 4 0,2-1 4 0,3 4 8 16,-4 3 2-16,3 5-3 0,-2-1-2 16,4 2 3-16,-2 1-7 0,2-2 6 0,3-1-7 0,-2 3-5 15,6-2-2-15,-3-2-2 0,0-5-8 0,2-2 0 16,1-1-2-16,3-1-6 0,-1-1 2 0,2-3-4 16,-2-4-1-16,1 2-5 0,2-2-2 15,1-4 1-15,0 2-6 0,1-6-5 0,2 0-6 0,-1-1-9 16,2-2-5-16,2-3-9 0,2-2-7 0,-2-2-10 15,0 1-5-15,-2-4-9 0,2 1-2 16,-2-4-7-16,4-7-7 0,-7 6 2 0,-2-1-1 16,3-4 7-16,-4 5 6 0,-3 1 12 0,-2-1 11 0,3 5 6 15,-2 0 12-15,-3 3 12 0,2 3 2 0,0 0-1 16,0 2 4-16,-2 4-2 0,0 0 8 0,0 0 12 16,0 0 9-16,-2 20 9 0,2-8 2 0,0 5 5 15,-2 0 1-15,4 1 1 0,0 0 0 0,-1 0 1 16,2 1-5-16,-2-2 1 0,4-3-5 0,-3-2-1 15,1 0-2-15,0-2-4 0,1 0 0 0,0-3 0 16,1-1-3-16,-1-1-5 0,1-2 1 0,0-2-10 16,4-1-4-16,1-1-15 0,0-2-18 0,1-4-17 15,1 0-13-15,-4 0-15 0,4-1-28 0,0-6-21 16,-3 2-18-16,0-4-23 0,-3 1-14 0,-2-2-12 16,0-1-135-16,-4-2-349 0,-4-5 156 0</inkml:trace>
  <inkml:trace contextRef="#ctx0" brushRef="#br0" timeOffset="-162123.757">23159 11442 122 0,'-12'2'150'0,"2"0"-5"0,3-1-16 16,-1 0-13-16,4-1-1 0,0 3 9 0,4-3 6 15,0 0 1-15,0 0-2 0,0 0-10 0,23-3-10 0,-11 2-11 16,7 0-12-16,1-5-7 0,10 1-20 0,-4-1-32 15,6 3-40-15,-1-4-56 0,1 1-59 16,-3 1-149-16,-2-1-299 0,-5 0 133 0</inkml:trace>
  <inkml:trace contextRef="#ctx0" brushRef="#br0" timeOffset="-161556.234">24044 11690 14 0,'5'-9'98'0,"-1"-1"-11"0,0-2-15 16,-1 0 0-16,-2 2-1 0,0-2-7 0,-1-5-5 15,-2 7 8-15,0-2 3 0,0 2 6 0,-3 2 2 16,1-2 8-16,-2 4-2 0,-2 0 6 0,-1 6-8 16,0 0 1-16,-2 1 4 0,-4 5 0 0,-4 3 0 15,3 2 2-15,-5 6 2 0,-2 0-4 0,5 1-8 16,6-2 1-16,-4 7-11 0,5-7-4 0,-1 1-10 16,4 1-5-16,2-2-6 0,1 0-3 0,0-5-3 15,1-1-6-15,4 0-1 0,0-1-2 0,0-3-8 16,4 2 1-16,4-4-1 0,1 1-15 0,-1-3-7 15,5 0-7-15,1-4-13 0,4 0-11 0,-1-1-8 16,1-4 1-16,2-1 0 0,-1 1 2 0,-1-4 3 16,5-4 3-16,-1 0 6 0,-7 3-1 0,3-8 6 15,0 1 4-15,-5-5 5 0,3 2 6 0,-7-1 11 16,0-4 1-16,-1-1 5 0,-5 2 7 0,-1-3-4 16,-2 0 5-16,0-1 1 0,-2 1 1 0,0-1 7 0,1 1-4 15,-3 2 12-15,-2 2 8 0,4 8 5 0,1 5 4 16,1 2 1-16,-2 2-2 0,0 2-12 0,2 4-6 15,0 2-2-15,0 0-2 0,-5 12-3 16,1 5 1-16,-1 0 1 0,2 14 1 0,1 3-3 0,-2 2 0 16,4 10-3-16,0-14-3 0,2 3-4 0,2-2 7 15,1 0-8-15,2-1-6 0,2-4-8 0,-2-1-16 16,0 0-25-16,7-5-28 0,-5-5-43 0,5-5-47 16,0 1-51-16,3-5-193 0,2-6-432 0,2 0 191 15</inkml:trace>
  <inkml:trace contextRef="#ctx0" brushRef="#br0" timeOffset="-159611.105">3363 12158 87 0,'0'0'138'0,"0"0"-12"0,0 0-16 16,0 0-9-16,0 0-10 0,0 0-1 0,0 0-11 15,0 0 0-15,23-3-12 0,-17 3-4 0,1-1-7 0,1 1-6 16,-1 0 7-16,0-4-2 0,1 2-4 0,2 0-1 16,1-1-1-16,0 1 0 0,2 0-3 0,1 0-1 15,2 1-8-15,4-5 4 0,-1 5-9 0,0-2 5 16,4-2-10-16,-2 1 4 0,0 1-8 0,7-3-3 15,-10 2 0-15,4 2-3 0,-3 0-21 0,-4 0-29 16,-1 1-24-16,-2-2-35 0,-1 1-26 0,1 2-136 16,-7 0-274-16,-5 0 121 0</inkml:trace>
  <inkml:trace contextRef="#ctx0" brushRef="#br0" timeOffset="-159357.369">3453 12305 47 0,'0'0'127'16,"0"0"-9"-16,0 0-4 0,0 0-9 0,21-2-8 16,-11-4-13-16,4 2-4 0,0-2-8 0,1 0-10 15,2-2-4-15,2 1-17 0,3 0 11 0,-5 0-13 16,2-1-4-16,-3-1-2 0,1 4-4 0,-2-3-15 15,1 1-13-15,-5 1-2 0,3-2-13 0,-5 4-11 16,1-1-25-16,1 0-1 0,-6 2-18 0,2-2-17 16,-4-2-66-16,2 6-165 0,-1-5 72 0</inkml:trace>
  <inkml:trace contextRef="#ctx0" brushRef="#br0" timeOffset="-159012.508">3658 11962 30 0,'-4'-2'201'0,"0"0"0"16,4 2-4-16,-5-3-9 0,1 1-13 0,4 2-12 15,0 0-18-15,-4-2-7 0,1-1-12 0,3 3-12 16,0 0-13-16,0 0-8 0,0 0-9 0,0 0-5 0,0 0-4 16,0 0-7-16,11 12-1 0,-7-7-7 0,2 2-3 15,2 2-4-15,0-1-4 0,2 3 6 0,3-3-10 16,1 5-5-16,-2-3 2 0,5 1-1 15,-3-2-3-15,1 0-6 0,-2 0-1 0,4 2-1 16,-1-3-5-16,-4-2 1 0,1 1-7 0,-3-3 2 0,-2 3-4 16,4-3-1-16,-6 1-3 0,-1 0-1 0,1-2 2 15,-1 0-5-15,-1 1 2 0,-1-3-2 0,0 3 1 16,1-2-3-16,-3 3 2 0,2 0-2 0,-5-3-1 16,1 3 4-16,-4 6-6 0,1-3 4 0,-3 2-5 15,-6 2-2-15,1 3-10 0,-7 4-22 0,-1-2-20 16,-2 2-32-16,-2 1-38 0,-4-1-36 0,1 2-48 15,-4 1-198-15,-2-4-438 0,-11 11 194 0</inkml:trace>
  <inkml:trace contextRef="#ctx0" brushRef="#br0" timeOffset="-132232.568">9367 5142 98 0,'0'0'96'0,"-4"-1"-4"0,4 1-1 0,0 0-2 16,-6-3-13-16,6 3-4 0,0 0-14 16,-5-2 9-16,5 2-11 0,0 0 2 0,-10 2-2 0,10-2 2 15,-5 3-9-15,-1-2-2 0,1 3-1 0,-5 3-7 16,1 2-5-16,-2 5 4 0,-9 6 6 0,4 8 0 16,-7 14-1-16,1 9 2 0,-1 1 5 0,0 25-5 15,5 2-1-15,-1 4-6 0,6-4-3 0,6-19 2 16,2 23-7-16,3-27-1 0,9 26-4 15,2-29 3-15,3 1-5 0,6-4-4 0,9-6-14 0,4-4-13 16,6-6-19-16,6-9-25 0,8-1-35 0,8-12-37 16,4-2-127-16,2-9-273 0,33-9 121 0</inkml:trace>
  <inkml:trace contextRef="#ctx0" brushRef="#br0" timeOffset="-131515.609">11404 5160 30 0,'5'-2'141'16,"-2"-1"-11"-16,-3 3-9 0,10-1-7 0,-10 1-3 15,17 3-10-15,-5 0-3 0,4 4-4 0,2 3-3 16,8 7 2-16,-2 3 7 0,1 3 1 0,7 14-1 0,-4 2-4 16,3 4-10-16,-8 0-4 0,1 5-8 0,-6 4-4 15,-3 1-9-15,-8 0-22 0,-5 5-36 16,-11 0-42-16,-16 20-60 0,-6-1-65 0,2-22-109 15,-19 21-295-15,-3-8 131 0</inkml:trace>
  <inkml:trace contextRef="#ctx0" brushRef="#br0" timeOffset="-130705.945">15066 5104 70 0,'-2'-1'116'0,"-1"-2"-18"16,2-1 0-16,1 4-11 0,-9-1-10 0,1 1-6 16,8 0-6-16,-9 0-13 0,-1 1-1 0,3 5 0 15,-4 1 1-15,-3 5-8 0,-2 8 11 0,-1 4 1 16,-1 7 3-16,-5 20 4 0,3 7-8 0,-8 23 3 15,7 5-1-15,3-1-11 0,4-3 6 0,5-22-10 16,8-2-7-16,2-1 0 0,4-4-5 0,9 0-8 16,7-3-11-16,3-4-9 0,8-8-17 0,10-4-7 15,4-6-19-15,8-7-33 0,7-6-33 0,4-6-119 16,30-6-243-16,-3-7 108 0</inkml:trace>
  <inkml:trace contextRef="#ctx0" brushRef="#br0" timeOffset="-130187.152">17226 5121 52 0,'1'-1'111'0,"-1"1"-10"0,5-6 1 15,-1 5-4-15,5 1-10 0,1 1 0 0,2 6 3 16,7-2 1-16,0 7 2 0,4 5 2 0,5 4-2 16,-2 6-5-16,8 12 7 0,-6 5-9 0,-1-1-11 15,-4 2-3-15,-4 2-8 0,-3 4-8 0,-3 2-15 16,-6 1-30-16,-3-2-32 0,-8-2-46 0,-10-2-43 16,-8 0-143-16,-7 2-272 0,-7-6 120 0</inkml:trace>
  <inkml:trace contextRef="#ctx0" brushRef="#br0" timeOffset="-129183.087">9642 6217 65 0,'-8'-1'123'0,"2"0"-10"16,6 1-9-16,-14 0-15 0,4 1-10 15,-2 0-17-15,1 4 5 0,0 2-10 0,-3 2-1 16,0 2 0-16,-1 3-1 0,1 0-7 0,-5 4 6 0,2 3-10 15,3 1 0-15,1 7-6 0,3 4 4 16,0 15-4-16,7 0-2 0,1 1-2 0,3 5-7 16,4 1 3-16,4 0-6 0,13 25 4 0,-4-30-1 15,2 0-11-15,7-1 2 0,6-3-9 0,4-8-5 0,7-3-19 16,3-6-20-16,5-5-12 0,6-9-34 0,6-4-37 16,0-8-81-16,35-8-215 0,-32 0 95 0</inkml:trace>
  <inkml:trace contextRef="#ctx0" brushRef="#br0" timeOffset="-128714.527">11409 6193 97 0,'4'-1'136'0,"4"1"-3"0,2 0-7 15,3 4-3-15,3 3-10 0,5 0-2 0,3 10-14 16,9 2 2-16,-6 1-16 0,14 12-9 0,-5 2-2 15,-2 1-2-15,1 2-10 0,-6 4-6 0,-8-10-7 16,4 13-2-16,-7-3-11 0,-5 5-9 0,-4 0-11 16,-12 1-32-16,-3 3-20 0,-11-1-22 0,-1 1-37 15,-5 2-29-15,-23 17-87 0,13-21-230 0,-4 2 102 16</inkml:trace>
  <inkml:trace contextRef="#ctx0" brushRef="#br0" timeOffset="-127672.937">15326 6071 23 0,'-8'-4'126'0,"3"1"-8"0,-3-1-8 0,1-1-9 15,-1 3-9-15,-4-1-12 0,2 2-2 16,1 0-6-16,-1-1-7 0,-3 2-7 0,3 4 2 15,-3-1-7-15,-3 4-5 0,1 4 7 0,-5 6 0 16,0 5-1-16,2 4 0 0,-4 15 5 0,-1 3-6 16,5 12 3-16,-5 22 0 0,9-20-6 0,5 3-4 15,-2 20-4-15,6-26-8 0,8-3-3 0,2 4 1 16,7-3-6-16,3-2-8 0,3-7-13 0,5-12-16 16,11 6-13-16,5-4-33 0,14-9-26 0,4-7-42 0,3-3-127 15,31-3-273-15,-26-12 121 0</inkml:trace>
  <inkml:trace contextRef="#ctx0" brushRef="#br0" timeOffset="-127089.536">17393 6332 64 0,'0'0'119'0,"3"-8"-9"0,-1 3-6 0,2-2-6 16,5 2 5-16,-4 0-12 0,5 1 0 0,2 1-4 0,-2 0-9 15,11 4 0-15,-2 3-13 0,1 3 1 0,6 6 4 16,1 6 1-16,-4 7-6 0,7 13-2 0,-4 8 1 15,-3-1-8-15,-1 4-4 0,-7 4-3 16,-5-2-9-16,-3 2-13 0,-10 3-24 0,-2-1-14 16,-9 1-21-16,-3-2-17 0,-6-2-14 0,-7 2-23 15,-4-6-30-15,-8-1-111 0,-23 10-245 0,15-18 109 16</inkml:trace>
  <inkml:trace contextRef="#ctx0" brushRef="#br0" timeOffset="-126186.34">9496 7224 24 0,'-2'-2'119'0,"-1"0"-12"16,1-1-12-16,0-3-7 0,2 6-13 0,-2-4 1 16,2 4-6-16,-4-1-16 0,4 1 1 0,0 0-8 15,0 0-11-15,0 0-1 0,-14 4-7 0,13 3-5 16,-6-2-4-16,1 9 4 0,-3 3-1 0,-5 5-7 15,1 6 5-15,3 2 1 0,-2 5-6 16,3 14 4-16,-5 4 7 0,9 1-7 0,5 4 3 0,-2-2 1 16,4 1 1-16,7 1-8 0,1-4 0 0,3 0 4 15,5-4 0-15,0-7-15 0,7-1 0 0,1-14-16 16,15 0-6-16,7-5-17 0,5-8-14 0,9-4-17 16,1-8-120-16,2-4-200 0,32-7 89 0</inkml:trace>
  <inkml:trace contextRef="#ctx0" brushRef="#br0" timeOffset="-125586.303">11430 7111 66 0,'3'-3'117'0,"-3"3"-10"0,0 0-5 0,16 2 7 15,-6 3-6-15,5 3-5 0,5 3 3 0,4 9-5 0,3 4-3 16,7 9-2-16,-2 9 1 0,0-1-8 0,-3 1-4 15,1 5-7-15,-6-1-4 0,-5 0-12 16,-1 1 3-16,-5 5-8 0,1-4-1 0,-14 1-17 16,-8 2-16-16,-4-2-16 0,-7 4-21 0,-1 1-28 0,-5-4-29 15,-6 0-56-15,-5-1-116 0,-8-2-266 0,1-3 117 16</inkml:trace>
  <inkml:trace contextRef="#ctx0" brushRef="#br0" timeOffset="-124517.295">15570 7229 18 0,'1'-10'94'0,"4"-2"-16"16,-4 5-3-16,-1-3 15 0,0 5-6 0,-1-2 5 15,1 1 10-15,0-1-8 0,-5 3-2 0,4-2-2 0,-2 3-11 16,-3 0-6-16,1 3-1 0,5 0-10 16,-19 6-2-16,6 5-4 0,-4 4 0 0,-1 8 0 15,-1 9-2-15,-4 10 0 0,1 3-2 0,1 3 3 16,7 1-6-16,3 2-4 0,5-1-8 0,3-3 1 16,7-1-5-16,1-10-2 0,9 10-7 0,-1-10 0 15,10 5-8-15,-2-13-20 0,18 10-15 0,2-9-12 16,8-2-31-16,5-7-29 0,4-3-24 0,4-4-136 15,0-7-273-15,31-3 122 0</inkml:trace>
  <inkml:trace contextRef="#ctx0" brushRef="#br0" timeOffset="-123832.306">17569 7317 33 0,'-3'-4'122'0,"3"4"-7"0,-3-7-14 15,3 7-14-15,0-4 4 0,0 4-10 0,1-6-2 16,2 2-9-16,-4081 0-7 0,8163 1-6 0,-4080 0-7 0,2-1 4 16,0 1-2-16,4 2 0 0,-1 1-5 0,3 5 2 15,2 4 6-15,7 6-3 0,0 6 0 0,0 7 3 16,3 14 6-16,2 4 1 0,-3 2 5 15,2 7 0-15,-2 1-9 0,-5-1-8 0,-5-1-2 0,-1 2-6 16,-3-2-5-16,-6-2-13 0,-9-3-13 0,-5 0-18 16,-7-2-20-16,-8 1-14 0,-3-4-19 0,-4-2-25 15,-7-2-33-15,-5-1-41 0,-8-4-83 0,-3 0-261 16,-1-5 116-16</inkml:trace>
  <inkml:trace contextRef="#ctx0" brushRef="#br0" timeOffset="-122778.725">9730 8269 50 0,'-13'5'97'0,"-6"3"-3"0,-1 3-12 0,6 2-4 16,-12 4-3-16,4 1-7 0,3 4-1 0,-3 1-2 16,4-1-1-16,1 6 0 0,3 1-4 0,0 17-4 0,2 0 3 15,4 0-5-15,7 5-5 0,0 5-5 0,5-2-5 16,3 1-4-16,5 0 6 0,2-2-11 16,7-5-5-16,1-2-9 0,6-7-10 0,7 0-11 15,2-3-8-15,4-11 2 0,9-4-28 0,3-9-23 0,6-6-26 16,6-4-96-16,30-15-198 0,-6-1 87 0</inkml:trace>
  <inkml:trace contextRef="#ctx0" brushRef="#br0" timeOffset="-122190.286">11454 8264 24 0,'6'-1'137'0,"5"0"-10"0,1 2-5 0,2 1-3 15,7 7-18-15,4-1 1 0,2 6-1 0,1 8 1 16,3 2-3-16,5 13-6 0,-2 2-6 0,-2 3-7 16,-2 0-6-16,-8 4-9 0,-2 3-7 0,-6 1-12 15,-8 0-20-15,-7 1-16 0,-4 2-24 0,-9 0-15 16,-3-3-34-16,-5-1-21 0,-6 5-37 0,-6-5-90 16,-19 15-228-16,18-20 102 0</inkml:trace>
  <inkml:trace contextRef="#ctx0" brushRef="#br0" timeOffset="-121358.461">15663 8191 22 0,'0'0'115'0,"-9"0"-6"16,1 0-18-16,3 3-14 0,-5-1 3 0,0 1-12 15,0 4-3-15,-6 0-3 0,1 3 7 0,-7 5-2 16,6-2-4-16,-5 10 0 0,1-1-3 0,-3 5 2 16,-5 11 1-16,7 6-4 0,1 0 2 0,1 4-5 15,7-3 4-15,2 3-11 0,2-11 0 0,7 10-2 16,5-11-7-16,1 10-5 0,4-11-10 0,2-2-2 15,16 10-11-15,3-6-1 0,-4-10-14 0,20 3-2 16,4-6-11-16,6-2-17 0,7-4-30 0,30-5-37 16,-2-5-141-16,-24-6-261 0,35 1 117 0</inkml:trace>
  <inkml:trace contextRef="#ctx0" brushRef="#br0" timeOffset="-120848.425">17246 8308 36 0,'12'-5'110'16,"8"3"-7"-16,-2-2 7 0,3 3-8 0,0 2 0 15,10 3-1-15,-1 3-8 0,0 5 1 0,3 3 0 16,-2 7-5-16,9 11 2 0,-4 3-4 0,-6 6-3 15,-2 5-6-15,0 1-8 0,-10 0-5 0,-5 5-8 16,-5-3-16-16,-7 1-21 0,-5 2-19 0,-5-2-23 16,-9-2-25-16,-4-2-45 0,-4-2-38 0,-8-1-94 15,-10 1-240-15,0-2 106 0</inkml:trace>
  <inkml:trace contextRef="#ctx0" brushRef="#br0" timeOffset="-4733.081">9791 5337 97 0,'-3'-3'162'0,"3"3"2"0,-2-3-7 0,2 3-8 16,-2-5-8-16,2 5-6 0,-3-2-3 0,3 2-12 0,-2-7-4 16,2 7-5-16,-2-3-5 0,2 3-6 15,0 0-1-15,-3-5-10 0,3 5-4 0,0 0 0 16,0 0-6-16,0 0-5 0,0 0-2 0,0 0-7 15,0 0-3-15,0 0-2 0,0 0-6 0,0 0-9 0,0 0 0 16,0 0-7-16,-2 11-6 0,1 0 0 0,0-1 1 16,-1 8-8-16,1 1 0 0,-1-2 15 0,-2 9-2 15,2-6-4-15,1 6-4 0,0-1-5 0,-2-1-1 16,3-4-3-16,-1 5-1 0,0-6-4 0,1 1 3 16,-3 0-2-16,3 4-5 0,0-5 3 0,0-4-8 15,0 4 3-15,0-2 1 0,0-2-2 0,3-3-1 16,-6 5-2-16,6-8-8 0,-6 3-13 0,3-5-16 15,0 3-20-15,0-5-17 0,0 3-19 0,0-4-20 16,-1 2-25-16,1-6-26 0,1 8-23 0,-1-5-30 16,0-3-141-16,0 0-380 0,0 0 168 0</inkml:trace>
  <inkml:trace contextRef="#ctx0" brushRef="#br0" timeOffset="-4368.489">9939 5337 175 0,'-2'-3'181'15,"2"3"-5"-15,-3-5-21 0,3 5-15 0,0 0-16 0,0 0-10 16,0 0-10-16,0 0-9 0,0 0-1 0,-8 17-11 15,5-6-6-15,1 1 1 0,-1 5-10 0,0 0 1 16,2 1 0-16,0 2-1 0,0 6 1 0,-2-6-4 16,3 6-1-16,4-1-1 0,-2 0 0 0,1 0-5 15,-3-5-1-15,1-1-1 0,2 0-8 0,-1-1-2 16,0-1-1-16,3 0-5 0,-4-4-2 0,1 0-3 16,0-1-3-16,0-2-3 0,1 1-2 0,-2-4-2 15,3 4-3-15,-3-7-2 0,1 3 0 16,-2-1-11-16,0-2-8 0,4-1-8 0,-3 0-13 15,-1-3-13-15,1 7-14 0,-1-7-21 0,0 0-35 0,0 0-45 16,0 0-44-16,5-13-172 0,-5-1-395 0,3 6 175 16</inkml:trace>
  <inkml:trace contextRef="#ctx0" brushRef="#br0" timeOffset="-4155.083">10189 5588 228 0,'-3'3'248'0,"3"-3"-21"0,0 0-18 16,-6 1-23-16,6-1-15 0,0 0-20 0,0 0-17 0,-1 3-32 16,1-3-31-16,0 0-37 0,0 0-28 0,-3 5-33 15,3-5-46-15,0 0-37 0,3 5-40 0,-3-5-85 16,0 0-254-16,0 0 112 0</inkml:trace>
  <inkml:trace contextRef="#ctx0" brushRef="#br0" timeOffset="-3707.755">10397 5291 4 0,'0'0'240'16,"-1"-6"-1"-16,0 2-21 0,1 4-17 0,0 0-22 0,-2-5-15 16,2 5-21-16,0 0-15 0,0 0-12 15,0 0-16-15,0 0-11 0,0 0-5 0,0 0-7 16,0 0-3-16,4 15-2 0,-3-6-4 0,1 1-4 0,-1 7 2 16,2 0-8-16,-2 8-4 0,-1 1-6 15,1 0 0-15,-1 0-3 0,1 3-1 0,-2-2-6 16,0 2-2-16,1 0-3 0,1 1-5 0,-2-7 0 15,3 4-4-15,1-4-2 0,-2-4-2 0,3-2 2 16,0 2-5-16,0-4-4 0,2-1-7 0,-1-4-9 0,2-1-3 16,0 1-6-16,2-6-5 0,0 1 0 0,1-3-2 15,3-2-5-15,-1-4-1 0,-1 1-4 0,6-4-1 16,-2-3-3-16,0-1 0 0,-2 0 2 16,-1-3 1-16,0 1 3 0,-1 0 5 0,-4-2 9 15,0 1-2-15,-1 2-5 0,-3-1 2 0,-1 4 2 0,-2-1 3 16,-2-2 6-16,0 4 7 0,-3-1 2 0,-1 2 4 15,-3 2 3-15,0 0-4 0,-4 3-2 0,2 1 1 16,-3 4-3-16,-3 2 8 0,-2 0-1 16,2-1-18-16,-2 4-12 0,0 0-19 0,0 4-19 15,6-3-43-15,0 1-35 0,2-2-40 0,1 0-147 0,1 0-350 16,3-2 155-16</inkml:trace>
  <inkml:trace contextRef="#ctx0" brushRef="#br0" timeOffset="-3100.668">10819 5283 87 0,'0'0'190'0,"-9"0"-21"0,3 2-17 0,6-2-17 0,0 0-15 16,-7 0-13-16,7 0-6 0,0 0-10 0,-1 6-9 16,1-6-6-16,0 0-5 0,8 2-13 0,-5 1 1 15,-3-3-3-15,10 0-6 0,-4 0 1 0,0 0-5 16,-6 0-7-16,14-4 3 0,-9 3 0 0,4-2-2 16,-2 1-3-16,0-1-2 0,0-1 0 15,0 1-2-15,1 1-4 0,-3-1-3 0,0-1-1 16,0 3-5-16,0-2 1 0,-1 1-2 0,-4 2-4 0,8-4 0 15,-3 4-2-15,-5 0 0 0,0 0-6 0,5-4 4 16,-5 4-1-16,1-3 0 0,-1 3-3 0,0 0-2 16,0 0 0-16,4-3 2 0,-4 3-3 0,0 0 2 15,0 0-3-15,3-2-1 0,-3 2 3 0,0 0-2 16,0 0-1-16,0 0 0 0,0 0 0 0,6 7 1 16,-6-7-1-16,4 2 1 0,-4-2 0 0,4 3 0 15,-3 1 0-15,4-1-1 0,-2 4 2 0,1-3 0 16,-2 1 0-16,1 6 2 0,-1 0-3 0,2-1 0 15,-2 2 2-15,0-2 1 0,1 2-2 0,0-2-4 16,-2 0 5-16,-1 2 0 0,0-3 0 0,2 3 0 16,-4 0 1-16,4-2 2 0,-5 3-1 0,4 0 0 15,1 4-3-15,-7 0 4 0,4 1-3 0,-2-1 0 16,1 4 1-16,1-4 1 0,-1 3-6 0,1 1 3 16,-2-2-1-16,2-1-2 0,-2 1 3 0,3-1-3 15,-4-1 0-15,3-5 1 0,0-1 1 0,-2 0 1 16,3-1-3-16,0-2-1 0,0-3-4 0,0 0-8 15,0 0-5-15,0 0-6 0,0-1-9 0,0-4-10 16,-1 5-4-16,1-5-12 0,4 3-17 0,-4-3-12 16,0 0-38-16,0 0-28 0,5-12-145 0,-5 7-321 15,0-2 142-15</inkml:trace>
  <inkml:trace contextRef="#ctx0" brushRef="#br0" timeOffset="-2865.62">10783 5525 165 0,'0'0'152'0,"0"0"-16"0,0 0 6 0,0 0-5 16,0 0 3-16,0 0-4 0,0 0 0 0,23 0-4 16,-10-1 7-16,-2-2-3 0,6-2-1 0,2 2-1 15,9-4-6-15,4 0-7 0,-2-2-9 0,-3 0-15 16,2 4-7-16,-4-3-7 0,-2 3-12 0,-3 0-3 15,-1-3-15-15,1 3-27 0,-10 1-35 0,2 4-51 16,-5-3-64-16,1-1-72 0,-4 1-184 0,0 0-412 16,-4-1 182-16</inkml:trace>
  <inkml:trace contextRef="#ctx0" brushRef="#br0" timeOffset="661.723">15611 5455 38 0,'0'0'62'0,"0"0"-5"0,0 0 3 0,0 0-4 16,0 0 6-16,0 0 0 0,0 0-1 0,0 0-8 0,0 0 1 15,0 0 6-15,0 0-1 0,2-2 3 0,-2 2-8 16,0 0 7-16,0 0-3 0,0 0-1 16,0 0 1-16,0 0-2 0,0 0-6 0,0 0-8 0,0 0 0 15,0 0-7-15,0 0-5 0,0 0 1 0,0 0-7 16,0 0-11-16,0 0 11 0,-4-6 1 0,4 6-1 15,0 0-10-15,-4-2 0 0,4 2-3 0,0 0 3 16,-4-4-1-16,1 4 0 0,3 0 2 0,-3-5-4 16,3 5-1-16,-2-5-4 0,2 5 4 0,-4-5-3 15,4 5-1-15,-3-5-1 0,3 1 2 0,-2 0-3 16,-1 0 2-16,3-1 2 0,0 1-5 0,0-1-3 16,0-2 0-16,3 1 0 0,-1 2-6 15,1 0 15-15,-1-2-6 0,2 2-2 0,0-1 2 16,0-1-3-16,2 1 5 0,-2 0-3 0,1 1-3 0,0-1 8 15,5 2-5-15,-2-1 3 0,1 4-8 0,0-1 7 16,3 2 2-16,-1-1 5 0,-2 5 0 0,4 0 0 16,-3 1 1-16,4 4 3 0,-5 0-5 0,-1 0 3 15,0 4 3-15,-2-3 3 0,-1 4 1 0,-1 1-7 16,-2 1 0-16,-2 0 9 0,-1 4-5 0,-1-4-3 16,-5 1 1-16,2 1-2 0,-1 0 1 0,-6 3-3 15,-4-1-3-15,4-4 1 0,-1 0-4 0,-1-2 1 16,-5 2 1-16,2-2-12 0,2-4-3 0,1-1-2 15,-2-1 4-15,4-1-3 0,0-3 1 0,0-1 2 16,1 0-5-16,1-3-3 0,0-1-2 0,4-1 7 16,-3-5-6-16,1 1-1 0,4 0 7 0,-2-4 1 15,3-1-11-15,-1-2 10 0,3-4 3 0,1 3-1 16,1 1-2-16,2-3 8 0,1 6-10 0,-4-2 5 16,6 2 7-16,2 0-2 0,-3 4 3 0,1-1-2 15,1 2-4-15,2 3 8 0,2 0 2 0,-1 1 0 16,3 0 0-16,-1 2 3 0,-2 1 4 0,3 1-12 15,-3 4 4-15,4-6 2 0,-1 8-2 0,-2-4 0 16,2 2-2-16,-3 0-4 0,2-2-16 0,-1 4-17 16,1-5-13-16,-1 2-17 0,-2 0-21 0,3-1-16 15,-2-2-34-15,0 1-85 0,-3-2-237 0,4-1 105 16</inkml:trace>
  <inkml:trace contextRef="#ctx0" brushRef="#br0" timeOffset="1303.379">15934 5369 30 0,'-4'-3'136'0,"4"3"-13"0,-4-3-9 15,4 3-15-15,4-6-7 0,-2 1-25 0,3 1 10 0,1 0 12 16,0-1-7-16,3 0-10 0,0 0 2 0,0 2-1 16,3-3-10-16,-3 0-4 0,2 4-8 0,1-1-2 15,-1 2-4-15,-2 1-5 0,1-1 0 16,2 2-3-16,-1 0 5 0,-6 3-8 0,0 0-6 15,4 1 4-15,-4 2-3 0,-1-1-2 0,0 2 3 0,-4 1 0 16,1 2-5-16,-4-1-4 0,1 2-4 16,-5 2-1-16,-1-1-1 0,4-4-2 0,-5 8-1 15,1-8-1-15,1 2-2 0,-1-2-7 0,1-1 1 16,1-4-5-16,1 3-1 0,0-1-8 0,3-2-1 0,-1-1-9 16,-1 1-4-16,2-1-9 0,-1 1 7 0,3-1-1 15,0-3 7-15,5 5-1 0,-2-3 6 16,-1 1-1-16,7-3 2 0,-9 0 3 0,18 0-7 15,-8 1 6-15,3-2-2 0,-3 1 5 0,4 0 3 16,2-2-2-16,4 5 1 0,-7-2 6 0,1 2 1 0,-1 0-3 16,0-1-9-16,-2 3 9 0,-2-1-4 0,1 2-7 15,-3 0 8-15,-2 2-9 0,0-3 6 0,-2 2 4 16,-1 0-9-16,-2 3 9 0,0-3-3 0,-1 3 2 16,-4-1-1-16,-3 1 4 0,4-2-3 0,-6 1 4 15,2-1-1-15,-5 3 5 0,1-5-3 0,-2 3 6 16,2-5 11-16,-2 1-1 0,1 0 7 0,2 0-4 15,-1-2 6-15,-3 1 7 0,2-4-14 0,0 3 9 16,-1-3-2-16,3 0-6 0,-1-3 2 0,1 3-4 16,1-4-7-16,0 2-2 0,0-4-9 0,3 2-11 15,-2-2-12-15,5 2-18 0,-2-4-13 0,2 2-29 16,1 1-23-16,2-3-113 0,0 3-239 0,2-6 107 16</inkml:trace>
  <inkml:trace contextRef="#ctx0" brushRef="#br0" timeOffset="1502.79">16485 5499 26 0,'-10'-1'176'0,"10"1"-22"0,-8 0-10 0,8 0-23 15,-7 1-32-15,7-1-40 0,0 0-34 0,0 0-46 16,0 0-94-16,0 0-133 0,-2-5 60 0</inkml:trace>
  <inkml:trace contextRef="#ctx0" brushRef="#br0" timeOffset="2119.465">16501 5349 41 0,'4'-3'120'0,"0"-3"-8"0,1 0-12 0,5-1-23 16,-2 0 22-16,2 4-17 0,-1-6-1 0,1 5-5 15,-1-2 3-15,5 3-4 0,-3-1-2 0,-2 1-9 16,2 0-6-16,-3-1-8 0,-1 3-2 0,1 0-4 16,-2 1-2-16,1 1-4 0,-7-1 3 0,10 3 2 15,-6 2-5-15,0-2 2 0,-2 3-5 0,-1 2 3 16,-1-1-9-16,-1 1 0 0,0 1-2 0,-4-1 2 16,2 4-6-16,1 0-2 0,-5-2-3 0,2 1-1 15,-1-1-3-15,-1 1-10 0,1-2 10 0,0 0 1 16,1 0-2-16,-2 2-4 0,1-7 1 0,2 1-7 15,0 2-4-15,2-4-8 0,-1 1-6 0,-1-1 4 16,4 0-6-16,0-3 1 0,-4 6-4 0,3-5 2 16,1-1 4-16,0 0 1 0,0 0 5 0,0 0-8 0,5 4 5 15,-5-4 3-15,7 3 6 0,-1-3-5 0,-6 0 2 16,10 0-2-16,-1-5-3 0,-1 7 0 0,-3-2 10 16,8 3-7-16,-4-3-1 0,1 2 8 15,3 1-9-15,-3 1 3 0,1-1 2 0,0 0 3 16,0 4-2-16,-1 0-8 0,-1-2-1 0,-4 1-4 0,3 2-13 15,-2 0 13-15,-2 0 11 0,-4-2-4 0,1 2 3 16,-1 1-6-16,-3 0 5 0,1 2-5 0,-4-2 6 16,2 0 2-16,-5 3-13 0,1-4 27 0,0 2-2 15,-5 0 1-15,3 0 5 0,-2-3 3 0,1 0 2 16,-2-2 0-16,-1 3 2 0,2-2-1 0,0-3 6 16,0 1-7-16,-2-1 5 0,5-1 1 0,-4 1-1 15,3-3-7-15,-1 2-1 0,1 0-1 16,3-4-9-16,-1 2-8 0,0 0-6 0,8 0-19 15,-13-2-20-15,9-1-25 0,1 1-40 0,1-3-137 0,0 0-270 16,2 1 120-16</inkml:trace>
  <inkml:trace contextRef="#ctx0" brushRef="#br0" timeOffset="3064.847">16832 5404 37 0,'0'0'56'15,"0"0"-3"-15,0 0-3 0,0 0 0 0,0 0-8 16,0 0 6-16,0 0 4 0,0 0-1 0,0 0 1 16,0 0 7-16,0 0-11 0,0 0 3 0,0 0 6 15,0 0 0-15,0 0 2 0,0 0 1 0,0 0-5 16,0 0-4-16,0 0 0 0,0 0-6 0,0 0-5 16,0 0-3-16,0 0-2 0,0 0-5 0,0 0-1 15,0 0-1-15,-6-1 8 0,6 1-17 0,0 0-3 16,0 0-1-16,0 0 4 0,0 0-2 0,0 0-2 15,0 0-9-15,0 0 5 0,0 0-4 0,0 0-1 16,0 0 2-16,-3-5 1 0,3 5-1 0,0 0-2 16,0 0 2-16,0-6-2 0,0 6 0 0,0-4 5 15,0 4-7-15,0 0-3 0,0 0-1 0,0 0 0 16,0-5 0-16,0 5 5 0,0 0-5 0,0 0 2 16,0-5-1-16,0 5 11 0,0 0-4 0,0 0-2 15,0 0-7-15,0 0 6 0,0 0 3 0,0 0 0 16,0 0 0-16,0 0-5 0,0 0 15 0,0 0 2 15,0 0 1-15,0 0 2 0,0 0 0 0,0 0 11 0,0 0-7 16,0 0-4-16,0 0 2 0,0 0-2 0,0 0-7 16,0 0-2-16,0 0 1 0,0 0 1 0,0 0 1 15,0 0 2-15,0 0-4 0,0 0 2 16,0 0 0-16,0 0-1 0,3-3-2 0,-3 3-2 0,0 0 1 16,0-4-5-16,0 4 0 0,0-3-1 15,0 3 0-15,0 0-1 0,0 0 3 0,0 0-1 16,5-2-5-16,-5 2 0 0,0 0 1 0,0 0 2 15,0 0-6-15,0 0-3 0,0 0 4 0,0 0-2 0,0 9 3 16,0-4 0-16,0 1 1 0,0 3 5 0,0 0-1 16,1 4-1-16,-3 3 0 0,-2 1-1 0,4-2 4 15,0 1-4-15,-3 2-1 0,3-3 2 0,-1 2-2 16,0-3-1-16,-3-2 0 0,4-2 0 0,0 2 3 16,-1 0-5-16,1-3 1 0,-3 1 3 0,3-3-1 15,0 1-2-15,0-4 0 0,0 3-6 0,0 0 3 16,3-4-1-16,-2 2 4 0,4-3 3 0,-1-1-7 15,2 1 5-15,1-2-1 0,3-4 0 0,0 1-7 16,2 0-2-16,4-4 1 0,1-1-9 0,1 4-2 16,3-3-14-16,-3-1-6 0,4 1-4 0,-3 0-4 15,-5 1-17-15,7 2-23 0,-6-3 0 0,3 1 10 16,-7 2-19-16,2 0-9 0,-1 0-14 0,-2 0-13 16,0 2-76-16,-5-1-223 0,0-1 98 0</inkml:trace>
  <inkml:trace contextRef="#ctx0" brushRef="#br0" timeOffset="3334.899">16984 5477 112 0,'-5'-1'175'0,"5"1"0"16,-2-2-23-16,2 2-10 0,-2-4-17 0,2 4-12 15,-6-3-9-15,6 3-11 0,0 0-7 0,0 0-10 16,0 0-2-16,0 0-1 0,0 0 4 0,6 17 4 16,-4-11 1-16,0 3-7 0,-1 5 10 0,3 1 0 0,1 4-5 15,-2 0-5-15,1 6-5 0,2-1-4 16,-1 2-6-16,-1 1-8 0,-1 0-4 0,-1-1-2 16,-2 0-6-16,-1 2-20 0,0-2-35 0,-3 3-44 15,0 0-58-15,-6 0-61 0,-3 0-185 0,-1 0-392 16,5 2 174-16</inkml:trace>
  <inkml:trace contextRef="#ctx0" brushRef="#br0" timeOffset="6753.171">10108 6428 75 0,'2'-3'96'16,"0"-2"4"-16,2 1-8 0,-3 1-1 0,2-2-3 16,-1 1-1-16,0-1-8 0,-2 5 1 0,2-4-2 15,0 1-10-15,-2 3-3 0,2-4 11 0,-2 4-11 16,0 0 2-16,0-4-2 0,0 4-3 0,0 0-6 15,0 0-7-15,0 0-10 0,0 0 4 0,0 0 7 16,0 20-2-16,0-10 7 0,-4 8-2 0,0 2 1 16,2 5-1-16,-3 1-4 0,-3 3 0 0,2-3-2 0,3-1-6 15,-2 3-4-15,4-8 2 0,-2 4-6 0,3-3-6 16,-4-2 2-16,4 1-9 0,4-1-1 16,-1-4 1-16,1 2-1 0,-2-1-2 0,2 0-2 15,-1-6 0-15,-1 2-6 0,1-4-14 0,-1-2-5 0,1-1-9 16,-1 0-8-16,-1 0-8 0,1-2-3 0,-2-3-12 15,0 4-13-15,2-1-30 0,-2-3-22 0,0 0-33 16,0 0-138-16,6-13-311 0,-5 6 138 16</inkml:trace>
  <inkml:trace contextRef="#ctx0" brushRef="#br0" timeOffset="7195.865">10357 6457 9 0,'0'0'172'0,"0"0"-17"0,2-5-23 0,-2 5-10 0,0 0-11 16,0 0-10-16,0 0-8 0,-2 14-2 0,2-6 2 15,-1 2-9-15,0 4-6 0,-4-3 0 0,2 6-6 16,2 1 3-16,-3 1-8 0,-1 0 4 0,1 6-3 15,-1-8-9-15,4 2-2 0,-2-1-4 0,-1 0-8 16,4 2-3-16,-2-4-1 0,2 0-8 0,0-2 0 16,0 2-7-16,2 0-1 0,3-7-4 0,-2 3-5 15,2-3-1-15,-1-1-4 0,3-2-1 0,-2-2-5 16,3 0-3-16,0-1-8 0,-2-3 2 0,5 0-3 16,2-3-6-16,-3 2-3 0,2-3 1 0,-1 0-4 15,-1-1 0-15,1-5 10 0,1 4-8 0,-6-3 6 16,3 2 1-16,-1-2 2 0,-4 1-5 0,-2-2 1 15,1 3 7-15,-2-2 0 0,-1 4 0 0,0-2 5 16,-1 1 5-16,-3 0-3 0,-1 1 3 0,-1 2 0 16,-6-2-1-16,3 2 1 0,-2 3-4 0,-4 0-1 15,-1 4-4-15,2 0 5 0,-3-1-4 0,3 1-10 16,-1 2-18-16,-3 1-18 0,6 0-28 0,1-2-22 16,2 2-22-16,0 0-36 0,0-1-84 0,4-1-262 15,5 0 116-15</inkml:trace>
  <inkml:trace contextRef="#ctx0" brushRef="#br0" timeOffset="7387.879">10775 6645 166 0,'0'0'154'0,"-10"-7"-22"0,10 7-36 16,0 0-36-16,0 0-41 0,0 0-43 0,0 0-77 16,-6-2-109-16,6 2 49 0</inkml:trace>
  <inkml:trace contextRef="#ctx0" brushRef="#br0" timeOffset="7815.513">10893 6416 162 0,'0'0'185'0,"0"-5"-23"0,0 5-15 0,0 0-13 15,0 0-19-15,0 0-2 0,0 0-20 0,-4 16 1 16,4-7-12-16,-2 2-7 0,2 4-7 0,-2 2-7 15,2 0-7-15,0 2 0 0,-2 0-7 0,2-2 5 16,0 3-8-16,0-3-7 0,0-1 0 0,2 4-4 0,-2-4 1 16,4 4-8-16,-4-5-3 0,4-3 1 0,-3 0-6 15,3-1 0-15,1 0-4 0,-1 0 1 0,-2-3 0 16,6 1-5-16,-4-4 3 0,1 0-8 16,4-2-2-16,-1 2-9 0,1-3-3 0,1-1-3 15,0-2 2-15,-2-1-2 0,3-1-5 0,-1-1-5 0,0 0-2 16,0-2-3-16,-3 1 7 0,0-1 3 0,-1 1 0 15,-1-4-2-15,-2 4 6 0,1 0 1 0,-3-2-2 16,-1 1 7-16,2-1-3 0,-4 1-5 0,1 3 2 16,-4-1 4-16,-1 1 1 0,-3 0-1 0,0 1 6 15,-4 0-9-15,0 4 0 0,-2-1-2 0,-1 2-12 16,-3-2-16-16,6 4-17 0,-1-3-26 0,5 1-31 16,-5 1-114-16,3-2-248 0,4 2 110 0</inkml:trace>
  <inkml:trace contextRef="#ctx0" brushRef="#br0" timeOffset="8335.035">11152 6406 142 0,'0'0'125'0,"0"0"-18"0,0 0-3 15,0 0-4-15,0 0-8 0,9-5-2 0,-1 4-10 16,2-2-5-16,-1 2-10 0,3-1-4 0,0-1 1 16,-1-1 3-16,1 1 0 0,5-2-14 0,-4 3 2 15,0-3-4-15,-2 3-4 0,2-1-1 0,-3 1-5 16,0-1 2-16,-1 0-8 0,-5 2-3 0,5-2-1 15,-4 2 2-15,-1 0 4 0,-4 1-7 0,9-3-1 16,-7 3-2-16,-2 0-1 0,0 0-6 0,8 0 2 16,-8 0-6-16,0 0 1 0,0 0 1 0,5-1-7 15,-5 1-1-15,0 0-2 0,0 0 6 0,0 0 1 16,0 0-5-16,8 1 2 0,-8-1 2 0,0 5 4 16,0-5 2-16,0 7-1 0,4-2 3 0,-3 2 0 15,0 3-3-15,-1 1-2 0,0 4 8 0,0 0-3 16,0 3 0-16,0 0 4 0,-2 0-5 0,-2 2-2 15,4-2 3-15,0 2-2 0,-4-1-1 0,0-1-1 16,2 1-1-16,-2-2-2 0,0 0 1 0,0-1 0 16,0-5-3-16,3 2 1 0,-2-2-10 0,1-2 9 15,-2 3-5-15,4-7-12 0,-1 2-8 0,1-1-6 16,-4-2-12-16,4 0-6 0,0 1-10 0,0-1-12 16,0-4-8-16,0 4-15 0,0-4-4 0,-3 2-22 15,3-2-13-15,0 0-25 0,0 0-114 0,0 0-281 16,0 0 126-16</inkml:trace>
  <inkml:trace contextRef="#ctx0" brushRef="#br0" timeOffset="8524.841">11197 6599 101 0,'0'0'173'0,"-5"-2"-4"0,5 2-18 15,0 0-14-15,0 0-18 0,-4-2-7 16,4 2-13-16,0 0-10 0,0 0 0 0,0 0-1 0,19-2-12 15,-12-1-3-15,6 3-6 0,2-1-11 16,-3 0-9-16,10-2-9 0,-3 1-25 0,3 1-34 0,0-1-32 16,7-1-55-16,-7-1-145 0,6-1-274 15,-9 1 122-15</inkml:trace>
  <inkml:trace contextRef="#ctx0" brushRef="#br0" timeOffset="11529.371">15704 6435 51 0,'0'0'79'0,"0"0"2"0,0 0-4 16,0 0 5-16,0 0-12 0,0 0 2 0,0 0-3 15,0 0-2-15,0 0-1 0,0 0-5 0,-4 3-7 16,4-3 3-16,0 0 3 0,0 0-5 0,0 0-3 16,0 0-3-16,0 0 0 0,0 0 1 0,0 0-4 15,0 0-3-15,0 0-5 0,0 0 0 0,0 0-11 16,5-10 1-16,-1 7-1 0,1-1 3 0,-1-1-11 15,5 0 3-15,-4 2 5 0,3-2-13 0,-2 1 0 16,2-1-2-16,3 0 0 0,0 0-4 0,0 0 2 16,-2 2 3-16,1-2 2 0,2 1-4 0,-2 3 0 15,0-2-1-15,0 2 0 0,-1-1-4 0,-2 1 2 16,-1 2 6-16,4 1-5 0,-5-1 8 0,0 2-7 16,-1 1 0-16,0-2 1 0,-2 5 3 0,0-2-2 0,-2 2 4 15,-4-1-1-15,3 3-1 0,-6 1-2 16,0 1 0-16,-5 2-1 0,2-1-5 0,0-3 2 0,-3 1-1 15,0 2-1-15,-2-2-2 0,5-3-3 0,-1 1 9 16,-1-1-8-16,2-2 0 0,-2 0-1 16,3-1-11-16,3 1 6 0,1-1-3 0,-2-1-3 15,2-1-1-15,0 1-2 0,4 0 1 0,-2-1-3 16,3-2 5-16,-5 3-6 0,5-3 7 0,-4 2 1 0,4-2-3 16,0 0 5-16,0 0-2 0,0 0-4 0,9 5 6 15,-5-3 5-15,-4-2 0 0,10 1-5 16,-1-1 0-16,-2 3 10 0,3 0-8 0,0 0-2 15,0 2 0-15,-1 0 4 0,3-1-3 0,-2 1 13 0,0 0-8 16,-1 0-5-16,1 0 4 0,-5-2 2 0,1 1-1 16,0-1-3-16,0 2 3 0,-2-1-1 0,-1-1-4 15,-1 1-1-15,0 1 2 0,0-2 3 0,-2-3-2 16,-4 8 5-16,2-4-4 0,-3 1 1 0,-2 0-9 16,-3-1 10-16,2 3-6 0,-2-2 0 0,-3-2 8 15,-3 2-10-15,-1 1 6 0,-1-3-3 0,0 3 1 16,-1-3 2-16,1 1 2 0,-1 2 1 0,-3-5-2 15,4 0 1-15,5 0 0 0,-2 1-6 0,2-1 6 16,2-2-7-16,3 1-6 0,1 0-17 0,-1 0-16 16,3-3-18-16,5 3-29 0,-5-4-27 0,2 0-94 15,3-1-231-15,0 5 101 0</inkml:trace>
  <inkml:trace contextRef="#ctx0" brushRef="#br0" timeOffset="12147.089">16011 6442 48 0,'7'-2'147'0,"1"2"-10"0,1-4-8 15,2 3-18-15,1 1-6 0,3-2-1 0,-2 2-7 16,2 2-6-16,-3-1-10 0,7 1-5 0,-6 1-7 16,-2 1-3-16,2-1-6 0,-4 1-7 0,1-2-9 15,-2 3 0-15,-2-2-1 0,0 2-8 0,-2 2-1 16,-2-2-9-16,2 2-5 0,-3 0 5 0,-4 0-2 15,-1 1 1-15,-3-1-5 0,-2 2-3 0,1-1 2 16,-3 1 0-16,-1-1-9 0,-2 2 7 0,-1-2 1 16,-2-1 0-16,7 0-6 0,1-1-1 0,-4-3-1 15,4 2-3-15,4 0 4 0,-1-3-2 0,-1 3-6 16,0-3 4-16,4 0-3 0,-1 1-8 0,4-3-8 16,-3 2 6-16,3-2 1 0,0 5-5 0,0-5 2 0,0 0 2 15,7 5 6-15,-2-4-7 0,3 0 5 16,-3 0-3-16,2 1 2 0,4-1 2 0,0 1-7 15,1 0 4-15,-2 0-9 0,3 3 6 0,-3-4 5 16,2 1-1-16,-3 1-3 0,-3-2 3 0,1 2 0 16,-1-1-6-16,-1 1 3 0,-1 1-4 0,-1-1-2 15,1-1 8-15,-1 1-2 0,-2 1 2 0,-1-4 0 16,-4 8-3-16,3-6 5 0,-4 3 3 0,2 0-6 16,-3 0 0-16,-1 0 0 0,-4 1 7 0,2-1 2 15,-1 0-2-15,-3-2 17 0,4 2-14 0,-5-1 2 16,4-2 6-16,-3 1-4 0,3-1-3 0,0-1 0 15,-2 4 4-15,2-3-5 0,2-1-4 0,1-1-2 16,-1 0-13-16,2 0-8 0,6 0-26 0,-13-3-14 16,10 3-26-16,-2-6-22 0,3 2-119 0,-1 0-249 0,3-3 110 15</inkml:trace>
  <inkml:trace contextRef="#ctx0" brushRef="#br0" timeOffset="12344.904">16520 6590 92 0,'0'0'195'0,"-3"7"-21"0,3-7-19 0,0 0-14 16,0 0-12-16,-3 3-24 0,3-3-30 0,0 0-32 15,0 0-35-15,0 0-37 0,-2 4-37 16,2-4-105-16,0 0-185 0,0 0 83 0</inkml:trace>
  <inkml:trace contextRef="#ctx0" brushRef="#br0" timeOffset="12887.567">16570 6479 60 0,'4'-3'170'0,"4"-2"-3"16,1 1-18-16,1 1 2 0,0-1-12 0,2 1-12 15,-2-2-6-15,5 5-11 0,-3-3-12 0,-1 1-7 16,1 0-5-16,-1 2-7 0,1 0-14 0,-5 0-3 16,1 0-9-16,2 2-5 0,-3-1 3 0,-1 1-9 15,-1 0-2-15,-3 0-10 0,1 1 3 0,-3 2-1 16,4 0-2-16,-8 2-2 0,3 1-5 0,-4-2 0 15,-1 5-3-15,-4-5-6 0,2 4 3 0,1-3-4 16,-2 3-3-16,0-4-4 0,1 1-3 0,-2 1-6 16,1-2-1-16,1-1 0 0,3-1-3 0,-1 0-11 15,1 2 2-15,1-3-5 0,2-1 3 0,-1 2-2 16,-1-1-2-16,4-3 4 0,-3 5 3 0,3-5-5 16,1 5 0-16,-1-5 10 0,6 7-1 0,-2-5 2 15,3 0 2-15,-2-1-4 0,4 2-1 0,1 1 5 16,0-2 0-16,0 1-6 0,4 1 0 0,-3-1 5 15,1 2-5-15,-3-3 3 0,2 1 3 0,-1 1-5 16,-3-1 4-16,1-1 1 0,-3 1 0 0,-1 2-2 16,6-2 5-16,-6-1-5 0,-3 0 1 15,3 3 2-15,-4-3-2 0,0-2 4 0,0 7 0 0,-1-4 2 16,-2 1 2-16,-2-1-11 0,1 1 10 0,-6 2 5 16,1 0 0-16,-2 0-1 0,-1-1-5 0,-1 0 5 15,-4-1 3-15,0 3 4 0,-2-2-7 0,0-2 4 16,-1 2 4-16,3 0-1 0,0-1-10 0,2-2 7 15,3 2-10-15,-1-3-11 0,3 2-14 0,1-3-20 16,0-2-23-16,9 2-33 0,-7-2-36 0,5-2-95 16,2 0-253-16,2-1 112 0</inkml:trace>
  <inkml:trace contextRef="#ctx0" brushRef="#br0" timeOffset="13210.864">16965 6524 122 0,'4'-2'198'0,"-2"0"-14"0,-2 2-10 16,0 0-14-16,8 0-14 0,-8 0-16 0,0 0-8 15,0 0-11-15,0 0 0 0,4 6-12 16,-4 0-8-16,-3-2-4 0,2 1-12 0,-1 4-12 16,-6-1 3-16,5-2-9 0,-3 4-6 0,2-1-5 15,-1 3-3-15,-3-5-4 0,1 3-2 0,4-2-4 16,-4 1-3-16,1-2-3 0,3 0-4 0,1-2-4 15,0 1 2-15,0 1-7 0,-1-1 3 0,3-1-3 16,2 2 1-16,1-2-1 0,1 0 0 0,-1 0-1 16,5 3-1-16,0-4-7 0,7 0 8 0,3 2-3 0,2-2 1 15,2-2-8-15,0-1-10 0,-3 0-19 0,5 3-19 16,-3-4-8-16,1 0-19 0,1 0-23 0,-2-4-24 16,-3 1-29-16,1 0-24 0,-5 1-126 15,-2-1-321-15,-2-2 142 0</inkml:trace>
  <inkml:trace contextRef="#ctx0" brushRef="#br0" timeOffset="13460.854">17177 6573 230 0,'0'0'251'0,"-5"-2"-13"0,5 2-10 15,-5-1-18-15,5 1-16 0,0 0-16 0,0 0-17 16,0 0-18-16,-4-2-17 0,4 2-9 15,0 0-12-15,0 0-5 0,-5 10-4 0,5-6-7 0,-1 2 0 16,1 4-5-16,-2 1-5 0,5 2-3 0,-7 1-8 16,4 4-1-16,-5 0-3 0,5 1-5 0,-4 0-5 15,2 5-6-15,1 2 0 0,-4 0-7 0,3-8-3 16,-2 10-2-16,0-4-3 0,2-5-9 0,-3 3-25 16,0 2-27-16,0-5-38 0,-2-1-48 0,1-2-47 15,3-4-53-15,-4 2-251 0,4-1-504 0,-2-3 223 16</inkml:trace>
  <inkml:trace contextRef="#ctx0" brushRef="#br0" timeOffset="16881.81">10493 7503 14 0,'0'0'155'0,"0"0"0"0,0 13-8 16,1-7-1-16,-2 5-6 0,1 0-8 0,0 5-7 0,1 3-4 16,-2-2-5-16,2 0-16 0,-1-2 0 0,3 2-6 15,-3 0-7-15,1-5-5 0,2 3-8 16,-3-1-2-16,0-2-10 0,0 1-4 0,0-2-8 0,0-1-5 16,2-1-4-16,-2 1-5 0,0 0 1 0,0-2-9 15,4 1 1-15,-8-4-6 0,4 1-11 0,0 0-17 16,0 0-13-16,0-3-13 0,0 3-15 15,0-3-15-15,0-3-17 0,4 6-23 0,-4-6-5 0,1 3-6 16,-1-3-21-16,0 0-132 0,0 0-288 0,12-9 128 16</inkml:trace>
  <inkml:trace contextRef="#ctx0" brushRef="#br0" timeOffset="17297.004">10853 7527 155 0,'0'0'158'0,"0"0"-4"16,0 0-5-16,-16 8-7 0,11-7-9 0,-2 3-9 15,-2 4-5-15,4 0-8 0,-4-4-13 0,3 4-5 16,-2-1-12-16,3 1-9 0,1 3-6 0,-3-5-7 16,4 5-7-16,0-4-2 0,-1 3-8 0,2 0 3 15,2-3-11-15,2-3-4 0,0 4-6 0,0 2 1 16,1-3-3-16,0 1-4 0,4 0 1 0,1 0-1 15,0 0-4-15,-1-3 1 0,3 2-3 0,-1-2-1 16,4-3-2-16,-1 2 3 0,-1-1-6 0,-1 1 2 16,3 1 1-16,-3-4-3 0,3 2-3 0,1-2 2 15,0 2 2-15,-2-3 1 0,-2 1-4 0,3 2 2 16,-4-3-5-16,-2 3 3 0,0-2-4 0,2 0 2 16,-4-1 2-16,0 3 0 0,-1-1-2 0,0 0 2 15,1 0 4-15,-3 0 0 0,1 2 5 0,-3-4 3 16,2 5 1-16,-2-5 0 0,-2 7-3 0,-2-2 2 15,-1 1-3-15,-1 0 2 0,-2-1-5 0,3 0-1 0,-5 1-12 16,-2 0-3-16,-1 0-8 0,-1-1-10 0,0-1-17 16,-4-2-9-16,4 2-18 0,0-1-12 15,-4-3-13-15,4-1-21 0,0-2-18 0,-3 0-32 16,1 1-106-16,-2-5-292 0,6 2 130 0</inkml:trace>
  <inkml:trace contextRef="#ctx0" brushRef="#br0" timeOffset="17478.847">10795 7474 115 0,'10'-6'172'0,"2"2"-5"0,0-2-17 0,6-2-15 16,-1 2-17-16,0-1-7 0,2 2-12 0,-2 1-12 15,-3 1-25-15,-2 1-28 0,3-1-40 0,-1 0-23 16,-4 3-55-16,2 0-105 0,-6 0-204 0,-1-2 90 15</inkml:trace>
  <inkml:trace contextRef="#ctx0" brushRef="#br0" timeOffset="21387.147">16384 7662 112 0,'0'0'124'0,"-3"-2"-8"0,3 2-8 0,0 0-3 16,0 0-16-16,0 0-1 0,-2-7-2 0,2 7-8 15,0 0 1-15,-3-3 0 0,3 3-6 0,0-4-2 16,0 4-7-16,3-6-5 0,-3 6-2 0,2-6-7 15,1 4 4-15,2-2-6 0,0-1-3 0,0 3 0 16,1-3-3-16,2 0-3 0,1 1 1 0,3-1-4 16,-2 2-2-16,5 0 1 0,-3 1-8 0,2 0-2 15,-2 1-2-15,0 0-3 0,3 1 0 0,-6 1-4 16,5 0 0-16,-6 2-5 0,-2-2 3 0,2 3-4 16,-3 2-1-16,0-1 2 0,-2 1 3 0,-1 2-3 0,-2 1-5 15,-5 0 2-15,4 1 2 0,-8 0-3 0,4 1-1 16,-4 0-1-16,1-5-5 0,-2 6 3 15,1-4-4-15,-2 1 4 0,-1-2-2 0,2-2-3 16,2 3-2-16,-2-2 2 0,2 0-3 0,-1 0-4 0,4-3-3 16,-1 1-8-16,1-1-5 0,4 0 2 0,-2 1-4 15,0-1 5-15,3-3 3 0,-2 4 0 0,2-4-1 16,4 6 3-16,0-5 7 0,1 0-3 0,0 2 0 16,4-1 4-16,-2-1-2 0,4-1 0 0,1 3 6 15,1-2-1-15,1-2 0 0,-1 3-1 0,-3-1 3 16,3 1-1-16,1 0-2 0,0-1 5 0,-5 2-8 15,3-2 4-15,-1 0 0 0,-6 0-4 0,2 0-11 16,-1 0 10-16,-1 1-1 0,-1-1 3 0,-4-1 4 16,0 0-10-16,0 0 10 0,2 3-5 0,-2-3 0 15,-6 6 2-15,0-2 5 0,-1-2-5 0,-3 4 0 16,0-4 10-16,-3 4-4 0,3 0 1 0,-4-3 1 16,-3-1-2-16,1 5-1 0,-2-2 0 0,0-2-3 15,0 1 6-15,0-3-1 0,-1 3-3 0,2 0 2 16,2-1-2-16,-2-1-2 0,3 1-10 0,4-2 5 15,1 0-12-15,0 0-14 0,4 1-2 0,0-2-18 16,5 0-18-16,0 0-17 0,-12-2-21 0,12 2-78 16,4-6-207-16,-4 6 92 0</inkml:trace>
  <inkml:trace contextRef="#ctx0" brushRef="#br0" timeOffset="21771.877">16813 7640 104 0,'0'0'118'0,"3"9"-3"0,-3-9-2 0,-5 8-6 16,2-1-6-16,-1 1-2 0,0 5-8 0,3-5-7 0,-3 5-8 15,0-1 4-15,3 2-7 0,-4-2-5 16,5 1-2-16,0-3-6 0,0 2-5 0,0-1-9 15,5 0-5-15,-4-2-1 0,-1-2-3 0,4 3-2 16,-1-5 2-16,-1 2-13 0,4-5 3 0,-1 2-5 16,0-1-5-16,2 1 3 0,1-3-1 0,0-5-4 0,3 2-3 15,1-4-2-15,-1 4 2 0,2-5 2 0,-3 2-3 16,0-4 2-16,1 2-3 0,1-2 0 16,2-1 4-16,-6 0-1 0,2-4 3 0,-2 4 7 15,2-2 0-15,-5 1-1 0,-2-1 3 0,-3-5 5 0,0 5 1 16,0-1-3-16,-3-3 4 0,-2 4-3 0,0-1-1 15,-4 5-2-15,-2-4-10 0,0 3-2 0,-6 2-8 16,1 2-18-16,-6 0-21 0,-6 3-31 0,-1 5-44 16,-3-2-54-16,-6 6-152 0,-1 3-339 0,2 0 151 15</inkml:trace>
  <inkml:trace contextRef="#ctx0" brushRef="#br0" timeOffset="31205.872">10210 8542 58 0,'-1'-4'102'15,"1"4"-11"-15,0 0 1 0,1-7-10 0,-1 7 3 16,2-3-1-16,-2 3 0 0,1-4 1 0,-1 4-7 15,1-6 4-15,-1 6-5 0,2-3 4 0,-2 3 0 16,0 0 4-16,2-4-4 0,-2 4-1 0,0 0 1 0,0 0 2 16,0 0 0-16,0 0-2 0,0 0-3 0,0 0-5 15,0 0 0-15,0 0-5 0,0 0-7 16,0 0-8-16,0 0-3 0,-6 13-4 0,3-4-2 16,-1 4-6-16,-2 3-2 0,4 2 1 0,-1 1-9 0,-1 0 3 15,2 0-4-15,-1 3-3 0,3-2 1 0,-1 5 0 16,-1-5-4-16,0-2 1 0,2-1-3 15,0-1-2-15,0-1-2 0,0 3 0 0,0-8 0 0,0 3-1 16,4-2-1-16,-4-1 1 0,1-2-4 0,0 1-2 16,1-4 4-16,-1 2-3 0,-1 0-1 0,1-3-3 15,-1 0-2-15,0-1-5 0,3 1-5 0,-3-4-13 16,0 0-14-16,1 5-13 0,-1-5-9 0,0 3-10 16,0-3-17-16,0 0-30 0,0 0-28 0,9-10-29 15,-5 2-169-15,-1 3-368 0,1-7 163 0</inkml:trace>
  <inkml:trace contextRef="#ctx0" brushRef="#br0" timeOffset="31634.768">10429 8523 9 0,'-4'2'173'0,"0"2"-15"0,-2 3-7 0,1 2-15 16,0 1-12-16,-2 4-5 0,4 3-8 0,-3 0-8 15,1 0-7-15,0 4-5 0,3-4-9 0,-1 3-5 16,-1-3-9-16,2 1-5 0,2-1-6 0,-2-1-6 0,1-1-7 16,2-3 1-16,-1 0-8 0,2 0-3 15,1-3 0-15,0 0-10 0,0 1 1 0,2-2-2 16,0-1-2-16,-1-2-1 0,0 0-1 0,1-1-4 0,0-3-2 15,1 1-3-15,3-1 3 0,-1-1-1 0,2-1-7 16,1-1-2-16,1-1-14 0,-3-3 8 0,2 2-8 16,1-3-11-16,-4 0 9 0,3-1-7 15,-2 2 1-15,-1-4-9 0,-1 3 3 0,1-1 5 0,-4 1 4 16,1 3-3-16,-5-4 3 0,4 3 3 0,-3 0 4 16,-1 1 1-16,0-1 1 0,-2 2 2 0,-3 1 2 15,2-1-3-15,-5 2 1 0,-2 2-6 0,0 2 10 16,-3 0-1-16,-1 1 0 0,-1 3-1 0,-2 1 7 15,0-1-15-15,-1 0-23 0,2 2-15 0,4-1-30 16,2-1-23-16,0 1-32 0,1-2-94 0,1 2-246 16,4-1 110-16</inkml:trace>
  <inkml:trace contextRef="#ctx0" brushRef="#br0" timeOffset="31883.947">10815 8687 55 0,'0'0'220'16,"-8"-2"-16"-16,8 2-17 0,-5 0-20 0,5 0-15 15,0 0-17-15,-5-2-25 0,5 2-31 0,0 0-16 16,0 0-20-16,0 0-20 0,0 0-28 0,0 0-26 15,0 0-27-15,0 0-29 0,0 0-39 0,0 0-63 16,0 0-204-16,0 0 90 0</inkml:trace>
  <inkml:trace contextRef="#ctx0" brushRef="#br0" timeOffset="32310.893">11049 8499 184 0,'0'0'170'16,"4"-2"-9"-16,-4 2-5 0,0 0-17 0,1-3-9 16,-1 3-15-16,0 0-8 0,0 0-5 0,-4 12-2 0,2-4-3 15,-4 3-4-15,3 1-4 0,-3 3-4 0,0 1-4 16,2 2-8-16,-1-1-5 0,3 3-6 0,-5 1-3 15,3-4-5-15,-1 0-3 0,1 3-13 0,2-3 5 16,0 0-8-16,2 2-4 0,-1-5 0 0,1 1-7 16,1-5-1-16,1 2 0 0,2 0-6 0,-3-2 1 15,3-1-2-15,1 0-2 0,-1-3-6 0,0-1-1 16,2-1-8-16,0-1 4 0,2-1-3 0,-2-1-4 16,1 0-3-16,2-2-2 0,1-2-6 0,-2 1-4 15,-1 1-2-15,2-4-3 0,-4-1-4 0,3 3 4 16,-3-2 3-16,-1-1-4 0,1 2 7 0,-1-4 0 15,-3 3 3-15,-1-1 2 0,-1-1-1 0,-2 2-3 16,-1-1 5-16,1 0 1 0,-5 2-1 0,-1-1 2 16,-1 1 1-16,0 2-2 0,-2 0 0 0,2 4 4 15,-8-2-11-15,3 0-6 0,-1 3-23 0,3 0-21 16,1-1-35-16,2 1-23 0,-2 1-40 0,2 0-98 16,-2-2-285-16,7 1 127 0</inkml:trace>
  <inkml:trace contextRef="#ctx0" brushRef="#br0" timeOffset="32861.765">11240 8538 38 0,'0'0'124'0,"-5"-1"-10"0,5 1-11 0,0 0-16 16,0 0-4-16,0 0 1 0,0 0-14 0,0 0 2 16,0 0 3-16,0 0-6 0,0 0 3 0,16-4-8 0,-11 2 7 15,0 0-6-15,2 1-2 0,1-2-5 16,0 1 1-16,2-3-8 0,-1 2-6 0,1-1 2 15,2 4-4-15,-6-4-6 0,4-1-4 0,-2 0-10 16,2 5 7-16,-2-5-4 0,-3 3-4 0,3-1 0 0,-3 1-4 16,4-1 1-16,-4 2-3 0,-1 0-1 0,0-1 2 15,1 1-4-15,-5 1-3 0,7-3-2 0,-3 1 0 16,-4 2-2-16,0 0-3 0,7 0 4 16,-7 0-2-16,0 0-2 0,0 0-3 0,0 0 0 0,0 0 2 15,0 0-1-15,3 6-1 0,-3-2 3 0,-1 0-2 16,0 4-1-16,1-3 2 0,-4 3 2 0,4 3-1 15,-2 2 6-15,1-1-4 0,-1 5-3 0,1-1-2 16,-1 2-1-16,1 2 0 0,-4 3 5 0,4-2-1 16,0 4-3-16,-1-5 2 0,2-1-2 0,-1 0 0 15,2 0 1-15,-2 1-3 0,1-3 2 0,0 1-2 16,0 0 1-16,0-6 5 0,-1 0-7 0,1 0-2 16,0-2 4-16,0 0-6 0,-3-1-8 0,3-3-6 15,0-1-3-15,0 0-17 0,0-1-6 0,0 1-16 16,0-1-11-16,0-4-8 0,0 4-15 0,0-4-23 15,0 0-104-15,0 0-240 0,0 0 106 0</inkml:trace>
  <inkml:trace contextRef="#ctx0" brushRef="#br0" timeOffset="33065.934">11244 8730 61 0,'-6'-3'205'0,"2"1"-18"16,4 2-13-16,0 0-14 0,0 0-20 0,0 0-13 0,0 0-3 16,15-1-7-16,3 1-9 0,3-2-13 15,10 0-5-15,3-5-13 0,4 1-7 0,15-1-8 0,0 0-27 16,4-4-33-16,0 3-23 0,2-2-43 16,5-5-49-16,-4 1-160 0,4 3-296 0,-3 2 131 0</inkml:trace>
  <inkml:trace contextRef="#ctx0" brushRef="#br0" timeOffset="35660.487">16086 8563 104 0,'0'0'141'0,"0"0"-15"0,0 0-5 0,0 0-9 16,0 0-1-16,0 0-10 0,0 0-3 0,0 0-2 16,0 0 3-16,0 0-2 0,15-3 2 15,-11 0-8-15,4-1-6 0,-3 1-4 0,5-2-5 16,-1 5-1-16,-1-3-3 0,3 1-9 0,-2-1-5 0,2 1-4 16,0 0-4-16,-1 2-5 0,1-2-6 0,-3 4-5 15,3 0 2-15,-5-2-8 0,0 1-2 0,2 1-3 16,-2 0-1-16,-2 3-5 0,1-2 0 0,1 3 0 15,-3-3-2-15,0 3-2 0,-1 0-5 0,-4 1 2 16,-2 2-5-16,0 0-2 0,-2 0-3 0,-2 1-6 16,0-1 3-16,-2 0-8 0,0 2-2 15,0-2-5-15,-2 1 1 0,4-2-6 0,1 1-4 0,-2-2-2 16,0 1-5-16,3-1-2 0,-1-2 0 0,2 1-1 16,0-3 3-16,1 3 0 0,2-2-2 0,-2-1 4 15,1 2 4-15,2 1-1 0,1-3 1 0,0 0 9 16,1 1-2-16,2-1 3 0,2 2 2 0,0 0-1 15,1-1-2-15,5 1 5 0,-1 3 4 0,1-4-1 16,-1 4 3-16,1-1-4 0,2-2 6 0,-4 2-1 16,0-2 1-16,2-1 2 0,-1 3-1 0,-1-1 4 15,1-1-1-15,-5 1 0 0,-2-3-3 0,2 2 2 16,-1 0 7-16,1-2-8 0,-5 1 0 0,0-1 3 16,0 3 4-16,-4-3-2 0,0 2-3 0,-2 0 1 0,0 1-1 15,-4-2 1-15,1 3 0 0,-2-2 1 0,-1-1 3 16,-3 0 2-16,2 0 5 0,-1-2-3 15,2 0-2-15,-6 1 2 0,0-1-1 0,0-2-2 16,3 1 3-16,3-1-7 0,-2 0-4 0,4-1-4 0,-2-1-16 16,0-3-27-16,5 3-22 0,-2-2-31 0,4 0-31 15,-1-2-82-15,2 0-234 0,3 0 104 0</inkml:trace>
  <inkml:trace contextRef="#ctx0" brushRef="#br0" timeOffset="36247.841">16541 8515 160 0,'6'0'176'0,"-1"-2"-14"16,3 0-5-16,-3-1-16 0,4 3-14 0,-1 0-11 15,-2-1-8-15,6 0-11 0,-2 1-7 0,0 1-6 16,-2 0-10-16,2-1-2 0,0 3-6 0,-3-1-10 16,0-1-5-16,2 0-3 0,-2 2-7 0,-1 3 2 15,1-2-8-15,-3-1-1 0,2 1-3 0,-3 1-6 16,-1 0 0-16,0-3 0 0,-2 5-3 0,0 0 1 0,-4-1-5 16,1 2-4-16,-4 2-1 0,0-2-6 15,-2 2 0-15,0-2-5 0,-5 3 2 0,5-2-8 16,-7 1 3-16,4 0-2 0,-1-2-2 0,3-2-4 15,-1 0 0-15,1 1-3 0,0-3 0 0,1-1-4 0,5 0 4 16,-5-1-4-16,4 3-6 0,1-4-6 0,3 1-1 16,-3 2 4-16,4-4 5 0,0 0-8 0,5 5 8 15,-1-2 4-15,-4-3 4 0,10 2 3 16,-2 0-1-16,-3 1-4 0,5 1 4 0,3-1 0 0,-1-2 4 16,-2 3-4-16,3-1 0 0,-3 1 6 0,4 0-5 15,-4-2 7-15,0 4-4 0,0-3 1 16,-3 2 2-16,1-2-2 0,-3 2-4 0,2-4 9 15,-3 2-7-15,1 1-1 0,-3-1 1 0,0 0-1 0,-2 1 12 16,0-1-10-16,0-3-2 0,-4 9 4 0,-2-6 1 16,-1 1 1-16,1-1-3 0,-3 2 14 0,0 0-7 15,-2-1 0-15,1-2 17 0,-2 3-10 0,-1-2 2 16,-1 1-5-16,0-1 8 0,-4 0-3 0,0 1-2 16,1-3-1-16,1 2 6 0,0-1-3 0,3-2 1 15,-1 1-3-15,2 0 2 0,1 1-6 0,-1-2-8 16,5 1-16-16,-1-1-15 0,3 1-13 0,-1 0-18 15,6-1-26-15,-8 0-23 0,8 0-27 0,0 0-81 16,0 0-239-16,0 0 106 0</inkml:trace>
  <inkml:trace contextRef="#ctx0" brushRef="#br0" timeOffset="36412.7">16863 8730 96 0,'0'0'157'16,"0"0"-31"-16,0 0-24 0,0 0-40 0,0 0-37 15,0 0-42-15,0 0-76 0,0 0-99 0,0 0 45 16</inkml:trace>
  <inkml:trace contextRef="#ctx0" brushRef="#br0" timeOffset="36747.568">17043 8580 216 0,'0'0'220'0,"-4"-3"-14"0,4 3-24 0,0 0-18 15,-2-3-18-15,2 3-13 0,0 0-13 0,0 0-14 16,0 0-6-16,-3 12-13 0,2-5-7 15,-3 3-10-15,4-2-1 0,-4 4-10 0,-1 0 0 16,1 0-6-16,2 5-4 0,-5-2 0 0,3 1-4 0,2-4 0 16,-3 5-4-16,1-6-4 0,-1 3-6 0,1 0-1 15,0-4-2-15,0-1-5 0,3 3-2 0,1-4-2 16,-3 1-2-16,3-2 0 0,4 1 0 0,-2-2-4 16,0 0 1-16,3-1 0 0,-2 0-3 0,3-1 0 15,7-2-1-15,-4 1 2 0,1-3-15 0,8 0-14 16,-4 0-22-16,4-2-19 0,-4 0-17 0,3-1-16 15,0-2-23-15,0 0-26 0,-3 0-27 0,-5 1-153 16,-2-2-347-16,-1 1 153 0</inkml:trace>
  <inkml:trace contextRef="#ctx0" brushRef="#br0" timeOffset="36969.274">17127 8736 159 0,'0'0'164'16,"0"0"0"-16,0 0-10 0,-7-1-10 0,7 1-17 15,0 0-12-15,0 0-7 0,0 0-2 0,-4 7 5 16,1-2-5-16,3-1-1 0,-2 4-2 0,-2 1-5 16,4 1-3-16,-1-1-5 0,-1 3-6 0,0 0-6 15,-1 2-6-15,1 3-3 0,-1-2-13 0,2 2-4 16,-5-2-2-16,3 0-8 0,-1 3-4 0,-1-1-9 16,-1-2-17-16,2 2-21 0,-4-1-24 0,2-1-23 15,2-5-29-15,-1 2-18 0,2 0-26 0,1-5-33 16,-1 3-164-16,3-5-353 0,-5 1 156 0</inkml:trace>
  <inkml:trace contextRef="#ctx0" brushRef="#br0" timeOffset="37853.662">16860 8615 39 0,'6'0'174'0,"0"-1"-11"0,0 1-13 0,3-1-6 16,0-2-6-16,3-1-7 0,0 1-6 16,6 1-4-16,-5-1-6 0,5-2-6 0,0 2-4 0,-2-2-3 15,-3 1-5-15,0 3-6 0,0-2-7 0,-3 1-5 16,1 1-5-16,0 1-4 0,-5 0-8 0,1-3-5 16,0 3-7-16,0 1-6 0,-7-1-1 0,9 0 1 15,-4 2 0-15,-3-1 0 0,2 3 1 0,-2-1 1 16,0 1-1-16,-1 2-6 0,-1 1-2 0,-3 4-6 15,1-3 1-15,-2 5-2 0,0 0-2 0,-2-4-2 16,-4 6-4-16,0-1 0 0,3 0-6 0,1-3 1 16,-6 1 1-16,2-4-5 0,4 3-2 0,-7-1 2 15,0 1-2-15,0-2-2 0,2-2-4 0,2 0 1 16,5-4 0-16,-4 2 1 0,-1 2 2 0,4-7-5 16,2 4-2-16,-1-2-1 0,1 1-1 0,3-3-2 15,-4 3-5-15,2-1 1 0,2-2 0 0,-4 4-2 0,4-4 2 16,-3 3 1-16,3-3-3 0,0 0 4 15,7 3 1-15,-7-3 1 0,9 0-2 0,-9 0 1 16,9-1-2-16,-3 1 3 0,4-1 2 0,-2 1-4 16,-2-1 3-16,7 1 0 0,-3 0 0 0,3 1 0 0,1 0 0 15,-1 0-2-15,0 3 3 0,-3-1-3 0,0 1 4 16,2-1-1-16,-2 2 0 0,-2 0-1 16,-1 0-6-16,0 0 4 0,-3-2-2 0,1 2-8 15,-3 1 2-15,-1 0 2 0,-1 0-4 0,-1 1 0 0,0-2-3 16,-5 3 5-16,0 1-1 0,-4-1-1 0,0 1 2 15,-4-1 5-15,-2 1-5 0,5-2 5 0,-4 3-2 16,3-5 2-16,-6 4 4 0,8-3-2 0,-9-2 1 16,3 1 1-16,2 0-1 0,4-2 0 0,1-1 2 15,-5 1 4-15,7-1 1 0,0-2 1 0,1 0 4 16,-2 0 1-16,8 0 2 0,-13-2-4 0,9 2-1 16,4 0 1-16,-6-4-3 0,6 4-8 0,-6-1-7 15,6 1-11-15,-5-5-22 0,5 5-25 0,-5-6-34 16,3 4-42-16,2-2-33 0,0 4-203 0,-2-10-411 15,0 7 183-15</inkml:trace>
  <inkml:trace contextRef="#ctx0" brushRef="#br0" timeOffset="38520.426">16844 8693 149 0,'0'0'165'0,"0"0"-14"0,0 0-17 16,0 0-7-16,0 0-13 0,0 0-18 0,0 0-2 15,0 0-3-15,0 0-16 0,0 0-5 0,0 0-12 16,0 0-6-16,0 0 7 0,0 0-5 0,0 0-9 16,0 0-3-16,0 0-3 0,0 0-4 0,0 0-2 15,0 0-7-15,0 0 2 0,0 0 0 0,2 9-4 16,-2-9-4-16,0 0-11 0,0 0 11 0,3 5-1 0,-3-5-4 15,0 0-1-15,4 1-1 0,-4-1 1 0,0 0-2 16,0 0 8-16,3 3-3 0,-3-3-5 0,0 0 3 16,0 0 8-16,0 0 2 0,0 0 0 0,0 0-6 15,0 0 3-15,2-9-2 0,-2 9 6 0,0 0 3 16,-3-7 6-16,3 7-2 0,0 0 10 0,-2-3-4 16,2 3-3-16,0 0 0 0,-4-2-3 0,4 2-3 15,0 0-4-15,0 0-6 0,0 0 3 16,0 0-4-16,-13 6-3 0,11-2-3 0,-1 0 2 0,2-1-5 15,-3 1-2-15,4 0 3 0,0 1-5 0,-3-1 5 16,3-4-3-16,0 6-4 0,3-4 3 0,-3 2-5 16,0-4 3-16,0 7-4 0,0-4 5 0,5-1 1 15,-5-2-3-15,4 3-4 0,-4-3 6 0,5 0-2 16,-5 0 1-16,6 0-1 0,-6 0-1 0,8-3 0 16,-3-1 1-16,-1 2-1 0,-1 0 3 0,-3 2 2 15,3-5-9-15,0 1 6 0,0 2-1 0,-2-2-1 16,-1 4-3-16,0-5 4 0,0 5 0 0,0-7-8 15,0 4-8-15,0 3-11 0,-1-5-14 0,1 5-17 16,0 0-18-16,-9-1-30 0,9 1-32 0,0 0-30 16,-8 3-34-16,4 1-127 0,0-1-353 0,3 2 156 0</inkml:trace>
  <inkml:trace contextRef="#ctx0" brushRef="#br0" timeOffset="39051.889">17294 8618 33 0,'0'-4'200'16,"0"4"-8"-16,-2-4-19 0,2 4-13 0,0 0-22 0,0 0-7 16,0 0-12-16,-2-4-14 0,2 4-5 0,0 0-10 15,0 0-9-15,0 0-8 0,0 0-7 0,0 0-5 16,0 0-4-16,0 0 5 0,0 0 4 15,-5 12 1-15,3-6 0 0,-3 2-3 0,3 5-6 0,-3-4-5 16,1 2-3-16,-1 2-2 0,-2 2-6 0,3-1-5 16,-1 3-3-16,0-6 0 0,3 2-6 0,-1-1-4 15,2 0 0-15,-2-2-6 0,2 2 0 0,1-4-2 16,1 5-1-16,-1-4-2 0,-4 0-2 0,7 0-1 16,-2-3-2-16,-1 0 3 0,0-2-2 0,3 2-1 15,-2-1 1-15,2 0 0 0,-1-3 1 0,3 2 2 16,-1-2-6-16,0 2 1 0,0-2-1 0,2-1 0 15,-3 0 0-15,8 1 0 0,-3-1-1 0,3-1-2 16,2-1 0-16,-1 1-14 0,-1-1-8 0,3 0-14 16,-1 0-11-16,2-2-13 0,-2 1-11 0,1-2-18 15,0 1-30-15,-1 0-2 0,-3-2-18 0,2 0-26 16,-2-1-19-16,-5 5-108 0,-2-4-313 0,3 1 140 16</inkml:trace>
  <inkml:trace contextRef="#ctx0" brushRef="#br0" timeOffset="39293.588">17382 8729 148 0,'-4'-4'242'16,"4"4"-7"-16,-1-3-13 0,1 3-19 0,0 0-17 16,-2-3-20-16,2 3-15 0,0 0-19 0,0 0-13 0,0 0-14 15,0 0 2-15,0 0-3 0,0 10 6 16,0-4 9-16,-2 1-12 0,4 4-4 0,-2 0-6 15,2 5-2-15,-1 1-3 0,-1 0-2 0,0 1-4 16,0 3-11-16,2 2-4 0,-2 2-11 0,-2 4-2 0,1-3-8 16,-5 1-2-16,1 0-20 0,-3 1-38 0,0-1-52 15,-4 2-67-15,0 2-88 0,-3-2-282 16,-2 5-540-16,1-8 239 0</inkml:trace>
  <inkml:trace contextRef="#ctx0" brushRef="#br1" timeOffset="60945.038">3544 13781 67 0,'0'0'146'0,"-5"-2"-3"0,5 2-14 15,-3-3-5-15,3 3-10 0,0 0-19 0,0 0 2 16,-2-4-18-16,2 4-5 0,0 0-13 0,0 0 1 16,0 0-9-16,0 0-3 0,0 0-4 0,-4-3-1 15,4 3 0-15,0 0 0 0,0 0-4 0,0 0 9 16,0 0-4-16,0 0 1 0,0 0 1 0,0 0 2 15,0 0-3-15,0 0 0 0,0 0 1 0,0 0-2 16,-4 10-2-16,2 2-3 0,-2 4-2 16,-4-1-2-16,-1 9-6 0,-3 3-4 0,-1 2-5 0,-4 3 1 15,-5 11-11-15,-1 1-9 0,-2 2-14 0,-3-1-20 16,6 2-28-16,-5 0-36 0,0 1-23 0,-2-3-31 16,3-3-145-16,5-12-318 0,1-1 141 0</inkml:trace>
  <inkml:trace contextRef="#ctx0" brushRef="#br1" timeOffset="62060.907">3092 13927 8 0,'0'0'76'0,"0"0"-3"15,0 0-14-15,0 0 0 0,0 0-9 0,0 0-1 16,0 0-10-16,0 0 4 0,0 0 2 0,0 0-2 15,0-6 5-15,0 6 4 0,0 0-6 0,0 0-2 16,6-5-3-16,-1 3-5 0,-2-1-3 0,-3 3-1 16,6-5 6-16,-2 3 2 0,0-2-5 0,1 1-2 15,1-4 7-15,6 4-14 0,-3-4-3 0,1 3 9 16,-4 0-13-16,2 3 3 0,1-2 1 0,4 1-11 0,-2 2 10 16,2 2 2-16,-2 1-3 0,1 2 7 15,5 4 2-15,-2 6 3 0,0-1-2 0,2 8 2 16,1 3 3-16,-3 1-1 0,-4 0-3 0,3 3 3 15,-2-2-10-15,-1 2 20 0,-2-2-2 0,1 2-4 0,-1-3-4 16,0-1-2-16,1 0-4 0,-6-5-7 0,1-2 5 16,4-2-5-16,-3-1-1 0,3 0-4 0,-5-4-7 15,6-1-6-15,0-2-12 0,-1-1-7 16,1-2-14-16,3-1-21 0,0-5-45 0,5-5-58 16,-5 1-115-16,2-5-288 0,2-2 128 0</inkml:trace>
  <inkml:trace contextRef="#ctx0" brushRef="#br1" timeOffset="62769.871">3659 13691 19 0,'0'0'106'15,"-1"-7"-19"-15,1 7-6 0,4-4-4 0,-2 2-7 16,-2 2-4-16,5-5-2 0,1 4-2 0,-2-1-11 16,0-2-10-16,1 1-1 0,1 2-2 0,0 0-3 15,-6 1 0-15,10 0 1 0,-10 0 4 0,7 2-22 16,-4 1 29-16,1 3-8 0,0-3-1 0,0 4-5 15,-4-2 3-15,1 2-10 0,3 0 5 0,-4 4 3 16,0-5-2-16,0 5-7 0,0-3 5 0,-4 2 0 16,3-3-9-16,1 0-7 0,-3-1 10 0,2-1-13 15,1 0 10-15,0-1-14 0,0 1 11 0,-3-2-1 16,3 1-2-16,0-4-2 0,0 8 3 0,3-4-7 16,-3-4-5-16,0 3 5 0,0-3-4 0,1 4 0 15,2-3-1-15,-3-1 6 0,0 0 4 0,13-5 3 16,-6 2 1-16,4-1 0 0,0-3-3 0,2-2-6 15,2-2-1-15,1 3 8 0,0-4-6 0,0 2-6 16,7-5-10-16,-1-2-21 0,1 1-26 0,-6 4-32 16,1 1-51-16,-5 0-100 0,3 2-254 0,0-1 112 15</inkml:trace>
  <inkml:trace contextRef="#ctx0" brushRef="#br1" timeOffset="63321.327">4186 14202 53 0,'7'-2'113'0,"-3"-3"-17"16,4 1-1-16,-2-2-8 0,2 1-10 15,2 0-10-15,-2 1-5 0,5 1-11 0,-3-2-5 16,0 1-18-16,-3 3-13 0,2-1-15 0,-3 0-15 0,-1-1-21 16,1 3-24-16,-2 0-54 0,-4 0-122 0,0 0 54 15</inkml:trace>
  <inkml:trace contextRef="#ctx0" brushRef="#br1" timeOffset="63495.885">4252 14345 5 0,'18'-7'132'0,"4"-1"-16"0,6-1-6 0,2-3-17 15,1 2-29-15,-4-2-55 0,5 2-98 0,-8 1-95 16,-5-2 43-16</inkml:trace>
  <inkml:trace contextRef="#ctx0" brushRef="#br1" timeOffset="-207592.961">5012 13786 52 0,'0'0'83'0,"0"0"1"0,0 0-13 16,2-5 7-16,-2 5-6 0,0 0-7 0,0-5 2 16,0 5 6-16,0 0-3 0,0 0 4 0,-2-5 4 0,2 5-1 15,0 0-6-15,0 0-2 0,0 0 1 0,0 0 3 16,0 0-5-16,0 0-3 0,0 0-5 16,0 0 2-16,0 0-4 0,0 0-7 0,0 0-1 0,0 0-3 15,0 0-7-15,0 0-1 0,0 0-4 0,0 0-2 16,0 0-2-16,0 0 3 0,0 0-1 0,0 18 6 15,0-6-1-15,0-2 6 0,-3 8-4 0,1 3-6 16,1 2 2-16,1 4 1 0,-3-1-3 16,2-1 0-16,1-1 0 0,-4 2-6 0,3 3 3 0,-2-3-5 15,2 3 4-15,-3-3-6 0,2 0-1 0,0 0-4 16,1-2 1-16,1-5-2 0,-1 1-2 0,0 1-3 16,1-5 1-16,1 3-3 0,-2-1 5 0,-1-5-4 15,0 2-3-15,2-3 0 0,-1-1 0 0,1 0-2 16,0-2-2-16,0 2 3 0,-2-5 1 0,2-1-4 15,-1 3 1-15,2-4 0 0,-2 2-1 0,1 0-7 16,0-3-14-16,-1 0-17 0,0 3-23 0,-1-3-28 16,2-3-32-16,0 5-27 0,0-5-33 0,0 0-167 15,0 0-371-15,0 0 163 0</inkml:trace>
  <inkml:trace contextRef="#ctx0" brushRef="#br1" timeOffset="-206945.168">5361 13855 67 0,'0'0'130'0,"3"-1"-8"0,-3 1-5 16,0 0-2-16,0 0-4 0,0 0 1 0,0 0 0 16,0 0-1-16,0 0 1 0,0 0-3 0,0 0-7 15,0 0-8-15,0 0-11 0,0 0-4 0,0 0 0 16,0 0-7-16,-17 9-5 0,11-4-3 0,2 0-4 15,-2 2-4-15,-2 1-3 0,0 4-8 0,-3 2-1 16,-2-2-2-16,3 3 1 0,-6 7 0 0,1-1 13 16,2 2-2-16,2 0 0 0,-2 2-5 0,4 0 0 15,0 0-4-15,-1-1-6 0,2 1 0 0,4-6-2 16,-1 8-5-16,1-10-2 0,0 4-3 0,3-2-3 16,1 1-2-16,1-1-2 0,5-2-2 0,-4 3-2 15,1-3 3-15,3-1-6 0,-3-3-4 0,4-1-2 16,2-1-2-16,-1 0 4 0,1-2-4 0,6 3 1 0,-6-6 0 15,9 4-1-15,-5-6 0 0,-3 0 0 16,3 0-4-16,1-4 2 0,-1 1 0 0,0-3-3 16,7-2 2-16,-10-1-1 0,9-3-2 0,-3 0 2 15,2-5-3-15,-4 3-1 0,2-2 2 0,-2 1-3 0,-1 0-3 16,-3-1 1-16,-2 1-7 0,3 2 3 0,-3-1 0 16,-4 1-2-16,0-1 5 0,-3 1 0 15,2 2-2-15,-2 1 6 0,-1-1 0 0,-1 2-5 16,-2-4 6-16,-2 4-3 0,1 0 4 0,-5-2-3 15,-1 3 3-15,1 0-2 0,0 0-3 0,-4-1 1 0,3 3-1 16,-4 1 5-16,-4 1-2 0,-1 1-5 16,2 1-5-16,1 4-19 0,-1-1-16 0,1 0-22 15,-5 3-19-15,6-3-21 0,2 2-24 0,0 0-28 16,4-2-32-16,-1 1-133 0,1 0-353 0,3 0 157 16</inkml:trace>
  <inkml:trace contextRef="#ctx0" brushRef="#br1" timeOffset="-206270.758">5863 14197 121 0,'-5'-4'128'0,"5"4"-7"0,0 0-10 0,-3-2-4 16,3 2-11-16,0 0-6 0,0 0-10 15,0 0 3-15,0 0-9 0,0 0-7 0,0 0-4 0,0 0-1 16,0 0-7-16,0 0 0 0,0 0 0 0,0 0 2 16,0 0-8-16,0 0 5 0,0 0-6 15,0 0 0-15,-2 9-7 0,2-9-3 0,0 0-4 0,0 0 0 16,8 2-8-16,-8-2-5 0,0 0 4 15,0 0-2-15,1 4-5 0,-1-4 1 0,0 0 0 0,0 0 0 16,0 0 2-16,0 0-1 0,0 0-1 0,0 0 5 16,0 0 0-16,0 0-1 0,0 0 5 0,0 0-8 15,5-11-2-15,-5 8-3 0,0 3 0 0,-4-8-3 16,6 4 4-16,-2 2 4 0,0 2-11 0,-2-8 2 16,2 8-7-16,0-4-7 0,0 4-8 0,0-4-25 15,0 4-23-15,-2-3-31 0,2 3-26 0,0 0-23 16,0 0-28-16,0 0-104 0,0 0-291 0,7-1 129 15</inkml:trace>
  <inkml:trace contextRef="#ctx0" brushRef="#br1" timeOffset="-205501.314">6202 13791 38 0,'-4'-2'122'0,"4"2"-5"16,-5-4-7-16,5 4-4 0,0 0-8 0,-2-2-8 15,2 2-7-15,0 0-3 0,-3-4-9 0,3 4-5 16,0 0-2-16,0 0-3 0,0 0 0 0,0 0-3 15,0 0 0-15,0 0 0 0,0 0-3 0,-1 15 1 16,-2-4-5-16,2 2-4 0,-3 3-3 0,0 1 4 16,-1 3 1-16,0 6-2 0,0 0 0 0,-3 1-2 15,3 0-5-15,-3 2-2 0,3-2-2 0,-5 4-1 16,5-5-3-16,-2 4-2 0,1-3-2 0,-1 1 0 16,1-2-6-16,0-2 1 0,2-5-2 0,0-1-2 15,2 0 0-15,-6-2 1 0,6 2-6 0,-2-6-3 16,2-1 1-16,-1-1 0 0,-1 2-4 0,4-4 3 15,-2-1-3-15,0-2-1 0,-1 2 1 0,3-3 0 16,-1-1-5-16,1 4 4 0,0-7-4 0,0 4-1 16,0-1 3-16,0-3-2 0,0 0-1 0,-3 4-2 15,3-4 0-15,0 0 1 0,0 4-2 0,0-4 1 16,0 0 3-16,0 0-3 0,0 0-1 0,7-10 2 16,-5 6-1-16,2 0-2 0,0-2 9 0,0 3-7 15,1 0-2-15,3 0 4 0,-2 0-2 0,1-3-1 16,2 2-1-16,1 2-1 0,-3-1 4 0,5 1-1 0,-1-1-1 15,2 2-1-15,0-2-1 0,1 2 3 16,-1-2 0-16,5 2 1 0,-8 1-4 0,5-3 1 16,-2 3 1-16,0-2 0 0,0 2 1 0,-4 0-4 15,3 0-3-15,-2 0 1 0,3 0-3 0,-4-2-9 16,-1 2-2-16,-3 0-8 0,5 0 2 0,-2 0-8 0,-8 0-5 16,10 2-7-16,-10-2 0 0,10 0-3 0,-7 0-1 15,-3 0-11-15,4 2 0 0,-4-2-3 16,0 0-2-16,0 0-5 0,10 0-7 0,-10 0 3 15,0 0-18-15,0 0-12 0,0 0-21 0,4-2-67 16,-4 2-208-16,0 0 93 0</inkml:trace>
  <inkml:trace contextRef="#ctx0" brushRef="#br1" timeOffset="-205087.233">6257 14110 19 0,'0'0'108'0,"0"0"-6"16,0 0-2-16,0 0-2 0,0 0-1 15,-4 13 6-15,3-6-10 0,2 4 2 0,-1-1-5 16,0 5-3-16,4-1 2 0,-4-1-2 0,1 6-4 15,0-5-2-15,1 1-2 0,-1 4 0 0,0-4-5 16,1 1-2-16,0 1-5 0,-1 0-1 0,2-1-2 0,-2-1-5 16,1 2-3-16,-2-1-4 0,1-2 0 15,1 3-4-15,1 0 4 0,-2 0-8 0,1 2-3 16,-1-1-3-16,5 0 3 0,-3-1-8 0,-1 0 0 16,0-2-1-16,-1 2-5 0,-1-1-2 0,2 0 0 0,0-3-3 15,-1 1-2-15,0-1-1 0,-1-1-2 0,0-3-2 16,1 3 0-16,-1-3-2 0,3 2-2 0,-3-4-3 15,0 1 2-15,0-1-2 0,1 1 1 16,-1-4-3-16,0 1-12 0,0-2-17 0,0 3-19 16,0-6-18-16,-1 6-29 0,1-3-40 0,0-3-30 0,0 0-55 15,-8 0-110-15,8 0-351 0,-5-7 155 0</inkml:trace>
  <inkml:trace contextRef="#ctx0" brushRef="#br1" timeOffset="-203757.876">6524 13971 14 0,'0'0'62'0,"0"0"-1"16,0 0 1-16,0 0-8 0,0 0-6 0,0 0 5 15,0 0 14-15,0 0-17 0,0 0 8 0,0 0-5 16,0 0-8-16,0 0 3 0,0 0 1 0,0 0-18 15,0 0 10-15,0 0 4 0,0 0-4 0,0 0-6 16,0 0 3-16,0 0-5 0,0 0 6 0,0 0-5 16,0 0-10-16,0 0 0 0,0 0-8 0,0 0 2 0,0 0 1 15,0 0 0-15,0 0-6 0,14-3-5 16,-14 3 6-16,0 0-11 0,0 0 6 0,0 0 2 16,0 0 3-16,-4-7-2 0,4 7-10 0,0-4 3 0,0 0 0 15,0 4 1-15,1-7-6 0,2 2 0 0,-3 0 3 16,3 3-3-16,-1-3 4 0,1-1 3 15,-3 1-4-15,2 3-5 0,2-2 4 0,-3-2 0 16,2 4-2-16,2-2 7 0,0 4-10 0,-1-4 6 0,1-3 0 16,-1 5 4-16,1-1-5 0,1 2 2 0,2 1 1 15,0 0 2-15,1 0 0 0,2 1 2 16,1 2 6-16,-2 0 1 0,0 4-4 0,-2-4 11 0,2 4-1 16,0 2 3-16,2 1-2 0,-1 0 12 0,-3 2-6 15,2 0-3-15,-3-1 3 0,0 2-6 0,-1 4 2 16,-2-5 2-16,-1 4-1 0,0 2-7 0,-1-1 7 15,-1-2-12-15,-1 2 2 0,-1-2-3 16,-3 2-2-16,-1 0 10 0,0 0-10 0,-4 0-4 0,3-1 4 16,-3 1-3-16,0 0-5 0,0-5 5 0,-4 5-3 15,3-3-1-15,-4 0 3 0,1-3-4 0,-1 0-6 16,4-3 4-16,1 1-1 0,-5-4-5 0,4 2-1 16,-2-3-1-16,3 0 0 0,-2-2-1 0,3 1-3 15,0-3-1-15,8 0 2 0,-10-5 0 0,2 1-1 16,2-2 4-16,4 1-5 0,-1-1 2 0,0-2-2 15,2 1 4-15,1-2 2 0,0 1 2 0,3 2-2 16,-1-2 2-16,2 0-3 0,2 3 0 0,2-3 6 16,-3 5 1-16,4 0 3 0,3 0-1 0,-2 1 5 15,0-3-8-15,4 5 4 0,4 3 5 0,1 0 8 16,2 0 1-16,-5-1-2 0,5 0-6 0,-1 2-2 16,-2 0 4-16,1 1-2 0,4-2 1 0,-6 0-4 15,-1 2 1-15,1-3-1 0,-3 2-4 0,-1-1-18 16,-1 0-16-16,-1-1-23 0,-1 1-33 0,3-2-18 15,-4-2-33-15,-3 3-99 0,0-3-257 0,2 0 114 16</inkml:trace>
  <inkml:trace contextRef="#ctx0" brushRef="#br1" timeOffset="-203013.274">7128 13825 43 0,'0'0'93'0,"0"0"1"0,8-7-4 16,-3 5-2-16,-1-1-4 0,4 2-5 0,-1 2-3 16,2 1-10-16,0-1-1 0,-1 4 0 0,5-1-6 15,-2 3 7-15,-3 1-4 0,7 2 3 16,-6-2-9-16,3 5 6 0,-1 0-3 0,-2 3 0 0,0-2 1 15,-4 1-4-15,1 2-3 0,-3 0 4 0,-1 0-4 16,-2 2-6-16,-1 0-2 0,-3-2-4 0,1 7-2 16,-7 2-5-16,3-6-4 0,-2-3 1 0,-6 5-8 15,-2-2 0-15,2-4-6 0,2 4-1 0,-1-4-4 16,1-3-4-16,-3-1-2 0,0 0-2 0,2-4-3 16,-1 1-1-16,3-2-3 0,1-4 1 0,-1 1-2 15,1-1-4-15,5-3-2 0,-1 0-2 0,-3-3-2 16,4-2 2-16,-2-1-7 0,0-2 1 0,3-2 11 15,4 1-7-15,-2-2 9 0,3-1-3 0,0 1-5 16,3 0 10-16,-1 5-2 0,4-1-1 0,1 2 11 16,6 1 7-16,-3 3 10 0,3 1 4 0,6 2 3 15,1 3 4-15,6 5 2 0,-2 0-2 0,2 2-5 16,-2 1 1-16,3-2-2 0,-3 3-2 0,3 0-6 16,-2-1 4-16,-6-5-6 0,8 1-1 0,-6-1-4 0,-3-2-3 15,1-1-18-15,-5-2-13 0,4 1-17 16,-5-4-18-16,1-1-34 0,-1-3-47 0,-2 0-174 15,-1-1-337-15,-2-5 149 0</inkml:trace>
  <inkml:trace contextRef="#ctx0" brushRef="#br1" timeOffset="-183225.844">10913 13587 30 0,'0'0'85'16,"4"-4"-8"-16,-1 1-10 0,-2-1-4 16,0-1-5-16,3 2-2 0,1-1-4 0,-1 2-10 15,-3-2-1-15,3 1-9 0,-1 2 4 0,-3 1-5 16,5-3 0-16,-5 3 2 0,4-2-4 0,-4 2 2 0,0 0 4 16,4-4 0-16,-4 4 3 0,0 0 5 0,0 0-7 15,0 0 3-15,0 0-3 0,0 0-2 0,0 0 0 16,0 0-7-16,0 0-4 0,0 0-3 0,-11 10 5 15,9-3-10-15,-2 2 5 0,-4 0-7 0,-1 8-3 16,-5 4 1-16,0 4-1 0,0 4 0 0,-2 3 0 16,-6 10-5-16,-3 1 1 0,0 0-1 0,1 0-2 15,-2 1-2-15,3 0 5 0,0 0-4 0,-1-1 2 16,7-10-2-16,3-1 4 0,-7-1-16 0,3 1 16 16,1-1-4-16,2-4 2 0,-2 2-2 0,4-3-1 15,1-3 1-15,1-7 3 0,2 1-1 0,2-2-3 16,3-5 2-16,-4 2-5 0,4-3 5 0,0-1-5 15,1-4 4-15,1 2-1 0,-3 0-2 0,4-3 0 16,-2 0-6-16,2-1-21 0,1-2-5 0,0 0-24 16,-1 5-22-16,1-5-117 0,0 0-212 0,-10 0 94 15</inkml:trace>
  <inkml:trace contextRef="#ctx0" brushRef="#br1" timeOffset="-182580.749">10395 13767 45 0,'2'-3'101'0,"1"-5"-20"0,-2 3-4 0,4 1 2 15,0 0-11-15,0-4-7 0,0 3 6 0,3-3-12 16,1 2 0-16,1-2-2 0,-1 1 1 0,1 1-17 0,3 0 0 15,-3 0 3-15,1 1-4 0,5 2-5 16,-4 0-1-16,-1-1-7 0,2 3 6 0,0 2-7 16,-2 3 0-16,0-3-6 0,2 6 9 0,0 3-11 15,1 1-1-15,-1 1 4 0,0 9 8 0,1 4 11 0,-5 2-4 16,5 0 7-16,-5 2-10 0,0 2 8 0,0 1-2 16,-4 2-6-16,3 0 7 0,-3 1-4 0,1-1-7 15,-2 1 4-15,5-2-5 0,-4 2 1 0,-1-2-8 16,0-2 4-16,0-1 0 0,-1 0-5 0,2-3-5 15,-3 0 3-15,2-3-1 0,-1-4-5 0,0-5-2 16,2 0 8-16,-1-5-6 0,0 2-2 0,1-4-9 16,-2-1-12-16,3-2-20 0,0-3-15 0,1-3-19 15,4-2-26-15,-1-2-42 0,-1-4-92 0,5-6-248 16,-3 3 110-16</inkml:trace>
  <inkml:trace contextRef="#ctx0" brushRef="#br1" timeOffset="-181929.839">10981 13148 112 0,'0'0'104'0,"0"0"-19"16,0 0 0-16,0 0-10 0,0 0-9 0,0 0 2 15,0 0-15-15,13-5 2 0,-9 2-11 0,-1 2-4 16,1-1-7-16,3-2 4 0,-1 3-4 0,0-1-4 15,2 2 0-15,-8 0-9 0,14 0 3 0,-6 0-5 16,0 3 0-16,-3 2 2 0,4 1-5 0,-2 2 1 16,-3 1-4-16,1 2-5 0,-3 1 7 0,0 2-7 15,-4 3-1-15,0 1 4 0,0 0-1 0,-2-1-4 16,1 3 2-16,-3-3-2 0,0 0 3 16,-1-3-2-16,3-4-6 0,-2 2 4 0,1 0 1 0,2-4 1 15,0-2 3-15,1 1-8 0,0-1 7 0,0-2 0 16,0-1 1-16,0-1-8 0,2-2 4 0,-2 6-7 15,1-4 3-15,1-2 6 0,0 0-7 0,0 0 8 0,6 2-4 16,-6-2 0-16,10-6 3 0,2-3 3 16,3 0-4-16,4-1 0 0,-2 0-3 0,7-4 1 15,-6 4-3-15,0 0 2 0,6-4-3 0,-3 6-4 16,-3-1-6-16,3 0-19 0,0 5-21 0,-1 0-27 0,-2 4-26 16,-5 0-68-16,-3 3-183 0,3 1 81 0</inkml:trace>
  <inkml:trace contextRef="#ctx0" brushRef="#br1" timeOffset="-181086.993">11208 14313 53 0,'0'0'90'0,"4"-5"-8"0,-2 4 13 0,0-4-18 16,-2 5-7-16,3-5 3 0,-3 5-2 0,2-3-9 16,-2 3-3-16,2-5 0 0,-4 2-6 15,2 3 1-15,-1-7-5 0,1 7-8 0,-4-4 3 16,2 2-9-16,2 2-2 0,-8-1 7 0,2-1-15 15,6 2-2-15,-13 3 6 0,5-1-6 0,-2 2-2 16,0 3-5-16,-2-2-2 0,1 1 1 0,-2 4 6 16,-4 1-10-16,8-1 5 0,-1 3-7 0,-4-2 8 15,5 3-4-15,-1-1-1 0,5-3-4 0,-1 2 1 16,0 4-3-16,4-5 8 0,0 0 1 0,0-1-3 0,2 0-6 16,1 0 11-16,0 0-12 0,3-2 8 0,-1 0 5 15,3 1-1-15,2-1 1 0,1-1-2 16,-1-1-5-16,4-1 9 0,-1 1-6 0,0-2 0 15,3-1-1-15,0 0 2 0,0 1-3 0,3-3 5 0,1-1-6 16,-6 2-1-16,4-2-8 0,-5 0 2 0,3 1-12 16,-2-3-14-16,-2 1-23 0,1-5-34 0,-1 2-34 15,-4-1-130-15,2 4-262 0,0-5 115 0</inkml:trace>
  <inkml:trace contextRef="#ctx0" brushRef="#br1" timeOffset="-180589.934">11651 14098 47 0,'0'0'147'0,"11"-9"-13"0,-4 5-7 16,-1 0-14-16,6-3-3 0,0 1-8 0,5 0-4 15,2-4-12-15,0 5-9 0,0-4-7 0,3 1-4 0,0 4-8 16,-7-4-10-16,4 4-3 0,-6 1 1 15,0-2-17-15,-3 3-3 0,-2-1-5 0,3 2-12 16,-4 1-7-16,-3-1-4 0,-4 1-14 0,7 0-17 16,-7 0-14-16,0 0-24 0,1 5-18 0,-1-5-31 0,-9 12-61 15,0-3-196-15,-2-1 88 0</inkml:trace>
  <inkml:trace contextRef="#ctx0" brushRef="#br1" timeOffset="-180424.121">11702 14277 128 0,'9'-4'179'0,"3"1"-14"0,6 0-7 0,4-3-10 16,2-3-12-16,6-3-15 0,-1 2-10 0,2-2-16 16,-3 0-61-16,4-1-89 0,-7 0-149 0,-4 6-220 15,-5-3 98-15</inkml:trace>
  <inkml:trace contextRef="#ctx0" brushRef="#br1" timeOffset="-177832.041">3835 15614 11 0,'8'-3'72'0,"-8"3"-1"0,0 0 3 16,2-3 4-16,-2 3-10 0,0 0 10 0,0 0-18 15,3-3 3-15,-3 3-2 0,0 0-7 0,4-1-1 16,-4 1-5-16,0-6-9 0,0 6-4 0,1-7 0 16,-1 2-3-16,0-1 4 0,-1 1-11 0,-1-3-3 15,-1 3 0-15,0-7-9 0,0 4 8 0,-4-2-17 16,1-1-16-16,-3 2 10 0,2-1 1 0,0 3 10 15,-2 2-4-15,-4-2 1 0,4 3-11 0,-5 0 2 16,4 4 1-16,-3-2 4 0,0 2-9 0,3 3 0 16,-3 1 5-16,2 0 1 0,0 5 0 0,-2 0-2 15,1 5 5-15,3 2-1 0,0 2-1 0,1-2 0 16,6 2 8-16,-3 2-12 0,3-1 5 0,4 1 2 16,-2-1 2-16,4-1-2 0,1 2 4 0,-1-4 0 15,5 0-5-15,-1-5-4 0,-1 1 4 0,1-3 1 16,5 3 15-16,-2-6-14 0,0 0 3 0,2-1-19 15,-3-4 15-15,3 0 3 0,1-2-8 0,-1 0 14 16,1-5-15-16,0 0 7 0,3-3-8 0,-2-4 6 16,-1 1 2-16,-1-2-8 0,1 0 11 0,-1-7-9 15,-1 3 8-15,1-4-12 0,-2-3 3 0,-3 0 6 16,-1 1-8-16,-1-1 10 0,1-2-4 0,0 2 3 16,-3-7-5-16,-3 2 5 0,3-2-4 0,-4-1 6 15,0 1-8-15,0-1 9 0,0 2-1 0,-2 2-4 16,-1 2-2-16,-1-2 0 0,0 10 2 0,3 1 0 15,-4 1-2-15,2 5 3 0,2 1-4 0,-4 1 5 16,1 5 2-16,2-2 10 0,-1 0-3 0,0 4 10 16,0-1-8-16,0 1 6 0,3 3-5 0,0 0-1 15,-5 8-3-15,2 1 10 0,2 3-2 0,-3 6-2 16,3 10 6-16,1 4-3 0,-2 1 2 0,2 3 12 16,0 10-15-16,0 3 8 0,2-13-2 0,-1-2-4 15,3 11 4-15,-3-10 0 0,2-2-4 0,1 1 0 16,-1 0 0-16,-2-6-3 0,6 1 2 0,-3-4-8 15,-4-5 5-15,7-2 2 0,-5-2-12 0,3-1 7 16,0-6-7-16,3 2-1 0,-3-3-7 0,3 1-10 16,-3-5-16-16,5-2-23 0,2-2-30 0,-2-2-31 15,3-2-24-15,-3-2-100 0,0-4-253 0,7-2 113 16</inkml:trace>
  <inkml:trace contextRef="#ctx0" brushRef="#br1" timeOffset="-177088.786">4367 15291 126 0,'-4'-9'131'0,"-2"1"-6"16,-1-3 8-16,2 3-10 0,-5-2-13 0,5 2-5 15,-1 4-5-15,2-3-9 0,1 2-6 16,-1 3-1-16,1-4-9 0,0 4-6 0,2-2-6 15,1 4-11-15,-4-6 1 0,3 4-7 0,1 2-3 16,0 0-7-16,-6-5-5 0,6 5 0 0,0 0 0 16,0 0 2-16,0 13 10 0,2-4 2 0,0 4-3 15,0 5 0-15,1 11 1 0,0 3-2 0,0 17-4 16,2-4-3-16,-3 1 3 0,2 5-9 0,-3 3 0 16,2 1 0-16,-2-1 0 0,0 4-3 0,1-3-2 15,-1 1-1-15,0-1-4 0,-2-3 2 0,2 4-1 16,-2-5-4-16,0 1 2 0,-1-4-7 0,2-14 1 15,2 2-1-15,-1-4-3 0,0 2-1 0,1-5 2 16,0-2-2-16,-2-8 0 0,1 0-1 0,2-1-2 16,-2 0 0-16,2-5 0 0,-1-1-3 0,-2 1-6 15,3-5 4-15,-2 0-2 0,-1-3 1 0,3-1-8 16,-3 1 3-16,2-2 0 0,-2-3 2 0,2 4-3 16,-2-4-2-16,0 0 3 0,0 0-2 0,7-15 1 15,-3 6-2-15,0-4-1 0,2-3-4 0,-2 1-1 16,2-11-2-16,-3 7 0 0,1-8 0 0,-3 1 3 15,1 4 0-15,0 1 1 0,-4 1-3 0,0 1 3 16,-3 1 2-16,1 1 2 0,-4 1 4 0,3 6-2 16,-5-5 4-16,1 3-1 0,0 0 1 0,-6 2-1 15,3 3 6-15,-3-2-5 0,4 2 3 0,-2 2 3 16,0 2 3-16,0-1 5 0,2 2-1 0,1 1-2 16,-1-1-2-16,5 1 2 0,1-2-3 0,-3 0 1 15,8 3 1-15,0 0 2 0,-9-4-6 0,9 4 1 16,0 0 0-16,0 0 0 0,0 0-1 0,14-9-1 15,-2 4 2-15,1 0-6 0,2-2 5 0,4 0-1 16,1-1-2-16,-2 1 0 0,0-3-8 0,0 3-21 16,1-2-26-16,-1 4-37 0,0-6-44 0,0 5-41 15,-9-2-102-15,0 1-304 0,1 2 135 0</inkml:trace>
  <inkml:trace contextRef="#ctx0" brushRef="#br1" timeOffset="-176660.838">4749 15791 115 0,'-4'-3'129'0,"4"3"-10"0,0 0-9 0,0 0-11 16,0 0-2-16,0 0-7 0,0 0 4 0,18-6-2 0,-10 4-1 16,2-2-15-16,-2 1 0 0,4 0-9 15,-4-4-7-15,5 5-6 0,-3-3-13 0,0 3 13 16,2-2-26-16,-3 1-3 0,-3 0-17 0,3 2-21 16,-1-1-31-16,1-1-32 0,-9 3-18 0,7-1-32 15,-7 1-70-15,0 0-211 0,0 0 93 0</inkml:trace>
  <inkml:trace contextRef="#ctx0" brushRef="#br1" timeOffset="-176506.854">4864 15943 18 0,'18'-6'93'0,"4"-1"-2"0,4 0-19 0,-4 2-34 15,-1-2-55-15,-1 2-33 0,7-2-53 0,-4 3 24 16</inkml:trace>
  <inkml:trace contextRef="#ctx0" brushRef="#br1" timeOffset="-175763.17">5557 15228 30 0,'0'-7'83'0,"-5"-1"0"0,5 3-1 0,-3-1-4 16,1-1-4-16,-3 4 5 0,2-2 2 0,-2-1-3 15,-2 4-7-15,1-1-5 0,6 3-2 16,-13 3-5-16,4 0-14 0,-4 2 3 0,2 6 0 0,-7 3-13 16,-1 4 7-16,-3 6-11 0,2 4 2 0,-3 15 1 15,3-2 3-15,1 6-5 0,6 4 0 0,2 4-9 16,2 3-6-16,4 1 0 0,5 0 4 16,-1-1-12-16,3 0-4 0,9-2 6 0,1-3-6 15,2-2 2-15,7-6-3 0,0-2-18 0,9-4-15 16,-6-13-16-16,14 5-43 0,-4-9-32 0,3-6-75 0,14-4-211 15,0-5 93-15</inkml:trace>
  <inkml:trace contextRef="#ctx0" brushRef="#br1" timeOffset="-175146.738">8001 15313 80 0,'5'-4'103'0,"0"0"2"15,3 0-8-15,4 0 6 0,0 3-2 0,6 0 5 16,3 3-7-16,8 2 2 0,-8 0-4 0,8 9-5 16,-1 2-10-16,1 4-4 0,-2 4-5 0,9 10-8 15,-9-5 0-15,-3-1-11 0,-1 3-4 0,3 13-2 16,-11-9-7-16,0 10 0 0,-4-10-8 0,-8 13-4 16,3 1-1-16,-6-15-6 0,-6 17-11 0,-5-2-22 15,-11-5-18-15,-1 3-18 0,-2 1-20 0,-2-3-33 0,-8 0-23 16,0-3-116-16,-4 2-256 0,-1 0 113 15</inkml:trace>
  <inkml:trace contextRef="#ctx0" brushRef="#br1" timeOffset="-170830.653">6020 15433 81 0,'2'-4'119'16,"-1"0"-7"-16,0-1-17 0,2 2 21 0,-2-1-27 15,2 0-10-15,-1 0-7 0,1-1-4 0,-2 3-3 16,3-4-3-16,-1 4-2 0,-1-2-9 0,-2 4 0 16,4-6 5-16,-3 4-5 0,-1 2 4 0,0-4 0 15,0 4-3-15,3-4 3 0,-3 4-1 0,0 0 0 16,0 0-5-16,0 0-6 0,0 0-6 0,0 0-4 15,0 0-5-15,0 0 0 0,0 0-5 0,0 0-3 16,0 0 0-16,-2 16-5 0,0-4 1 0,-1-1-2 16,-1 6-2-16,-2 0 1 0,2 1-3 0,1 1 3 15,-5-1-4-15,0 10-12 0,3-9-1 0,-4 6 4 16,3 1 3-16,-1 1-9 0,-4-5 6 0,6 2 0 16,1-5-5-16,0 1 5 0,-1-3-5 0,1-1 4 15,3-3-2-15,-3-2 4 0,4 2-2 0,-4-3-1 16,7-1 4-16,-6-2-2 0,3-1 0 0,-2-3-5 15,2 0 1-15,2 1 1 0,-2 2 6 0,3-3-5 16,-3-3 2-16,1 4 0 0,4-4 0 0,0 3 1 16,-5-3-5-16,8 2 7 0,-3-2 0 0,3 0-3 15,1 0 4-15,1-2-2 0,1-1-7 0,1 3 4 16,2-2 0-16,0 2 2 0,-1 0-1 0,7-2 3 16,-4 2-2-16,-1 2 3 0,5-2-1 0,-2 0 2 15,0 0-5-15,0 0-4 0,-1 2 6 0,1-2-3 16,1 0-3-16,-6 0 3 0,0 0 2 0,-1 0 0 15,1-2 2-15,-2 2 4 0,-3 0-11 0,2 0-6 16,-5 0-8-16,3 0-4 0,-8 0-12 0,9 0-14 16,-9 0-13-16,0 0-17 0,10 0-5 0,-10 0-18 15,0 0-12-15,1-3-11 0,-1 3-81 0,0 0-222 16,0 0 99-16</inkml:trace>
  <inkml:trace contextRef="#ctx0" brushRef="#br1" timeOffset="-170497.105">6147 15683 20 0,'-4'-3'106'0,"4"3"1"0,-1-2-12 0,1 2-2 16,-4-2-8-16,4 2-17 0,0 0-3 0,0 0-3 16,0 0-6-16,0 0-2 0,0 0 5 0,0 0 1 15,0 0 2-15,-4 7 6 0,4 2 9 0,0-1-2 16,0 4 0-16,1 2-8 0,2 4 0 0,-3-1 1 15,0 6 2-15,1-2-6 0,6 5 1 0,-6-7-4 16,3 2-2-16,1 3-3 0,0 1-8 0,-1-5-4 16,0 5-1-16,1 1-1 0,0-2-4 0,0-7-5 15,-1 2-8-15,0-2 0 0,1 2 1 0,-1-2-3 16,0 0 2-16,-2-5-6 0,-1 0 1 0,2 1-8 16,0-4 3-16,-3-1-6 0,2-1 4 15,-1 2 2-15,1 0-6 0,-2-1-1 0,0-1-1 0,0-2-8 16,0 0-9-16,0-2-25 0,-2 3-21 0,4-2-25 15,-2-4-34-15,-2 6-29 0,4-3-35 0,-2-3-112 16,0 0-315-16,0 0 141 0</inkml:trace>
  <inkml:trace contextRef="#ctx0" brushRef="#br1" timeOffset="-170113.464">6636 15862 50 0,'-12'7'125'16,"12"-7"-1"-16,0 0-7 0,0 0-4 0,2 7-8 16,2-4-7-16,-4 0-3 0,5-1-4 0,-2 1-3 15,3-2-8-15,2 4 1 0,-2-3-4 0,2 1-4 16,2-1 3-16,1-1-8 0,1 2 2 0,2-3-7 16,3 1 2-16,0-1-6 0,0 0-8 0,5 0 0 15,-3-2-2-15,-1-1-7 0,4-2-3 0,-2 1-6 16,-2 1-4-16,0 1-3 0,-5-1-3 0,-1 2-16 0,-1 1-19 15,-1-1-29-15,0-1-23 0,-5 2-43 0,2-2-40 16,-1 1-137-16,-6 1-305 0,0 0 135 16</inkml:trace>
  <inkml:trace contextRef="#ctx0" brushRef="#br1" timeOffset="-169638.926">7293 15516 147 0,'0'0'164'0,"0"0"-15"15,-1-3-15-15,1 3-12 0,0 0-10 0,0 0-6 16,0 0-18-16,-4-1-12 0,4 1-3 0,0 0 2 16,0 0 8-16,0 17-3 0,-1-8 1 0,-2 3-3 15,3 0-5-15,0 3 1 0,0 2-4 0,-2 1 5 16,2 0 2-16,0 1 4 0,0 1-7 0,-1-2 0 15,-2 7-2-15,3-4-2 0,3 0-5 0,-3-3 0 16,0 9-6-16,2-10-3 0,-3 0-1 0,2 0-2 16,0 2-3-16,3-2-5 0,-4-2-5 0,3-2-3 15,-2-1-4-15,0 3-4 0,0-4-1 0,1-1-4 16,-1-3-4-16,-1 3 0 0,0-3 0 0,1 2-3 16,-1-4-1-16,1 0-1 0,-1 0-9 0,0-5-6 15,0 6-12-15,3-3-21 0,-4 0-27 0,1-3-34 16,0 0-34-16,1 4-62 0,-1-4-46 0,0 0-149 15,0 0-417-15,0 0 185 0</inkml:trace>
  <inkml:trace contextRef="#ctx0" brushRef="#br1" timeOffset="-166719.846">8740 15738 83 0,'0'0'92'16,"0"0"-7"-16,2-2-14 0,-2 2-7 0,0 0-1 15,0 0 17-15,12 5 1 0,-3 0-2 0,-3 4 2 16,7-1-2-16,0 4-3 0,1 0 1 0,-1 3-2 16,2-1-1-16,3 6-9 0,2-1-5 0,-2 2-4 15,-3-6-6-15,2 3-4 0,1-2-3 0,-6-3-8 16,3 3-9-16,-2-4 7 0,-2 1-9 0,-2-5-1 15,0 3-17-15,-2-1 5 0,0-2-28 0,-1 0-18 16,1-1-14-16,-3-2-16 0,-2 0-14 0,2-1-11 16,-2-3-12-16,1 4-3 0,-3-5-78 0,2 5-198 15,-2-5 88-15</inkml:trace>
  <inkml:trace contextRef="#ctx0" brushRef="#br1" timeOffset="-166492.066">9026 15736 25 0,'-8'0'109'0,"8"0"-6"0,-4082 0-3 16,8149 2-12-16,-4071 3-6 0,-1-1 5 0,-4 4-14 16,3 0 3-16,-2 4-14 0,-1 0 7 15,-1 5-8-15,-2-1 4 0,-3 9-12 0,2-3-14 16,-1 5-1-16,0-1-3 0,-3-1-6 0,1 1-22 0,4 3-9 15,-3-5-20-15,4 1-26 0,-2 1-21 0,4-4-34 16,0 1-57-16,0-10-173 0,5 4 77 0</inkml:trace>
  <inkml:trace contextRef="#ctx0" brushRef="#br1" timeOffset="-165330.814">9607 15298 30 0,'0'0'107'0,"3"-5"-2"0,-3 5-12 0,0-5-5 16,0 5-8-16,0 0-2 0,1-2-7 0,-1 2 2 16,0 0 6-16,0 0-6 0,0 0-4 0,0 0 3 15,0 0-18-15,0 0 5 0,-13 9-11 0,6 1-3 16,-6 4-1-16,-3 10-5 0,-1 2-1 0,-1 5-1 16,-4 14 1-16,-1-3-3 0,4 9 5 0,4 2-14 15,-3-1 4-15,1 0-8 0,3-3-2 0,5 1 1 16,1-1-3-16,2-4 4 0,6-8-16 0,0-2 7 15,2 0 3-15,2-3-2 0,0 0-5 0,5 1-2 16,0-2-12-16,8-4-3 0,-3-2-11 0,4-2-5 16,2-1-16-16,-1-5-13 0,-1-6-15 0,-1-2-23 15,10 0-17-15,-6-4-21 0,1 0-67 0,6-4-212 16,-6-1 94-16</inkml:trace>
  <inkml:trace contextRef="#ctx0" brushRef="#br1" timeOffset="-164364.923">9795 15652 45 0,'0'0'111'15,"0"-4"-6"-15,0 4-12 0,0-5-4 0,0 5 1 16,3-7-2-16,-3 2-10 0,5 1-5 0,-4-1-11 16,4 1-3-16,-1-2-6 0,1-1-1 0,-1 3 2 15,4-3-7-15,-1 1 0 0,1 1-1 0,1 1 3 16,0 2-1-16,4 0-13 0,-7 1 8 0,6 2 3 15,0 0 2-15,-1 6 5 0,4 5 4 0,-2 2-4 16,2 9 9-16,-1 4-7 0,-5-5-2 0,1 9-3 16,-5-5-5-16,-3 4 1 0,-2-1-8 0,0 2 0 15,2-4-2-15,-6 1-3 0,-4-2 4 0,1 3-2 16,1-11-5-16,-3 3-2 0,-3-4 1 0,-1 5-8 16,-4-2-4-16,4-5 0 0,-1 0-3 0,-3-1 1 15,3-4-1-15,-5 0-1 0,5 0-12 0,-3-7 7 16,6 4-8-16,-2-5-3 0,1 0-2 0,1-2-6 15,2 0 0-15,-1-3-4 0,0-5 1 0,2 1-6 16,2-2-1-16,2-3-3 0,-1-5 4 0,4 2-1 16,0-1 9-16,1 3-8 0,1-3-2 0,2 3 2 15,1 1 4-15,-1 6 6 0,6-5-3 0,-2 6 1 16,3-1-2-16,3 1 6 0,1 3 2 0,-1 1-4 16,6 2 3-16,-1 3 3 0,0-2-1 0,5 5 3 15,4 1-4-15,-8 0 3 0,6 1-2 0,-5-1-1 16,-2-2-2-16,1 4-13 0,1-4-14 0,-2 2-25 15,-4-3-16-15,0 0-33 0,5-1-4 0,-7-4-14 16,1 3-11-16,-3 0-80 0,3-3-236 0,-2-1 104 16</inkml:trace>
  <inkml:trace contextRef="#ctx0" brushRef="#br1" timeOffset="-164104.796">10318 15887 95 0,'6'1'154'0,"-2"2"-6"0,5-1 0 0,3-1-9 16,0 0-1-16,6 3-8 0,4-3-9 0,5-2-12 15,0 3-10-15,3 2-10 0,-3-5-5 0,1 1-15 16,-9 0-5-16,3-1-7 0,-1-1-8 0,-2 4-19 15,-1-1-19-15,-6-2-19 0,2 1-25 0,-2-2-21 16,2 1-31-16,-4-1-31 0,-5 0-16 0,1 1-86 16,1-3-236-16,-6 1 104 0</inkml:trace>
  <inkml:trace contextRef="#ctx0" brushRef="#br1" timeOffset="-163862.904">10746 15722 41 0,'0'0'153'0,"0"0"-4"0,0 16-1 15,0-11-7-15,-1 5 0 0,2 0-9 0,-1 0-2 0,0 4-7 16,0-4-6-16,5 6-7 0,-4 2-9 0,0-4-6 16,1 3-6-16,-1-2-4 0,2 1-10 0,-2 0-6 15,1-2-9-15,-2-3-3 0,2 2-10 0,-1 0-4 16,0 3-8-16,1-6-14 0,-2 2-20 15,1-3-18-15,-1-1-29 0,-1-2-26 0,1 0-39 16,0-1-33-16,1-1-27 0,-2 1-96 0,1-5-290 0,1 3 128 16</inkml:trace>
  <inkml:trace contextRef="#ctx0" brushRef="#br1" timeOffset="-163514.791">10795 15309 59 0,'1'-4'171'16,"-1"4"-19"-16,1-3-11 0,-1 3-11 0,0 0-1 16,18 6-8-16,-9-2-1 0,3 2-9 0,10 7-7 15,5 3-2-15,0-1-7 0,1 3 0 0,0 6-4 0,2 1-5 16,5 8-6-16,-8-5-6 0,5 10-4 0,-1 1-2 15,-11-9-2-15,10 9-1 0,-9 3 0 16,-3-11-2-16,-6 3 0 0,4-2-2 0,-4-1-2 16,-2 3 0-16,-4-2 0 0,-2 1-1 0,-2-1-3 15,-2 0-1-15,-2 1-4 0,-2 1-8 0,1-4 1 0,-5-1-5 16,0 3-6-16,1 1-5 0,-5-5-6 16,3 0-13-16,-1-1-19 0,-1 0-16 0,-1-2-20 15,-2-1-20-15,4-6-14 0,2-2-29 0,-1-1-10 16,-1-6-31-16,2 2-30 0,-1 0-22 0,2-5-129 15,-3 0-359-15,3-3 159 0</inkml:trace>
  <inkml:trace contextRef="#ctx0" brushRef="#br1" timeOffset="-163095.396">11640 15925 109 0,'8'0'164'0,"-8"0"-8"16,7-3-10-16,-1 1-4 0,-1 2-6 0,3 0-11 15,1-3-12-15,2 2-5 0,-1 1-12 0,2-3-5 16,1 1-9-16,3-1-12 0,-2 3-3 0,0-3-6 15,0 1-6-15,-1 0-8 0,0 1-11 0,-3 0-22 16,-1-2-19-16,0 3-30 0,-1 0-38 0,-4-1-12 16,1 0-32-16,-5 1-17 0,0 0-95 0,0 0-246 15,0 0 109-15</inkml:trace>
  <inkml:trace contextRef="#ctx0" brushRef="#br1" timeOffset="-162941.295">11659 16098 126 0,'11'2'130'0,"3"0"-14"15,8 0-7-15,6-4-13 0,1 2-12 0,4-4-16 16,2-2-57-16,-3 1-58 0,-3-4-69 0,3 6-125 16,-4-4 56-16</inkml:trace>
  <inkml:trace contextRef="#ctx0" brushRef="#br1" timeOffset="-152259.183">12264 15665 18 0,'0'0'74'16,"5"-3"-7"-16,-5 3-7 0,5-6-4 0,-2 4 7 15,-2 0-13-15,3-2 6 0,1 1 3 0,-1 1-5 16,2-1 0-16,-1 0-12 0,0-1 11 0,1 1-5 15,-1-1 0-15,3 1 3 0,-4083 0-6 0,8163-1-3 16,-4079 0 3-16,1 0-7 0,1 1 0 0,-2-1-2 16,5 0-2-16,-3 2 3 0,2 0-2 0,0 0-5 15,-3 2 1-15,8 0 1 0,-1 0 0 0,-3 0-9 16,-3 3 2-16,3-1-10 0,-5 0-6 0,3 4 7 16,-2-2-6-16,-2 1 4 0,-3 0-1 0,0 2-7 15,-1-1 4-15,0 1-4 0,-4 3 0 0,-3 1-6 16,-1-4 2-16,-2 6-5 0,-3 0-4 0,-3 2 1 15,-1-3-6-15,0 0-5 0,-3-2 17 0,3 0-9 16,-1 0 4-16,0 1-3 0,4-6-9 0,-2 1 11 16,3-1-8-16,-1 0 8 0,3 0 16 0,0-1-30 15,2-4 7-15,1 3 3 0,-1 1-6 16,1-1 0-16,2-3 11 0,2 0-3 0,0 0-16 0,-5 4 7 16,5-4 2-16,0 0 7 0,0 0-6 0,0 0-3 15,0 0 4-15,9 4 3 0,-2 0 1 0,-2-4 7 16,3 0-4-16,-2 2 4 0,5 0 4 0,-1 1-4 15,4-3 1-15,0 2 0 0,-4 1-3 0,8 2 1 16,-5-1 0-16,5 1-3 0,-7-1 2 0,2 1 1 16,0 1 4-16,-2-1-1 0,2 1 0 0,-3-1 1 15,1 1-5-15,-3 1 3 0,0-2-3 0,1 1 9 16,-5-2-15-16,-3 1 11 0,5 1-8 0,-2-1 4 16,0-3 0-16,-4 3 0 0,0 0-1 0,-2 1 9 15,-1-1-2-15,-2 1 1 0,-4 0-6 0,-2 0 6 16,2 0-8-16,-3 1-4 0,1-3 7 0,-6 4 7 15,3-4-10-15,0-1 13 0,-3 1-6 0,2 1 4 16,-3-1-6-16,0 0 13 0,0-3-5 0,3 2 11 16,-3 0 5-16,4-1 9 0,1 0-9 0,-1 1 8 15,5-3 2-15,-3 0 2 0,4 2 8 0,1-2-14 16,7 0 13-16,-10 1-4 0,5-1-6 0,5 0-1 16,-6 1-8-16,6-1 0 0,-5 1-1 15,5-1-3-15,0 0-5 0,0 0-4 0,0 0-6 0,-11-1-13 16,11 1-13-16,0 0-25 0,0 0-38 0,0 0-70 15,-6-2-82-15,1 0-253 0,0 0 112 0</inkml:trace>
  <inkml:trace contextRef="#ctx0" brushRef="#br1" timeOffset="-102271.172">12790 13810 127 0,'0'0'124'0,"0"0"-7"0,0 0-15 16,-6 2-5-16,6-2-13 0,0 0-9 0,0 0-4 15,0 0-11-15,0 0-6 0,0 0-7 0,0 0 10 16,0 0-22-16,0 0-1 0,0 0-19 0,0 0 19 16,0 0-4-16,0 0 2 0,0 0-1 0,19-2 2 15,-9 0 6-15,1 2-1 0,2 0-3 0,0-3-2 16,4 1-4-16,1 0-1 0,1-1 1 0,3-2-2 16,0 1-5-16,-1-1 1 0,-1 0-9 0,1 0-3 15,-2-1-3-15,-1 5 1 0,0-2-1 0,-5-2 4 16,1 1-1-16,-5 3 0 0,1-2-7 0,-1 2 8 15,-4-2-2-15,2 3-2 0,-2-1-3 0,-5 1 2 16,9-2 12-16,-6 1 7 0,-3 1 5 0,0 0 0 16,0 0 6-16,8 0-1 0,-8 0 3 0,0 0-2 0,4-3-1 15,-4 3-2-15,0 0-2 0,0 0-4 16,0 0-3-16,0 0-3 0,0 0-4 0,0 0 0 16,-9 10-5-16,8-4 0 0,-3 5-1 0,-2-2-2 15,2 6-2-15,-4 1 4 0,4-1 0 0,-2 3-4 16,-2 6-1-16,6-5-2 0,-6 5-3 0,4-2 7 15,-1 1 8-15,1 0-3 0,-1-4 0 0,0 0-2 16,3-2 0-16,0 3-4 0,-2-3-1 0,3 0 0 16,1-1 1-16,0-5-2 0,0 1-1 0,0 1-1 15,0-2 3-15,0-1-2 0,0 1-1 0,0-3-2 0,1-1 0 16,-1-2 1-16,0 2-7 0,4-2-7 0,-4 0-7 16,0-1-13-16,0 3-11 0,0-4-14 15,0 1-16-15,0-4-12 0,0 7-17 0,-1-4-17 16,1-3-19-16,-4 3-19 0,4-3-108 0,-4 4-285 15,0-3 127-15</inkml:trace>
  <inkml:trace contextRef="#ctx0" brushRef="#br1" timeOffset="-101917.816">12881 14028 80 0,'-4'-2'156'0,"4"2"-14"0,0 0-14 15,0 0-15-15,0 0-6 0,0 0-17 0,0 0-2 0,0 0-13 16,0 0 2-16,0 0 4 0,9-5-1 16,-1 5-1-16,1 0-2 0,1 0-3 0,2-3-1 15,3 3-2-15,2-2 1 0,2 2-4 0,2-3-2 16,0 1-9-16,1 0-4 0,1-1-3 0,-3 1-8 0,3 2-1 15,-1 0-5-15,-3-3-4 0,-2 2-1 0,-2 0-6 16,-2-1 1-16,0 4-2 0,-2-2-3 0,-1 0-2 16,-1-4-2-16,-2 5-2 0,0-1 12 15,-7 0-15-15,9 0-2 0,-9 0-5 0,7 0-1 16,-7 0-7-16,0 0-7 0,7-1-11 0,-7 1-12 0,0 0-19 16,0 0-32-16,0 0-30 0,0 0-35 15,0 0-164-15,0 0-340 0,0 0 151 0</inkml:trace>
  <inkml:trace contextRef="#ctx0" brushRef="#br1" timeOffset="-101512.467">13533 14016 13 0,'0'0'155'0,"-3"-3"-15"0,3 3-19 0,0 0-14 0,0 0-7 16,0 0-12-16,0 0-10 0,0 0-3 15,0 0-15-15,-1 13 2 0,1-9-9 0,1 1-3 16,2 0-3-16,-3 2-8 0,0-3-3 0,4 1 1 15,-3 1-6-15,3-2-7 0,-3-1 3 0,3 0-6 16,-4-3-3-16,0 5 1 0,0-5 6 0,1 4 11 0,-1-4 16 16,0 0 1-16,0 0 4 0,3 3 14 0,-3-3-7 15,0 0-8-15,0 0-5 0,0 0-6 16,0 0-4-16,-3-16-4 0,2 14 4 0,-3-7-9 0,4 6-4 16,0-1-2-16,-5-1-3 0,5 0-3 15,-5 0-4-15,2 0-16 0,2 1-18 0,0 0-12 0,1 4-19 16,-3-4-28-16,3 4-32 0,-2-5-39 0,2 5-143 15,0 0-315-15,0 0 139 0</inkml:trace>
  <inkml:trace contextRef="#ctx0" brushRef="#br1" timeOffset="-100826.959">14098 13818 14 0,'2'-10'156'0,"0"3"-12"0,-1-3-6 0,-1 3-5 0,0-1-3 15,0 1-6-15,0 2-9 0,0 0-11 0,0-3-5 16,0 7-10-16,0 1-8 0,-5-10-6 0,2 7-6 15,-2-1-8-15,0 1-5 0,-1 3-5 0,-1 0-5 16,-1 0-7-16,-2-1-2 0,0 2-8 0,-2-1 1 16,-1 3-3-16,1 2-5 0,-2 0-1 0,1-1 0 15,3 0-7-15,-3 0 2 0,0 5-1 0,4-5 0 16,-1 4-4-16,0-3-2 0,6 3 1 0,-5-1-2 16,5-1-1-16,0 3 0 0,3-2-5 15,-3 2 5-15,4 1-3 0,0-3 1 0,2 3 1 0,-2-3-1 16,2 0 0-16,2 5-2 0,4-4 3 0,-2 4 0 15,4-1-3-15,-1-4 5 0,5 2-2 0,-1 0-2 16,5 1 2-16,-1 1 0 0,-1-3-4 0,2-1 2 16,0 1 2-16,2-1-1 0,-3 1-2 0,4 1-2 15,-4-2 4-15,-1 0-3 0,0 0 3 0,-2 1-4 16,0-3 4-16,-1 2-4 0,-1-2-2 0,-1 0-4 16,-3 2-7-16,-3-2-2 0,2 0-8 0,-3 0-2 15,0 3 3-15,-2-2-8 0,-1 3-3 0,-2-1 0 16,-3 1 9-16,-1-1 2 0,-3 0-13 0,2 0 9 15,-3 1-7-15,-3-3 7 0,-1 0-2 0,3 0 9 16,-4-1-3-16,-5-2 4 0,8 1 13 0,-2-1-7 16,-6-3 3-16,1 0 6 0,1 0 5 0,-1-3 3 15,1-2 3-15,5 1-3 0,0-1 5 0,-3 1 1 16,6-2 3-16,0 1 3 0,-2 0-1 16,4-2 9-16,2 2-9 0,1-2 4 0,-1-1-3 0,5 0-4 15,0-1-4-15,0-2 2 0,5 0-1 0,-1-2 0 16,5-3-5-16,1 2 2 0,2-2-4 0,2-1 4 15,4-4-7-15,2 3 1 0,4-1 13 0,-2-1-10 16,2-4-4-16,3 5 0 0,-3-1-1 0,-1 2-12 16,-1-2-14-16,-5 7-12 0,-2 0-9 0,3 3-25 15,-4-2-23-15,-3 4-16 0,-1 3-22 0,-5 0-108 16,0-2-259-16,1 5 115 0</inkml:trace>
  <inkml:trace contextRef="#ctx0" brushRef="#br1" timeOffset="-100406.216">14431 13730 101 0,'0'0'171'0,"0"0"-18"0,0-5-11 0,0 5-15 16,0 0-13-16,0 0-10 0,0 0-7 0,0 0-12 16,0-4-9-16,0 4-4 0,0 0-11 0,0 0 5 15,0 0-8-15,0 0 1 0,0 0 6 0,0 12 2 16,0-5-2-16,0 4 2 0,0 2-4 0,-2 2-1 16,2 4-1-16,-3-1-1 0,2 6-4 0,1-5-2 15,1 6-2-15,-1 2-1 0,-1-2-3 0,1 0-2 16,-3-2 1-16,3-3-2 0,3-2-3 0,-2 3 1 15,-1-2-5-15,0 0 0 0,3 0-2 0,-3-1-2 16,0-3-1-16,1-3-3 0,-2 0-5 0,1-1 2 16,1 0-3-16,-1-2-2 0,1-2-3 0,-2 0-2 15,2-2-2-15,-1 2 0 0,0-4 1 0,0 1-6 16,0-1-1-16,0 2 0 0,0-5-3 0,3 4-17 16,-3-4-12-16,0 0-27 0,0 0-47 0,0 0-40 15,0 0-39-15,0 0-48 0,-8-11-141 0,8 6-394 16,0-3 175-16</inkml:trace>
  <inkml:trace contextRef="#ctx0" brushRef="#br1" timeOffset="-99792.936">14947 13767 50 0,'2'-3'180'0,"0"0"-8"0,-2-2-15 0,0 5-13 16,3-5-10-16,-2 4-15 0,-1 1-14 0,0 0-10 16,1-4-4-16,-1 4-10 0,0 0-8 0,-4081 0-8 15,8162 0-5-15,-4081 0-8 0,-12 6-5 0,6-2-6 16,-1 4-1-16,-2-4-1 0,2 4-5 0,-3 1-2 15,1-1-3-15,-1 2-3 0,1 2 3 0,-1-4-4 16,0 3-2-16,-3 4-4 0,4-3 1 0,0-2-2 16,1-1-1-16,2 4-4 0,-2-5-2 0,2 2 3 15,3-2-5-15,-1 0-2 0,3 0-1 0,-1-2-3 16,2 1 4-16,0 0 0 0,2-1-4 0,-1 1 6 0,2-3-4 16,1 2 1-16,1-1 0 0,0-1-1 15,4-1-1-15,0 2 3 0,0-1-4 0,0-2 3 16,5 1-3-16,-5-1 2 0,5-1 0 0,0 1 0 15,0-2-4-15,-1 2 1 0,4-1 0 0,-2-1-3 16,-1-1 0-16,5 1 0 0,-5-2 1 0,4 4 0 16,-3-1 0-16,-6-1 1 0,4 1-5 0,-3 0 1 15,2 1 0-15,-4 0 0 0,-1 1 1 0,1-3-1 16,0 4-1-16,-3 0 1 0,0 0 1 0,0 0-1 16,-3-1 1-16,-2 4 2 0,3-4 4 0,-2 2 3 15,-1 2 1-15,0-2 4 0,-1 1 4 0,0 4 17 16,-3-4-12-16,0 1 2 0,-4 2 2 0,2-3 0 15,-2 3 1-15,-1-1-2 0,-1 0 2 0,0 0 0 16,-3-1-4-16,0 4 4 0,-4-3-7 0,2 0-1 16,-4 1 3-16,3-1-9 0,-4-2-1 0,5 0 0 0,-2 3-1 15,1-6-6-15,2 2-10 0,1-3-13 0,2 2-12 16,-1-1-16-16,2-3-16 0,-3 0 0 0,8-2-30 16,-3 0-26-16,-1-3-28 0,4-2-15 15,0 2-142-15,-1-3-327 0,-1-1 145 0</inkml:trace>
  <inkml:trace contextRef="#ctx0" brushRef="#br1" timeOffset="-99426.379">14898 13777 61 0,'2'-5'195'16,"1"4"-4"-16,3-3-7 0,-2 3-10 0,4-3-5 0,-1-3-9 15,3 2-8-15,1 2-9 0,-1-1-6 0,0-2-6 16,8-1-5-16,-6 6-6 0,2-6-5 0,2 3-8 16,2-3-5-16,-1 1-7 0,1 1-2 0,-1-1-8 15,0-1 1-15,1 0-5 0,0 2-3 16,-3-2-4-16,3 2-2 0,-1 0-3 0,-1-2 0 0,-4 4-4 15,3-2-1-15,-10 3-7 0,7-1-1 0,-7-3-1 16,4 5-7-16,-3-1-3 0,-2 0 5 16,0 1-11-16,-4 1-3 0,8-2-4 0,-8 2-1 0,5-1-10 15,-5 1 2-15,0 0-13 0,0 0-13 0,6-1-18 16,-6 1-31-16,0 0-31 0,0 0-67 0,0 0-55 16,0 0-64-16,0 0-218 0,-11 13-527 0,7-8 234 15</inkml:trace>
  <inkml:trace contextRef="#ctx0" brushRef="#br1" timeOffset="-96431.913">13420 15312 61 0,'0'0'136'0,"-11"0"2"0,11 0-11 0,-6 0-15 0,6 0-10 16,-7-1-10-16,7 1-12 0,-11 0-8 0,3 0-2 16,8 0-2-16,-14 1-1 0,5 0 2 0,-1-2-7 15,-2 1 5-15,2 0-8 0,-3-1-5 0,-1-1-1 16,4 1-8-16,-5 1-1 0,3 0 1 0,-4-3-1 16,3 0 1-16,0-1-9 0,0 0-1 0,2-2-5 15,-1 0-2-15,2-4-1 0,0 0-6 0,1-7-4 16,-1 2 1-16,7-3-5 0,2-1-4 0,0 1 1 15,3-10-4-15,3 1 4 0,3-1-3 0,-1 1-4 16,4 2 5-16,2-2-7 0,-3 5-1 0,0 3 1 16,0 2 1-16,2 3-1 0,-2 1 1 0,-2 3 0 15,2 1 0-15,-2 2-1 0,0 1 1 0,1 0-1 16,-4 3-4-16,3 0 2 0,-3 1-1 0,4 0 7 16,-9 2-8-16,10 3-1 0,-3 0 0 15,-2 1 11-15,4 4-11 0,-3 1 1 0,2 5-3 16,-3 2 4-16,4 6-1 0,-4 3-2 0,1 2 6 0,-3 2-3 15,2 0-1-15,-2 2 1 0,-1-2 2 0,2 4-2 16,-4-2 3-16,0 4-4 0,0-4 0 0,1 3 2 16,-2-8 0-16,1 2 0 0,-4 0-2 0,2 0 1 15,1-2 10-15,-1-8-6 0,-3 1-3 0,2-2 0 16,0 0 1-16,-1-1-8 0,-3-5-4 0,-1 3 3 16,1-3-5-16,-2-4 0 0,-1 3 16 0,1-3 1 15,1 0 6-15,-6-2 2 0,4 0 7 0,-3-2 8 16,-5 1 3-16,5-1 0 0,-4-5 1 0,0 2-2 15,-1-4 3-15,0 2 0 0,2-2-4 0,-2-1-1 16,0-2 0-16,-1 2-7 0,0-2-1 0,3 2-2 16,2-3-6-16,0 4-8 0,4-1-9 0,0 1-8 15,3 0-17-15,0 0-19 0,0 1-26 0,1 3-33 16,2-2-33-16,4 2-7 0,0 0-16 0,0 0-93 16,0 0-278-16,0 0 123 0</inkml:trace>
  <inkml:trace contextRef="#ctx0" brushRef="#br1" timeOffset="-96000.022">13497 15453 21 0,'0'8'128'0,"0"1"-13"16,1 2-10-16,2 0-3 0,-3-3-15 0,1 4-4 15,-1 0 2-15,3-3-20 0,-2 1-6 0,4 2-16 16,-5-1 6-16,0-3-8 0,4 1-4 0,-4-1-4 16,1-2 2-16,-1 1-7 0,2-2 0 15,-2-1-9-15,0 1 9 0,0-5-6 0,0 7-7 0,0-6-2 16,0-1 7-16,0 0 0 0,0 0-8 0,0 0 1 16,10-10-4-16,-8 2-1 0,5-4 6 15,0-2-5-15,0-2 2 0,-1 0-5 0,0-2 3 16,2 1 2-16,-3 0-4 0,2 0-4 0,0 2 9 15,-4 4-9-15,2 3-3 0,-1 2 2 0,1-1 4 16,-1 3-12-16,0 0 3 0,1 3 5 0,-2 0 1 0,-3 1-7 16,0 0 1-16,18 5 3 0,-10 0 0 0,0 2 2 15,1 0 0-15,-2 3-6 0,2 0 7 0,1-1-5 16,0 0 3-16,-1 3 0 0,-2-1-5 0,2-4 2 16,1 7 1-16,-3-4 5 0,3 0-5 15,-4-2 2-15,2-1-4 0,-3 2-13 0,3-4-10 0,1 0-8 16,-3-1-11-16,1-1 3 0,-1 1-17 0,3-3-8 15,-3-1-18-15,1-2-14 0,2-4-57 0,-2 2-167 16,0-3 75-16</inkml:trace>
  <inkml:trace contextRef="#ctx0" brushRef="#br1" timeOffset="-95702.05">13908 15025 152 0,'-1'-5'169'0,"1"0"-11"0,-2 1-15 16,-1 1-20-16,3 3-9 0,0 0-11 0,0 0-21 16,0 0 0-16,0 0 0 0,0 21-5 0,0-4 0 0,0 7 1 15,5 1 1-15,-5 6 1 0,1 1 0 0,-2 2 1 16,5 12 4-16,-4 4-7 0,0 2-8 16,1-2-3-16,-1 3-5 0,0-2-6 0,-1 0-2 15,1 1-4-15,-3-2-6 0,2-2-3 0,1-12-4 16,-5 10-6-16,5-11-4 0,-1-2-2 0,2-1-4 0,2-1-1 15,-1-2-6-15,-2-4 4 0,4-4-3 0,-3-2-12 16,2 1-18-16,-3-4-15 0,5-1-18 16,-5-6-20-16,1 2-15 0,1-4-21 0,-2-2-18 0,0 0-17 15,0-3-14-15,0-2-20 0,0 0-102 16,0 0-295-16,0 0 130 0</inkml:trace>
  <inkml:trace contextRef="#ctx0" brushRef="#br1" timeOffset="-94562.806">13794 15516 37 0,'0'0'119'0,"0"0"-17"16,0 0-3-16,15 4-6 0,-6-3-9 0,1-1-1 15,0 0-9-15,4 0-5 0,-2-2-10 0,8-2-3 16,-3-1-6-16,3-3-1 0,2 1-4 0,-4-1-3 15,6-4-10-15,-4 2-2 0,-1-1-3 0,-3 1 9 16,-1-2-24-16,0 0 11 0,-4-1-3 0,-1 4-1 16,1-3 4-16,-4 2-7 0,-3 3-8 0,2-2 2 15,-2 1-1-15,-3-1 7 0,-1 3 6 0,-1-1-12 16,1 7-2-16,-4-10 1 0,-1 6 5 0,2 2 13 16,3 2-14-16,-9-2-3 0,9 2 2 0,0 0-10 15,-18 7 10-15,14-1-10 0,-4 2 5 0,3 3-1 16,-1 6 14-16,-1-2-10 0,2 4-2 0,1-1 3 15,-1 6 6-15,0-6-9 0,4 2 4 0,1 4-6 16,-3-7 2-16,4 3 3 0,1-3-2 0,-1-1-6 16,3-2-2-16,1-2 4 0,0-2-1 0,-1-2-3 15,4 1 4-15,-2-5-2 0,-1 2 2 0,2-5-6 16,-1 0 11-16,3-1-4 0,0-2-1 0,1-1 2 16,0-1-8-16,2-5 5 0,-2 1 1 0,0-2 1 15,0-2-10-15,3-2 10 0,-5 1 0 0,2-1-3 16,-2-1-6-16,1 1 13 0,-3-2-12 0,-1 0-1 15,-1 7-2-15,-1-4 2 0,-1 0 7 0,1 2-8 16,0 6 2-16,1-4-3 0,-1 1 6 0,1 1-5 16,1 3 1-16,1 2-4 0,-2-1-2 0,-4 3 5 15,15 2 10-15,-15-2-8 0,16 7 2 0,-6-1-7 16,0 1 1-16,-1 1 2 0,3 0 6 16,-1 1-3-16,3 2-2 0,-1 1 0 0,0-1 2 15,-2 1 2-15,1-3 1 0,-1 2-1 0,1-3-2 16,-3 0 3-16,2-4-3 0,-1 1 1 0,-2 2-1 0,5-4-4 15,-4-1 6-15,1-2-8 0,-1 0-1 0,-1-2 0 16,2-1-13-16,1-1 8 0,-2-1-5 0,-3-4-9 16,4-2-7-16,-1 4 6 0,-2-3-7 0,-3-2 7 15,0 1-11-15,-1-4 11 0,-1 2-2 0,-2 2 5 16,0-6 2-16,-2 5 3 0,0-1-2 0,-3-2 9 16,1 5 5-16,-1 1 17 0,1 2 14 0,-3-2 11 15,4 7-3-15,-2-1-5 0,1-1-1 0,4 4 0 16,0 0-12-16,-11 7 5 0,6-1 4 0,3 6 2 15,0 0 0-15,1 6-5 0,1-1 2 0,-2 1-3 16,1 0 0-16,5 0-10 0,0-1 4 0,1-2 5 16,-2 2-9-16,5-1 3 0,-4-6-8 15,2 1 4-15,3 0 0 0,-1-3 2 0,-3 0-4 0,4-4 2 16,1 1-2-16,-2-2-9 0,-2-3 0 0,6-1-3 16,-2-3 6-16,-1-1-22 0,0-1 1 15,1 0 0-15,-2-2-1 0,1-1 3 0,2-6 10 16,-2 5-9-16,-1-4-7 0,-2-2-2 0,3-1 4 15,-5 2 11-15,0 0-10 0,-2 2 16 0,1 1 4 16,-2 3 5-16,2 1 24 0,-3 2-12 0,1 1-1 0,1 0 4 16,-1 0-10-16,-1 5 4 0,0 0 6 0,0 0-1 15,0 0 6-15,0 0 2 0,11 15 5 0,-8-9-5 16,-1 2 0-16,2 2 0 0,-3 1-2 0,3 0 1 16,-2 0-3-16,0-1-1 0,-1 0-8 0,3-1 4 15,-3 0-1-15,1-3-3 0,0 2 0 16,2-3 3-16,-4-1-6 0,0 3-1 0,1-3 0 15,1-1 3-15,-2-3-4 0,0 0 2 0,0 6-2 0,0-6 3 16,0 0-2-16,0 0-7 0,0 0-5 0,7-12-4 16,-4 1-3-16,-2 5-4 0,3-6-1 15,1 0-3-15,-4 1-2 0,3-3 3 0,0-3 6 16,1 6-15-16,-1 1 11 0,-3-1 5 0,3 5 6 16,-1 1-5-16,2-1 1 0,-4 1-3 0,4 4 7 15,-5 1 6-15,0 0 8 0,0 0 8 0,16 5 4 16,-14-1 0-16,5 5 4 0,-1 0 5 0,-1 2 0 15,1-2-2-15,0 3-1 0,-3 1-5 0,5 2 3 16,-4 2-6-16,1-7-2 0,0 5-2 0,-1-2-3 16,0-3-2-16,0 0 4 0,1 1-9 0,-3-4-7 15,1 2-2-15,1-4-21 0,-1 1-12 0,1-1-24 16,-1-5-26-16,3 0-24 0,-6 0-30 0,9 0-106 0,-4-5-269 16,1 1 120-16</inkml:trace>
  <inkml:trace contextRef="#ctx0" brushRef="#br1" timeOffset="-94021.476">15017 15326 133 0,'-11'3'173'0,"11"-3"-13"15,-12 2-15-15,5 3-12 0,-2 1-10 0,0 1-3 16,0 1-29-16,0 0-1 0,0 2-8 0,-1 2-3 16,0 1-6-16,3-1-7 0,0 2-5 0,2-3-8 15,0 0-5-15,3 3-3 0,-1 0-3 0,1 0-2 16,4 0-6-16,0 1-1 0,1-4 6 0,2 2-9 16,0-1 0-16,0-2-5 0,3 4 1 0,1-5-10 15,-1 0 5-15,1-1-3 0,3-1 1 0,-2-1-1 16,2-1 1-16,-1-1-1 0,3-2-3 0,-1-1-3 15,5-2-2-15,-6-1-3 0,5-3-3 0,-4 1-1 16,5-3-11-16,-1-3-2 0,-2 2-6 0,-1-2-7 16,1-1-3-16,-2-2-4 0,1 2-3 0,-2-1-6 15,-1-4-4-15,-1-2 2 0,-2 3-1 0,-4-4-5 16,2 4 8-16,-3-2 0 0,-3 5 14 0,6 0 6 16,-8 3 5-16,2-1 2 0,-4 3 18 0,4 1 9 15,0 1 0-15,0 5-9 0,0-5 5 16,0 5-3-16,0 0 2 0,0 0 0 0,0 0 3 0,-16 16-4 15,13-7 1-15,1 1 8 0,-3 2-1 0,2 1 0 16,1 4 0-16,2 0 6 0,-2 1-2 0,4 0 2 16,-2 2-3-16,0-3 8 0,5 1-2 0,-2-3-1 15,1-2 3-15,-2-2-5 0,6 3 2 0,1-4 6 16,-3-1-6-16,3-2 1 0,-1 2-5 16,-2-5-6-16,4 1 8 0,2-3-5 0,-1-2-1 15,1-2-20-15,0 0-29 0,1 0-22 0,-1-3-36 0,-2-2-42 16,6-3-46-16,-9 4-116 0,3-6-317 0,-2-1 140 15</inkml:trace>
  <inkml:trace contextRef="#ctx0" brushRef="#br1" timeOffset="-93659.924">15515 15417 203 0,'0'0'196'15,"0"0"-5"-15,24-5-2 0,-12 1-8 0,4 0-7 16,3 0-10-16,3-1-12 0,6-2-9 0,-1-1-10 0,1 2-12 15,2-2-6-15,-1 4-14 0,-3-4-10 0,-7 3-7 16,-3 1-12-16,-2 2-3 0,-2 0-10 16,-4 1-4-16,4-2-7 0,-7 3-4 0,1-1-8 15,-6 1-3-15,10-2-4 0,-10 2-4 0,0 0-1 16,0 0-6-16,7 2-3 0,-7-2-7 0,0 0-11 0,-2 6-15 16,2-6-29-16,-5 3-26 0,2 2-32 0,-1-1-38 15,-1-1-46-15,0 1-178 0,-1-2-395 0,0 4 175 16</inkml:trace>
  <inkml:trace contextRef="#ctx0" brushRef="#br1" timeOffset="-93355.53">15661 15570 191 0,'2'4'198'0,"3"-2"3"15,-5-2-20-15,10-1-4 0,-2 0-3 16,2-2-12-16,3 1-5 0,-1-1-8 0,7-1-9 0,-4 0-9 16,2 0-7-16,-2 2-6 0,2-5-13 15,-3 7-8-15,-3-4-9 0,2 3-5 0,-2-3-11 16,0 0-4-16,-3 2-5 0,0 1-8 0,-1-1-5 16,-2 1-6-16,1-1-3 0,-6 2-7 0,8 0 0 15,-8 0-5-15,7-1-1 0,-7 1-4 0,0 0-2 16,7-2-2-16,-7 2-2 0,0 0-2 0,5-1-1 15,-5 1-5-15,0 0-13 0,0 0-16 0,0 0-20 16,0 0-21-16,0 0-33 0,0 0-45 0,0 0-62 16,1-5-229-16,-1 5-463 0,-5-5 206 0</inkml:trace>
  <inkml:trace contextRef="#ctx0" brushRef="#br1" timeOffset="-91616.472">16083 15095 59 0,'-3'-2'142'0,"-1"0"0"0,1-1-4 16,3 3-6-16,-2-2-12 0,2 2 0 0,-3-4-9 15,3 4-7-15,-3-4-5 0,3 4-2 0,0 0-2 16,0 0-3-16,0 0-7 0,0 0-2 0,-3-4 5 15,3 4-3-15,0 0-3 0,0 0-5 0,0 0-5 16,0 0-9-16,0 0-7 0,0 0-3 0,0 0-7 16,0 0-8-16,0 0-3 0,0 0-1 0,0 0-2 15,9 9 0-15,-5-5 5 0,-1 1 7 0,6 3-1 16,1-1-4-16,-1-1 1 0,3 3-1 0,3 1 1 16,1-1-4-16,0 3-3 0,7 4 0 0,-5-5-2 15,0-4-2-15,1 0-1 0,0 3-4 0,0-3-1 16,3 1-3-16,-4-2 0 0,1 1 0 0,-1-2-1 15,0-1-4-15,0 0 2 0,-5-2-2 0,-3 1-5 16,3-1 2-16,-4 0-3 0,-2-2 0 0,0 1 0 16,0 2 1-16,-2-3-4 0,1 1 1 0,-6-1-1 15,7 3-2-15,-3-3 7 0,-4 0-2 0,6 3 3 16,-6-3-1-16,0 0 6 0,4 1 5 0,-4-1 3 16,0 0 4-16,0 0 1 0,0 0 3 0,0 0 0 15,0 0 2-15,3 3 4 0,-3-3 0 0,0 0 2 16,0 0-6-16,0 0 0 0,0 0-7 0,0 0 3 15,0 0-5-15,0 0-4 0,0 0 3 0,-18 1-4 16,13 1-5-16,-2 2 0 0,-3 0-4 0,-1 3-3 16,-2 2-1-16,-2-1-1 0,1 4 2 0,-4 2-2 15,-1 4 1-15,-2 0 7 0,6 2-6 0,-4-1 1 16,1 1 7-16,0 0 0 0,4-4-1 0,2-1-3 16,-3 2 2-16,1 3 0 0,0 3-2 0,3-6 15 15,1 0-18-15,-1-3 0 0,2 2 1 0,1-1 11 16,1 0-9-16,0-1-2 0,2-2-5 0,1-2 5 15,-1 0-3-15,1-5 7 0,3 2-3 0,-4-3 5 16,3 2 5-16,-1-4 5 0,3 2 14 0,-3 0 10 16,3-4 3-16,-1 4 1 0,1-4 10 0,-3 3-3 15,3-3 6-15,0 0-5 0,-1 2-4 0,1-2-4 16,0 0-2-16,0 0-6 0,0 0 0 0,0 0-6 16,0 0-5-16,0 0-3 0,0 0-5 0,0 0-1 15,0 0-4-15,0 0 0 0,0 0 7 0,0 0-14 16,0 0 0-16,0 0-4 0,0 5-16 0,0-5-29 15,0 0-41-15,0 0-59 0,0 0-66 0,0 0-92 16,-5 2-93-16,5-2-298 0,-11 1-738 0,5-1 326 16</inkml:trace>
  <inkml:trace contextRef="#ctx0" brushRef="#br1" timeOffset="-68101.314">16855 15122 112 0,'0'0'114'0,"0"0"-16"0,0 0 1 16,0 0-15-16,0 0-10 0,0 0-11 0,0 0 3 15,0 0-8-15,0 0-1 0,0 0-4 0,0 0-6 16,0 0-3-16,0 0 4 0,0 0-6 0,0 0-2 15,0 0-2-15,0 0 1 0,0 0 6 0,0 0 9 16,0 0 9-16,16-5-2 0,-11 1 0 0,7 0-1 16,4-3 2-16,2-3-2 0,7-2-8 0,5 1 5 15,-1-1-11-15,2-3-2 0,2-1-2 0,0 1-2 16,1-1-9-16,15-7 2 0,-17 9-3 0,4-1-5 16,-4 1-2-16,-1 1-2 0,-2 1 0 0,-2 2-3 15,-8 3-1-15,0 0-1 0,-1 0-4 0,-8 4 0 16,2 0-4-16,-2-1-4 0,-4 3-8 0,-2 0-5 0,3-1-4 15,-2 1-9-15,-5 1-8 0,0 0-7 16,0 0-24-16,0 0-20 0,0 10-15 0,0-10-21 16,-12 7-17-16,3 4-131 0,-5-3-288 0,1 5 128 15</inkml:trace>
  <inkml:trace contextRef="#ctx0" brushRef="#br1" timeOffset="-67813.221">17135 15102 39 0,'-2'5'161'0,"-1"4"-12"16,-2 1-6-16,-1 7-4 0,3-2-6 0,-1 10-13 15,2-9-5-15,-1 9-5 0,0 1-4 0,1-7-18 16,-3 8-3-16,5 2-9 0,0-11-10 0,0 8-3 15,0-8-10-15,2 2-2 0,0-1-3 0,-1-2-2 16,0-2-12-16,2 3-13 0,-2-4-17 0,2-2-12 16,-1-2-21-16,1-1-3 0,1-1-24 0,0-1-10 15,0-5-11-15,3 2-10 0,-1-3-1 0,-1-1-14 16,-5 0-4-16,16-7-8 0,-10 1-68 0,3 0-195 16,1-5 87-16</inkml:trace>
  <inkml:trace contextRef="#ctx0" brushRef="#br1" timeOffset="-67290.509">17277 15362 4 0,'5'-10'52'15,"0"1"4"-15,-1 0 8 0,-1 5 0 0,-2-1 3 16,4 0 1-16,-2 1 1 0,-1 2-7 0,-2 2 13 16,0 0 2-16,0 0 5 0,0 0 1 0,8 11-6 15,-6-10 2-15,1 6-10 0,-1 3-11 0,2-1 10 16,-1 1-9-16,1-2-2 0,3 2 1 0,-3 3-5 16,2-4-7-16,2 1-10 0,-3-2 0 0,2 1-11 15,2-1 7-15,-2-2-3 0,1-1-13 0,3 2 9 16,-2-3-9-16,3-1 2 0,-2-2-9 0,3 0 5 15,-2-1-9-15,0-3 1 0,2-3 3 0,-2 0-2 16,0 0-3-16,0-1 4 0,-3 0 1 0,3-3-10 16,-5 0 2-16,2 1-1 0,-2-3 5 0,-1-3-1 15,-2 3 0-15,-2-5-2 0,0 6 0 0,-1 1 12 16,0-1 6-16,-1 4 9 0,1-1 14 0,-2 2 6 16,0 1 4-16,2-1 1 0,0 2-9 0,-2 0-3 15,2 4-7-15,0 0-5 0,0 0-1 0,-5 14-6 16,2 4-2-16,3 8 1 0,-1 3-2 0,-3 2-1 15,4 4-3-15,0 1 0 0,0 12-4 0,1 0 1 16,3 0-1-16,0-1-7 0,-2-9-3 0,0-2 3 16,0-1 6-16,0-2-6 0,-1 0 0 0,-1-3 4 15,-3-1-6-15,3-3 2 0,-2 0-4 0,0-7-1 16,0 1 1-16,-2-3-1 0,-1 0 1 0,1-7-4 16,-1 6 0-16,-1-5-2 0,0-1-1 0,0-2-3 15,-5 3 1-15,2-3-3 0,-4-3-1 0,4-2 1 16,-1-1 3-16,-4 1 0 0,-3-7 4 0,3 2-4 15,-4-3 5-15,0-1 4 0,2-5-4 0,-1 0 6 16,3-3-4-16,-5-5 5 0,9 3-3 0,-1-13 2 16,4 2-2-16,4-5 2 0,6-3-1 0,4-9-3 15,7-4 3-15,2 16 0 0,8-11-3 0,3 3 2 16,2 2-6-16,6 0-11 0,-10 11-14 0,14-5-23 16,-12 7-22-16,11-5-39 0,-10 5-30 0,4 1-32 15,-5-1-115-15,0 4-314 0,-2 0 138 0</inkml:trace>
  <inkml:trace contextRef="#ctx0" brushRef="#br1" timeOffset="-67008.915">17798 15146 6 0,'-11'4'145'0,"11"-4"-9"0,-7 8-7 16,4-2-8-16,-1 5-2 0,1 1-10 0,-2 8-4 15,2-1-2-15,-3 8-5 0,4 4 1 0,-1 3-4 16,2 2-9-16,0 10 0 0,3-1-7 0,-2 3-2 16,5 1-3-16,-1-3-2 0,0 6-8 0,1-6-3 15,-4-11-3-15,4 2-12 0,0-2 1 0,-2-1-7 16,2 0-3-16,0-2-1 0,-2 0-10 0,-1-3 1 16,0-2-3-16,3-8-3 0,-1 0-2 0,-4 0-12 15,0-3-18-15,1 0-17 0,-1-3-25 0,0-2-21 16,2-1-22-16,0-2-17 0,-4-4-24 0,4 1-13 15,-2 1-115-15,0-6-288 0,0 0 128 0</inkml:trace>
  <inkml:trace contextRef="#ctx0" brushRef="#br1" timeOffset="-66518.506">17826 15320 64 0,'9'-7'141'0,"4"2"0"0,-1-2-19 16,4 2-8-16,-2 4-11 0,-1-1-11 0,1 3-8 15,-1-1-7-15,0 2-9 0,-5 3-4 0,1-1-6 16,-1 5-4-16,-1 2-8 0,-5 0-7 16,-1 0-4-16,-1 4-6 0,-2 3-1 0,-6 0-9 15,-1-3 2-15,-2 8-4 0,-2-8-3 0,-2 6 2 16,-3-1-10-16,5-5 7 0,-2-3-6 0,-1 1-9 0,6-4 1 15,-1 0 2-15,2-1-4 0,0-1-3 0,0-2-5 16,4 0-3-16,0-1-12 0,3-3-4 0,2-1 1 16,0 0-2-16,0 0-2 0,0 0 12 15,9-18-1-15,-2 8 2 0,1 0-1 0,4-3 1 16,2-3-4-16,5-3 2 0,2 0-6 0,-3-3-1 16,2-1 8-16,0 1 0 0,0 0-3 0,0-2 1 15,0 5 3-15,-3-1 0 0,-2-2 3 0,-3 8 2 16,-3 1-3-16,2-2 0 0,-4 8 13 0,-3 0 8 15,2 2 19-15,-2 1-9 0,-3 0 6 0,3 2 1 16,-4 2 9-16,0 0 6 0,-4 11 8 0,2-2 3 16,-2 3-5-16,-3 5 10 0,2-2 4 0,-4 9 2 15,3 1-1-15,2-6 0 0,2-1 5 0,-1 7-6 0,3-5-2 16,0-2-8-16,1-3-1 0,3 2-7 16,1-1 1-16,4-3-7 0,-1-5-4 0,1 1-4 15,6 0-1-15,-1-6-13 0,9 0-25 0,5-3-31 16,3-6-55-16,0 0-59 0,-1-5-97 0,1 0-278 15,-2-1 123-15</inkml:trace>
  <inkml:trace contextRef="#ctx0" brushRef="#br1" timeOffset="-65551.78">18640 15250 52 0,'2'-5'152'0,"0"-2"-5"15,-1 5-14-15,1-4 5 0,-2 2-5 0,1-1-10 16,-1 0-4-16,0 5 1 0,-3-5-7 0,3 5-6 16,-3-4-14-16,3 4-5 0,0 0-13 0,-13 2-4 15,7 1-4-15,2 4-10 0,-3 2-4 16,0 1-11-16,-1 2 2 0,0 0-6 0,2 5-5 0,-2-1-1 16,6 1-4-16,-2 2-7 0,3-3 1 15,1 0-6-15,0 1 4 0,2-2 2 0,1-3-3 0,-1 0-11 16,4-2-12-16,1-2-4 0,-2-1-4 0,3-3-11 15,2 3-5-15,-1-4-2 0,1-3-5 0,-2 0-1 16,1-3-2-16,2-1 0 0,3-1 1 0,-5-3 5 16,0 2 1-16,-4-1 6 0,4-3 1 0,-4-1 13 15,-1 0-8-15,-4-6 3 0,0 4 5 0,0 2-5 16,0-5 4-16,-4 0 2 0,-1 1 3 0,-1 1 3 16,-2-1 6-16,-1 1 8 0,0 4 7 0,0 1 9 15,-1 2 5-15,5-3 6 0,0 5 10 0,-1 3-14 16,2-4-3-16,0 5-8 0,4 1 1 0,-9 0-6 15,9 0 2-15,-5 8-5 0,2-3-4 0,3 2-5 16,0-2-9-16,1 1-3 0,3 1-7 0,0-3 0 16,3 1-6-16,-2-1-4 0,6 2-4 0,1-3 5 15,1 0-1-15,6-4 1 0,-3-2-2 0,2-1 8 16,1-1-3-16,-2 0 3 0,1-5 1 0,-2-1-2 16,-1-1 7-16,-1 0 3 0,-1-2 12 0,-3-2 0 15,4 2 7-15,-4-2-1 0,-1 1 6 0,0-2 0 16,-3 2 2-16,1-2 1 0,-2 3 5 0,1-3 1 15,-1 0-2-15,-2-1 2 0,-1 5 3 0,-2 2 1 16,0 1 8-16,0 2-1 0,0 2-4 0,1 0-4 16,-1 3-11-16,3 0 0 0,-3 3-1 0,0 0 0 15,0 0 1-15,-13 26 4 0,8-3 2 0,-4 3 6 16,0 7 4-16,-2 14 5 0,-2 2 3 0,0 4-1 16,-2 3 4-16,0-1 1 0,2 2-1 0,-1 0-3 15,2 1-2-15,2-1 1 0,0-4-5 0,1-3-3 16,6-3 1-16,2-15-11 0,-3 2 2 0,4-5-4 15,3 0-3-15,-2-3 0 0,0 1-3 0,2-10-6 16,2-4-7-16,1 2 3 0,-2-6-13 0,4 0-3 16,-2-2-3-16,1-1-19 0,-2-2-1 0,1 1 2 15,3-3-4-15,0 1 0 0,2-7-12 0,0 1-2 16,-2-3-11-16,2-1-4 0,-1 1-8 0,1-2-11 16,1-4-6-16,-3-2-7 0,-1-1-10 0,2-3 4 15,-6 1 3-15,1-1 7 0,-4-3 16 0,-1-6 4 16,-1 2 11-16,-4 1 3 0,2 0 16 0,-4 9 21 15,-1-2 10-15,3 2 15 0,-5 6 13 0,3 0 10 16,-5-1 3-16,3 5 10 0,-4 1 3 0,5-2 10 16,-1 1-9-16,2 3 0 0,-1 1 0 0,3-2-1 15,1 2-17-15,-1 1-14 0,5 0-7 0,-4-3-7 16,4 3-8-16,0 0-13 0,0 0-9 0,9-6-29 16,3 2-22-16,4-3-38 0,3 2-109 0,-1-1-251 15,10-5 111-15</inkml:trace>
  <inkml:trace contextRef="#ctx0" brushRef="#br1" timeOffset="-65059.171">19299 15316 61 0,'-3'-4'202'15,"2"0"-4"-15,-1 0-12 0,2 4-11 0,-2-9-6 16,2 5-11-16,0 4-10 0,-1-3-13 0,1 3-11 15,0 0-8-15,-4-4-13 0,4 4-12 0,0 0-9 16,0 0-12-16,0 0-3 0,0 0-10 0,-7 14-5 16,2-1-7-16,1 5-4 0,1 7-1 0,-3-1-5 15,3 5-5-15,-1 1-2 0,4 3-2 0,-3-1-21 16,4 6 1-16,-2 8-2 0,4-14-4 0,-1 2 7 16,1 0 0-16,-1 0-3 0,1-3-1 0,1-1-2 15,1-1 1-15,2-6-3 0,-5 5 3 0,-1-10-1 16,-1-1 2-16,0 0 0 0,0 0 4 0,0-4-9 15,-1-2 8-15,-1-2-2 0,0 5 3 0,-3-5 2 16,0 0 5-16,0-4 0 0,0 2 2 0,-8-2 1 16,3-5-3-16,-2 3-7 0,-6-6-5 0,-2 3-10 15,4-7-14-15,-3 0-14 0,-7-8-23 0,2 1-19 16,-2-1-43-16,1-9-37 0,4 0-27 0,1-3-138 16,-8-14-349-16,9-3 154 0</inkml:trace>
  <inkml:trace contextRef="#ctx0" brushRef="#br1" timeOffset="-64918.913">19181 15016 28 0,'11'-3'135'0,"-3"2"-6"0,-3 0-30 0,4 1-30 16,0 3-29-16,-1 2-36 0,-1-1-37 0,0 5-46 15,-1 1-85-15,2 2 38 0</inkml:trace>
  <inkml:trace contextRef="#ctx0" brushRef="#br1" timeOffset="-64245.041">19500 15436 50 0,'-4'-7'183'0,"1"4"0"0,-2 1-8 0,3-2-12 16,0 0-11-16,2 4-17 0,-5-3-8 0,5 3-18 15,-3-4-18-15,3 4-2 0,0 0-9 0,0 0-7 16,-4 12-11-16,2-7 0 0,-1 2-9 16,3 1-5-16,0 0-4 0,0 4-9 0,0-3-2 0,4 2-2 15,-1 0-2-15,-1-3-6 0,5 3-10 0,-2-6-9 16,3 2-8-16,-1-2-9 0,3-3-11 0,2 1-14 15,0 0-4-15,0-3-15 0,-1-4-20 0,2-1-10 16,0-2-2-16,-3-1 7 0,2 0 0 0,-3-2 12 16,1 0-3-16,-2 1 5 0,-1-5 6 0,-2-1 6 15,-1-1 6-15,-4 1 10 0,3 0 3 0,-7-5 1 16,0 3 8-16,0 2 8 0,-3-2 9 0,-4 4 12 16,4 0 10-16,-1 3 17 0,-5-1 6 0,3 3 12 15,-3 3-1-15,4 1 10 0,-2 0-14 0,-1 3-5 16,12 1-9-16,-16 7 9 0,6-2 3 0,3 0-9 15,2-2-11-15,-1 6 0 0,3 1 3 0,2-3-5 16,-1 3-8-16,4-1-7 0,-1 1-12 0,4-2-5 16,2-1-11-16,3 0-18 0,6-3-8 0,-2 2-11 15,6-6-9-15,0-3-3 0,-5-1-1 0,6-1 0 16,-1-4 3-16,-3 2 4 0,2-5 17 0,-4-3 1 16,2 3 4-16,0-2 12 0,-6 1 13 0,2-3 8 15,-2 0 15-15,2 1 11 0,-4-4 7 0,1 0 10 16,-6 1 0-16,2-2-3 0,-2 1 19 0,0-2 3 15,0-4-1-15,-3 7 8 0,3-1 2 0,-4 0 8 16,4 3 7-16,-4 6 1 0,0 0-5 0,-4 3-6 16,4 2-7-16,0 1-4 0,0 4-4 15,0 0 1-15,0 0 0 0,0 0 5 0,-1 24 4 0,-2-5 1 16,-1 9 5-16,2 2-7 0,-1 2-1 0,3 14 1 16,-1-11-7-16,-2 2-6 0,2-1-1 0,1 0-8 15,0 2-1-15,0-5-10 0,0 1-2 0,1-5-18 16,2 0-21-16,-2-1-27 0,2-10-10 0,-1 0-18 15,2-4-24-15,0-4-21 0,1-1-15 0,-4-2-11 16,2-4-101-16,1 0-264 0,-3-2 117 0</inkml:trace>
  <inkml:trace contextRef="#ctx0" brushRef="#br1" timeOffset="-64028.937">19947 15204 112 0,'17'3'144'0,"2"6"-23"0,4-1-1 16,-1 1-1-16,6 6-1 0,-1-4-14 0,-1 6-1 15,0-5-3-15,-1 2-8 0,-2 2-7 0,-3 0-8 16,-6-2-10-16,0-1-10 0,-1-1 2 0,-7-2-11 16,-2 2-4-16,-4 1-12 0,-4 3-18 0,-2-4-18 15,-3 3-27-15,-9-1-42 0,-5 5-33 0,-4 1-128 16,-21 4-253-16,-2-2 112 0</inkml:trace>
  <inkml:trace contextRef="#ctx0" brushRef="#br1" timeOffset="-63282.855">17655 16457 101 0,'0'0'135'0,"-6"3"-5"0,2-1-4 0,4-2-10 16,-14-2-4-16,2 0-6 0,2 1 2 0,-4-3-11 15,1 0 3-15,-6-1 0 0,-1-3-8 0,-5-2 1 16,6 2-2-16,-6-6-2 0,-1 0-4 0,-2 0-4 15,4-1-1-15,-3-2-11 0,3-5-4 0,-1 2-5 16,4-1-3-16,0-5-13 0,1-1-2 16,7 2 1-16,-4-4-10 0,7 3 0 0,6-2-4 0,-3 3-4 15,5 7-5-15,4 2 0 0,-2 3-4 0,7 1-1 16,-3 2-1-16,1 1 1 0,0 3-5 0,2 2-4 16,-1 0-8-16,3 3 0 0,-4 2-8 0,3 4-6 15,0 2 6-15,-2 2-6 0,-2 1 3 16,-2 9-6-16,-2 0 1 0,0 7 3 0,-5-2-4 15,-1 2 1-15,-3 0 3 0,-1 0 4 0,-3 1-2 0,0 2 0 16,-5-2 3-16,4 2 0 0,0-2 0 0,-4 0 4 16,0-1 2-16,6-3-9 0,-2-2 5 0,6-5-1 15,3-3 6-15,1-4-4 0,3 1 0 16,1-3-4-16,2-2 7 0,2-1 2 0,8-3-8 16,4-4 4-16,12-6-3 0,5-3-21 0,16-5-26 15,3-7-39-15,3-1-37 0,0-3-31 0,3 3-112 0,-1 3-295 16,5 1 130-16</inkml:trace>
  <inkml:trace contextRef="#ctx0" brushRef="#br1" timeOffset="-62561.222">17807 16564 56 0,'5'-7'110'16,"-1"-1"-15"-16,6-1 3 0,-1-3-4 0,0-1-4 15,5-1 4-15,2-6-12 0,-2 4 0 0,1-5-7 16,4-1-1-16,-3 0-8 0,0-1 3 0,0 1-17 16,0-2-1-16,-2-1-3 0,-5 8-9 0,0-2-5 15,0-6 6-15,-1 2-9 0,-3 4 1 0,-4-7-6 16,4 9 0-16,-5-4-6 0,0 2-4 0,-2 1 2 16,-2-1-2-16,-3 2 2 0,-1 0-8 0,0 0 0 15,-4 2 3-15,3 6 7 0,-1 1 6 0,0 3-1 16,-3-3-1-16,0 7 1 0,3-2-5 0,0 6 0 15,-3 4 1-15,2 0-7 0,-2 8-3 0,-4 6 0 16,7 5-1-16,-2 3 1 0,6 4-1 0,-3 4 0 16,7 8-5-16,2-10 2 0,0 0 4 0,2 1-7 15,3 10-2-15,2-14-5 0,0 0 6 0,2-1 2 16,4-2-7-16,1-6 1 0,0 0-3 0,0-8-11 16,2-1 1-16,0-3-7 0,0-5-2 0,4-1-12 15,0-3-1-15,3-2-19 0,-6-5-12 0,3 0-13 16,-3-4-4-16,2 1 6 0,2-9-8 0,-7 3 12 15,2-1 6-15,-2-6 2 0,-4 4 5 0,1-1 4 16,-3 2 10-16,-3-2 8 0,-1 1 8 0,-3 0 0 16,0 5 22-16,-1-1 20 0,3 3 17 0,-3 0 13 15,-3 4 11-15,6 0 1 0,-3 0 2 16,0 4-19-16,0 2 1 0,0 0 3 0,0 0 9 16,3 18 4-16,-3-1 2 0,0 2-1 0,0 8 2 15,0 1 1-15,2 4 7 0,-2 2 29 0,0 14-1 0,-2-12 1 16,2 13-8-16,-3-2-4 0,0 3-4 0,3-4-5 15,-1 2-3-15,-3-14-6 0,-1 14-2 0,0-14-9 16,0 0 0-16,-1 0-8 0,2-3-4 0,4 1-6 16,0-3-29-16,4 2 2 0,-6-4-13 0,6 1-14 15,-3-10-29-15,0-1-23 0,2-5-37 0,-3-2-21 16,5-3-7-16,-2-5-23 0,0 0-25 0,3-2-96 16,-6 0-305-16,13-12 134 0</inkml:trace>
  <inkml:trace contextRef="#ctx0" brushRef="#br1" timeOffset="-61185.223">18400 16593 44 0,'3'-4'159'15,"-3"4"-14"-15,7-6-11 0,0 1-8 0,1-2-16 16,2 0-9-16,0-2-13 0,3-3-7 0,-2 4-5 15,-2-4-11-15,0 1-7 0,-3 2-6 0,2 0-2 16,-3-3-2-16,-1 0-3 0,1 2-9 0,-5-1-8 16,4 2 6-16,-8-2-2 0,4 3 11 0,-1 1 3 15,-3 0 3-15,0 4 4 0,-3-1 2 0,0 1-6 16,7 3-4-16,-13-2-5 0,13 2-4 0,-14 7-5 16,4-2 2-16,1 6-7 0,1-2-6 0,3 2 6 15,-2 0-10-15,3 6 2 0,3-4-5 0,-2 4 1 16,3-1 3-16,0 0-6 0,3-4 1 0,1 2-9 15,0-4-1-15,3-2-5 0,1 1 1 0,3-4-1 16,-1 2-4-16,3-5-5 0,1 1-9 0,4-6-1 16,1-1-12-16,4 1-4 0,-5-4 9 0,1-1-8 15,2-1 7-15,-6-1-9 0,7-7 4 0,-9 5 7 16,-1 0 2-16,-1-1 1 0,-4 1 3 0,-2 3 3 16,-1-4 3-16,1 0 14 0,0 3 2 15,-5 0 18-15,4 3 12 0,-4 1 16 0,0-2 6 16,0 8-3-16,1-8-3 0,-1 8-5 0,0 0-5 15,0 0 0-15,0 0-3 0,0 0 3 0,-5 32-5 16,0-16-4-16,0 1-1 0,5 1-3 0,0 0-1 16,-1-3-4-16,-2 3-2 0,3-5-2 0,3 0 3 15,-2 2-12-15,-1-4 0 0,3-2-3 0,-1-5-8 16,3 4 3-16,-3-4 0 0,4-3-1 0,-6-1 2 16,13 0-1-16,-3-5 1 0,-2 0 1 0,-3-2 1 15,9-2-8-15,-4-3 11 0,-1 0-9 0,2 0 5 16,-4-4-4-16,2 6 4 0,-1-1-2 0,-2 0-4 15,0 1 4-15,1 2-1 0,-3 3 1 0,-2 1 1 16,1-2-3-16,-1 3 2 0,-2 3 4 0,9-1-3 16,-9 1 3-16,10 8-3 0,-2 1 4 0,0-6 0 15,-2 7-1-15,1-1-1 0,4 1-3 16,0-2 2-16,-2 1-3 0,5 2 4 0,-2-3-3 0,2 2-1 16,-1-4-3-16,2 2-7 0,2-5-6 0,3 0-4 15,-1-1-6-15,2-4-16 0,-2-1-12 0,2-1-7 16,-1-2-11-16,-1-1-11 0,-1-2-11 0,-5 1-2 15,2-2 4-15,-6-1 7 0,-3 1 7 0,5-3 9 16,-8-3 16-16,1 3 2 0,-4 4 11 0,-1-3 12 16,0 0 19-16,-2 2 19 0,-1-2 13 0,-2 3 23 15,-3 3 5-15,4-3 18 0,0 6 8 0,-3 1 3 16,-1 0 0-16,9 2-5 0,-22 7 0 0,12 0-9 16,0 1 2-16,-2 3-8 0,2-1-5 15,1 4-8-15,2 1-2 0,-2 2-2 0,4-5-7 0,0 4-2 16,2-4-7-16,2 1-4 0,1 3-1 0,0-5-11 15,2 1-4-15,2-2-16 0,-4-1-4 0,7-2 0 16,-1-3-8-16,0 0-1 0,1-2-5 0,4-4-5 16,1-2-12-16,-1-1-3 0,4-3 0 0,-2-4-9 15,4 0 11-15,-4-1-5 0,-2-4 3 16,3-4-8-16,-2-3 10 0,0-1 3 0,-3-1 1 16,-1-3 8-16,-3-1-2 0,0 1 2 0,-2-3 2 15,-2 2 7-15,-1-2 6 0,-1 3 6 0,-1 0 18 16,1 5 8-16,0 6 14 0,-2 8 13 0,2-3 6 15,0 6-5-15,0 2-1 0,1 5 0 0,-2-7-8 16,2 7 14-16,0 0 3 0,-1 21 10 0,0-4 5 16,2 2-1-16,0 10 4 0,-1-2-7 0,3 2 2 15,-1 3-3-15,3-1-4 0,1 3-5 0,-2-5-3 16,2 1 0-16,0-1-11 0,1-1-1 0,2-4-4 16,-2-4-4-16,0-3 1 0,2 1-5 0,-2-5-9 15,1 1 1-15,2-3-7 0,-4-2-7 0,5-4-3 16,-2 0-9-16,1-3-3 0,0-2-7 0,-10 0-6 15,23-10-13-15,-9 3-4 0,0-3-12 0,-1-2-10 16,-1-3-7-16,4-6-10 0,-7 4 5 0,0 0-1 16,-4-2 13-16,0 2 5 0,0-2 23 15,-1 5 17-15,-2 1 8 0,-2 3 25 0,2-1 7 0,-2 5 7 16,-2 1-5-16,2 5 1 0,2-9-1 0,-2 9 1 16,0 0 8-16,0 0 12 0,0 0 2 0,4 20 6 15,-4-9-6-15,2 5-1 0,2-5-2 16,-2 6-6-16,0-3-2 0,-2 1 0 0,5-1-4 15,-2-1-7-15,-1-2 1 0,2 2-3 0,-1-7-3 16,-1 0 3-16,3 1-1 0,-1-2-5 0,-4-5 0 16,9 3-4-16,-9-3 4 0,9-1-6 0,-9 1 3 15,18-8-6-15,-9 0-3 0,-4-1-2 0,4-2-3 16,1-3-4-16,-1-2-8 0,0 1-4 0,0 0 4 0,-2 1-1 16,-2 3 8-16,0 0-7 0,0 1 2 15,1 3 6-15,-2-1-5 0,1 4 6 0,0 1 1 16,-5 3 8-16,13-3 0 0,-13 3 3 0,19 6 9 15,-5 0 5-15,-3-1-1 0,5 5 1 0,-2-1 0 16,0-1 1-16,3 1-1 0,-2 0-3 0,1-2-3 16,-4-1-2-16,0-1 5 0,-2-2-5 0,3 4-11 15,-4-7-8-15,2 2-14 0,2-2-16 0,-3-5-29 16,-1 1-19-16,1-1-33 0,1-3-31 0,-2 0-121 16,-1-1-294-16,0 0 130 0</inkml:trace>
  <inkml:trace contextRef="#ctx0" brushRef="#br1" timeOffset="-60133.144">17796 17229 12 0,'2'-5'172'0,"-2"-2"-8"15,-2 2-10-15,-2-5-12 0,0 5-7 0,2-2-12 16,-1 1-3-16,-3-2 1 0,-1 3-6 0,-1 0-5 15,0 2 0-15,0-2-6 0,-2 3-10 0,-3 4-8 16,0 2-1-16,3 0-12 0,-4 4-6 0,0 4-34 16,-3 0-5-16,-2 8-1 0,1-1-2 0,2 2-4 15,3-5-3-15,-4 4 2 0,7-3-8 16,0-3 4-16,1-3-3 0,4 0-1 0,1-2-2 0,-1 0-12 16,-1-1-3-16,5-4-16 0,1 0 0 15,0 2-6-15,3-4 6 0,-3-2-7 0,9 0 5 0,-3-4-6 16,6-2 3-16,0-4-10 0,3-1-9 0,1 1-1 15,-2 0 1-15,-1-2-3 0,-1 2-3 0,1-1 17 16,-2 3-7-16,-2 1 3 0,1 1 5 0,-4 4 3 16,0-2-3-16,1 4 9 0,-7 0 15 0,17 7 6 15,-11-2 8-15,1 2-5 0,0 3 12 0,-2-3-1 16,2 4-2-16,-1-2-1 0,3 2 3 0,-4-3-7 16,0 1 6-16,2-2-3 0,0 1 1 15,2-1 1-15,-2-4 1 0,3 0-4 0,-1-2 0 0,2-2-2 16,2-2 0-16,-2-3-5 0,5-5-3 0,2-1 1 15,-3-1-7-15,3-7-1 0,0 0 10 0,-4-1-3 16,1 0-1-16,-2-1 1 0,-4 4-2 0,-3 1-2 16,2-8 9-16,-6 10 2 0,1-2-5 0,-3 2 5 15,-1 4 15-15,-1 3-1 0,1-1 16 16,0-1 0-16,-3 5 3 0,4 0-11 0,0 5-1 16,0 0-1-16,0 0-4 0,0 0-5 0,0 0 1 15,0 0-8-15,0 26 11 0,4-13-7 0,1 2 2 16,2 1-8-16,-4 2-2 0,6 5 6 0,0-5-6 15,0-2 2-15,0 1-2 0,3 1 2 0,-1-1 2 16,-2-3-4-16,4 1-2 0,-3-4-2 0,1 2 11 16,4-2-13-16,-6-3 14 0,1-1-11 0,0-2 4 15,-1 1 0-15,0-5 0 0,4 4-2 0,-8-5-1 16,5 0 5-16,3 0-5 0,-7-2-5 0,5-2 3 16,0-2-4-16,-3 0-7 0,-1-4-11 0,2-1-4 15,-4 1-5-15,0-1 2 0,-1-6-7 0,0 2-5 16,-4-2 11-16,0 3-3 0,-4-3 6 0,-1 1 7 15,-3 5 17-15,2 1 4 0,4 2 14 0,-4 3 6 16,5 0 7-16,-3 2 2 0,-2 0-1 0,6 3-2 16,0 0 7-16,-11 8-2 0,11-1 2 0,0 3 2 15,0 6 0-15,0 2-6 0,2 1 8 0,4-2-11 16,-1 1 2-16,3 0-1 0,1-4-4 0,2 2 5 16,1 0-6-16,-2-4-9 0,8 0 10 0,-1-1-8 15,-4-3-3-15,6-2 5 0,-1-4-7 16,2-2-10-16,8-5-32 0,2-5-28 0,0 1-33 15,-4-3-44-15,2-2-185 0,-11 3-350 0,7-5 155 16</inkml:trace>
  <inkml:trace contextRef="#ctx0" brushRef="#br1" timeOffset="-57636.623">18908 17262 38 0,'2'-1'40'0,"-2"1"-3"0,0 0 5 16,4-3 1-16,-4 3-3 0,0 0-1 15,0 0-7-15,0 0-1 0,0 0 1 0,0 0 5 16,0 0-2-16,0 0-3 0,0 0-6 0,0 0 7 16,0 0-5-16,0 0 17 0,0 0-12 0,0 0 2 15,0 0 5-15,0 0 0 0,0 0 9 0,0 0 2 16,-15 4-2-16,15-4 9 0,0 0-10 0,0 0-3 0,0 0-12 15,0 0 3-15,0 0 1 0,0 0 1 16,-5 4 1-16,5-4-1 0,0 0-5 0,0 0-2 16,0 0-3-16,0 0 8 0,0 0-9 0,0 0-1 15,0 0 1-15,0 0 0 0,0 0-3 0,0 0 2 16,-3-10-5-16,3 8-6 0,0 2 2 0,0-10 1 16,0 5-7-16,0 0 2 0,-2-2-6 0,1 2 7 15,1-2-4-15,0 0 2 0,-4 1-3 0,1 1 0 16,1-2 1-16,0 0-2 0,-1 2 4 0,-2-2 3 15,0 4 7-15,1-2-1 0,-2 1 6 0,2 3-7 16,4 1 0-16,-12-2-3 0,5 5 0 0,-1 1-3 16,-2 2 8-16,1 4-6 0,-1 2-4 0,-2 5 4 15,-2 4-4-15,4 4-3 0,2 0-1 0,2 1 0 16,-2-1 3-16,6-7-1 0,-2 2-3 16,0-1-9-16,4 0 12 0,-3-9-7 0,7 7 1 0,1-6-6 15,0-3 1-15,3 2-2 0,0-5 0 16,7-1-3-16,-1-4 1 0,4 3-7 0,1-10-9 0,10-1-13 15,-3-2-6-15,-1-4-11 0,0-1-10 0,3 1 0 16,-2-5-17-16,-3 1-5 0,0-1 12 0,-8 5 3 16,2-5 16-16,-3 4-3 0,-4 0 3 0,-2 2 10 15,-3 1 5-15,2 4 1 0,-3 0 25 0,-3 3 10 16,1 1 15-16,-1-2 2 0,0 2 6 0,-1 4 4 16,0 0-6-16,0 0 8 0,0 0 4 0,-5 14 8 15,3-6-5-15,0 1 3 0,0 3-8 16,-2 0 3-16,3-2-9 0,0 2 6 0,1 0-7 0,0 0 2 15,1-1-7-15,0 0 0 0,5-1-1 0,-2-2-4 16,-3 1 2-16,3-2-4 0,0-1 3 0,0-1-11 16,1-1 0-16,1 1 0 0,1-3-5 15,1-2 2-15,3 0-8 0,-2-3-14 0,0 1 2 16,0-4-4-16,1 2-4 0,-1-3-8 0,-1 0-12 16,-2-1-9-16,-1-1 0 0,2-3-6 0,-4 3-3 15,0-1 17-15,-2-3-11 0,-2 1-2 0,0-2 4 16,-3-1 3-16,-1 1 4 0,-4-2 6 0,1 8 14 15,2-5 11-15,-3 4 12 0,-4 2 14 0,4-1 5 16,-3 2 35-16,1 3-5 0,0 1-1 0,-1 2 1 16,3 1 0-16,-4 0 0 0,3 3 7 0,1 1-5 15,0 2-4-15,2-2 0 0,2 5-6 0,-1-3-2 16,3 5-6-16,0 0-4 0,2-7 0 0,1 7 0 16,1-7-11-16,2 3-4 0,2 1 1 0,1-2-7 15,3-2-4-15,-3-2 8 0,7-1-4 0,1-4-1 16,-3 0-8-16,8-1-2 0,-3-2 1 0,2-1 0 15,-1-2-10-15,1-2 14 0,-2-2-4 0,2-1 5 16,4-6-8-16,-7 9 4 0,-3-3-1 16,1 1 3-16,-1 1-7 0,-5 0-3 0,0 3 3 0,-6-2-2 15,2 1 22-15,0 1-13 0,-3 1 3 0,-2 0-9 16,1 2 13-16,-3-1 3 0,0 2-1 0,4 4-6 16,-10-4 12-16,3 1 4 0,0 2-4 0,7 1 10 15,-11-1-11-15,11 1-10 0,0 0 3 16,-12 5-3-16,12-5 3 0,-6 2-1 0,6-2-10 15,-4 5 7-15,3 0-7 0,1-5-4 0,1 8 2 16,-1-8-5-16,6 9-2 0,-2-5 5 0,1 1-15 16,0-1 16-16,4 2-14 0,-1-2 19 0,1-1-7 15,0 1 2-15,1 2 5 0,0-3 9 0,-1 4-9 16,-1-2-7-16,2 1 6 0,0 1 5 0,-1 1-3 16,-1-3 10-16,2 0-3 0,-5 3 5 0,-1-4-6 15,4 6 11-15,-3-3-3 0,0 3 4 0,-1-2-8 16,-3 0-1-16,3 0 15 0,0 1-3 0,-3-2-1 15,1 0 5-15,-2-3-7 0,2 4 12 0,-1-4-12 16,1 0 2-16,-1 1-9 0,-1-5 4 0,1 8-2 16,0-4 0-16,-1-4 8 0,0 5-11 0,0-5 9 15,0 0 0-15,0 0-4 0,0 0 8 0,0 0 3 16,2 5 7-16,-2-5-19 0,0 0 11 0,0 0-4 16,10-12-1-16,-4 2 3 0,1 3-6 0,-1-8-3 15,4 1 0-15,0-1 1 0,1-4-2 0,0 2 0 16,3-7-14-16,2-1 21 0,-4-1-9 0,2 3 9 15,-2 0-13-15,-7 6 11 0,3 1-1 0,-6 3 6 16,3 3 6-16,-3-2 1 0,-2 2 15 0,2 4 4 16,-2 1 0-16,0-2 5 0,-2 3-6 0,2 4 0 15,-7-6-7-15,7 6-1 0,0 0-6 0,-13 0-1 16,13 0-4-16,-10 4-5 0,5-1-2 0,-2 1 1 16,4 2-5-16,-5 1-9 0,3-2-1 0,3 2-14 15,-2-3 3-15,0 2-10 0,1 5-3 0,2-6 1 16,1 7 3-16,0-7-11 0,1 5 9 0,2-3-1 15,3 3-2-15,-2-3 4 0,-3 2 0 0,5-1 3 16,1-1 8-16,-2-2-4 0,4 2 0 16,-4-2 5-16,4 1-1 0,-1 0 3 0,5-1 2 15,-3 1 5-15,0-1-12 0,-1-1 1 0,3 1 4 16,-2 3 3-16,-1-4-6 0,1 3 2 0,-3 0 4 16,1 1 0-16,0-4-7 0,-2 3 8 0,0-1 1 15,0-2 0-15,-1 4 6 0,-1-1-8 0,0-5 4 0,-3 6-2 16,4-4 3-16,-2 1-1 0,-1-1 1 15,-2-4-10-15,4 6 14 0,-3-1-1 0,4-1-4 16,-4-2-1-16,-1-2 6 0,7 4-5 0,-6 0 2 16,3-4 5-16,-4 0-10 0,0 0 12 0,14-2-8 15,-10-1 2-15,2 1 1 0,2-1-2 0,1-3 9 16,1 0-11-16,-3-2 1 0,3-1-6 0,0 1 5 16,2-8-8-16,-2 4-7 0,3-3 4 0,-3 2-6 15,-1-4-7-15,1 2-5 0,-2 0 4 0,-2-1 1 16,-1 2-1-16,-2 3 6 0,0-2 2 0,-3 2-1 15,2-4 6-15,-2 10 19 0,0-7 19 0,0 7 1 16,-2-2 16-16,2 2-3 0,0 5-1 0,-3-6 2 16,3 6-10-16,0 0 6 0,0 0-5 0,0 0-2 15,-17 11 6-15,13-4-4 0,2 3-3 0,-2 2 5 16,0 3-10-16,2 2 6 0,-1-3-5 0,3 3-2 16,0-2-3-16,0 2-5 0,4-5 5 0,0 1-1 15,1 0-1-15,-1-1-4 0,1-2-1 0,0 0-4 16,3-4 5-16,0 2-7 0,-1-3-3 15,3-2 0-15,5-2-1 0,-4-1-2 0,3-2-9 0,5-1-3 16,-4-3-3-16,3-1-9 0,-1-5-5 0,-2 3 0 16,7-8-6-16,-7 5-1 0,2-2 1 0,-1-9 2 15,0 11-1-15,-4-5-3 0,-1-3 7 0,0-1-9 16,-1 4 5-16,-5-3-3 0,1 1 10 0,0-6 0 16,-1 1 1-16,-5-1 8 0,0 0-3 0,0-1 9 15,-5 6 8-15,2 3 7 0,0 0 15 16,0 2 20-16,-1 3 8 0,2 4 5 0,0 2 5 15,0-2-8-15,-2 6-6 0,4 2-4 0,0 0-3 16,0 0-1-16,-10 14-1 0,7 1-1 0,-1 4 5 16,2 4 2-16,-1 5-2 0,4-4 1 0,3 5-2 15,0-3 0-15,-3 2-1 0,1-2-5 0,4 1 0 16,2-3-1-16,-2-5-1 0,1-1-1 0,-1 0-7 16,5-1 1-16,-2-1-1 0,3-3-4 0,-1 2-1 15,1-5-6-15,-3-1-10 0,2-4-17 0,5 0-2 16,-1-2-28-16,2 1-27 0,1-4-54 0,0-4-37 15,-1-1-176-15,1 1-368 0,-4-2 163 0</inkml:trace>
  <inkml:trace contextRef="#ctx0" brushRef="#br1" timeOffset="-56208.177">20604 17112 125 0,'-1'-6'117'16,"-1"-4"-13"-16,-1 3-3 0,0-3-4 0,-2 0 26 15,0-1-22-15,-4 1-5 0,3 1 5 0,-4 1-4 16,0-1-2-16,3 1 0 0,-2 0-4 0,0 4-1 16,-1-2-3-16,-3 6-2 0,4-1-10 0,-2 2-1 15,-1 4-10-15,1 3 4 0,-5 4-1 0,6 1-1 16,-4 3-5-16,3-1-3 0,1 5-7 0,2-2-2 16,1 2-5-16,1-3-3 0,2-2-6 0,-1 1-3 15,1-3-4-15,4 0-1 0,3-4-7 0,-1 2-1 16,2-4-3-16,1 0 1 0,3-1-6 0,1-2-1 15,2-1-1-15,2-3-5 0,-3 0 0 0,4-4-8 16,3 0-4-16,-3-3-2 0,5 0-5 0,-2-3-5 16,1 1-5-16,-6 0-2 0,5-1-6 0,-7 4 6 15,-1-3-8-15,0-1 4 0,-3 2 0 0,2-1 3 16,-4 4 5-16,1 0 0 0,-1-2 4 0,1 5 0 16,-2 2 2-16,-3 0-4 0,0 0 10 0,0 0 0 15,11 2-1-15,-7 6 1 0,-1-4 0 16,4 5 6-16,-3-3-2 0,-3 3 2 0,5-1 2 15,-3-1-1-15,1 0-2 0,0-4 2 0,0 4-1 0,2-2-2 16,-2-2 3-16,1 1-5 0,0-3-2 0,2 0-3 16,0-2-10-16,2 0-8 0,0-3-8 0,-1 0-10 15,3-2-7-15,0-2 3 0,-3 1 4 0,3-3-13 16,0-4 8-16,2 2-3 0,-4-4 0 16,-1 0 0-16,3-6-5 0,-5 3 9 0,2 0 4 15,-4 1 3-15,5-7 3 0,-3-5 2 0,-1-1 1 0,-1 2 0 16,-4-2 9-16,2-4 5 0,-4 3 0 0,2-3 2 15,-1 4 23-15,-3 1 7 0,2 4 27 0,0 8 18 16,-1 4 18-16,0 4 3 0,3 2 2 0,-2 0-6 16,0 2-9-16,0-1-4 0,2 7 0 0,0 0-2 15,0 0 12-15,0 0-3 0,-9 25 4 16,5-8-2-16,2 2 2 0,0 9-2 0,1 2 3 16,1-3-1-16,0 6 0 0,1-1-3 0,1-1-3 0,-2-2-6 15,4 5 2-15,0-5-8 0,3 3-2 0,-1-1-6 16,4-7-5-16,-1 3 0 0,-5-9-31 15,5 7 0-15,0-7 0 0,1-2 2 0,-1-2-3 16,0-4-5-16,-1 0-1 0,-2 0 1 0,2-3-11 16,3-1-2-16,1-4-3 0,-3 1-5 0,2-2-10 15,-4-2-8-15,3-3-6 0,0-3-17 0,0 1-11 0,-1-2-7 16,5-6-22-16,-2 4-6 0,-2-5-10 0,0 1-1 16,-1-1-2-16,-4-2 6 0,1 2 8 0,-2 2 10 15,-2 1 20-15,0-1 19 0,-2 4 21 16,2 3 24-16,-4-5 22 0,2 7 12 0,2 0 3 15,-2 4 0-15,0 0 6 0,0 0-13 0,0 0 16 16,0 0-9-16,0 0 7 0,-12 13 3 0,9-6-6 16,6 4 0-16,-3-1 6 0,2 0-3 0,1 2 2 15,-2 1-3-15,3 0-9 0,0-1 4 0,0-2-2 16,2 2-4-16,2 0-3 0,2 2 3 0,-2-5-6 16,0-1-7-16,2-2-5 0,0-1-5 0,3 1-4 15,0-3-2-15,-1-2-2 0,8-2 3 0,-8-1-9 16,6 1-1-16,-6-2-2 0,8-5-8 0,-6 2 2 15,2-3-3-15,-6 1 7 0,1-1 4 0,1-1-10 16,-6-1 8-16,4 1 0 0,-1-5-15 0,-1 1 3 16,-4 1 11-16,-3 1-7 0,2 1 16 0,-1 1 1 15,-3-2 17-15,1 2 14 0,-4 2 15 0,2 2 14 16,-1 0 9-16,-2 2 10 0,4 1-21 0,1 3 13 16,-11 0 0-16,11 0 6 0,-15 3-1 0,7 0-2 15,-2 4-2-15,1 0-3 0,0 3-4 0,4-1-8 16,-8-2-2-16,8 5-4 0,0 0-7 0,3-2 6 15,-5 1-14-15,7 0 3 0,-5-1-4 0,5 2 3 16,-2-5-9-16,4 0-7 0,-2 2-8 0,0-4 0 16,3-1-12-16,-3-4-1 0,5 9 0 0,-3-5 3 15,-2-4-6-15,9 1-7 0,-9-1 0 0,0 0-8 16,18-6 8-16,-11-2-9 0,0 2 1 0,1-2-6 16,-2 1-1-16,3-3-1 0,4-6 0 0,-3 2 0 15,-3-3-2-15,0-7-1 0,2 2 3 0,-2-4 14 16,1 1-6-16,-4 1 6 0,-2-8 2 0,0 3-1 15,-2 0 4-15,-1 0 0 0,0-2 11 0,-1-1 2 16,-3 8 11-16,0-3 13 0,3 10 16 0,-3 1 11 16,1 5 10-16,1 2 14 0,2 1-14 0,1 2-2 15,-3 1-7-15,3 5-4 0,0 0 8 0,0 0-1 16,-6 19 2-16,6-2 6 0,-3 10 3 0,5-1-4 16,-2 3-1-16,-2 1-3 0,4 1 0 15,-1 1 2-15,3-1-11 0,-3 0-2 0,0-2-6 0,3 0-1 16,-4-10-6-16,3 7 2 0,-3-8-11 0,2-1 6 15,2-2-3-15,-1-1-2 0,-2-2-5 16,0-4-8-16,-1 4-16 0,3-8-13 0,-2 3-18 0,0-4-16 16,0 1-11-16,-1-4-7 0,0 0-27 0,0 0-35 15,10-3-27-15,-10 3-124 0,0 0-313 16,-3-14 139-16</inkml:trace>
  <inkml:trace contextRef="#ctx0" brushRef="#br1" timeOffset="-55997.702">20671 16755 197 0,'-8'0'188'0,"8"0"-22"0,-13-2-15 0,13 2-12 16,0 0-11-16,0 0-19 0,0 0-7 0,0 0-9 15,0 0-9-15,49-3-8 0,-21 3-10 0,5-7-7 16,1 3-11-16,2-4-13 0,2 1-19 0,-4 2-31 15,6-1-37-15,10-6-46 0,-15 3-51 0,-4 1-76 16,-3 1-242-16,-1 0 108 0</inkml:trace>
  <inkml:trace contextRef="#ctx0" brushRef="#br1" timeOffset="-55818.789">21627 16835 215 0,'0'0'286'0,"1"5"-47"0,-1-5-62 0,0 0-82 0,0 0-122 16,-10 2-138-16,10-2-177 0,-18-7 78 0</inkml:trace>
  <inkml:trace contextRef="#ctx0" brushRef="#br1" timeOffset="119496.308">24416 9660 25 0,'4'-2'78'0,"-4"2"-10"0,5-5 9 0,-2 3-5 16,1 0-10-16,-4 2 2 0,-4078-8 1 0,8163 8-5 15,-4085 0 5-15,3-5-5 0,-3 5 3 0,1-3 1 16,-1 3-5-16,3-2 2 0,-3 2 1 0,0 0-2 15,0 0 3-15,0 0-3 0,3-3-2 16,-3 3-4-16,0 0-2 0,0 0-11 0,0 0 2 0,0 0-5 16,0 0-2-16,0 0-13 0,-1 11 14 0,1-6-3 15,-2 2 2-15,0 3-3 0,0 1 0 0,-1 2-2 16,-2 4-3-16,3 0 0 0,0 1 2 16,-3-1-3-16,5 1 1 0,-4 1-3 0,2-1 1 0,-1 0 1 15,-1-1-3-15,4 0-1 0,-1-4-5 0,0-2 0 16,-4 6-2-16,5-9-3 0,0 4 0 0,-3-2-4 15,3-3 0-15,0-2 1 0,0 0-3 16,0-1 0-16,0 1 5 0,-1-1 2 0,1-4-1 0,0 6 1 16,0-6 3-16,0 0-8 0,0 0 3 0,0 0 4 15,0 0-4-15,1-17-3 0,2 9 1 0,-3-1-5 16,5-4-4-16,-3-2 7 0,2-2-6 0,0-1 3 16,0-1 0-16,0 0 0 0,0 1-4 0,-1-6-2 15,2 5 4-15,-1 2 1 0,1 2-3 0,-2-1 5 16,0 6-3-16,0 0 0 0,1 0-1 0,-2 4 0 15,-1 1-1-15,-1 0 2 0,2 2 0 0,2-1-6 16,-3 1-1-16,-1 3-1 0,0 0 3 0,8 0 4 16,-8 0-5-16,8 4 5 0,-4-1 1 0,-2 2 1 15,3 0-1-15,2 2 2 0,-4 2 1 0,3 0-2 16,-1 2-5-16,1-1 3 0,0 2-1 0,1 2 1 16,-3-2 2-16,2 3-9 0,-5 1 6 0,1-5 2 15,2 5-5-15,-2-3-7 0,0-1-14 0,2 0-16 16,-2-2-13-16,-2 1-21 0,0-1-24 0,2 1-16 15,-1-2-25-15,3-2-14 0,-4-1-122 0,0-1-298 16,0-2 132-16</inkml:trace>
  <inkml:trace contextRef="#ctx0" brushRef="#br1" timeOffset="119707.478">24684 9792 8 0,'0'0'153'0,"3"-1"-14"0,-3 1-9 16,8 0-15-16,-3-2 1 0,0 0-13 0,3 1-12 15,2-1-12-15,0 1-8 0,3-1-1 0,-2-3-16 0,-1 1-3 16,3 3-19-16,-2-1-14 0,1-1-33 16,-3-1-17-16,3 3-20 0,-2 0-12 0,-1-2-14 15,-3 1-88-15,1 1-178 0,-3 1 79 0</inkml:trace>
  <inkml:trace contextRef="#ctx0" brushRef="#br1" timeOffset="119890.508">24750 9873 55 0,'0'5'114'0,"2"-2"9"16,0 1 4-16,1-1 3 0,3-1-12 0,-2 1 2 15,9-1-4-15,-6 0-8 0,3-1-12 0,5-1-8 16,3-1-7-16,-1-2-7 0,3 2-7 15,-2-2-10-15,1-2-20 0,-2 1-25 0,2-1-26 0,-1-2-31 16,-1-1-39-16,0 1-34 0,-5 0-93 0,-1-1-228 16,-2 1 102-16</inkml:trace>
  <inkml:trace contextRef="#ctx0" brushRef="#br1" timeOffset="120095.409">25118 9633 90 0,'0'0'160'0,"0"0"1"0,0 0-9 16,0 0-1-16,-7 13-13 0,5-6 1 0,0 1-17 16,-1 3-8-16,1 2-9 0,1-1-7 0,0 0-5 15,-1 3-12-15,1-2-7 0,0-2-4 0,-2 2-7 16,3-2-8-16,-1 6-5 0,-1-5-2 0,-1 5-15 16,-1-3-21-16,4-6-20 0,-1 3-29 0,-2-2-35 15,1 0-39-15,-2-2-21 0,4-2-23 0,-1 0-94 16,1-1-270-16,0-4 119 0</inkml:trace>
  <inkml:trace contextRef="#ctx0" brushRef="#br1" timeOffset="120788.132">25298 9636 50 0,'-1'-4'220'0,"1"4"3"0,1-8-6 16,-2 6-18-16,1 2-16 0,-6-3-18 0,4 0-18 15,2 3-12-15,0 0-16 0,-17 1-13 0,11 1-10 16,-2 1-11-16,-1-1-5 0,4 3-13 0,-4 0-5 16,-1 0-10-16,2 5-6 0,3-3-6 0,-2 2-7 15,1-3-1-15,0 3-2 0,2-2-4 0,-1 0-3 16,5 1-10-16,-2 1-2 0,2-1 3 0,2-1-5 16,1 3-3-16,3-2-3 0,2 2-1 0,0 1-3 15,4-4 2-15,-2 2-2 0,3-1 2 0,1-1-6 0,0 3 5 16,4-1-6-16,-5-2-2 0,-4-1-4 15,2 1-7-15,0-2-6 0,-4 2-4 0,-1 0-8 16,-3-2 0-16,1 0-2 0,-1 0 3 0,-1 2 2 16,-2-1-3-16,-2 1 7 0,-2-2-7 0,-2 0 5 0,-2 3 2 15,3-3 0-15,-6 4 6 0,1-8 5 0,0 4 2 16,1 0 0-16,-1-1 5 0,1-4 1 0,-3 0 7 16,7 0 4-16,-5 0 0 0,5-2 6 15,-2 1 1-15,2-4-6 0,0-1 1 0,4 3 3 16,1-4-7-16,1-1 6 0,4-2-3 0,0-1 3 0,3 0-4 15,1-4 3-15,5 1 1 0,-2-2 0 16,3 2-2-16,-1 0 1 0,4-8-2 0,-5 7-1 16,3 3-3-16,2-2 6 0,-4 0 4 0,0 3-6 0,0-1 8 15,-3 3-3-15,-1 2-1 0,0 0 5 0,-4 1 1 16,2 1 8-16,-3 1-7 0,-1 1-3 0,1 1 4 16,-4 0-4-16,3 1 3 0,-4 1 8 0,0 0 1 15,8 6 6-15,-7 0 2 0,-1 1-4 16,0 3-2-16,-1 1-2 0,-3 1 1 0,3-1-6 15,-2 8-1-15,-2-4-1 0,4 0-5 0,-7 1 5 0,5-6-2 16,0 5-3-16,-1-3-1 0,1 2-3 0,1-4 1 16,-1-1 0-16,2 0-6 0,1-4 2 0,-3 3-4 15,2-3-3-15,2-1 0 0,-1-4 1 0,3 6 1 16,-2-5 1-16,-1-1 0 0,9-1-3 0,-1-4-1 16,1 0 5-16,0-1 0 0,-1-5 6 0,1 4-2 15,1-3 9-15,0-2 0 0,0-2 5 0,0 2 4 16,-3-5 7-16,-3 0 8 0,2-1 3 15,-5-1-5-15,1-2 4 0,-4 1 3 0,-3 2-1 0,-1 1-6 16,-1-1-1-16,0 5-12 0,-1 4-11 0,-6-5-26 16,0 7-34-16,-4-1-45 0,-4 6-61 0,-4 0-73 15,-6 6-142-15,-3-1-401 0,-1 2 178 0</inkml:trace>
  <inkml:trace contextRef="#ctx0" brushRef="#br1" timeOffset="125953.496">22107 10546 71 0,'0'0'67'0,"0"0"0"0,-1-4-3 0,1 4-13 15,0 0 7-15,0 0 1 0,-2-6-15 0,2 6 3 16,2-3-5-16,-2 3-3 0,0 0-4 0,1-4 5 16,-1 4 7-16,0 0-4 0,0 0-5 0,0-5 7 15,0 5 2-15,0 0 0 0,0 0 4 0,-1-2-14 16,1 2 5-16,0 0 3 0,0 0 1 0,1-4-6 15,-1 4 3-15,0 0 3 0,0 0-2 0,0 0-1 16,0 0 1-16,0 0-7 0,0 0-3 0,0 0 3 16,0 0-8-16,-4-4 2 0,4 4-7 0,0 0-6 15,0 0 1-15,0 0-8 0,0 0 6 0,0 0-3 16,0 0 2-16,-2 15 1 0,2-8-4 0,0 3 0 0,0 4 1 16,-3-3 0-16,3 3 2 0,-2 1 2 0,2 2-4 15,0 1 0-15,-2 0 0 0,1-2 4 0,0 1-2 16,0-2 5-16,-1 2-6 0,2-5 3 0,-1 5 4 15,0 0-9-15,1-5-1 0,-2 0 5 0,1-2-4 16,-1 2-6-16,0-3 6 0,2 0-7 0,0 2 7 16,2-4-3-16,-1 0-7 0,-1 0 3 0,-1-4-9 15,1 2 10-15,1 1-2 0,-1-1-9 0,0-4-10 16,0 4-10-16,0 0-16 0,0-5-16 0,-1 7-22 16,1-7-15-16,0 0-30 0,-3 0-29 0,3 0-101 15,0 0-273-15,0 0 121 0</inkml:trace>
  <inkml:trace contextRef="#ctx0" brushRef="#br1" timeOffset="126623.587">22327 10685 12 0,'1'-7'100'0,"1"3"-10"16,-1-2-8-16,0-1-3 0,0 1-6 0,1 2 2 16,-1-3-6-16,-1 3-8 0,1-2-4 15,1 0 0-15,-2 0 1 0,0 1 1 0,1-1-2 0,-2 1 6 16,1 0-2-16,0 1-4 0,-2 1 3 0,2-3-14 15,-2 0 1-15,-1 3-5 0,1-1 0 0,-1 0-7 16,-1 0 0-16,-1 1-4 0,2 1-1 16,3 2-8-16,-8-2-2 0,4-1-1 0,4 3 2 0,-11-1-7 15,11 1 1-15,-9 1-2 0,9-1-4 0,-8 3-2 16,4-3 2-16,0 2-1 0,4-2-4 0,-8 5 1 16,6-1 1-16,-1 0-2 0,-2-1 0 0,1-1-3 15,3 3-1-15,0 2 1 0,-1-2-4 0,2 2 4 16,-1-1-1-16,1 2-2 0,1-2 2 0,1 1 1 15,0 0-4-15,0 0 5 0,0 5-2 0,4-2-1 16,-2 0 4-16,1-1-6 0,0 3 9 0,2-2-3 16,0-1-6-16,-2 3 3 0,4-4 3 0,-1 1-1 15,2-1 1-15,-1 0-2 0,-1 2-1 0,2-3-4 16,-1 0 7-16,-2 0-6 0,2 0 5 0,1-2-2 0,-4 2 1 16,1 0 0-16,-1-2-2 0,-3 2 2 15,-1-3-4-15,3 0 0 0,-4-1-7 0,2 1 1 16,-2 1-1-16,-1 2-6 0,-4-3-2 0,3 2-4 15,-6 4 2-15,0-6 0 0,1 6-7 0,-2-5 2 16,0 2-1-16,1-1 5 0,0-2 5 0,-1 0 5 16,0 0-6-16,0 0 5 0,2-2-3 0,-2-1 4 0,2 0 2 15,-1 0 0-15,1-1 12 0,6 0 6 0,-9-2-5 16,5-1-2-16,-1-1 1 0,0-1 1 0,4-2 2 16,-2-4 3-16,2 3-10 0,2-4-2 0,3-5 6 15,-3-1-5-15,8 0 6 0,2-7-8 16,2 0-2-16,4-2-13 0,3 5-18 0,3-6-18 0,-1 3-12 15,8 2-26-15,0 1-91 0,1 2-198 0,0-2 87 16</inkml:trace>
  <inkml:trace contextRef="#ctx0" brushRef="#br1" timeOffset="128964.488">24153 10653 42 0,'-8'0'87'0,"8"0"-7"0,0 0-11 0,0 0-4 0,0 0-3 16,0 0-6-16,0 0-2 0,0 0-1 0,0 0-2 15,0 0-2-15,0 0 1 0,0 0 1 0,0 0-6 16,-5-2 2-16,5 2-5 0,0 0-6 0,0 0-5 16,0 0 2-16,0 0-3 0,0 0-9 0,0 0-4 15,0 0 4-15,0 0-7 0,0 0 6 0,0 0-10 16,0 0 2-16,0 0-2 0,0 0-3 0,0 0 2 16,0 0 4-16,0 0-6 0,14-4-2 0,-9 2 2 15,3 1-3-15,-3 0 8 0,0 1-10 0,3-3 3 16,-3 1-4-16,4-2 10 0,-3 4-5 0,2-3-6 15,-2 2 1-15,2 0-2 0,-3 0 3 0,3-1 2 16,-3 0-3-16,0 0 6 0,-1 1-9 0,-4 1 1 16,10 0 1-16,-10 0 0 0,0 0 6 0,8 0-5 15,-8 0-2-15,0 0 3 0,6-2-1 0,-6 2 1 16,0 0-3-16,0 0 1 0,4-1-1 0,-4 1 2 0,0 0 4 16,0 0-3-16,0 0-5 0,0 0 0 0,0 6 2 15,0-6-6-15,0 0 6 0,-5 7 4 0,3-2-2 16,0-1-4-16,0 4 1 0,-1 1 9 15,0 2-6-15,1 0-4 0,0 2 3 0,-1 3 3 0,-1 1-5 16,3-1-2-16,-2 0 7 0,1 1-5 0,2-1 4 16,-3 1-1-16,0-5 0 0,2 1-1 0,0-1 1 15,0 0 1-15,1 0-2 0,-2 0-8 0,0 1 11 16,2-5-6-16,-3 3-6 0,3-5-7 0,0 0-12 16,0-1-12-16,0 0-9 0,0 0-1 0,0-1-11 15,-1-1-9-15,1-3-10 0,-1 6-63 0,1-6-156 16,-8 1 70-16</inkml:trace>
  <inkml:trace contextRef="#ctx0" brushRef="#br1" timeOffset="129490.285">24158 10810 39 0,'5'-3'70'0,"3"1"-2"0,-2 0-6 0,2-1-7 15,1-1-2-15,6 1-6 0,-5-2 1 0,4 0-8 16,-2 2-3-16,7-1-4 0,-3-1-3 0,-1 1-4 16,0 1-3-16,2-4-1 0,-1 1-3 0,2 2 5 15,-5 1-6-15,-2 0-5 0,2 0 5 0,-3 0-8 16,1-2 7-16,-2 4-6 0,-2-1-3 0,0 0-1 15,-3 0-2-15,2 1 0 0,-6 1-3 0,6-4 2 16,-6 4 6-16,0 0-8 0,7 5 3 0,-7-5 6 16,2 4 0-16,-2-2 1 0,0-2-2 0,0 9-3 15,-2-4-6-15,2 1-3 0,0 1 17 0,-1 1 6 16,-1-3-10-16,1 2 5 0,0 3 0 0,-1-3 2 16,0 1-5-16,2 1 0 0,0-1-3 0,0-2 7 0,0 2 0 15,0-1 1-15,2-1-12 0,-2 0 0 0,2 1-2 16,-1-4 4-16,2 1 0 0,3 2-20 15,-4-3 15-15,1 1 1 0,2-3 0 0,0 0 0 16,-5-1-1-16,12 0-3 0,-3-1-4 0,-2 0-3 0,2-5 3 16,1 1-1-16,-1-1-6 0,-1 0 14 0,1-1-4 15,1-1-8-15,-2 0 5 0,2 0 3 0,-4-1 2 16,2-1 2-16,-3 1 11 0,-1-1-4 16,0 0 5-16,-3 1 2 0,1-6 5 0,0 5 2 15,-6-2-3-15,3 4 4 0,-3-3-6 0,-5 3-4 0,0 0-9 16,0 2-13-16,-4 3-15 0,-4-1-27 15,-1 4-24-15,-5 0-111 0,-7 3-199 0,0 1 88 16</inkml:trace>
  <inkml:trace contextRef="#ctx0" brushRef="#br1" timeOffset="132576.911">22627 10739 21 0,'0'0'91'0,"0"0"-4"16,0 0-1-16,0 0-14 0,0 0-9 0,0 0-7 15,0 0-4-15,0 0-12 0,0 0 3 0,0 0-3 0,0 0 1 16,0 0-10-16,0 0-4 0,0 0 0 16,0 0-5-16,0 0 5 0,0 0-14 0,0 0 1 15,0 0 5-15,0 0-8 0,0 0 4 0,0 0 2 16,0 0-6-16,0 0-3 0,0 0 2 0,0 0-2 15,0 0 3-15,0 0 3 0,0 0-3 0,0 0 3 0,0 0 0 16,0 0 0-16,22 0 3 0,-16 0 0 0,3 0-3 16,-1-1-3-16,2 1 0 0,-1 0 2 0,4-1 4 15,1 1-1-15,0-2-1 0,5 2 3 0,-1 0-6 16,1-2-3-16,4 2 10 0,0 4-3 0,3-6-5 16,2 2-4-16,-1 0 1 0,1 0-3 0,-1 3-1 15,1-2 5-15,1 1-2 0,-1-4 0 0,-6 5 0 16,5 1-6-16,-5-3 3 0,-1-1-3 0,2 2 2 15,-2-4-2-15,6 2 0 0,-6 2 3 0,1 0 0 16,0-2 3-16,-2 4-5 0,-1-3-1 0,3 2-4 16,-1-1 6-16,-1-2 2 0,-4 3-8 0,4-3 12 15,-7 0-12-15,4 3 7 0,1-6-4 0,-5 6 2 16,6-6 1-16,-5 6-2 0,0-3 0 0,-1 0-3 0,1-3 7 16,2 3-6-16,-6 0 1 0,6 0 7 15,-3 3 0-15,2-3-9 0,-3 0 10 0,1 0-7 16,-2 0-4-16,0 0 2 0,1 1 6 0,-4 2-6 15,2-3-1-15,-1 1 3 0,-4-2-4 0,3 1-4 0,-3 1-1 16,-5-1-12-16,10 0 0 0,-10 0 3 16,5 0-5-16,-5 0-1 0,8 0 7 0,-8 0-13 0,4 2 14 15,-4-2-7-15,4 2 10 0,-4-2-2 0,0 0-1 16,0 0-4-16,0 0-16 0,0 0-15 0,0 0-24 16,0 0-17-16,0 0-52 0,0 0-156 15,0 0 70-15</inkml:trace>
  <inkml:trace contextRef="#ctx0" brushRef="#br1" timeOffset="132992.115">23703 10629 118 0,'0'0'121'0,"0"0"-12"0,0 0-6 16,0 0-11-16,0 0-7 0,0 0-11 0,0 0-3 15,0 0-2-15,0 0-10 0,0 0 0 0,0 0-3 16,18 6-4-16,-14-5 0 0,1 2-2 0,0-2-4 16,1 2-6-16,2-1-1 0,-4 0-5 0,6 2-5 15,-2-2-1-15,2 2-1 0,-1 1-5 0,-2 0 4 0,4 0-6 16,-2-1 4-16,0 3-8 0,1-1-1 0,-2 0 0 15,-1-1 0-15,5 2-7 0,-5-3 1 16,3 0 2-16,-5 3 0 0,3-4-7 0,-2 1 3 0,-1-4-3 16,1 3 0-16,-2-2 5 0,-1 3-4 0,2-2 6 15,-5-2-9-15,6 3-1 0,-5-1 0 0,-1-2 1 16,0 0 3-16,4 3 3 0,-4-3-1 0,4 2-1 16,-4-2 1-16,0 0 2 0,-4 7-1 0,0-2-4 15,-1 1-5-15,-4 0-4 0,-5 2-1 0,-5 0-16 16,1 3-12-16,-7-1-14 0,-1 2-12 15,1-5-26-15,-2 3-27 0,-3 1-110 0,-5 0-241 16,-3-1 107-16</inkml:trace>
  <inkml:trace contextRef="#ctx0" brushRef="#br1" timeOffset="133624.893">22676 10564 64 0,'0'0'79'0,"-14"7"-8"0,10-4-4 0,-3 0-6 16,1-1 4-16,1-1-21 0,-3 1 11 0,-1 3-3 15,-1 0-8-15,-1 0-4 0,0-1 1 0,-2 1-2 16,3 0-2-16,0 1 6 0,-4-1-6 0,3 1-3 16,-1-1 0-16,1 0-4 0,-1-3 2 0,1 3-10 15,-1-2 8-15,2 1-7 0,2-1-3 0,-1-1-3 16,4 1 2-16,-3-1 1 0,1 1-9 15,3 1 1-15,0-4-1 0,0 3-3 0,4-3 2 16,-5 2 0-16,5-2-5 0,-5 0 1 0,5 0-3 0,-5 3 0 16,5-3 1-16,0 0-1 0,0 0 4 0,0 5-7 15,0-5 2-15,0 0-1 0,5 7 4 0,-1-4 1 16,-3-2 1-16,4 2-2 0,3 2 2 0,0 4 0 16,3-1-2-16,-2 3 5 0,5 2 2 0,7 2-1 15,-7-3-2-15,0 0-1 0,0 0 4 0,4 2-9 16,-2-3 3-16,-2 0-1 0,4 2-3 0,-5-4-12 0,2 0-30 15,-6-5-20-15,3 3-32 0,-2-1-97 16,0-4-205-16,-2-2 90 0</inkml:trace>
  <inkml:trace contextRef="#ctx0" brushRef="#br1" timeOffset="134285.063">22974 10222 99 0,'-4'6'113'0,"-1"5"-9"0,-1-1-1 0,1 2-14 16,0 0-6-16,-1 4 1 0,-1 0-6 0,1 1-10 15,1-1-9-15,-4 1 1 0,3-3-1 0,-1 1-11 16,6-3 3-16,-3 0-18 0,0-2-2 0,3 2 2 15,-2-2-10-15,0 0 5 0,0-3-10 0,3 0 5 16,-1-3-6-16,-2 1 2 0,3-2-5 0,-2 1-1 16,-1 0-1-16,3-4 0 0,0 5 2 0,0-5 4 0,0 0 0 15,0 4 4-15,0-4-4 0,0 0-1 16,0 0-1-16,0 0-1 0,0 0-1 0,-8-10-4 16,7 3-5-16,1 2 0 0,0-5-3 0,0 0 7 0,0-2-1 15,4 1-5-15,-4-7 2 0,0 4 1 0,5-4-3 16,-5 2-1-16,4-1 2 0,0 2 0 0,-3 2-2 15,2 1 0-15,3-3 1 0,-5 4 1 0,4 2-6 16,-1 0 6-16,-4 2 2 0,3-1-5 0,-2 3-2 16,-1-1 1-16,3 2 2 0,1-1-1 0,-3 1-3 15,0 1-2-15,2 0 3 0,-3 3 1 0,0 0 0 16,7-1-2-16,-7 1 1 0,4 9 1 0,2-1 3 16,-2 1 0-16,-1 4 0 0,0 4 0 15,-1 2 4-15,3 5-5 0,-1-3 3 0,1 4 0 0,0 0 2 16,0 0-1-16,4 0-1 0,-6-6-2 0,0-1 5 15,-1 0-5-15,-1-1-2 0,2-2 1 0,-2-2-1 16,0 0 0-16,-1-1-5 0,-1-2-19 0,2-2-16 16,-1-1-16-16,2-3-21 0,-4 1-8 0,2-2-23 15,0-3-107-15,-1 4-233 0,1-4 103 0</inkml:trace>
  <inkml:trace contextRef="#ctx0" brushRef="#br1" timeOffset="134912.308">22919 10440 15 0,'0'0'94'0,"3"11"-6"0,2-10-5 0,1 1-2 0,-1-1-12 16,0 0-1-16,6-1-10 0,0 0 1 0,8 0-12 15,-4-1 2-15,6-2-9 0,-1 1 0 0,3-2-3 16,1-5-5-16,4 1-6 0,-7 1-2 0,3-2-2 15,-3 3-6-15,-1-3 3 0,-1 2-1 16,-2 0-5-16,-3-1-6 0,-4 1-4 0,0 3 5 0,-2-4-1 16,-4 6-8-16,2-5 9 0,-5 3-1 0,2 0 1 15,-2 0-3-15,-1 1-2 0,0 3 5 0,-4-5 2 16,4 5 4-16,-10-2 8 0,10 2 2 0,-13 0-1 16,7 2 2-16,-5 1-2 0,2 0-1 0,1 1 1 15,-1 1-3-15,-2 1-3 0,1 2-2 0,1-1-2 16,1 1 0-16,0 1-1 0,1 0-6 0,1-1-1 15,1-2 5-15,1 2 0 0,-1-2-4 0,5 1 0 16,-1-2 2-16,0 0-6 0,2-1-2 0,0 1-2 16,2-2 4-16,1 0-3 0,-2-2 2 0,7 0-1 15,-3-1 2-15,-6 0 0 0,13-2 2 0,-5-1-4 0,-1 2 2 16,4-5-3-16,-3 3 1 0,1-2-2 0,-3 2 4 16,0-1-2-16,1-1-3 0,0-1 3 0,-3 2 5 15,1 1-4-15,0 0-1 0,-1-1 3 16,-4 2-1-16,5-1 4 0,-5 3-3 0,5-2 5 15,-5 2-8-15,5-2 4 0,-5 2 2 0,0 0-2 16,0 0 1-16,0 13-4 0,-1-7 6 0,-3 2-4 16,-1 4 1-16,4 0 1 0,-3 3 4 0,2 1-6 0,-1 1 1 15,-1 0 3-15,-1 3-2 0,2-3 9 0,2 2-4 16,-5 0 0-16,1 0 4 0,2 1-2 0,-1-2 3 16,0 5-2-16,0-4 6 0,-1-4-4 0,3 2-1 15,-2-1 2-15,2-3-7 0,-1-3 7 0,2 2 1 16,-2-3-5-16,2-1-2 0,0 0-4 0,-1-1 2 15,2-1-3-15,0-3 3 0,-2 2-3 0,2-3-2 16,0-2-2-16,-2 7-7 0,2-4-11 0,0-3-13 16,0 0-21-16,0 0-42 0,0 0-26 0,0 0-120 15,0 0-256-15,-6-15 113 0</inkml:trace>
  <inkml:trace contextRef="#ctx0" brushRef="#br1" timeOffset="135347.438">23356 10489 84 0,'5'-4'118'0,"4"-3"-19"15,1 1-5-15,-1 1-17 0,1-2-8 0,-1-1-9 16,0 2-7-16,0-2-4 0,-1-1-4 0,2 1-1 0,-4 0-5 16,1 2 1-16,0-3-11 0,-4 2 1 0,0 1-5 15,-1 2 2-15,0-3 3 0,0 2 0 0,0 2 0 16,-4-2-2-16,2 5 1 0,-2-6-3 0,2 6 1 16,-5-2 1-16,5 2 2 0,-12 4 5 0,6-1-6 15,-1 4 5-15,-3 2-1 0,1 0 8 16,-2 4-3-16,1 0-3 0,0-1 0 0,1 2-3 15,1 0 5-15,1-3-5 0,2 3 2 0,1-1-3 0,1-2-3 16,2-1 0-16,1-1 1 0,0-1 1 0,1 0-1 16,3 0 7-16,0-2-5 0,1 1 3 0,5-3-1 15,-1-1-2-15,0 1-4 0,4-3-1 0,1-1-2 16,-1 0-2-16,0 0-5 0,5-4-2 0,-6 2 1 16,3 0-5-16,-6-2-8 0,0-1-14 0,0 3-12 15,-1-3-24-15,-3 3-24 0,-1-4-33 0,-3 3-37 16,-1-1-153-16,0 4-317 0,-5-5 140 0</inkml:trace>
  <inkml:trace contextRef="#ctx0" brushRef="#br1" timeOffset="148927.101">19852 12689 32 0,'-1'-5'127'0,"1"5"-13"0,-2-4-11 0,1 0-9 16,0 0-7-16,1 4-7 0,0-4 6 0,0 4-15 15,0-7 1-15,0 7-4 0,0-3-3 0,0 3-12 16,0-7-3-16,0 7-5 0,0-4 1 15,0 4 2-15,0 0-4 0,1-5-8 0,-1 5 6 16,0 0-8-16,0 0 7 0,0 0-2 0,0 0 1 16,0 0-9-16,0 0-4 0,1-3 1 0,-1 3-6 0,0 0 2 15,0 0-2-15,-2 15 5 0,-1-9 3 0,3 5 1 16,-1 0-4-16,-2 4 0 0,3 2 0 0,-2 0-1 16,2 0-1-16,-3 1-5 0,-1 0 0 0,3 2-1 15,1-3 2-15,-3 1 1 0,2-1-2 0,1-2-3 16,0-2-1-16,-1-1-1 0,-3 0 1 0,4 1-5 15,-1 0-2-15,1-4 0 0,0-1 5 0,0 1-6 16,1-1 1-16,-2 1-1 0,1-4-2 0,0 1-6 16,-3-1-10-16,3 0-14 0,-1-1-13 0,1 0-19 15,0-4-25-15,0 0-22 0,0 5-23 0,0-5-41 16,0 0-92-16,0 0-278 0,0 0 123 0</inkml:trace>
  <inkml:trace contextRef="#ctx0" brushRef="#br1" timeOffset="149622.873">20197 12762 4 0,'0'-7'108'0,"-2"1"-1"15,1 0-13-15,-3-1-2 0,1-1-16 0,0 0-5 16,1 2 4-16,-2-3-7 0,0 4 5 0,-1-1-10 16,3 0-9-16,-4 1-8 0,-2 2 0 0,2-1-4 15,0 0-2-15,-2 3-3 0,-4-2-1 0,2 1-7 16,-2 2 15-16,1 2-11 0,0-2-10 0,-1 3 1 16,1-2-6-16,-1 2 4 0,3 0-2 0,0-1 0 0,0 1-5 15,3 0-1-15,0-1-8 0,1 2 3 0,3-2-6 16,-3 1 3-16,4 0 0 0,-2 1-9 0,3 1 6 15,1 0-5-15,1 2 6 0,2 1 0 16,0 0-2-16,4 1 2 0,0 3 1 0,2 0 2 0,4 1-5 16,-1 0-2-16,0 2 2 0,2-1 3 15,-2-1-6-15,2 1 4 0,-3-2-7 0,2 0 5 0,-1-2-5 16,-6 0 10-16,2-1-3 0,-2 3-6 0,-1-4-1 16,1 4 1-16,-4-3 3 0,-1-1-6 0,1 1-19 15,-3-1 10-15,0-2-2 0,-6 2-9 0,1 0 2 16,1-1 6-16,0 2-7 0,-4-3 9 0,1 1-2 15,0-3-7-15,-1-1 7 0,-4 0-18 16,2 1 20-16,0-1 2 0,-1-3 7 0,0 0 0 0,-1 0 1 16,2-2 5-16,1-1-9 0,0 0 15 0,4 0-1 15,-4-5-8-15,3 2 5 0,2-2-6 0,1-3 7 16,2 0 2-16,2 0-2 0,3-2-8 0,4-3 16 16,-2 1-5-16,5 1 5 0,0 0-9 0,8-5-6 15,-6 7 12-15,4-2-6 0,7-4-11 0,-9 6 13 16,6-5 4-16,4 1-15 0,-7 5-17 0,1 1-15 15,4-4-21-15,-6 5-21 0,-2 1-75 0,-2 1-168 16,-4 1 74-16</inkml:trace>
  <inkml:trace contextRef="#ctx0" brushRef="#br1" timeOffset="149983.322">20340 12941 88 0,'0'0'81'0,"0"0"3"16,8 1 1-16,-8-1-9 0,0 0-1 0,11-3 10 15,-4 1-12-15,1-1-10 0,3 2 10 0,-4 0-9 16,3-2 4-16,-2 0-4 0,6 2-2 0,-2-2-3 16,-1 1 2-16,2-1-10 0,2-1-2 0,-3 2-9 15,-1-1 3-15,0 0-4 0,-1 3-7 0,-4-1 3 0,3 0-10 16,-4-1-2-16,0 0-1 0,1 2-2 16,-6 0-6-16,7-3 0 0,-7 3-9 0,6 0-2 15,-6 0-13-15,0 0-7 0,6-2-9 0,-6 2-24 16,0 0-35-16,4-1-5 0,-4 1-23 0,2-6-85 15,-2 6-214-15,-1-4 95 0</inkml:trace>
  <inkml:trace contextRef="#ctx0" brushRef="#br1" timeOffset="151745.721">20879 12738 90 0,'0'0'113'0,"0"0"-13"0,-4-2-9 0,4 2-2 0,0-5-12 16,0 5-8-16,4-5-13 0,-2-1-5 0,0 1 9 16,3 1-9-16,-1-2-9 0,2 3 11 0,-2-2-7 15,1 1-1-15,-1-1 0 0,2 0-1 0,1 0-6 16,-1 2 1-16,-2-1 2 0,1 1 2 0,4-2-4 0,-4 3-7 15,-1 1 4-15,3 0 0 0,-7 1-2 16,10 1 4-16,-4 0-2 0,-1 4-6 0,0 0-1 16,-1 0 1-16,0 5-3 0,0 1 3 0,2-1 1 15,-3 5-3-15,-3-1-3 0,1-2 1 0,-4-1-2 0,0 6-1 16,-1-1-8-16,-3 2 5 0,1-3-3 0,-2-1-5 16,-3 2 0-16,1-2 0 0,-4 0-1 15,0-1-7-15,-1-1 6 0,0 0-6 0,2-5-3 16,-2 7-5-16,0-6 0 0,1-2-5 0,1-1 0 15,2-4-3-15,3 3-4 0,-3-3 11 0,3 1-9 16,0-2-4-16,1-2 1 0,7 2 8 0,-10-3 1 16,6 0-12-16,-1-3 6 0,5-1 1 0,-1 2-5 15,1 0 4-15,1-2-2 0,2 2 1 0,1-2 9 0,-1 4-1 16,3 0 0-16,-1 0 2 0,0 2 1 0,0-2 2 16,-5 3 2-16,19 3 0 0,-9 1 2 0,2-1-6 15,-2 2 4-15,2-3-4 0,4 6 3 0,2-1-1 16,-8-2 2-16,3-1-2 0,5 1-3 0,-5-1 5 15,1 1-9-15,4-4-10 0,0 3-3 0,-4-1-11 16,5-3-10-16,1-3-15 0,2-1-12 0,-3-1 2 16,-2 0-8-16,3 0 9 0,-2 0-3 0,1-4-7 15,0-1 12-15,1 0 0 0,-2 1 2 0,-3-1 5 16,2-4 1-16,0 2 2 0,-4-2 4 0,-3 0 3 16,1 0 5-16,-2-1 5 0,-1-2 4 0,-2 0 15 15,-3 1 6-15,4 5 9 0,-7-4 12 0,2 5 14 16,-2 0 7-16,0-1 2 0,-2 3 11 15,-1 2 8-15,3 0 1 0,-4 1 8 0,1 0-3 0,0 3-5 16,-1-1 8-16,4 3-11 0,-9-2 3 0,9 2 0 16,0 0-7-16,-11 6 0 0,8-1-4 0,-1 1-2 15,-2 1-5-15,0 3 3 0,1-1-5 0,3 2 4 16,0 1-4-16,0-1 0 0,-3 1-6 0,4-1-8 16,1-1 2-16,3 3 3 0,0-4-4 0,1 3 0 15,1-1 1-15,-1-2-5 0,1 0 3 0,0-1 0 16,-1 2-2-16,1-3-7 0,-1 0 0 0,0 0 2 15,-3-2-2-15,4 1-1 0,-1 1 0 0,-4-4 3 16,5 1-1-16,-5-2-1 0,3 1-3 0,-3 1-5 16,0-4 1-16,-3 5-10 0,3-5 0 0,-4 4 2 15,0-3-7-15,-2 2-8 0,1-3 12 0,1 2 3 16,4-2-5-16,-11 0 1 0,3 0 0 0,8 0-7 0,-9-2 2 16,5-3-5-16,1 1 0 0,2-3-14 0,5-2-1 15,2-5 2-15,4-2 0 0,6-4 1 16,2-2 1-16,5-1 1 0,0-3-6 0,4 2-13 15,1 2-17-15,-1-2-16 0,2 1-91 0,-1 5-188 0,-1-3 84 16</inkml:trace>
  <inkml:trace contextRef="#ctx0" brushRef="#br1" timeOffset="152709.04">20019 13305 89 0,'0'4'104'16,"0"3"-6"-16,-4 3-15 0,0 3-4 0,-6-1-9 15,3 3-5-15,-4 2-6 0,1 0-11 0,-3-3 2 16,0 2-4-16,1-1-8 0,-1-1-14 0,-1 0 13 16,2-1-4-16,2-1-2 0,-1 1-3 0,3-3 4 15,-1-1 1-15,2 0-10 0,0-2-4 0,1 1 4 16,2-3-13-16,1 0 16 0,-2-1-20 0,5 4 14 16,0-4-1-16,0 0-7 0,0 0-9 0,4 2 6 15,0-3 4-15,0 0-7 0,5-3-7 0,2 1 5 16,2-2 0-16,7 1-2 0,0-3-6 0,7-1 8 15,2-4-6-15,0 3-16 0,3-4-3 0,-2-3-7 16,3 2-7-16,-5-2-8 0,2 0 2 0,-1-1 3 16,-4 2 0-16,-1 0-3 0,-7 2-2 0,1 1 1 15,-8 0 5-15,3 2 10 0,-4-3-4 0,-4 3 7 16,2-4 6-16,-5 6 9 0,-2-1 0 0,0-4 1 16,0 5 14-16,-2-3-1 0,-1 3 4 0,-1-1 3 15,0 1 10-15,-1 1-2 0,0 1 8 0,-4-1 8 16,4 3-3-16,5 0 2 0,-14 0 1 0,7 0 12 15,1 3-12-15,1-1-5 0,1 0-2 0,0 3 3 0,-1 0-7 16,3 0 0-16,0 2-1 0,-3 1 2 16,4 1-5-16,1 4-4 0,1-4 3 0,2 6 3 15,1 0-10-15,-2 2-10 0,3-1 7 0,-3 1 5 16,0 0-2-16,2-3-1 0,-4 0-3 0,0-3-7 0,0 1 10 16,0 0-3-16,0 0-8 0,4-1-1 0,-8-2 0 15,4 0-2-15,-3 0-1 0,2-1 2 0,1-3-7 16,-4 2 6-16,0-2-10 0,3 0 7 15,-3-1-1-15,-2 0 4 0,2 0-2 0,0-4-3 0,4 0 9 16,-7 2-3-16,7-2 5 0,-9-2-9 0,9 2 11 16,-8-4-12-16,6 0 8 0,-1-2-4 0,3-1 1 15,0-3-2-15,0-2-2 0,5-3-4 0,1 1-3 16,1-2-5-16,8-5-3 0,-5 6 4 0,3-2-15 16,6 0-8-16,3-1-9 0,-5 7-13 0,-3 1-22 15,-1-1-83-15,-2 6-180 0,2-2 81 0</inkml:trace>
  <inkml:trace contextRef="#ctx0" brushRef="#br1" timeOffset="152924.173">20610 13626 111 0,'11'-4'101'16,"-5"0"-15"-16,5 2-9 0,0-2-17 0,-2 1-12 15,0 0-22-15,1-2-30 0,-1 4-44 0,-1-2-29 16,1-2-82-16,0-3 37 0</inkml:trace>
  <inkml:trace contextRef="#ctx0" brushRef="#br1" timeOffset="154307.033">20874 13430 51 0,'0'0'78'0,"0"0"-8"16,0 0-7-16,0 0-17 0,0 0 6 0,0 0 6 15,0 0-14-15,0 0-7 0,0 0 5 0,0 0-6 16,0 0 4-16,0 0-5 0,0 0 1 0,0 0-9 16,0 0 0-16,3-9 4 0,1 6-4 0,-1 1-6 15,4-2-2-15,0 1-3 0,1-5 0 0,0 3-2 16,2 1-1-16,-4-1-3 0,3 1-2 0,4-1 5 15,-4 2-6-15,1-1-1 0,-2 1-4 0,-1 2 4 16,1 0 8-16,-1 0-10 0,-2 1 1 0,-5 0 5 16,11 2-6-16,-6-1 3 0,-5-1-4 0,7 4 4 15,-6 1 0-15,-1 0 0 0,-1 0-15 0,-1 3 12 16,-1-2-2-16,-3 5 7 0,0-2-7 0,0 0 0 16,1-2 4-16,-2 1 0 0,-1-2-4 0,2 2 4 15,1-3-6-15,2 0 5 0,0-1-5 0,-1 0-3 0,1 0-3 16,1-1-1-16,0 1-3 0,1-1 5 15,1-3-2-15,-1 5-1 0,2-1-6 0,0 1 7 16,1-2-2-16,0 0 7 0,1-1-2 0,-2 3 1 16,4-1-2-16,3-1-1 0,-3 1 2 0,0 1-4 0,1-2 11 15,1 1-5-15,-1 0 5 0,1 1-3 0,-2-1-1 16,-1 0 2-16,-1 0-4 0,2 0-2 0,-2 1 2 16,-2 1 1-16,4-3-2 0,-5 1 1 15,0 4 0-15,-2-5-2 0,-2 2 1 0,1 1 7 16,-2-1-2-16,0-2 3 0,-1 0-4 0,1 3 0 15,-4-3 2-15,-1 3-7 0,3 0 4 0,-4-3-7 16,1 2 2-16,2-5-8 0,-6 3 3 0,6 1-6 16,2-4-2-16,-2 2-3 0,-1-2 3 0,4 2-17 15,-3-2 9-15,8 0-1 0,0 0-10 0,-9-2-5 0,4 0 0 16,5 2-9-16,0 0-38 0,5-9-98 0,0 5 43 16</inkml:trace>
  <inkml:trace contextRef="#ctx0" brushRef="#br1" timeOffset="154694.955">21150 13409 50 0,'0'-4'59'0,"0"0"3"15,0 4-9-15,0 0 4 0,-9 0-8 0,9 0 9 16,-9 3 7-16,9-3-11 0,-9 6 1 0,3-2 0 16,-2 3 0-16,2 2-7 0,3-5-8 0,-6 6-1 15,4-3-5-15,2 4-2 0,2 0-8 0,-1-2 7 16,2 2-20-16,-2 1 6 0,4-2 6 15,0 0 7-15,2 4-22 0,0-4 11 0,-2 0-3 0,3-1-5 16,3 2 1-16,-3-5-11 0,-2 2 15 0,3-1-7 16,1 2 6-16,-1-4-10 0,-5 0 2 0,3 2 1 15,0-2-7-15,1 0 6 0,-2 0-2 0,-2 0-3 16,-1-3-1-16,3 0-3 0,-3 3-6 0,0-2 2 16,0-3-2-16,0 4 0 0,-3-1-10 0,-1-1 8 15,0 1-9-15,-1-1 7 0,5-2 1 0,-10 3 2 16,6-3 1-16,4 0 2 0,-10 0-7 0,10 0 12 15,-10-3-5-15,7-1 12 0,-5 1-2 0,6-1 3 16,-2 1 1-16,0-2 0 0,4 0-1 0,-2-2 0 16,2 2-13-16,2-2 19 0,-1-5-7 0,7 2-6 15,1-4 5-15,0 0 3 0,14-6-19 0,-5 2 13 16,9 0-10-16,-2 0-8 0,4-3-26 0,-3 2-7 16,4 1-24-16,-1 1-74 0,-7-1-157 0,2 5 70 15</inkml:trace>
  <inkml:trace contextRef="#ctx0" brushRef="#br1" timeOffset="155112.699">20235 13786 84 0,'0'-2'78'0,"0"2"-19"16,0 0-18-16,0-5-13 0,0 5-28 0,0 0-21 15,0 0-25-15,0 0-48 0,0 0 22 0</inkml:trace>
  <inkml:trace contextRef="#ctx0" brushRef="#br1" timeOffset="155773.575">20483 14805 14 0,'0'0'8'16,"0"0"-12"-16,0 0-4 0,0 0 2 0</inkml:trace>
  <inkml:trace contextRef="#ctx0" brushRef="#br1" timeOffset="157660.6">19752 12671 19 0,'0'0'40'0,"0"0"1"15,0 0-3-15,0 0-3 0,13-3-1 0,-13 3-2 16,3-5-4-16,-3 5-5 0,4-2 1 0,-4 2-1 16,0 0 8-16,6-1-4 0,-6 1-1 0,4-4-3 15,-2 2 6-15,-1-3-5 0,1 0-3 0,0 3 1 16,3-3-2-16,-4-1-4 0,2 1-5 0,2 0 3 16,-1-3-2-16,1 0-6 0,-1 1-3 0,5-2 6 15,-3 0 2-15,1 0-3 0,-1 0 1 0,2-3-5 16,1 2 3-16,1-3-5 0,-3-1 1 0,2 2-1 15,-1 2 2-15,1 1 1 0,-1-1 4 0,1 1-3 16,0 1-4-16,-2 1 7 0,0 0-4 0,2 2 1 16,-2-1-1-16,1 1 3 0,0 2 4 0,-1 1 6 15,0-1-8-15,1 3 5 0,3-1 0 0,-1 2-2 16,3 1 1-16,-2 0 2 0,2 1 2 0,0 3-1 16,0-3 8-16,4 5-6 0,-1 0 3 0,1 1-1 15,-1 3 1-15,3-6-2 0,4 9-20 0,-5-5 13 16,0 2 1-16,0-2-3 0,1 0 7 0,0 1-6 15,-2-2-3-15,2 2-1 0,-1-3 7 0,1 0-4 16,2 0-4-16,-3 0 4 0,1-4-7 0,-4 1 5 16,-1-2-10-16,0-3 2 0,-1 2 4 0,0-2 0 15,-2-1-2-15,1 0-4 0,-2-2 2 0,0 3 0 16,-1-4 4-16,1 1-16 0,-4-2 7 0,4 0-4 16,-3-1 3-16,-1 0-2 0,0-1 5 0,1-1-3 0,-2-1-4 15,1 1 1-15,-2-1-4 0,1 0-2 0,-1 1 0 16,-2-2 9-16,3 0-1 0,-2 1 1 0,-2 4-4 15,3-4 5-15,-2 5-15 0,2-3 16 16,-4 3 4-16,2-1 1 0,-2 3 6 0,2-2-7 0,-1 1-4 16,-1 3 8-16,4-5-3 0,-4 5 0 0,0 0 4 15,0 0 5-15,6 0-3 0,-6 0-3 16,8 5 7-16,-4 2 4 0,-1-5-10 0,3 3-2 16,-2 1 1-16,3 0 0 0,1-1 2 0,1 3-7 0,1-1 11 15,-2-1 0-15,0 1-3 0,2-1-1 0,1-1-6 16,1 0-17-16,-1-1 26 0,1 1-4 0,0-3 0 15,0 1 2-15,2-3 4 0,3 2-5 16,2-3 9-16,0 0-8 0,0-2-6 0,-1 1 19 16,4-3-16-16,-2-1 0 0,0 3-2 0,0 0 2 0,7-4-9 15,-9 5 14-15,2-1-1 0,-9-2-6 0,4 3-2 16,-3 1 2-16,1 1-3 0,-1 1 8 0,-2 1-4 16,3 1-12-16,-3-3 12 0,0 5-14 0,2-3 10 15,-2 2 4-15,1 0 4 0,-1 0-10 0,0-1 10 16,4-1-11-16,-4 3 3 0,0-3-4 0,2 3 9 15,-3-3-3-15,0 1 0 0,-2-1-2 0,2 0-2 16,-2 1 8-16,0 0-9 0,-2-1-6 0,0-1 11 16,1 0-25-16,-3 2-21 0,1-1-26 0,-4-2-29 15,0 0-79-15,0 3-191 0,0-3 85 0</inkml:trace>
  <inkml:trace contextRef="#ctx0" brushRef="#br1" timeOffset="166548.548">22345 12446 137 0,'0'0'150'0,"0"0"-17"0,0 0-10 0,-4-5-13 16,4 5-8-16,0 0-9 0,0 0-13 0,0 0-6 15,0 0-13-15,0 0-8 0,0 0 2 0,0 0 0 0,0 0 0 16,0 0 0-16,6 14 1 0,-3-3 0 16,-1-2 2-16,2 5-3 0,-2-2-6 0,0 3 4 15,1 2-6-15,-1 0-3 0,2-1-6 0,-3 0 0 16,4 0-7-16,-2-1-3 0,0-3-3 0,0 2-2 0,3-4-4 16,0 0-3-16,-3-1 2 0,4 0-2 15,-3-4-1-15,1 1-4 0,-2-1-7 0,3-1 5 16,-2-1 1-16,1-1 0 0,0-2-2 0,4 0-2 15,-9 0-5-15,11-2 5 0,-3 0-4 0,1-3 4 16,-2-2-3-16,-1 1 3 0,0-2-3 0,2-1-5 16,-3 0 9-16,2-3-5 0,-3 0-2 0,2 3 1 15,-1-4 0-15,-1 1-1 0,-1-1 2 0,1 0-4 16,-2 3 1-16,-1-3 4 0,0 1-6 0,-1 2 8 0,1 1-4 16,-1 2 0-16,0-1-2 0,-1 3 11 0,1 0-10 15,0 1 1-15,0-3 0 0,0 7-6 16,0-5 4-16,0 5-2 0,0-3-3 0,0 3 1 15,0 0 3-15,0 0 1 0,0 0-1 0,-1 20 3 0,1-7 7 16,-1 0 1-16,-1 4 2 0,0 0 3 0,-1 3 3 16,1 4 1-16,-2 2 3 0,2-6-3 0,-1-1 3 15,-1 5 4-15,2-5-3 0,-1 1 1 0,2-1 1 16,-2 1-4-16,0-1-2 0,1-1 0 0,0 0-3 16,0 1 2-16,-1-3-3 0,1 1-2 0,-1-5-5 15,1 0 5-15,1-1-2 0,-2 1-2 0,0 3-4 16,1-5 2-16,2-1-3 0,-5 0 2 0,5-1 0 15,-3-1-1-15,3-2-13 0,-1 2-10 0,1-2-4 16,-1-2-11-16,1 0-14 0,-2 1-7 0,2-4-6 16,0 5-13-16,0-5-15 0,0 0-5 0,0 0-14 15,0 0-15-15,0 0-13 0,0 0-22 0,7-12-90 16,-2 4-269-16,-1-2 120 0</inkml:trace>
  <inkml:trace contextRef="#ctx0" brushRef="#br1" timeOffset="166987.908">22732 12571 84 0,'0'0'125'0,"-1"-5"-8"0,1 5-4 15,-4-2-9-15,4 2-6 0,0 0-9 0,0 0-9 16,0 0-1-16,-12 8-9 0,8-1-2 0,2-2-10 15,-2 2 3-15,-2 3-7 0,6-1-13 0,-4 3 1 16,3-3-8-16,-2 2 1 0,1 1-2 0,2-5-3 16,0 4-3-16,0-1-2 0,0-3-9 0,0 2 1 15,2-2-5-15,2 0-2 0,-3-2-2 0,2-1-2 16,1 1-3-16,1-1 5 0,-2-2-3 0,3-1 2 16,-6-1-9-16,10 0 7 0,-4-2-2 0,1-1 1 15,-2-1-3-15,2-4 1 0,0 1 4 0,-2-2-1 16,4-1 1-16,-1-3-8 0,0-3 0 0,-4 1 1 15,3-1-3-15,-4 1-5 0,1-1 0 0,-2 4 4 16,0-5-11-16,-4 0 10 0,0 6 1 0,2-1 1 16,-4 0-3-16,1 2 1 0,-2 0 2 0,-1 1 5 0,0 2-4 15,0 1 0-15,-4 2-4 0,2 2-1 0,-2-2 0 16,1 2 1-16,-5 2 0 0,2 2 1 0,-3-2-4 16,3 5 0-16,0-1 11 0,0 1-10 15,-2 2-8-15,3-1-10 0,0 5-5 0,2-5-18 0,-1 3-13 16,4 2-2-16,-1-3-18 0,3 2-17 0,-2 1-66 15,2-4-181-15,0 2 80 0</inkml:trace>
  <inkml:trace contextRef="#ctx0" brushRef="#br1" timeOffset="167457.146">22884 12504 133 0,'0'-5'142'0,"0"5"-6"15,0 0-13-15,0 0-11 0,0 0-8 0,0 0-8 16,4 12 12-16,-4-5-11 0,0 1-8 0,0 1-3 16,2 0-14-16,-4 1-2 0,2 0-4 0,0 2-12 15,0-2-1-15,0 0-6 0,2-1-10 0,1 1-4 16,-3-3 2-16,1 0-4 0,2 1 2 0,-3-3-8 15,1 0-7-15,1 2-2 0,1-3 2 0,0-1-2 16,-2 1-4-16,2-3-4 0,-3-1 4 0,6 2-7 16,-3 1 6-16,-3-3-3 0,11-5-2 0,-5 0-5 15,-2 3 3-15,3-6 5 0,3 0-4 0,-2 2-2 16,-3-4 5-16,2 3-7 0,1-3 4 0,0 1-4 16,-3 1 4-16,1 1 1 0,-2 0-7 0,2 0 4 15,-6 1-3-15,4 2 0 0,-2 1-1 0,1-2 8 16,-1 3-11-16,1-2 5 0,-3 4-4 0,0 0-3 15,8 0 0-15,-8 0 2 0,0 0 6 0,4 9-7 16,0-4 4-16,0 0 4 0,-1 2-1 0,1-1-1 16,0 2-3-16,0 2 8 0,1-3-10 0,1 4-4 15,-2-2-4-15,1-5-13 0,2 6-9 0,2-7-13 16,-2 2-12-16,2-1-13 0,2-4 0 0,-1 3-3 0,1-6-8 16,0 1-12-16,1-3-3 0,-1 0-13 15,-1-1-83-15,0-2-208 0,2 0 93 0</inkml:trace>
  <inkml:trace contextRef="#ctx0" brushRef="#br1" timeOffset="167814.822">23280 12499 93 0,'3'-3'104'0,"-3"3"-14"0,0 0-4 0,0 0 0 15,0 0-6-15,0 0-6 0,-3 15 7 16,3-10-15-16,-1 2-4 0,-2 0 0 0,2 0 3 16,-1 1-15-16,0-3-3 0,1 5-6 0,-2-5 2 0,2 2-8 15,-1 0 2-15,2-2-12 0,-3 0-2 0,3-1 3 16,0 1-26-16,-1-2 20 0,1-3-7 0,-2 7-6 15,2-7 6-15,0 2-10 0,0-2-1 16,0 0-13-16,0 0 5 0,0 0-1 0,0 0-6 0,0 0-9 16,8-12 4-16,-7 5-4 0,3 4-6 0,-2-3-5 15,0 0 2-15,3 0 5 0,-2 1 4 0,0 1-1 16,1-2 5-16,-1 4-1 0,1-1 4 0,-2 0 0 16,-2 3 3-16,4 0-2 0,-4 0 3 15,0 0 2-15,8 3 10 0,-2 1 0 0,-2 1 3 0,0 0 0 16,0-3-5-16,0 4-2 0,1 1-2 0,1 0 2 15,-1-2-4-15,4 3 10 0,-4-2-2 16,3-3-2-16,2 2-3 0,0 3 1 0,0-7 0 16,1 2 4-16,-1-3-2 0,2 0 2 0,2 0 1 0,-3-3-12 15,8 2 1-15,-8-4-16 0,6-3-1 0,-4 0-8 16,5 1-6-16,-4-4-9 0,0 3-14 0,0-2-52 16,0-2-126-16,-2 2 56 0</inkml:trace>
  <inkml:trace contextRef="#ctx0" brushRef="#br1" timeOffset="168272.705">23675 12408 5 0,'1'-4'90'0,"-2"1"-14"16,1 3-6-16,-6-3 1 0,6 3 5 0,0 0 0 16,-13 6 6-16,6-3-6 0,0 2 4 0,-2 2-7 15,2-1-7-15,1 3-1 0,-3 0-6 0,3 3 1 16,-2-3-13-16,3 2-2 0,-1 3-6 0,2-4-5 16,0 1-5-16,0 0-4 0,2-2-2 0,0 1 2 15,1 0-9-15,1-5 6 0,0 4-9 0,0-4-2 16,3 1 0-16,-1-1 3 0,-2-1-11 0,5-1 8 15,-2-1-2-15,1 0-18 0,-4-2 17 0,0 0-7 16,12-3 4-16,-7 1 1 0,1-1-6 0,-1-1 3 16,0 0-1-16,-1-1 1 0,1-1 5 0,-1-4-4 15,-1 4-2-15,1-4-1 0,-1 2 1 0,1-1 4 16,-1 3 4-16,-1-1-8 0,-1 0-3 0,2-1 1 16,-2 4 6-16,-1 2 0 0,2-5 5 0,0 3 3 15,-2 4-3-15,0-4 0 0,0 4 0 0,0 0 9 16,0 0-6-16,0 0-2 0,0 0 16 0,0 0-8 15,-2 17 5-15,2-8 8 0,0 3 1 0,0 3-3 16,0 2 3-16,0 0 1 0,-2 0 5 0,2 3-2 16,0-1-2-16,0 5 2 0,0-4 0 0,0-2-2 15,-1 0 2-15,1 1 0 0,-3-1 0 0,2-2-5 16,3-1-1-16,-3 1 0 0,0-3-3 0,1-1-4 0,1-3 1 16,0 1-6-16,1-3-1 0,-2 2 1 15,0-3-4-15,0 1-1 0,0-3 0 0,1 1-6 16,-1-2 3-16,0 0 0 0,0-3-3 0,0 0-6 15,0 7-8-15,0-7-3 0,-1 4-7 0,1-4-17 0,0 0-20 16,0 0-39-16,0 0-25 0,0 0-27 16,0 0-30-16,0 0-135 0,-14-9-333 0,11 6 148 15</inkml:trace>
  <inkml:trace contextRef="#ctx0" brushRef="#br1" timeOffset="170763.729">22433 13078 36 0,'0'0'70'15,"0"0"-2"-15,0-3 0 0,0 3-3 0,0 0-5 16,0 0-4-16,0 0 1 0,2-4-11 0,-2 4 5 0,0 0-8 15,0 0 0-15,0 0 0 0,0 0-3 16,0 0-7-16,0 0 4 0,0 0 3 0,0 0-7 16,0 0 8-16,0 0-9 0,0 0-1 0,0 0 19 15,0 16 3-15,0-9 5 0,0 4-3 0,3 5 2 0,-8 1-5 16,5 1 4-16,-1-1-10 0,1 1 2 0,-4 2-4 16,4-1 1-16,0-2-4 0,0 0-5 0,0 2-2 15,-3-4 0-15,3-1-4 0,0-2-3 0,3-2 1 16,-6 0-6-16,3-3-3 0,3 0-3 0,-3 0-5 15,0-2 5-15,0 0-5 0,0-1 1 0,0 0 2 16,0-4-3-16,0 4-2 0,0-4-1 0,0 4 2 16,0-4-1-16,0 0 1 0,0 0-3 0,0 0 0 15,0 0 1-15,5-14-6 0,-3 7 2 0,1 0-5 16,-3 1 3-16,5-5-2 0,-5-2 4 0,4 4-9 16,-3-3 8-16,-1 2-3 0,3-3 3 0,-2 1 1 15,4-4-1-15,-2 6 0 0,-2-2 3 0,3 1-8 16,-3 0 5-16,2 2-4 0,-1 1 3 0,0 2-3 15,0 1-4-15,1-1 6 0,1 2-4 0,-2 1 1 16,1 1 4-16,-3 2-5 0,0 0-2 0,12 0 3 16,-12 0 1-16,9 5 4 0,-2-2 0 0,-4 2-2 15,5 2 1-15,-1 2-2 0,-2 0 0 0,0-1 5 16,0 0-1-16,3 3-2 0,-3-1-4 0,0 0 4 16,-1-3 0-16,-2 0-3 0,2 0 6 0,1 1-2 15,-1-2 0-15,-2-2-1 0,2 3-2 0,-4-3 3 16,4-1-4-16,-4 0 2 0,2 1 0 0,0-1 1 0,-2-3-5 15,0 4 4-15,0-4 2 0,0 0-4 16,3 3 2-16,-3-3-5 0,0 0 10 0,0 0-6 16,6-8-3-16,-1 1 0 0,0-2 3 0,-1 1-1 15,1-4 2-15,0 3-3 0,-1-4 2 0,1 1 4 0,-1 0 2 16,0 1-2-16,5 0-9 0,-5-1 6 16,-2 3-5-16,2 4 1 0,0-2 4 0,-1 2 0 15,0 2 1-15,1-2-14 0,0 1 8 0,-1 3 5 16,-3 1 5-16,0 0-2 0,10 8 5 0,-5-3-1 0,0 2 6 15,-1 0-8-15,1-1 2 0,-1 3 2 16,2 1-5-16,-1 0 6 0,2-1-3 0,-4 1-5 16,3-2 3-16,-1 3-14 0,-3-4 13 0,1 0-2 15,1-2 2-15,-2 3 5 0,3-4-6 0,-2-1-1 0,1 3 0 16,-2-3-5-16,2 0 3 0,-3-1 3 0,3 1-1 16,-4-3-4-16,4 4 2 0,-4-4-1 0,0 0-3 15,11-5 7-15,-7 1-6 0,0-2 3 0,1-2-1 16,-2 2-5-16,3-6-1 0,1 4-3 0,-1-3 5 15,-1-1-7-15,0-3 2 0,-1 3-1 0,0 2 2 16,0 1-1-16,1 0 0 0,-4 4 9 0,0-1-8 16,2 2 0-16,-3 1 0 0,4 0 8 0,-4 3-3 15,0 0-3-15,0 0 9 0,0 0 3 0,10 10-2 16,-2 0 8-16,-6 0-6 0,2 0 4 0,-2 2-5 16,4 5 0-16,-2-5 0 0,1 2 0 0,-4-2-1 15,8 2 3-15,-4-3 3 0,0-2-9 0,-2 1 2 16,1-5-1-16,0 2-3 0,-1 0-8 0,2-4-7 15,0-1-8-15,1 0-25 0,-6-2-21 0,11-4-32 16,-3 1-26-16,-3-4-31 0,3 0-104 0,-3-3-282 16,0 0 124-16</inkml:trace>
  <inkml:trace contextRef="#ctx0" brushRef="#br1" timeOffset="170909.299">23063 13055 79 0,'0'0'101'16,"0"0"-14"-16,0 0-19 0,-6 12-14 0,6-8-15 16,0 0-20-16,2 0-19 0,-1 1-15 0,2 2-26 15,-2-2-25-15,-1 3-70 0,3-1 31 0</inkml:trace>
  <inkml:trace contextRef="#ctx0" brushRef="#br1" timeOffset="172355.63">23175 13225 56 0,'-1'-3'95'0,"1"-2"1"0,-3 1-11 0,2-1-1 16,-1 0-5-16,-1-2 0 0,-2 2 1 0,3-2-6 0,-5 2 0 16,5 2-4-16,-6-6 1 0,0 4 5 0,3 2 0 15,0 1-4-15,0 0 0 0,-3-1-5 16,4 3-2-16,4 0-9 0,-12 3 3 0,5 1-8 0,1 1-9 15,-1 3 0-15,1-1-3 0,-2 3-2 0,3-1-1 16,0 1-7-16,1 0-3 0,-2 1-1 0,4-1-4 16,0 0-10-16,2 0 8 0,0-3-5 0,2 0-3 15,-2 0 4-15,2-2-3 0,-2 2-4 0,6-4-2 16,-4 0 1-16,5-1-3 0,-2 2 3 0,3-6-1 16,-2 2-3-16,6-5-2 0,-3 1 0 0,2-1-4 15,-2-3-1-15,0-1-17 0,3-1 10 0,-5 0-10 16,4-2 2-16,-5 0 5 0,4 1-8 0,-3-5-1 15,0 0 7-15,-1-1-4 0,-2 0 4 0,0 0 1 16,-1 0-1-16,-3-3-2 0,0 3 11 0,0 0-7 16,0 1 7-16,0-1-15 0,0 3 20 0,-1 4 1 15,-1 2 6-15,1 3-2 0,1-3 0 0,-1 4 4 16,1 0 1-16,0 4-6 0,0 0 1 0,0 0 8 16,0 0-7-16,-8 17 4 0,4-5-6 0,1 3 11 15,-1 2 0-15,1 0-4 0,-1 1 1 0,3 2-4 16,0-2 2-16,-1-1-1 0,2 0-4 0,2 1 1 0,-2-1 0 15,0-2 10-15,1-4-7 0,4 5-4 16,-4-4-3-16,3-2-1 0,0 1-4 0,1-1 3 16,-1-1-1-16,2-4-4 0,3 0 4 0,-2 1-10 15,1-3 0-15,3-2 1 0,-1-1-5 0,4-3-2 0,-4-2-10 16,3 3 4-16,1-4-1 0,0 0-10 16,3-4 11-16,-7 3-11 0,3-1 5 0,0-4-6 0,-4 3 7 15,2 0 2-15,-4-2 3 0,0 5-2 16,-1-2 2-16,0 1 6 0,-3 2 11 0,1-2-3 0,-1 0 1 15,-1 1 6-15,-2 1 7 0,2-1-2 0,-2 2 6 16,0 4 8-16,1-5 10 0,-1 5-6 16,0-6 2-16,0 6 2 0,0 0-4 0,0 0 2 15,-10 11 6-15,8-7-2 0,-4 5 3 0,1 0 7 0,1 1-8 16,-1 1-1-16,0 0-3 0,2-1 3 0,1 3-2 16,-4-2-12-16,3-1 6 0,2 2 0 0,-1-3-1 15,2 1-6-15,-1-3 3 0,2-3-6 0,1 4 6 16,-1-3-12-16,2-2 8 0,0 1-2 0,0-1-5 15,-1-1 5-15,4-2 1 0,-6 0 0 0,10-3-6 16,-4-3 2-16,2 1-4 0,2-1-1 0,-2-3-2 16,2-5-2-16,-4 6 1 0,3-7-10 0,0 1 1 15,1-2-6-15,-4 2 7 0,1-2-6 0,-2 0 3 16,3-3 3-16,-6 1-6 0,5-6 4 0,-6 5 0 16,3-6 5-16,-4 7 10 0,1 2-13 0,-2-3 9 15,-3 7 4-15,4-1-7 0,0 2 7 0,-4 1 4 16,4 5 5-16,0-2-2 0,0 2 7 0,-1 1-2 15,1 4-10-15,0 0-1 0,0 0 2 0,0 0 4 16,0 0 0-16,-4 14-1 0,0-2 7 0,-1 4-3 16,4 4-1-16,-3-1 4 0,3 1-1 0,-3-1-3 15,4 1 2-15,0 4 7 0,0-5-8 0,0 0 0 16,0 1-5-16,0-3 0 0,4-2 3 0,-3 2-6 16,3-5-3-16,0 5 11 0,-2-8-4 0,2 1-2 15,0 2 0-15,0-5-1 0,2 3 3 0,-2-3-1 16,1 0-5-16,0-2 5 0,2-2-2 0,-2 1 2 15,1-1-2-15,-2 0-1 0,5-4-3 0,-3 1-1 16,2-5-3-16,0 1-5 0,3-1-7 0,-2-2-8 16,0 0-1-16,0-3-4 0,0 2-2 0,-1-7-9 0,-3 4 1 15,4-1-2-15,-4-4 10 0,1 0-7 0,-3 1 3 16,-1-4-2-16,2-2-7 0,-2 4 31 16,0-2-9-16,-2 2-1 0,-2 0 1 0,0 5 2 15,2-1 8-15,0 4 3 0,0 0 7 0,0 3 4 0,0 1 12 16,0 1-9-16,-2-1 1 0,2 5-4 0,-2-3-5 15,2 3 13-15,0 0 5 0,-4 18-1 16,3-7 4-16,-3 4 4 0,1 2 2 0,1 0 0 16,1 1 2-16,0 2-3 0,-1-3 4 0,2 1-1 0,0 7 5 15,0-7-7-15,0-1 2 0,2 0-3 0,0 1 2 16,1-6-8-16,-1 0 2 0,0 1-7 0,1-4-4 16,0 1 4-16,2 0 3 0,-3-5-1 0,1 2-2 15,2-2 4-15,0-2-5 0,-1 0 0 0,2-1-2 16,0 1-1-16,-6-3-6 0,10 0 8 0,-5-3-7 15,3 1 0-15,-2-4 6 0,1 2-4 0,3-4-8 16,-5 1 0-16,4-2-4 0,0 1-1 0,-4-2 0 16,0 1-2-16,0-2-6 0,-1-2 2 0,-1 0 0 15,1 4 9-15,-2 0-10 0,0 1 0 0,0 3 11 16,-1 0-8-16,-1 0 10 0,0 0 3 0,3 1 2 16,-3 4-8-16,0 0 6 0,0 0-4 0,0 0 7 15,-3 15 1-15,3-6-3 0,-1 3 3 0,1 0 1 16,1 0 1-16,-2 0-4 0,2-1 4 0,2 2 3 15,-1-1 0-15,-1-2-2 0,5-1-2 0,-3 1 2 16,3-2 0-16,0-1 3 0,-4 0-4 0,2-2 0 16,1 0 2-16,2-3 0 0,-3 1 1 0,0-1-6 15,3-2 7-15,-1 0-5 0,2-2-3 0,3-2 2 16,-1-1 0-16,1-3-3 0,-2 4-1 0,1-2-5 16,-1-1 0-16,-4-1-18 0,3 3 6 0,1-2-8 15,-5 0-5-15,1 2-11 0,-1 0-6 0,-3-1-23 16,2 2-39-16,-2-2-28 0,-1 1-151 0,-1 0-309 15,-3 0 136-15</inkml:trace>
  <inkml:trace contextRef="#ctx0" brushRef="#br1" timeOffset="172581.53">22797 12992 26 0,'6'-3'108'0,"0"1"-20"16,-3 0-36-16,-3 2-31 0,10 0-48 0,-10 0-18 15,8 3-49-15,-4-1 22 0</inkml:trace>
  <inkml:trace contextRef="#ctx0" brushRef="#br1" timeOffset="173814.919">22763 13465 12 0,'0'0'35'0,"0"0"-4"16,0 0-3-16,0 0 2 0,0 0 0 0,0 0-7 15,0 0 1-15,0 0-4 0,6-1 4 0,-6 1 0 0,0 0 2 16,0 0 4-16,0 0 4 0,0 0-3 0,0 0 1 16,0 0 2-16,0 0-10 0,0 0 2 15,0 0 1-15,0 0-4 0,0 0-4 0,0 0 2 16,-8-8 4-16,8 8-2 0,-3-1 13 0,3 1-3 15,-6-3-5-15,6 3 7 0,0 0 1 0,0 0 5 0,-12 5-4 16,8-3-5-16,0 1 5 0,0 4-9 16,0-2 6-16,-1 3-3 0,3 1 1 0,-1 3 1 15,0-2-6-15,2 2-5 0,0-3 10 0,0 3-5 16,1 0-6-16,1-2 3 0,1 2-8 0,1-3 6 0,-2 2-8 16,3-2 0-16,3-1-2 0,-4-3 1 0,4 2-1 15,0-2-2-15,-1-1-2 0,1-2 6 0,0-1 1 16,2-1-10-16,1 0 3 0,-1-1 0 15,0-1-2-15,0-5 4 0,0 3 2 0,0-4-7 0,-1 3-12 16,0-2 13-16,1 0 0 0,-4-1 0 0,3-1-2 16,-6-2-3-16,1 5-1 0,2-4-3 0,-5 1-2 15,3 1 4-15,-6-3 0 0,3 0 0 0,-5 2-5 16,1 0 4-16,-2 0-6 0,-2 0 2 0,4 4 4 16,-1-4-4-16,-4 3 3 0,2 2 9 0,2-1-8 15,1 3-3-15,-2 2 7 0,6 0-5 0,-9 0 3 16,9 0 1-16,-8 5 6 0,4-1-5 0,1 2 1 15,-1 2-5-15,3 1 1 0,1 0 4 0,0 3 4 16,0-2-6-16,0 2 0 0,0-3-5 0,3 1 2 16,0 0 2-16,1-2 6 0,3 1-9 0,0-1 5 15,-3-7-1-15,1 3-7 0,3 0 5 0,-2 0-3 16,3-4 0-16,-1 1-1 0,2-1 7 0,-1-5-1 16,3 1-5-16,-2 0-1 0,0 0 5 0,4-6 3 15,3 0-6-15,-8 4-2 0,5-5-8 0,-6 2 3 16,0-1-3-16,3-3-5 0,-3 2 1 0,-2-1-2 15,1-1-1-15,-1 1-2 0,2-3-4 0,-3 1 12 16,-1-3 7-16,-2 4-8 0,0 0-2 0,-2 1 9 16,1 2 5-16,-2-1-6 0,1 1 5 0,0 4 6 15,-2-1 7-15,0 2-5 0,2 2 15 0,0 3-9 16,0-7 0-16,0 7 0 0,0 0-5 0,0 0 7 16,0 0 4-16,-5 17-5 0,5-6 11 0,-2 2 0 15,2-2-6-15,0 5 2 0,-2 1-2 0,4 0 7 16,-4 2-5-16,4 1-2 0,0-4 1 0,-2 0-6 15,1-4 4-15,-1 0-2 0,1 4-1 0,2-4 2 0,-3 1-5 16,2-4 0-16,0 0-4 0,-2 2 4 16,1-6-12-16,1 2-2 0,-2-2-11 0,4-1 1 15,-2 1-7-15,2-2-13 0,-4-1 2 0,0-2-14 16,10 3-16-16,-10-3-14 0,10-6-12 0,-3 4-10 16,-1-3-82-16,-1 1-194 0,0 1 86 0</inkml:trace>
  <inkml:trace contextRef="#ctx0" brushRef="#br1" timeOffset="174504.006">23205 13461 76 0,'0'0'112'0,"-7"4"3"0,3 0-3 15,0 1-15-15,0 0-4 0,-3 2-13 0,2 1 0 16,0-1-4-16,1 3-3 0,-1 0-7 0,3-1 0 15,-1 0-16-15,-1 2-1 0,4-6-8 0,0 6 3 16,-1-5-15-16,1 2 2 0,0-4-3 16,1 1-1-16,-1 3-2 0,0-5-2 0,3-1-3 0,-2 3 5 15,3-3-5-15,-4-2-5 0,7 0-3 0,-7 0-5 16,11 0-2-16,-7-3 5 0,2 1-8 0,-1-2 7 16,1 1 4-16,-1-2-4 0,1-2-7 0,-2 2-1 15,-1-2-1-15,1 2 6 0,0-1-8 0,0-1 1 16,-2 2-4-16,1-3-1 0,-3 3 0 0,1-3 6 15,0 1-1-15,-1 0 1 0,0 0-5 0,0-1 5 16,0 2 6-16,0 1-4 0,0-2-9 0,0 1 6 16,-2 1 7-16,2-1 8 0,-2 0-14 0,1 2-3 15,1-1 6-15,0 0-1 0,-2 2-1 0,2-2 0 16,0 5-3-16,0-7 2 0,-2 5-2 0,2 2 2 16,-1-7 9-16,0 4-7 0,1 3 2 0,-2-6 3 15,0 3 2-15,2-2-2 0,0 0 5 0,-2 1 2 16,2-2 3-16,-2 1-1 0,1-2 5 0,0 0 3 15,0-1-6-15,1 1 5 0,-2 0-6 0,2 0 2 16,-1-3 2-16,0 3-2 0,-1-1 3 0,2 1-2 16,0 2 0-16,0-2 0 0,-2 3-2 0,0 1 3 15,0-2 1-15,2 5-2 0,0-5 0 0,0 5 0 16,0 0-4-16,0 0-4 0,0 0 8 0,0 14 2 16,0-2 6-16,0 4 3 0,2 3 2 0,0 5-4 15,0-5 1-15,0 1-1 0,-1 6-4 0,0-6 2 0,2-1 0 16,1 2-1-16,0-4-2 0,2 1-7 0,-4-2 6 15,1-1-3-15,1 1-1 0,-2-4-5 16,2 1 0-16,-1-3-2 0,2-1 4 0,-1-1-7 16,-2-3 1-16,-1 1-3 0,1 0 1 0,-1-3 4 0,4 1-4 15,-5-1 0-15,1 1-4 0,-1-4 4 0,4 3-5 16,-4-3-1-16,0 0 5 0,0 3 1 16,0-3-3-16,0 0-3 0,0 0 2 0,2 4-1 15,-2-4-3-15,0 0 3 0,2 2-4 0,-2-2 1 0,0 0-6 16,0 0-13-16,0 0-12 0,0 0-22 0,0-10-31 15,0 10-27-15,0-9-51 0,1 2-53 16,-2 4-110-16,1-4-352 0,4 0 156 0</inkml:trace>
  <inkml:trace contextRef="#ctx0" brushRef="#br1" timeOffset="176307.937">23929 12371 76 0,'0'0'140'0,"0"0"-5"0,-7 0-8 0,7 0-7 15,0 0-3-15,0 0-20 0,0 0-3 0,0 0-5 16,0 0-9-16,0 0-1 0,-5 2-5 0,5-2-1 15,0 0-9-15,0 0 0 0,0 0-7 0,0 0-5 16,0 0 3-16,0 0-11 0,0 0 0 0,0 0-2 16,0 0 4-16,0 0 3 0,0 0 1 0,0 0 3 0,17-5 2 15,-8 0-4-15,2 0-1 0,4-2-6 0,-1 2-3 16,3-4-2-16,2-2 0 0,0 6-5 16,7-8-1-16,0 1-5 0,1-1-2 0,-3 2 2 0,-2 1-5 15,-3 2-12-15,3 1 2 0,-3-2-3 0,0 6 1 16,-1-5-5-16,-5 6 3 0,-1-4-2 0,0 2 0 15,-4 2-4-15,2 0 2 0,-1 1-2 16,-4 0 0-16,-1-2 3 0,-4 3 0 0,9-1-4 0,-8-1 0 16,4 0-11-16,-5 2-1 0,0 0-6 0,0 0-19 15,5-3-22-15,-5 3-26 0,0 0-25 0,0 0-34 16,0 0-32-16,0 0-140 0,0 0-340 0,0 0 150 16</inkml:trace>
  <inkml:trace contextRef="#ctx0" brushRef="#br1" timeOffset="176791.466">24004 13164 70 0,'0'0'144'0,"0"0"0"0,0 0-18 15,0 0-8-15,0 0-5 0,0 0-5 0,0 0-2 0,0 0-8 16,0 0-3-16,0 0-4 0,0 0 3 15,0 0-4-15,10-16-5 0,-5 15-6 0,0-1-1 16,1-1-7-16,1-4-5 0,1 4-1 0,0-2-4 16,0 0-2-16,1 1-2 0,2-1-4 0,2 1-2 0,-3-4-2 15,1 1 1-15,5 0-5 0,-6 3-3 16,7-4-2-16,-2-1 3 0,2 1-2 0,1-1-4 0,-2 3 1 16,4-3-6-16,-4 3 0 0,-1 1-3 15,-2-1-1-15,-2 3-4 0,0 0-2 0,1-2-4 0,-5 3-1 16,-2-2 0-16,1 1-3 0,-1 0 5 0,-2 1-5 15,-3 2-1-15,8 0-3 0,-3-3-2 0,-5 3-2 16,4-2-4-16,-4 2-6 0,0 0-20 16,5-2-27-16,-5 2-26 0,0 0-37 0,0 0-33 0,0 0-31 15,0 0-35-15,0 0-121 0,0 0-363 0,-22 2 161 16</inkml:trace>
  <inkml:trace contextRef="#ctx0" brushRef="#br1" timeOffset="177264.898">23897 13456 92 0,'7'-11'152'0,"-7"11"-11"0,0 0 0 16,0 0-14-16,0 0-3 0,0 0-10 0,0 0-6 15,0 0 2-15,11 2-5 0,-11-2-1 0,9 0-9 16,-4 3-7-16,-5-3-4 0,9 0-8 0,-1 0-3 0,-3 1 2 15,1 0-9-15,3 2-1 0,-1-2-1 16,2 0-4-16,-2 1-3 0,2 0 1 0,-1-2-4 16,3 1 2-16,-2-1-4 0,2 2 3 0,-1-2-5 15,-3 3-4-15,3-3-1 0,-1 0-3 0,-1 0-6 0,-2 0-3 16,0 0-4-16,2 0-3 0,-9 0-1 16,9 0-1-16,-4 0-8 0,-5 0 2 0,10 2 0 15,-10-2-4-15,6 0 0 0,-6 0-5 0,6 2 3 16,-6-2 2-16,0 0-6 0,0 0 3 0,5 1-6 0,-5-1-7 15,0 0-15-15,0 0-25 0,0 0-40 0,0 0-46 16,0 0-47-16,0 0-60 0,0 0-134 16,-13-10-399-16,9 7 177 0</inkml:trace>
  <inkml:trace contextRef="#ctx0" brushRef="#br1" timeOffset="181708.585">22216 12810 126 0,'0'0'116'15,"0"0"-15"-15,0 0 0 0,0 0-15 0,0 0-11 16,0 0 4-16,0 0-13 0,0 0-11 0,0 0 2 15,0 0-1-15,-7 1-17 0,7-1-2 0,0 0-7 16,0 0 2-16,0 0-2 0,0 0-1 0,0 0-7 16,0 0 4-16,0 0-19 0,0 0 10 0,0 0 6 15,0 0-8-15,18-2 1 0,-18 2-6 0,12-4 4 16,-6 3 5-16,4-5-11 0,-1 2 0 0,3 2-7 16,-2-1-17-16,0-2-23 0,1 1-25 0,-1-1-30 15,-4 2-88-15,1 3-196 0,-1-4 87 0</inkml:trace>
  <inkml:trace contextRef="#ctx0" brushRef="#br1" timeOffset="182115.849">22157 13276 47 0,'10'-3'59'0,"-1"-2"-19"0,0 1-15 15,0 3-19-15,-3-1-36 0,1 1-32 0,-1-1 15 16</inkml:trace>
  <inkml:trace contextRef="#ctx0" brushRef="#br1" timeOffset="182446.868">22114 13641 5 0,'7'0'101'15,"-2"0"-13"-15,-5 0-7 0,11-1-19 0,-3 1 6 16,3-1-11-16,-2 0 0 0,2-2-14 0,-1 2-28 16,1-2-25-16,-1 1-85 0,-4-1-102 0,3 0 45 15</inkml:trace>
</inkml:ink>
</file>

<file path=ppt/ink/ink3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1-11-13T11:02:39.065"/>
    </inkml:context>
    <inkml:brush xml:id="br0">
      <inkml:brushProperty name="width" value="0.05292" units="cm"/>
      <inkml:brushProperty name="height" value="0.05292" units="cm"/>
    </inkml:brush>
    <inkml:brush xml:id="br1">
      <inkml:brushProperty name="width" value="0.05292" units="cm"/>
      <inkml:brushProperty name="height" value="0.05292" units="cm"/>
      <inkml:brushProperty name="color" value="#FF0000"/>
    </inkml:brush>
  </inkml:definitions>
  <inkml:trace contextRef="#ctx0" brushRef="#br0">23506 6554 14 0,'3'-13'61'0,"-2"1"4"0,-1 0-6 16,-1 2 1-16,1 1-2 0,0-3 3 0,0 5-5 15,0-1-6-15,0 3-4 0,-3 0 11 0,3 0-5 16,-1 1-2-16,1 0-12 0,0 4 9 0,-3-7-2 16,3 4-3-16,0 3 0 0,0 0-3 0,-1-6-2 0,1 6 2 15,0 0 4-15,-1-4-1 0,1 4-5 16,0 0-3-16,0-3 1 0,0 3 2 0,0 0-5 16,0 0 3-16,0 0 3 0,0 0-8 0,0-7 7 15,0 7-3-15,0 0-5 0,-3-4 2 0,3 4-3 16,-2-3-11-16,2 3 3 0,-4-5 3 0,4 5 1 0,-2-3 1 15,2 3-5-15,-2-4 0 0,2 4 0 16,0 0 0-16,0-4 4 0,0 4-3 0,0 0 1 16,0 0-2-16,0 0-1 0,-1-4 1 0,1 4-2 15,0 0-1-15,0 0-4 0,0 0-5 0,-4-3 3 0,4 3-1 16,0 0-7-16,0 0-4 0,0 0 6 0,0 0 3 16,-2 12-1-16,0-4 2 0,2 4 1 15,-2 6 4-15,0 6 12 0,-3 4-2 0,-2 2 8 16,0 3 1-16,-2 13-2 0,2-12 2 0,-10 12 0 15,7 6-3-15,-8 0 2 0,4-6-4 0,0 3 0 0,4-15-4 16,-3 2 3-16,3-2-7 0,-1-1 1 0,0-3-4 16,7-3-1-16,-4-3-2 0,7-7-1 0,0-6-2 15,-2-3-1-15,2-2-1 0,-2 1 0 0,3-3 3 16,0-1 2-16,0-3-3 0,0 0 2 0,0 0-4 16,13-16 0-16,-8 5-1 0,7-6 0 15,-3-1-4-15,1 0 0 0,3-6-12 0,-2-3 11 16,0 2-8-16,0-4-1 0,-1 1-2 0,2 1-4 15,-3-1 0-15,-3-1 1 0,2 3 1 0,-1 8-1 0,-3 0 2 16,1 2 0-16,-2-2 2 0,-1 6 1 0,2-1 0 16,-2 2-1-16,0 3 1 0,-2-1-2 0,0 2 6 15,3 2-2-15,-3 0 1 0,2 2-1 0,-2-1 0 16,0 4 1-16,0-7-5 0,0 7-3 0,5-3 1 16,-5 3 3-16,0 0-3 0,0 0-1 0,0 0 8 15,11 10-4-15,-9-8 0 0,3 3 1 0,-1 1 1 16,0 1 1-16,2 1-1 0,-2-2 1 0,1 2 0 15,0 2-1-15,-1-4 4 0,-4 3-8 0,3-1 2 16,-3 0-5-16,-3 1 3 0,3-2 0 0,-4 2-4 16,-1 0 5-16,-3-1-4 0,-2 0 2 0,0-1-3 15,-2 0 2-15,-3 3 0 0,-3-3 2 0,0 1 1 16,0-1 2-16,1-1 2 0,-2-1-3 0,3 0 4 16,1 0 3-16,2-4-3 0,-1-1 7 0,6 0-2 15,-1 1 3-15,-1-3 1 0,5 2-3 0,5 0-4 16,-9 1 2-16,9-1 2 0,-6 1-6 0,6-1-2 15,-2 4 2-15,2-4-1 0,2 4 2 0,2 2 4 16,-1-2-1-16,3 5 6 0,1-1 4 0,3 0 5 16,3 3 2-16,1 0 2 0,0-2 3 0,3 3 1 15,0 0 3-15,0 1 1 0,0-3 1 0,1 0 2 16,0 0-1-16,6 4 2 0,-5-5-2 0,-2 0 1 16,-2-1-2-16,3 1-4 0,-5-2 6 0,-3 0-6 15,2-1-2-15,-3-1 7 0,3-1-9 0,-3 1-2 16,0 0-2-16,-2-3-5 0,-2 3 4 0,1-2-2 15,-3-1 4-15,3 1-5 0,-3-2-3 0,-3-1 1 16,3 3-2-16,-3-3 1 0,0 0-2 0,4 4-3 16,-4-4 1-16,0 0-8 0,0 0-21 0,0 0-40 15,0 0-34-15,0 0-42 0,0 0-55 0,-14-9-201 16,9 5-429-16,-1-2 190 0</inkml:trace>
  <inkml:trace contextRef="#ctx0" brushRef="#br0" timeOffset="12652.424">23717 6967 133 0,'0'0'131'0,"0"0"-10"16,0 0-10-16,-4-2-11 0,4 2-11 0,0 0-14 15,0 0-3-15,0 0-7 0,0 0-11 0,0 0 0 0,0 0-10 16,0 0 2-16,0 0-4 0,0 0-10 0,0 0-5 16,0 0 6-16,0 0-11 0,0 0-1 0,0 0 0 15,0 0 4-15,0 0 2 0,0 0-3 16,0 0 11-16,0 0-8 0,9-4 6 0,-9 4 1 0,8-1-1 16,-8 1 0-16,11-2 0 0,-4 0-2 0,-2 0 1 15,3 1 2-15,-2-2-9 0,2 3 4 0,-1 0-4 16,4-2-1-16,0-1-4 0,2 1-2 15,1-2 2-15,-4 1-7 0,2 0 2 0,-1 3-3 0,-1-1-1 16,-1-2 2-16,0 2-4 0,1 0 3 0,-2 1-4 16,-3 0 0-16,-5 0-6 0,14 0-10 0,-14 0-5 15,8 0-9-15,-8 0-8 0,5 1-8 0,-5-1-8 16,5 3-15-16,-5-3-14 0,0 0-15 0,0 0-7 16,4 1-16-16,-4-1-18 0,0 6-75 0,0-6-223 15,-4 5 98-15</inkml:trace>
  <inkml:trace contextRef="#ctx0" brushRef="#br0" timeOffset="12885.137">23722 7096 41 0,'11'-2'126'0,"-3"-1"-3"0,0 2-13 15,4-3-7-15,2 2-1 0,-4-3-5 0,9 0-11 16,-2 0-7-16,1-2-6 0,-2 1-8 0,3 0-3 16,-1-2-9-16,0 1-3 0,0 0-7 0,-3 2-11 0,-1 2-20 15,-3-4-18-15,0 3-18 0,-1-1-27 0,-1 0-14 16,-3 2-24-16,4-4-82 0,-7 2-185 0,1 3 83 16</inkml:trace>
  <inkml:trace contextRef="#ctx0" brushRef="#br0" timeOffset="13368.952">24057 6747 44 0,'0'0'122'0,"0"0"-7"0,0 0-3 0,0 0-10 15,0 0-9-15,-10 5 1 0,10-5-11 0,-3 5-1 16,3-5-8-16,0 5-3 0,0-5-5 0,0 0 5 16,0 7-9-16,0-7-8 0,1 5 4 0,-1-5-12 15,3 4 5-15,1 0-1 0,-3-2-8 0,3 0-1 16,-4-2 3-16,5 4-3 0,-1-1-3 0,0-1 5 16,1-1-2-16,1 2 1 0,-1-2-3 0,1-1-1 15,1 3 0-15,-1-2-4 0,2 0 2 0,1 1-3 16,2-2 5-16,0 0-3 0,-5 1-4 0,7 1 1 15,-3-4-6-15,-1 2 0 0,3 2-4 0,-3-1 0 16,-3-2-5-16,2 2-1 0,-1-1 1 0,1 1-3 16,-8-1 0-16,9 0-2 0,-2 1-4 0,-7-1 0 15,6 0 2-15,-6 0-4 0,7 2 1 0,-7-2-6 0,0 0 3 16,0 0 6-16,8 0-4 0,-8 0 8 16,0 0 2-16,0 0-3 0,0 0-5 0,0 0 5 15,0 0-3-15,4 2 3 0,-4-2-5 0,0 0 4 16,-1 3 1-16,1-3 2 0,-1 5-3 0,-1 2 1 15,0-3 4-15,-2 4-3 0,0 4-1 0,-2-2 2 16,-2 1-4-16,0 2-3 0,-1 1 1 0,-4 3 0 16,-2 5 0-16,-5 2-18 0,-1 1-31 0,-3-1-36 0,-3 0-59 15,-10 10-51-15,-5-2-182 0,-4 1-396 0,-4 1 175 16</inkml:trace>
  <inkml:trace contextRef="#ctx0" brushRef="#br0" timeOffset="19488.084">1175 1615 81 0,'4'-2'129'16,"-4"2"-9"-16,0 0-10 0,0 0-13 0,0 0-10 16,0 0-1-16,0 0-2 0,0 0-14 0,0 0-2 15,0 0 0-15,0 0-4 0,0 0-7 0,0 0-2 16,0 0-2-16,0 0-7 0,0 0-2 0,0 0-1 15,0 0 2-15,0 0 0 0,0 0-3 0,0 0 3 16,0 0-13-16,0 0 3 0,0 0-6 0,0 0-2 16,0 0 0-16,0 0-6 0,0 0-1 0,0 0-1 15,0 0 8-15,0 0-4 0,0 0 0 0,4 9 2 16,-3-4-1-16,-1-2-1 0,0 2 0 0,4 1-3 16,-3 0 2-16,-1 3-3 0,4 2 3 0,-3-2 2 15,2 3-5-15,-2 0 2 0,-1 2-4 16,5 3 1-16,-3-2-2 0,0 3 3 0,2 0 0 15,-2 2-3-15,2-1 6 0,-3 7-9 0,2-1 5 0,-3 1 0 16,4-6-3-16,-4 6 2 0,2 0-3 0,1-6 3 16,-3 0-3-16,3 5 3 0,-1 0-6 0,-2-4 3 15,0 7-1-15,3 0-2 0,-1 2 5 0,0-6-2 16,-4 3-1-16,4-1-1 0,-5 1-2 16,4 3 2-16,2-6-2 0,-2 2 1 0,0 0-1 15,-1 1-2-15,0-8-3 0,0 1 5 0,0 7-7 16,-1-1 5-16,1-7-2 0,0 8 0 0,-1 0-1 15,1-3 3-15,0 2-4 0,1-7 2 0,-2 7 2 16,-2-6-2-16,5 3 3 0,-4 2-2 0,4-5 0 16,-2-1-3-16,1 6-3 0,-1-6 2 0,2 5 3 0,-2 2 0 15,3-8-2-15,-3 6-1 0,1 3 3 16,0-8 0-16,1 0 0 0,-4 1-3 0,2 4 3 16,-1-5-6-16,1 1 3 0,0 6 0 0,0-7-3 15,1-1 3-15,-1 1-2 0,0 6 1 0,0-7 2 16,2 0-3-16,-4-2 3 0,4 2 0 0,-2 3-3 15,1-2 2-15,0-2-3 0,-1 4 6 0,1-3-4 16,1 2 0-16,-2-1 1 0,0-2-5 0,1 4 8 16,0-3-3-16,-1 1 0 0,2 5-3 0,-1-6 3 15,-2 1 0-15,2 2 0 0,-1-2-4 0,0 0 0 16,-1-1 5-16,2 1-4 0,-1-2 3 0,-1 1-2 16,1-2-2-16,0 1 0 0,0 0 5 0,0 3 0 15,0-1-3-15,-2 0 5 0,1-5-3 0,2 5 0 16,-2-6-1-16,1-2 1 0,-1 4-1 0,1-2-1 15,-3-2 0-15,3 1 0 0,0 1 3 16,-1-1 0-16,0-3-6 0,-2 4 5 0,3-1 2 16,0 0-4-16,-4-2 6 0,4 2-5 0,0 0-1 0,-1 0-1 15,-1 1 0-15,0-1 0 0,2 0 1 0,-1 6-2 16,0-6 2-16,-2 1 1 0,3 0-1 16,-1 3-1-16,0-4 3 0,-2 0-2 0,3 0 0 0,-1 0-1 15,-1 4 3-15,0-5 0 0,2 1 2 0,-1 3 2 16,-2-5 1-16,3 3 0 0,0-1-2 15,-1 0 2-15,2 1-2 0,-2-1 1 0,1 0-3 16,0 0 3-16,-2 3-1 0,2-4-2 0,2 0 0 16,-2 2 0-16,1-2 2 0,-1 3 0 0,3-6-2 15,-2 6 2-15,-1-4 0 0,4-2 0 0,-3 3 0 16,-1-5-1-16,0-6-2 0,5 12 3 0,-5-5 0 16,3 0-3-16,-3-7 0 0,1 10 0 0,-1-10 1 15,1 8 2-15,-1-8-5 0,3 7 3 0,-3-7-4 16,0 0 5-16,0 9-3 0,0-9-1 0,0 0 2 15,0 0-5-15,0 0 5 0,0 0-3 0,0 0 0 16,0 0-7-16,0 0-12 0,0 0-10 0,1 8-34 16,-1-8-25-16,0 0-44 0,0 0-48 0,0 0-51 15,0 0-139-15,0 0-400 0,-9-29 176 0</inkml:trace>
  <inkml:trace contextRef="#ctx0" brushRef="#br0" timeOffset="20658.75">1285 4311 177 0,'0'0'191'0,"0"0"-18"0,0 0-13 0,0 0-15 0,0 0-14 16,0 0-13-16,0 0-14 0,-10 0-10 0,10 0-11 15,0 0-7-15,0 0-10 0,0 0-3 0,0 0-6 16,0 0-4-16,0 0-5 0,12 6 3 0,-8-3-5 16,3 0-7-16,0-1-4 0,4 3 0 0,0-2-3 15,-3 1 4-15,11 1-2 0,-4-1 2 0,2 1-6 16,1-2 0-16,1 2 0 0,10 2 1 0,-10-2-7 15,11-5 1-15,-10 4-3 0,12 0-2 0,-5-2 2 16,5 1-5-16,-1-3 3 0,1 0-3 0,-1 1-3 16,4 0 2-16,0-3-4 0,2 1 2 0,0-1-4 15,1 0 1-15,-2-1 1 0,-2 1 0 0,2-1-5 16,1 0 1-16,0 2-2 0,-1 0 0 0,2-1 7 16,-2 1-3-16,-3-3-6 0,4 4-1 0,-1-2 2 15,0 1-4-15,-2-1 2 0,1-1-2 0,-2 3 3 16,2-2 1-16,-3 0-2 0,2 1-1 0,-3 0 0 15,2 1-2-15,0 0 0 0,-2 0-2 0,-2 1 4 16,2-1 2-16,2-1-4 0,-3 1 3 0,0 2-1 16,0 0 0-16,-2 0-3 0,5-1 1 0,-6-1-2 15,5 0 2-15,-2 2 4 0,1-4-1 0,0 4-4 16,-1 0 2-16,1-2-1 0,0 0-1 0,1 1 2 16,0-1-1-16,-2-1 0 0,1 4 4 0,-2-5-5 15,-1 1 1-15,2 0 3 0,-1 0-3 0,1-1 0 16,-5 1 3-16,4 1 0 0,-1-1-3 0,1-2 2 15,-1 1-2-15,0 2 1 0,3-3 0 0,-4 2-4 16,5-3 2-16,-2 0 1 0,2 1 0 0,-1-2 0 16,-3 4-1-16,0-2-1 0,0-1 5 0,4 3-1 15,-12-2-4-15,11 3 0 0,-12-2 2 0,4 2 1 16,-1-4-1-16,1 1 1 0,-2-1-1 0,5 0 2 16,4 1 0-16,-9 1 0 0,8 1 0 0,-8-3-5 15,1 2 3-15,6-2 0 0,2-1 0 0,-9 3 5 16,7-3-7-16,0 3 2 0,2-1-1 0,-3 0 2 15,-7 0-3-15,8 1 2 0,2-1-1 0,-2 1 0 16,-1-2-1-16,-3 2 3 0,5-1-1 0,-12 0 2 16,7 0-3-16,-2 1 0 0,-3 0 2 0,2 1-1 15,-2-3 0-15,-1 2-1 0,2 2-1 0,-2-3 4 16,1 3 0-16,1-3 1 0,0 2 0 0,0 0-2 16,-1-1-2-16,-3 1 5 0,3-1-3 0,-1 2 1 15,-3-2 5-15,5 2-1 0,-7 0-1 0,-1-2-1 16,0 0 1-16,0 1 1 0,-2 1-4 0,-1-2 4 15,-4 2-4-15,-5 0 3 0,11 0-1 0,-4 0 3 16,-7 0-3-16,0 0-1 0,9 0 5 0,-9 0-3 16,0 0-1-16,5 0 1 0,-5 0 5 0,0 0-1 15,0 0-5-15,0 0 2 0,8 0-1 0,-8 0-1 16,0 0-2-16,0 0 4 0,0 0-3 0,0 0-10 16,0 0-21-16,6-1-29 0,-6 1-52 0,0 0-65 15,0 0-220-15,0 0-426 0,-24-4 188 0</inkml:trace>
  <inkml:trace contextRef="#ctx0" brushRef="#br0" timeOffset="26333.014">1394 1820 16 0,'0'0'74'0,"0"0"-1"0,0 0-1 16,0 0-2-16,0 0-5 0,0 0-3 0,0 0-2 16,0 0 2-16,0 0-8 0,0 0-8 0,0 0 4 15,0 0-10-15,0 0 3 0,0 0 0 0,0 0-18 16,0 0 4-16,0 0-1 0,0 0-3 0,0 0-5 15,0 0 0-15,0 0-6 0,0 0 3 0,0 0 11 16,0 0-21-16,0 13 0 0,0-13 1 0,-3 5 5 16,3-5 2-16,0 9 0 0,-1-4-4 0,1 2-3 15,0-2-1-15,0 2 6 0,0-1 0 0,0 1-6 16,0-2-2-16,0 2 1 0,0-1 1 0,0 2-9 16,1 0 17-16,-1-1-6 0,0 3 4 0,3-1-11 15,-2 0 8-15,-1 0-2 0,6 0-2 0,-6-1-5 16,4-2 3-16,-1 2 3 0,-2 0 2 0,3 1-5 15,-3 0 0-15,4-1-3 0,-1 1-3 0,0 1 3 16,1 0 8-16,-1-2-1 0,-1 1-5 0,3 0-1 16,-1 1 3-16,1 0-11 0,-2-5 11 0,0 7-9 15,0-5 3-15,1 4 3 0,-4-6 1 0,5 8 5 16,0-8-12-16,-1-1 3 0,0 4-5 16,0 1 11-16,3-2-3 0,-2 3 6 0,1-3-7 0,-3 1 6 15,4-1-9-15,-3 3 0 0,0-5 8 0,4 2-2 16,-5 2-2-16,2-4-3 0,1 5 0 0,-2-3 1 15,1 2 7-15,-2-3-8 0,1-1 5 0,-1 0 0 16,4 2-6-16,-4 2 10 0,3-2-10 0,0-1 5 16,-2 1 1-16,0-2-4 0,0 4 0 0,-1-4 1 15,4 2 0-15,-3-2 4 0,0 6-7 16,0-7-3-16,3 5 5 0,-3-1 13 0,1 1-11 16,0-1 0-16,0-1-4 0,-1 0 2 0,2 0-1 15,-2 0 5-15,-1 1 1 0,1-1-10 0,-1 0 7 16,0 0 3-16,2-1-6 0,-2 3 7 0,0-2-7 15,1 1 2-15,0 0-1 0,1 0-2 0,1 2 8 16,-2-3-6-16,0 3 6 0,3-1-10 0,-3-1 2 16,1 1 5-16,1 2-3 0,-2-2 9 0,4 3-12 15,0-1 4-15,-4 2 3 0,4-2 0 0,0 3-8 16,-4-5 10-16,5 6-7 0,-1-1 2 0,-2 1 2 16,1-4-1-16,0 4 1 0,-3-4-5 0,3 3 5 15,-2-2-11-15,2-2 8 0,0 4 0 0,-1-2 2 16,0-2 1-16,-1 2 3 0,2-2-10 0,-1 4 12 15,6 0-2-15,-4-1 0 0,0-2 0 0,-1-3-9 16,2 5 9-16,-4-1-1 0,6 0-2 0,-3-2 0 16,-3-1 0-16,3 3 0 0,-1 0 0 0,5 2 6 15,-1-4-4-15,-4 1 14 0,1-1-11 0,3 2 5 16,0-1-1-16,-4 1-3 0,1-4 4 0,4 5-3 16,-4-2 4-16,2-2-3 0,-1 3-2 0,3-2-1 15,-3 2 1-15,0-4-4 0,2 5 4 0,-3-4-5 16,1 0 3-16,-1-1-4 0,-1 0 4 0,5 2 3 15,-2-3-3-15,-2 3-3 0,4 0 1 0,-3-2 5 16,0 1-2-16,0-2 0 0,1 3-2 0,-2-3 5 16,2 2-13-16,-2-1 5 0,4 1 4 0,-6-1-3 15,3 1 3-15,1-2-1 0,-1 0 0 0,0 1-4 16,-2 2 4-16,5-1 2 0,-3-1-6 0,-1-1 0 16,2 3 5-16,1 0 0 0,2 3-5 15,-4-5 1-15,-1-1 3 0,-1 1-4 0,6 4 6 16,-5-4-1-16,5 3-5 0,-5-1 7 0,3 2-6 15,1-2 6-15,-4-2-4 0,4 3 7 0,0 1-3 0,-4-4-5 16,6 3 7-16,-2 1 1 0,1-4-4 0,-1 3 4 16,2-1-4-16,-6-2-2 0,5 1 2 15,-1 2-3-15,-1-2 4 0,3-2 1 0,-5 0-1 16,2 0-3-16,4 1 2 0,-3-3 2 0,-2 0-5 16,0 0 3-16,5 2-1 0,-3 3 6 0,0-7-4 15,6 2 2-15,-7-1 0 0,2 1-2 0,1 1 2 16,-1-3-3-16,-1 0 0 0,1 1 2 0,1 3-2 15,2-4-4-15,-6 2 4 0,3 0-3 0,3-1 0 16,-6 2 1-16,2-1-1 0,0-4-2 0,1 3-1 16,-1 0 2-16,0-1 1 0,-2 2-2 0,4-1 2 15,-4-3-3-15,-1 3 3 0,5-1-1 0,-5 1 2 16,3-1-3-16,0-1 0 0,1 0 6 0,0 2-8 16,-4-1 4-16,3 0-3 0,1 0 2 0,0 0-5 15,3 1 2-15,-5-2 4 0,3-2-3 0,-5 0 2 16,4 5-2-16,-1-1 4 0,2-3-5 0,-3 0 4 15,1 1-4-15,0-1 3 0,0 1-2 16,2-1-2-16,-3-1 6 0,6 3 0 0,2-1-5 0,-7-2 1 16,5 2-5-16,0-1 3 0,0 2 7 0,-5-2-6 15,4 1 2-15,-4-1 0 0,5-1 0 0,0 2-6 16,-4 1 7-16,0-3-2 0,0 1-2 0,3 2 7 16,-3-1-6-16,-2 0-1 0,3-1 2 0,0-1 2 15,-1 3-1-15,4 1-4 0,-5-4 0 16,0 6 1-16,-2-3 5 0,3-2-5 0,-1 2 0 15,0 1 2-15,-2 1-2 0,-1-2 3 0,3-3-6 16,0 2 3-16,-3 1-5 0,4-2 5 0,-5 3-1 16,-9-4 2-16,18 4-2 0,-4-3 2 0,-1 2 1 0,-2-2-2 15,1 2 5-15,-1-2-2 0,2-1-4 0,-13 0 2 16,23 5 3-16,-14-5-4 0,5 3 3 16,-4-2-3-16,3 1-1 0,0-1 4 0,-5-1 0 15,8 1 3-15,-4-1-8 0,-1 2 4 0,1-2 0 16,-12 0-1-16,25 1 5 0,-13-1-3 0,1 0-2 15,-1-1 1-15,2-1 0 0,-2 2-1 0,-2 2 0 16,-10-2 1-16,22 1-1 0,-12-1 1 0,4 1-4 16,-4-1 4-16,3 0-2 0,-3 3 2 0,3-3 0 15,-3 2 1-15,-10-2-3 0,20 2-2 0,-10-1-1 16,-10-1 1-16,16 4 8 0,-8-3-3 0,-8-1 0 16,19 4-1-16,-11-4-1 0,2 3 1 0,0-2-4 15,0 1 3-15,-1 0-2 0,-9-2 0 0,17 0-2 16,-7 3 5-16,0-1-2 0,-2-1 4 0,2 2-6 15,-1 0 2-15,3-2 1 0,-12-1-4 0,14 0 5 16,-14 0-5-16,13 0 1 0,-13 0 0 0,10 4 6 16,-10-4-6-16,9 1 4 0,-9-1-1 0,0 0-3 15,15 1 5-15,-15-1-4 0,8 1 6 0,-8-1-6 16,9 3 1-16,-9-3-4 0,7 1 4 0,-7-1-2 16,0 0 2-16,12 4 1 0,-12-4-1 0,0 0 0 15,13 1 6-15,-13-1-3 0,9 1-3 0,-9-1 2 16,7 4-4-16,-7-4 1 0,10 3 2 0,-2-1-4 15,-8-2 4-15,9 5 0 0,-9-5 2 0,9 3-4 16,-9-3 0-16,10 5 2 0,-6-4-1 0,-4-1-3 16,0 0 2-16,17 7 4 0,-11-5-2 15,-6-2 3-15,0 0-4 0,14 5 0 0,-14-5 0 16,0 0 2-16,14 2-1 0,-14-2-1 0,0 0 2 0,9 1-2 16,-9-1-2-16,0 0 3 0,0 0 0 0,0 0 0 15,12 3-1-15,-12-3 1 0,0 0 4 16,0 0-22-16,0 0-8 0,0 0-9 0,0 0-23 0,0 0-10 15,0 0-24-15,0 0-1 0,0 0-4 16,0 0-8-16,0 0 5 0,0 0 3 0,0 0 1 16,0 0 2-16,0 0 0 0,-12-21 3 0,12 21 12 15,0 0 4-15,0 0 3 0,-6-6 8 0,6 6 5 16,0 0 11-16,0 0-1 0,1-10 7 0,-1 10-3 16,0 0 12-16,3-8 6 0,-3 8 3 0,2-9 0 0,-2 9 3 15,4-7-2-15,-4 7 2 0,8-10 4 16,-8 10 4-16,5-7 0 0,-1 2 1 0,-4 5 3 15,6-12-3-15,-3 8 16 0,-3 4-3 0,5-8 3 16,-5 8 4-16,5-9 12 0,-5 9 0 0,2-8 9 16,1 0 8-16,-3 8 1 0,0 0 1 0,3-9 3 15,-3 9 5-15,0-12 5 0,0 12 4 0,-2-8-9 16,2 8-1-16,-1-9 0 0,1 9 0 0,0 0 0 16,3-9 1-16,-3 9 5 0,0-8 0 15,0 8-7-15,0 0 8 0,0-9 5 0,0 9 3 16,0 0 4-16,0 0 0 0,0 0-4 0,-2-9-1 0,2 9-5 15,0 0-1-15,0 0-8 0,0 0 2 0,0 0-2 16,0 0-4-16,0 0-1 0,0 0-5 0,0 0-2 16,0 0-3-16,0 0-3 0,0 0-4 0,0 0 1 15,0 0 0-15,0 0 4 0,0 0 6 0,0 0 1 16,10 27-2-16,-8-19 2 0,1 4-2 0,1-4-1 16,0 4-4-16,0-1-1 0,1-1-4 0,1 0-1 15,-2-1-4-15,-1 1-2 0,1 0 1 16,0 0-4-16,-2-1 1 0,2 0-4 0,0-3-2 0,-4-6-1 15,6 12 0-15,-3-9-2 0,-3-3-1 0,2 9-1 16,-2-9-3-16,4 4 0 0,-4-4-6 0,0 0-3 16,0 0-5-16,4 8-2 0,-4-8-4 0,0 0-4 15,0 0-1-15,0 0-3 0,0 0 0 16,0 0-6-16,0 0-6 0,0 0-1 0,0 0-7 16,0 0 2-16,0 0 4 0,5-24 3 0,-5 24 1 15,4-12 7-15,-3 4-3 0,1 1 11 0,1-2-4 16,1 2 10-16,-4 7-7 0,0-13 4 0,4 8 0 15,-4 5 4-15,0-9 2 0,0 9 6 0,5-8 1 16,-5 8 0-16,0 0 4 0,4-7-3 0,-4 7 4 16,0 0-5-16,3-7 9 0,-3 7 0 0,0 0-3 15,0 0 2-15,0 0-3 0,0 0 0 0,0 0-8 16,0 0 4-16,0 0-6 0,0 0-2 0,0 0 4 16,0 0-3-16,-30 14 7 0,24-11-5 0,-3 2 4 15,4-1 0-15,5-4 1 0,-12 9 1 0,7-5-3 16,5-4 2-16,-8 7 5 0,8-7-2 0,-7 6 3 15,7-6-4-15,-5 5-1 0,5-5 4 0,0 0-4 16,-3 8-2-16,3-8 9 0,0 0-6 0,0 0 2 16,11 10-3-16,-7-5 6 0,-4-5-4 0,13 5 3 15,-3-3 1-15,-1 1-2 0,2-1 1 0,1 1 0 16,-12-3 0-16,20 4 1 0,-8-3 0 0,0 3-1 16,-2-4 2-16,-10 0 1 0,26 3 0 0,-15-3 3 15,-2 1-4-15,4-1-1 0,-13 0-1 0,19 0 1 16,-19 0-7-16,14 1-11 0,-14-1-15 15,0 0-17-15,17 0-23 0,-17 0-17 0,0 0-15 16,11-2-36-16,-11 2-123 0,0 0-281 0,0 0 126 0</inkml:trace>
  <inkml:trace contextRef="#ctx0" brushRef="#br0" timeOffset="26575.805">5223 3889 118 0,'0'0'155'0,"0"0"-10"16,0 0-7-16,16 0-7 0,-16 0-8 0,0 0-10 16,20-1-5-16,-14-3-15 0,-6 4-10 0,16-1-7 15,-9 0-5-15,-7 1-9 0,16-2-9 0,-16 2-23 16,14-2-28-16,-14 2-16 0,10-3-31 0,-10 3-19 15,0 0-28-15,13-2-16 0,-13 2-89 0,0 0-212 16,0 0 94-16</inkml:trace>
  <inkml:trace contextRef="#ctx0" brushRef="#br0" timeOffset="26792.164">5236 3984 140 0,'-5'11'148'0,"5"-11"-6"0,0 0-1 0,0 0-6 0,0 0 0 16,0 0-6-16,10 4-4 0,-10-4-6 0,0 0-7 16,18 0-5-16,-9 0-6 0,-9 0-14 15,19-3-7-15,-5-2-7 0,4 1-9 0,-6-2-7 16,8 0-5-16,-5 2-17 0,3-1-21 0,-6 0-24 16,6 0-28-16,-7-1-19 0,4-1-27 0,2-1-24 15,-3 1-25-15,-4 2-20 0,-2 0-83 0,-4 0-255 16,2-2 113-16</inkml:trace>
  <inkml:trace contextRef="#ctx0" brushRef="#br0" timeOffset="27076.126">5527 3791 64 0,'0'0'197'15,"0"0"1"-15,0 0-13 0,0 0-9 0,0 0-13 16,0 0-13-16,0 0-11 0,0 0-6 0,0 0-10 15,0 0-5-15,0 0-13 0,0 0 7 0,0 0 5 16,0 0 2-16,0 0 1 0,0 0-11 0,9 21-5 16,-9-21 6-16,4 10-5 0,-2-4-2 0,0 3 3 15,2-1-6-15,0 1-5 0,1 0-8 0,-3 3-9 16,1-4 1-16,2 1-8 0,-3 3-4 0,1-3-9 16,-3 1-8-16,5 1-7 0,-1-2-2 0,0 0 6 15,0 0-14-15,-1 0-1 0,-1-2-8 0,-2-7-1 16,5 10-15-16,-3-5-16 0,-1-1-30 15,-1-4-40-15,0 0-57 0,0 0-88 0,0 0-329 16,0 0-598-16,0 0 265 0</inkml:trace>
  <inkml:trace contextRef="#ctx0" brushRef="#br0" timeOffset="33114.261">1332 3972 13 0,'0'0'43'0,"0"0"0"0,3-2-2 0,-3 2 2 0,0 0-5 16,0 0 2-16,0 0-5 0,0 0-4 0,0 0 0 15,0 0-3-15,0 0 5 0,0 0 0 0,0 0-10 16,0 0 3-16,0 0-7 0,0 0 7 0,0 0-6 15,0 0 1-15,0 0 1 0,0 0-12 0,0 0 8 16,0 0-2-16,0 0 2 0,0 0-5 0,0 0 1 16,6-3-5-16,-6 3 2 0,0 0-3 0,1-4 3 15,-1 1-7-15,0 3 1 0,4-3 2 0,-4 3 0 16,0-2 2-16,0 2 0 0,4-5-1 0,-4 5-3 16,0-6-1-16,4 5 0 0,-3-4-1 0,2 2 5 15,-2 1-10-15,-1 2 7 0,4-6-1 0,1 3-1 16,-4 0-1-16,0-1-3 0,7-1 3 0,-5 2-3 15,-2-2 15-15,3 0-13 0,-3 1 4 0,3-2-6 16,0 0 1-16,1 1 3 0,0-3 3 0,-1 1-3 16,0 4-3-16,-1-4 2 0,3-1 0 0,-1 0 1 15,1-1-5-15,0 1-1 0,0 1 3 0,-1 3-5 16,1-6 16-16,2 4-11 0,-3-6 6 0,1 4-7 16,2-1 2-16,-2 1 5 0,1-1-5 0,0 1 0 15,1 1-9-15,2-2 8 0,-6 2 2 0,1-1-3 16,1-1 4-16,4 1 1 0,-3-3 7 0,-3 1-7 15,2 1 0-15,1-2 3 0,-1 4-7 0,3-3 0 16,-5 2-3-16,4-2 10 0,-7 1-4 0,7 3 3 16,-1-2-4-16,-3 0-1 0,4 1 3 0,-4-3-2 15,1 3 3-15,0-2-4 0,1 1 4 16,-2-1-2-16,1 2-6 0,0-3 17 0,1 3-16 0,-3-3-1 16,4 2 3-16,-5-1-1 0,5-1-3 0,-2 2 4 15,0-1 5-15,0 0-1 0,1 1-5 0,-1-1-2 16,-1 0 6-16,3 1 0 0,-2-2 2 0,2 0-8 15,0-1 8-15,-2 4-13 0,1-4 4 0,0 0 2 16,1 2-1-16,-2-1 1 0,0 2 1 16,3-2 3-16,-3 0-3 0,4 2 4 0,-4-1 0 0,3 0-8 15,-2-3 4-15,3 3-2 0,-1-2 3 0,-3 0-2 16,0 0-3-16,3 1 22 0,0 1-22 0,-1-1 3 16,2-2 2-16,-3 4-2 0,2-1 0 0,-2 0 2 15,1-1 1-15,-1 3 4 0,2 0-9 0,-3-1-2 16,0 1 11-16,2-3-5 0,-2 3 0 15,0-2 3-15,1 2 0 0,0-1-3 0,0-1 2 16,0 2 3-16,-2 1-5 0,2 2 4 0,-2-2-3 0,2-3 3 16,2 3-3-16,-4 1 3 0,1-1 2 0,1-3 6 15,2 3-14-15,-4-3 4 0,1 1 3 16,3 0 4-16,-3 2-3 0,4-2-2 0,-3 1 0 0,1-2-3 16,0 2 6-16,-3 2-6 0,2-5 4 0,0 6 7 15,-2 0-5-15,1 0-2 0,-1-4 0 16,2 6 5-16,-2-2-3 0,1-1 2 0,-1-1-10 15,-2 2 7-15,3 3-2 0,0-4 4 0,-4 3-1 0,3-2 0 16,-1 1 7-16,-3 3 0 0,5-5-11 0,-2 2 1 16,-1 0 0-16,2 0-2 0,-1-1 2 0,2 0 6 15,-2 0 10-15,1 1-14 0,0-2-12 16,0 2 6-16,1-1 8 0,-2 2-6 0,1-3-1 16,0 2 0-16,-1 1-2 0,1-3 4 0,-1 3 3 15,-3 2-4-15,2-4 7 0,-2 4-6 0,5-4 0 0,-5 4 1 16,3-1-14-16,-3 1 9 0,0 0-4 15,5-3 5-15,-5 3 9 0,0 0 0 0,0 0 2 16,1-3-3-16,-1 3 3 0,0 0 4 0,0 0 0 16,0 0-8-16,0 0 9 0,0 0-11 0,0 0 1 15,0 0-4-15,0 0 7 0,0 0-3 0,0 0-5 0,0 0 8 16,0 0-7-16,0 0-8 0,0 0 11 0,0 0 7 16,0 0-2-16,0 0 1 0,0 0 1 15,0 0-3-15,0 0 7 0,0 0-2 0,0 0-5 16,4-4 1-16,-4 4 1 0,0 0 0 0,0 0 2 15,0 0-9-15,0 0 14 0,0 0-12 0,0 0-7 16,0 0 7-16,0 0 1 0,0 0 0 0,0 0-6 0,0 0 8 16,0 0-7-16,0 0 0 0,0 0 6 15,0 0-3-15,0 0 6 0,0 0 1 0,0 0-1 16,0 0-2-16,0 0 5 0,0 0-1 0,0 0 5 16,0 0-8-16,0 0 5 0,0 0-5 0,0 0 0 15,0 0 2-15,0 0 3 0,0 0-3 0,0 0 3 16,0 0-1-16,0 0-5 0,0 0 0 0,0 0-3 15,0 0 7-15,0 0-6 0,0 0 3 0,0 0-3 16,0 0-3-16,0 0 3 0,0 0 2 0,0 0-7 16,0 0 4-16,0 0 0 0,0 0 0 0,0 0 1 15,0 0-3-15,0 0-1 0,0 0-5 0,0 0 7 16,0 0-2-16,0 0-2 0,0 0 1 0,0 0-2 16,0 0 1-16,0 0 4 0,0 0-4 0,0 0-1 0,0 0-1 15,0 0 0-15,0 0 4 0,0 0-2 16,0 0 2-16,0 0-7 0,0 0 4 0,0 0-1 15,0 0 2-15,0 0-3 0,0 0 2 0,0 0-1 16,0 0 2-16,0 0 3 0,0 0-9 0,0 0 3 16,0 0 1-16,0 0-3 0,0 0 2 0,0 0 11 15,0 0-16-15,0 0 5 0,0 0 3 0,0 0-2 16,0 0 4-16,0 0 0 0,0 0-4 0,0 0 2 16,0 0-6-16,0 0 7 0,0 0-1 0,0 0-4 15,0 0 4-15,0 0-3 0,0 0 6 0,0 0-5 16,2-2-3-16,-2 2 1 0,0 0 3 0,3-4 4 15,-3 4-2-15,4-4-7 0,-4 4 5 0,1-2-2 16,-1 2 1-16,0 0 2 0,4-2-1 0,-4 2 0 16,4-4-1-16,-4 4-4 0,0 0 0 0,0 0 4 15,5-1 2-15,-5 1-10 0,0 0 12 0,0 0 2 16,1-3-2-16,-1 3-5 0,0 0 3 0,0 0-1 16,5-3-1-16,-5 3-1 0,0 0 0 0,0 0 3 15,7-2 1-15,-7 2 1 0,1-3-1 0,-1 3-1 16,3-4-4-16,-3 4 1 0,6-3 2 0,-6 3 3 15,4 0-7-15,-4 0 1 0,4-2 4 0,-4 2 0 16,0 0-2-16,6-3-2 0,-6 3 9 0,5-2-6 16,-5 2 4-16,3-2-6 0,-3 2 2 0,0 0-1 15,4-3-1-15,-4 3 5 0,0 0 0 0,0 0-6 16,0 0 4-16,6-2 2 0,-6 2-13 0,0 0 12 16,4-2 1-16,-4 2-4 0,5-1 2 0,-5 1-1 15,0 0 1-15,4-2-5 0,-4 2 5 0,0 0-1 16,7-1 6-16,-7 1-11 0,0 0-1 0,0 0 5 15,0 0 2-15,5-2 1 0,-5 2 7 0,0 0-7 16,6-3-4-16,-6 3 1 0,0 0 0 0,0 0-3 16,0 0 1-16,4-1 1 0,-4 1 4 0,0 0 1 15,2-4-6-15,-2 4 1 0,0 0-1 16,0 0 0-16,0 0 1 0,0 0 2 0,5-3 2 16,-5 3-5-16,0 0 0 0,0 0 2 0,0 0 4 0,0 0-6 15,5-1 12-15,-5 1-5 0,0 0 0 0,0 0-5 16,0 0 2-16,0 0-4 0,0 0 7 0,0 0-6 15,0 0 2-15,5-2 1 0,-5 2 0 0,0 0-1 16,0 0-2-16,0 0-12 0,0 0 19 0,7-1-6 16,-7 1 3-16,2-2 0 0,-2 2 2 0,4-2-5 15,-4 2 3-15,0 0-5 0,8 0 2 0,-8 0 2 16,0 0-3-16,6-1 0 0,-6 1 2 0,0 0-1 16,0 0 4-16,4-2 0 0,-4 2-5 0,0 0 1 15,0 0-3-15,0 0 3 0,5-3-3 0,-5 3 4 16,0 0-5-16,0 0 5 0,0 0 4 15,0 0-4-15,0 0 0 0,7-1-3 0,-7 1 7 16,0 0-6-16,0 0 1 0,5-3 2 0,-5 3-1 0,7-1 1 16,-7 1 0-16,0 0-2 0,0 0 0 0,0 0-2 15,6-1 6-15,-6 1-2 0,0 0-1 16,7 0 1-16,-7 0 0 0,0 0 0 0,4-1-1 0,-4 1 1 16,0 0 2-16,9 0-3 0,-9 0 2 15,0 0-4-15,6-1 3 0,-6 1-2 0,0 0 1 16,9-1-3-16,-9 1 9 0,0 0-9 0,8 1 4 0,-8-1-2 15,5 1-2-15,-5-1 7 0,6 0-3 0,-6 0-2 16,6 1 1-16,-6-1 1 0,6 1-5 0,-6-1 6 16,4 1 0-16,-4-1-4 0,6 3 6 0,-6-3-8 15,9 1 2-15,-7 0 6 0,1 2-5 16,-3-3-3-16,8 4 2 0,-3-2 5 0,-5-2-3 16,6 1 2-16,-2-1-1 0,-4 0-1 0,6 4-1 0,-6-4 3 15,7 3-1-15,-3-1-2 0,-4-2 2 0,6 5-3 16,-3-3 1-16,2-1 5 0,-1-1-5 15,-2 3-2-15,2-1 3 0,0 2 2 0,1-1-6 16,-1 0 7-16,-2-1-4 0,3 0 4 0,1 0 3 16,-3 1 21-16,3 1-3 0,-3-1-4 0,1-1-1 15,0 2-2-15,4-2 0 0,-2 2-3 0,-1 1 1 0,-1-3-8 16,1 3 4-16,1-2-4 0,1-1 1 0,-2 3 0 16,1-2 0-16,1 1-3 0,-1 1 1 0,2 1-4 15,-3-2 5-15,0-2-4 0,4 5 0 16,-4-2 1-16,3 0 1 0,-3-1-3 0,3 2 4 15,-1-1-3-15,1-1 0 0,0 1 1 0,-2-3-1 16,4 2-2-16,-6 2-2 0,4-2 4 0,-2 0-2 16,2 2 1-16,1-2 0 0,0 3 0 0,-3-5-3 0,2 1 1 15,-1 4 6-15,1-5-5 0,1 4 1 0,1-2 0 16,-3 4 2-16,3-4-5 0,0-1 4 16,-4 2-6-16,5 1 0 0,-5-1 3 0,4-1 5 15,-2 3-6-15,1-3 3 0,-1 2 0 0,2 0 1 16,-3-1-3-16,0-1-5 0,3 2 6 0,-2-2 1 15,1 4-1-15,0-3 0 0,-2 1 0 0,1 0-2 16,1-2 0-16,-3 1 3 0,3 2-3 0,0-1 3 16,-2 0 2-16,0 2 10 0,3-3-13 0,-1 0-2 15,-2 2 2-15,4 0-1 0,-3-2 3 0,-3 2-4 16,3-2 4-16,-1 0-4 0,1 2 2 0,0 0 0 16,-1-3-3-16,4 4 3 0,-5-1 3 0,0-1-6 15,3 1 2-15,0-1-1 0,-1 2 3 0,0 0-1 16,2-4-2-16,0 4 5 0,-2-1-2 0,-1 0 0 15,4-1-1-15,-5 1 2 0,3-1 2 0,2 2-5 16,1-1 0-16,-4-2 3 0,0 4-1 0,1-1-2 16,2-3-1-16,-1 2 4 0,-4-2 0 0,5 3-3 15,-2-2 3-15,-2 1-2 0,3-2 4 0,-1 2-4 16,0-3-2-16,0 4 6 0,-1-2-3 0,0 0 2 16,2 1-4-16,-3-2 1 0,2 1-1 0,-1 0 3 15,1 0-1-15,0-1 0 0,0 1-1 0,1 0 0 16,-4 2-5-16,3-4 10 0,2 4-6 0,-1-2-4 15,0 1 5-15,0 1-1 0,-2-1 2 0,1-1-1 16,0 1 3-16,1 0-2 0,-1 1-1 0,3-2-4 16,-2 1 7-16,0 1-7 0,0-2 1 0,2 1 7 15,-2-1-2-15,0 3 1 0,2-5-2 0,-2 4-2 16,0-2 0-16,2 1 4 0,-1 0-9 0,-1-2 4 16,3 0 0-16,-4 4 3 0,4-3-2 0,-3-1 1 15,3 1-1-15,-4 1 5 0,1-2-3 0,3 1-1 16,-3 0-1-16,2-1 3 0,0 1-2 0,-1 0-2 15,-1-1 3-15,1 0-1 0,-1 0-5 0,1 1 5 16,0-2-1-16,2-1 0 0,-2 3 1 0,1-3 0 16,-3 2 1-16,1-1 0 0,2 2-2 0,-2-3 0 15,3 3 3-15,-4-4 2 0,1 1-4 0,0 4-2 16,0-5 4-16,1 1 3 0,1 0-4 0,-4 2-2 16,6 0 1-16,-4-1-2 0,-1-1 2 0,0 2 0 15,3-1 0-15,-1-2-2 0,-1 3 2 0,-1-4-3 16,-1 3 3-16,0-2-1 0,3 4-2 15,-2-2 1-15,0 1 2 0,0-3-3 0,1 1 4 16,-3 1 0-16,2-3 1 0,1 2-5 0,-3-2 0 0,2 5 2 16,2-3-2-16,-1 0 3 0,0 0-1 0,1-1-2 15,0 1 5-15,0 1-3 0,-1-1 2 0,2 0-3 16,1-1 5-16,-1 0-4 0,0 1 2 0,2-3-1 16,-1 1-1-16,1 2 6 0,0-2-9 15,0 1 3-15,0-1 4 0,1 2-3 0,-4-2 0 16,4-1-2-16,-1 3 1 0,-1-3 1 0,1 3 0 15,-1-2 0-15,1 2-4 0,1-1 2 0,-2 1 2 0,-2-1 1 16,2 1-2-16,1 0-1 0,-3 0 3 0,0 0-2 16,2 0-4-16,-3-3 7 0,1 2-5 15,-2 0 5-15,2-1 0 0,-5 0-1 0,-6-1-4 16,18 3 5-16,-13-2-3 0,2 2 1 0,1-2-4 16,-8-1 3-16,9 0-1 0,-4 3 1 0,-5-3 1 15,13 2 1-15,-8 0 1 0,-5-2-1 0,10 0-1 0,-10 0 0 16,10 0-1-16,-10 0 1 0,12 0 1 15,-12 0-1-15,0 0 7 0,12 3-7 0,-12-3 0 16,11 0 2-16,-6 2 0 0,-5-2-1 0,9-4 1 16,-9 4-7-16,14-1 7 0,-14 1-3 0,13 0 3 15,-5-2-4-15,-8 2 2 0,11-1 0 0,-11 1 0 16,12 0 3-16,-12 0 2 0,11 0-1 0,-11 0-5 16,12-1 0-16,-12 1 0 0,10 0 2 0,-10 0-1 0,9 0 4 15,-9 0-5-15,9-3 4 0,-9 3-4 16,7 0 2-16,-7 0-1 0,0 0 1 0,0 0-2 15,12 0 2-15,-12 0 4 0,0 0-3 0,0 0 0 16,0 0 1-16,0 0-2 0,10 0 3 0,-10 0 1 16,0 0 1-16,0 0-1 0,0 0-3 0,0 0 2 15,0 0-2-15,0 0 1 0,0 0 0 0,9-1 1 0,-9 1-4 16,0 0 4-16,0 0-1 0,0 0-1 16,0 0 4-16,0 0-3 0,0 0 3 0,0 0-2 15,0 0 0-15,0 0-1 0,0 0 4 0,0-7-4 16,0 7 1-16,0 0-1 0,0 0-1 0,0 0 1 15,0 0-2-15,0 0 0 0,0 0 2 0,0 0-6 16,4-5-1-16,-4 5-9 0,0 0-5 0,1-5-17 16,1-2-19-16,-2 7-24 0,0 0-34 0,-2-10-45 15,1 4-190-15,1 6-373 0,-9-10 166 0</inkml:trace>
  <inkml:trace contextRef="#ctx0" brushRef="#br0" timeOffset="36735.157">1322 3895 36 0,'0'0'59'0,"3"-11"-5"15,-3 11 5-15,0 0-8 0,7-1-6 0,-7 1 0 16,3-1 3-16,-3 1-6 0,10-2-2 0,-10 2 0 15,6-5-2-15,1 5 4 0,-2-2-5 0,1-1-3 16,-1 1-6-16,2 0 5 0,-1-1-1 0,2 2-10 16,-2-3 1-16,1-1-1 0,1-2 1 0,1 4-8 15,-1-3-6-15,0 1 12 0,2 0-5 0,-1-5-3 16,1 4 6-16,-1-5-8 0,4 5 1 0,-3-3 3 16,6 0-6-16,-6 0 3 0,3-4-13 0,3-2 10 15,-3 3-3-15,1-2-2 0,0 0 3 0,1 2-4 16,-2-2-1-16,4 2 1 0,-5-3-1 0,-1 0 2 15,5 0-3-15,-5 3 6 0,1 0-7 0,0-3 4 16,-2 4-5-16,0 3-2 0,-2-4 0 0,-2 3-2 16,2 0 7-16,2-3-2 0,-5 2-1 0,0 0 9 15,3 1 3-15,-2-2-12 0,1 0 11 0,-2 1-3 16,4-6-7-16,0 4 4 0,-4 1-1 0,0 0-1 16,3-1 11-16,-3-3-3 0,4 4 3 0,-2-6-4 15,0 8-14-15,-1-2 7 0,1 1-3 0,-1 0 8 16,2-2 9-16,-3 3-6 0,-1-3-5 0,1 2 2 15,1 1-6-15,-1-3-3 0,0 4 2 0,1-4-3 16,-3 2 3-16,4-1-3 0,-1 0 9 0,0 0 5 16,0 1-11-16,1-4 1 0,2-1 0 0,-5 3-2 15,2 2 0-15,2-4 0 0,-4 0 2 0,6 1-5 16,-5 2 1-16,3-4-3 0,-1-2 5 0,1 2-2 16,1 2 6-16,-6 1 0 0,7-2-4 0,-2 2 5 15,-3 0-4-15,2-2 2 0,-4 5-6 16,6-2 17-16,-4 2-13 0,3-3 2 0,-2 1-6 15,1 1-2-15,-2-1 5 0,3 1-1 0,-2-1 4 16,-2 1 7-16,3-1-14 0,2-2 3 0,-1 3-5 0,-2-5-7 16,3-2 14-16,-2 8 3 0,1-5 10 0,0 2-16 15,-1 2-3-15,0-1-4 0,2-4 4 0,-1 4 1 16,1-2 3-16,-2 0-12 0,1 4 21 16,-3-2-7-16,3 2 11 0,-3-1-8 0,4 0-3 15,-4-1 3-15,3 2-3 0,-3-2-6 0,0-1-7 16,5 5 13-16,-4-6 1 0,1 5 3 0,1-3 3 0,-1 1-2 15,3-4-3-15,-2 4 1 0,-3 0-3 0,7-2 5 16,-6 1-1-16,3 1-3 0,1 1 3 0,-2-2-3 16,1 3 1-16,-3-3 1 0,3 1 1 15,-1 2-5-15,-3 1 2 0,3 0-4 0,-2-1 14 16,-1 2-15-16,3-4 7 0,-4 5 5 0,2-2-8 16,-1 2 22-16,-1 0-14 0,0-2 2 0,1 5 1 0,-1-6 0 15,0 3 9-15,1 1-17 0,-2-1 0 0,3-2 1 16,-3 2 3-16,3 0 2 0,-3-2-4 15,1 4-7-15,2-3 7 0,-4 0-5 0,6 3 5 16,-5 1 0-16,3-2-4 0,-3-1-1 0,1 0 11 16,0 2-8-16,1-4 1 0,-2 4-2 0,1 1-1 15,-3-2-8-15,4 0 2 0,-1 0 8 0,1 2-1 0,0-3-6 16,-1 3 2-16,2-1 0 0,-2 1-3 0,1-2 8 16,0 1-4-16,-1-2-2 0,2 5 9 0,0-5-2 15,0 5-9-15,-1-4 5 0,3 0 1 16,-2 1 1-16,3-1 25 0,-4 2-4 0,3-2-19 15,1 0 13-15,0 2-2 0,0-3 0 0,-4 3 3 16,5-2-8-16,-4 1-1 0,2 1 4 0,-1 0-7 0,4 1 4 16,-3-3 3-16,2 0-11 0,-1 0 5 0,0 1-5 15,-1 3 8-15,2-4-1 0,-3 2-6 0,2-1 2 16,0-2 1-16,3 5 3 0,-5-1-8 16,2-1 8-16,0 0-4 0,-1-1-2 0,0 3 0 15,-2-4 0-15,4 4-4 0,-3 0 4 0,-1 0 3 0,0-2 6 16,0 1-15-16,-6 1 1 0,14 1 5 15,-10-2-1-15,-4 1-1 0,15 0-3 0,-10 0 9 16,3 0-5-16,-2 3 0 0,-1-3 4 0,4 0-4 16,-3 0 2-16,0 3 1 0,3 0 0 0,-2-2 3 15,1 1-2-15,-2-1 2 0,4 0-1 0,0 0-2 0,-2-1 1 16,1 3-2-16,0-1 4 0,0-2-3 0,0 3 1 16,-1-1-2-16,3 2 5 0,-3-4-3 15,1 3-6-15,-4-1 3 0,5 1-2 0,0 0 6 16,-2-2 0-16,0 2 3 0,-2-1-9 0,4 1 1 15,-2 0 5-15,0-1-2 0,0 2-3 0,0-1 1 16,-1 1-3-16,3 1-2 0,-2 0 4 0,-2-2 0 0,4 2-2 16,-1 0 13-16,-2-1-10 0,-2 1-4 0,3 0 4 15,0 1 0-15,1-1-2 0,-1 1 5 16,0-1-2-16,1 1-1 0,-2-3 0 0,1 4-2 16,1 0 2-16,-3-4-1 0,3 6 0 0,-1-4-1 15,2 1 6-15,-1 1-2 0,-1-2 0 0,-1 2-4 16,2-1 6-16,-4-2-2 0,4 3 2 0,1 0 0 15,-3 0 3-15,3 1 0 0,-3-1-13 0,1 0 11 16,0 4 0-16,1-5 1 0,1 2 1 0,-5 1 3 16,3-2-4-16,1 2-5 0,0-3 5 0,-3 1 1 15,1 1-3-15,-1-6-3 0,-2 5 0 0,5 0 2 16,-4-4 3-16,0 0-6 0,-1 3 8 0,1-3-8 16,-1 0 1-16,-4-3 1 0,7 5 6 0,-4-1-8 15,-3-4 2-15,5 2 1 0,-5-2 4 0,0 0-4 16,4 3 6-16,-3-1-1 0,-1-2 0 0,0 0 0 15,0 0-3-15,0 0 6 0,0 0-4 0,5 2-3 16,-5-2-3-16,0 0 7 0,0 0-5 0,0 0 0 16,2 4 5-16,-2-4-4 0,0 0-4 0,0 0-1 15,0 0 5-15,0 0-4 0,2 4 0 0,-2-4 3 16,0 0-3-16,0 0-1 0,0 0-2 0,4 2 2 16,-4-2 0-16,0 0 6 0,0 0-3 0,0 0-1 15,0 0 2-15,0 0 1 0,0 0 1 0,0 0 5 16,0 0-2-16,0 0 1 0,0 0 3 15,0 0 5-15,0 0-4 0,3 3 6 0,-3-3-2 0,0 0 5 16,0 0-4-16,0 0 5 0,0 0-4 0,0 0-2 16,0 0 2-16,0 0-1 0,0 0-2 0,0 0-1 15,0 0-3-15,0 0-1 0,0 0-2 0,0 0-1 16,0 0 0-16,0 0-2 0,0 0-6 16,0 0 2-16,0 0 2 0,0 0-3 0,0 0 0 15,0 0 1-15,0 0 3 0,0 0-7 0,0 0 4 16,0 0-2-16,0 0-3 0,0 0 3 0,0 0 0 15,0 0-2-15,0 0-1 0,0 0 3 0,0 0-5 0,0 0 4 16,0 0-2-16,0 0 7 0,0 0-7 0,0 0 0 16,0 0 0-16,0 0 2 0,0 0-3 15,0 0 3-15,0 0-3 0,0 0 2 0,0 0 0 16,0 0 1-16,0 0-2 0,2 2 1 0,-2-2 0 16,0 0-1-16,0 0 3 0,0 0-3 0,0 0 1 15,0 0 1-15,0 0 2 0,0 0-4 0,0 0 0 16,0 0 2-16,0 0 0 0,0 0 1 0,0 0 0 15,0 0 0-15,0 0 0 0,0 0-1 0,0 0-4 16,0 0 1-16,0 0 3 0,0 0 0 0,0 0 1 16,0 0-2-16,0 0-1 0,0 0 1 0,0 0 0 15,0 0 4-15,0 0-2 0,0 0-3 0,0 0 2 16,0 0 0-16,0 0-2 0,0 0-1 0,0 0 5 16,0 0-2-16,0 0 0 0,0 0-2 0,0 0 3 15,0 0-2-15,0 0-2 0,0 0-2 0,0 0 2 16,0 0 2-16,0 0 1 0,0 0-2 0,0 0 1 15,0 0-1-15,0 0 0 0,0 0-2 0,0 0 5 16,0 0-4-16,0 0 4 0,0 0-5 0,0 0 3 16,0 0-2-16,4 3 0 0,-4-3 1 0,0 0 0 15,0 0 3-15,3 2-1 0,-3-2-2 0,0 0 0 16,2 2 3-16,-2-2-6 0,0 0 3 0,0 0 1 16,4 3-2-16,-4-3 3 0,0 0-1 0,4 2-2 15,-4-2 0-15,1 5 0 0,2-2 4 0,-3-3-5 16,0 0 2-16,2 3 0 0,-2-3-1 15,5 1 4-15,-5-1-6 0,3 3 5 0,-3-3-4 0,2 4 5 16,-2-4-4-16,0 0 2 0,4 2-3 16,-4-2 3-16,0 0-3 0,0 4 1 0,0-4 2 0,0 0 2 15,4 3-3-15,-4-3-4 0,0 0 5 0,4 4-1 16,-4-4 0-16,0 0-1 0,5 2 1 0,-5-2 1 16,1 3 2-16,-1-3-4 0,0 0 4 15,4 1-5-15,-4-1 1 0,5 3 4 0,-5-3 0 16,0 0-3-16,0 0 1 0,0 3-1 0,0-3-2 0,0 0 4 15,4 2-4-15,-4-2 4 0,0 0-1 0,0 0 0 16,5 3-2-16,-5-3 3 0,0 0-4 0,1 2 4 16,-1-2-3-16,4 4 2 0,-3-2-1 0,2 0 1 15,-3-2-3-15,0 0 1 0,5 3 1 16,-5-3-1-16,5 5 3 0,-3-2-1 0,0-1-1 16,-2-2 0-16,5 3 1 0,-1 0-2 0,-3-1 3 15,2 1-4-15,2 1 2 0,-1-1 2 0,1 0 0 16,-1-1-2-16,0 5 3 0,-2-2-4 0,2-3 3 0,3 4-2 15,-1 0-1-15,-1-1 1 0,-1 0-1 16,2 0 0-16,-2 0 2 0,4 2 0 0,-2-2 0 16,2 0 1-16,-1 4 1 0,0 1 0 0,2-4-5 15,-2 2 3-15,0 0-1 0,-1 0 1 0,3 0-3 16,-2 0 3-16,1 2 1 0,2-3-2 0,-2 2 2 16,0-1-2-16,1 3 3 0,1-2-3 0,-1 3 1 15,-1-3 0-15,1 0 3 0,-2 1-3 0,1 0 1 16,1-1-1-16,-1-1 2 0,-2 1-3 0,3 0 1 15,-1 1-1-15,-2-2 0 0,3 2-1 0,0 1 6 16,-3-2-5-16,2 2 2 0,2-4-2 0,-5 4 2 16,2-4-1-16,1 3 1 0,0-4-1 0,-1 4 0 15,2 0 1-15,-3-1 0 0,6 3 1 0,-6-3-2 16,6 2 0-16,-5 0 0 0,-2-2 5 0,3 0-4 16,-2 2 0-16,3-1 0 0,-1-1-2 0,-3 0-2 15,0 2 5-15,3-1-2 0,0 0 0 0,-2 0 0 16,2-1 0-16,-2 1-1 0,1 0-1 0,1-1-1 15,-1 0 2-15,-1 1 3 0,-1-3-5 0,4 2 6 16,-3 0-4-16,2 0 3 0,1-2-1 0,-1 2-2 16,-1-2 0-16,0 0 1 0,2 2 2 0,-2-2-3 15,0 1 3-15,3-1-1 0,-2 3 1 0,-1-3-1 16,2 3-2-16,0-3-1 0,-1 2 3 0,5-2 1 16,-4 3-3-16,1-3 1 0,-2 1 1 15,3 1-2-15,-2 0 1 0,1-2 1 0,1 2-2 16,1 0 2-16,1 4 1 0,-2-6-4 0,-2 0 2 0,5 3 0 15,-1-5-2-15,-4 1 4 0,-1 1-3 0,5 1 3 16,-2-3 0-16,-1 2-3 0,2-2 1 0,-2 2 1 16,-1-3-3-16,4 3 3 0,-3-2-2 0,-1 3-2 15,4-3 8-15,-3-1-3 0,3 4-1 16,-2-4 4-16,4 6-7 0,-3-6 0 0,1 4 2 16,0 0 0-16,-2-3 0 0,4 3 0 0,0 0-2 15,-4-2 1-15,7 4 1 0,-8-4 1 0,4 1-3 16,-5-3 1-16,5 4 5 0,-2-1-3 0,1-4-4 15,-1 5 2-15,0-4 0 0,0 2 4 0,0-1-5 16,0 1 2-16,-1-2-1 0,-2 2 2 0,0 0 1 16,1-1 0-16,0-2-4 0,-1 1 4 0,4-2-1 15,-4 1 0-15,0 0-2 0,1-1 2 0,-6 3 0 16,9-1-2-16,-6-1 3 0,-7-3-4 0,18 3 1 16,-10-2-1-16,1 0 1 0,-3 3 3 0,-6-4-3 15,15 3-1-15,-7-1 4 0,1-2-2 0,-9 0 4 16,14 3-2-16,-14-3 2 0,14 0-2 0,-14 0-1 15,12 0-2-15,-12 0 2 0,0 0-2 0,13 0-3 16,-13 0-5-16,0 0-15 0,0 0-27 0,0 0-29 16,0 0-51-16,0 0-50 0,0 0-37 0,0 0-168 15,0 0-415-15,-32-9 184 0</inkml:trace>
  <inkml:trace contextRef="#ctx0" brushRef="#br0" timeOffset="39198.53">1429 3979 5 0,'0'0'72'15,"0"0"-8"-15,0 0-4 0,0 0 2 0,0 0-16 16,0 0-1-16,0 0 0 0,0 0 4 0,0 0-8 15,0 0-6-15,0 0 1 0,0 0-4 0,0 0 3 16,0 0-2-16,0 0-4 0,0 0 11 0,0 0-12 16,13-6 3-16,-9 3-4 0,-4 3 2 0,10-3 2 15,-2 2-2-15,1-3 4 0,1-1-3 0,1 3-5 16,1-4-5-16,3 1 6 0,-1-1-5 0,4-2 4 16,0 1-4-16,1-2-21 0,3 0 16 0,1-3 3 15,3-3-5-15,-1 0-4 0,2 5 4 0,0-6-10 16,0 3 0-16,-1-2 9 0,4 1 2 0,-7 0-8 15,6 1 2-15,-2 0-3 0,-1 0-3 0,3-2-1 16,-1 0 6-16,-1 2-5 0,-3-4 6 0,2 5 0 16,-2-3-9-16,0 2-5 0,-1-3 0 0,2 2 12 15,-1-2-7-15,-1 0 8 0,1-1 0 0,-1 2-5 16,2-1-5-16,-3-2 4 0,4 2 1 0,-3 0-1 16,-1-2-2-16,-3 3 0 0,4-1-8 0,1 0 8 15,-10 5 8-15,3-2-10 0,2-5-4 0,-2 4 12 16,-1-5-1-16,1 7-7 0,-3-3 8 0,8-4-7 15,-7 5 0-15,-2-1-1 0,5 2 2 0,-3 0 1 16,-1-3 5-16,0 2-7 0,0-2-3 0,-1 2 6 16,1-5 0-16,0 3 1 0,-1 4 3 0,-1-2-5 15,0 3 1-15,-1-2 0 0,-4 4 0 0,5-3-3 16,-5 3-2-16,1 0 8 0,-1-1 7 0,1 1-6 16,0-6-10-16,2 1 12 0,-1 1 1 0,-4-2-9 15,3 2 15-15,-1 3-8 0,1-2 2 0,0-4-6 16,-3 0-2-16,5 1 5 0,-5-2-2 0,3 1-4 15,-1-1 2-15,4 0-4 0,-5-1 8 0,2 2-5 16,2-2-1-16,-4-2 7 0,1 1-12 0,-1 1 3 16,1-1 2-16,0 1-1 0,1 1-1 0,-3 1-3 15,2 0 6-15,-1-2-10 0,3 2 11 0,-4 1-7 16,4-2 3-16,-3 7 5 0,3-5 6 0,-2 3-10 16,-2-3 0-16,5 2 0 0,-4 1-1 0,2 2 4 15,1-7-6-15,1 5 5 0,-1-5-4 0,0 5 6 16,0-1-9-16,4 1 6 0,-7-4-2 0,6 4 18 15,-2-2-17-15,0-1-1 0,3 1 5 0,-4 1 2 16,-2 3-4-16,3-4-2 0,-3 3 0 0,1 0 5 16,-2 4 0-16,1-4-12 0,3 0 10 0,-4 6 4 15,1-5-1-15,-1 5-3 0,0-4-2 0,1 5 3 16,-1-2 1-16,-1-1-6 0,2 2 21 0,-1-2-16 16,3-2 0-16,-4 4 4 0,3-2-6 0,-3 2 5 15,3-2 3-15,-1-1-10 0,2 2 6 0,-1-2 1 16,1 0 21-16,0 3 1 0,-2-2-1 0,2 0-2 15,-2 2-3-15,2-3 1 0,-4 4 1 0,4-4-3 16,-2 3 9-16,1 0-10 0,-2 1-1 0,1-2-1 16,0 0-5-16,0 3 6 0,1-2-7 0,1 0 3 15,-1-2-2-15,0 5-3 0,1-3 4 0,1-2-8 16,-2 3 3-16,2 0-2 0,-5 0 0 0,7 0 1 16,-3-1-2-16,0 1 2 0,1 0 0 0,0 1 6 15,-6-1-31-15,5 1 8 0,1-2 1 0,-4 2-8 16,0 1 8-16,1 0 2 0,1-2-3 0,-2 3 3 15,1-3 1-15,0 3 3 0,1-1 0 0,-2 0 5 16,2 1-3-16,-1-2 6 0,0 1-4 0,-1 1-2 16,2 0 3-16,-2-2-2 0,2 1 2 0,1 2-3 15,-1 0 4-15,-3 0 2 0,4 0-3 0,1 0 5 16,-5-2-4-16,7 2 1 0,-7 0-4 0,4 0 4 16,0 0 1-16,-2 2 2 0,1-2-2 0,-2 2 0 15,2-1-1-15,-1 2 1 0,3 0-5 0,-3 0 3 16,0-2 3-16,2 3-5 0,1 1 6 0,-2-3-6 15,1 4-1-15,1-2 0 0,-4 3 3 0,3-2-3 16,0 1 4-16,1-1 0 0,-2 0-1 0,1 3 5 16,1-3-5-16,-1 5 2 0,0-3 0 0,1 1 2 15,-1 1 0-15,-1-1-2 0,0 0-2 16,3 5 3-16,-3-5-1 0,3 6 0 0,2-4-2 16,-5 2 6-16,1-3-7 0,1 4 8 0,-4-1-9 0,3-3 4 15,-2 2 1-15,1-1 0 0,0 1-3 0,-4-2 0 16,5-1 0-16,5 4-1 0,-8-2-1 0,2 4-4 15,2-2 5-15,-6-3-4 0,4 1 5 0,-2-2 2 16,2 5-1-16,0-2-4 0,-1-1 4 0,1 2-7 16,-3-2 7-16,5-1-4 0,-5 2-1 0,3 0 4 15,-3-4-1-15,4 8-5 0,-1-5 7 0,-3 3-4 16,2-5 4-16,1 7-4 0,0-1-2 0,-2-1 7 16,2 1-2-16,-2 0-1 0,4 1 3 15,-1-1-14-15,-1 1 16 0,2-4-2 0,-5 5 1 16,4-4 2-16,0 2-5 0,1 0-2 0,-2-3 4 15,1 3-3-15,1-2 2 0,-3 0-4 0,-3-1 0 0,5 0 6 16,1 1-4-16,-4 0-1 0,2-2 2 0,1 4 1 16,-2-4 1-16,1 2-4 0,2 2 6 0,-3-3-4 15,3 2-1-15,-2-3-1 0,-2 2 3 16,5 3 1-16,-4-5-3 0,3 6 5 0,-6-7-3 16,6 2 3-16,-4 0-6 0,2-3 3 0,0 2 0 15,-2-1 4-15,2 3-1 0,-4-4 1 0,5 4-2 16,1 2 1-16,-4-6-2 0,1 2 2 0,3 4-3 15,-5-5 4-15,4-1-1 0,-1 2 2 0,-2-3 0 16,1 3-2-16,3-3-2 0,-3 2 5 0,1-1-3 16,1 1 0-16,-3-2-1 0,3-1 4 0,-1 4-1 15,1-3 0-15,-2 0-1 0,1 1-2 0,0-1 0 16,2-1 2-16,-1 2-4 0,-3 0 5 0,2-2-3 16,1 2 4-16,0-1-2 0,0-2 1 0,-3 1-3 15,3 2-1-15,0-1 4 0,-2-1 0 0,0 0-3 16,2-1-2-16,-1 3 2 0,-2-4 0 0,4 4 0 15,-6-4 8-15,3 1-14 0,-1 2 2 0,-1-2 4 16,1-2-2-16,0 4 4 0,1 0-8 0,-3-4 1 16,3 2 3-16,-2-1-5 0,2 4 4 0,-2-3-2 15,-1-1-1-15,1 1 3 0,1-1-4 0,-6-4 4 16,11 8 2-16,-6-2-4 0,-1-3 0 0,-4-3-2 16,6 6 4-16,-2-2-1 0,-4-4 0 0,10 6-1 15,-6-4 0-15,-4-2 0 0,7 5 1 0,-7-5 0 16,11 5 4-16,-6-3 0 0,-5-2 0 15,12 4-1-15,-12-4-1 0,9 3 2 0,-9-3 0 16,11 3-2-16,-7-1 0 0,-4-2 0 0,13 0 0 16,-13 0 2-16,12 0-4 0,-5 0 2 0,-7 0 1 0,10 0-3 15,-10 0 0-15,10 0 2 0,-10 0-4 0,0 0 4 16,0 0-5-16,11 0 2 0,-11 0 3 16,0 0-1-16,0 0-2 0,0 0 2 0,0 0-1 15,9 0-6-15,-9 0-4 0,0 0-4 0,0 0-16 16,0 0-19-16,0 0-21 0,0 0-29 0,0 0-33 15,0 0-32-15,0 0-38 0,0 0-153 0,-17-13-381 16,17 13 169-16</inkml:trace>
  <inkml:trace contextRef="#ctx0" brushRef="#br0" timeOffset="40291.952">5376 3439 110 0,'4'-6'112'0,"3"-2"-17"15,-1 0-10-15,-1 0-3 0,3-5-16 0,-2 4 6 16,2-4-13-16,0-2-8 0,-2 0 6 0,4 1 1 16,-5-1-25-16,1 1-3 0,-4 2 2 0,2-6-7 15,-1-2-16-15,0 6 18 0,-3-3-4 0,0-1 1 16,0 3 3-16,-3-3-11 0,0 5 10 0,3 1 2 16,-3 2 5-16,2 1-2 0,-1-3 2 0,0 7 3 15,0-3-5-15,2 2 2 0,-2 3-4 0,1-1-4 16,1-2-2-16,0 6 1 0,0-6-3 0,0 6-6 15,-3-5 0-15,3 5-8 0,0 0 2 0,0 0 2 16,0 0-4-16,0 0 8 0,0 0-4 0,-1 17 2 16,2-8 8-16,-1 1-4 0,3 4 1 0,-3-3 1 15,5 6 6-15,-5 3-2 0,4-1 3 0,0-3-2 16,-1 2-5-16,1 0 5 0,0-1-5 0,0 2 5 16,0-5-5-16,0 3 1 0,-2-3-4 0,5-2 1 15,-2-1 4-15,-4-2-4 0,2 1-8 0,-1-2 4 16,1-1-5-16,-2 0 5 0,2 0-5 0,-2-3 1 15,-1-1-4-15,0-1-4 0,4 3 7 0,-4-5-8 16,0 5-2-16,0-5 0 0,1 3-5 0,-1-3-3 16,0 4-2-16,0-4-3 0,0 0-14 0,0 0 0 15,4-12-5-15,-4 3 1 0,4 1-10 0,1-3-8 16,-1-5 4-16,1 0-7 0,-2-1 1 0,3-1 0 16,-2 0 2-16,6-1 6 0,-3 1 1 0,-1 1 2 15,0 3 14-15,7 1-8 0,-9 4 3 0,0 0 7 16,2 1 2-16,-4 4 1 0,2-2 13 0,1 2-5 15,-2 2 10-15,1-1-6 0,-4 3 3 0,4-3 6 16,-4 3 10-16,0 0 6 0,0 0 1 0,6 7 2 16,-6-7 4-16,-1 8-11 0,-2-2 11 0,3 4-7 15,-1-2-4-15,0 0 6 0,-2 2-5 0,0-2 3 16,2-2 5-16,-2 3-1 0,1-2 2 0,0 1-4 16,-2 0 1-16,4-1-3 0,0 0-4 0,0 1 0 15,0-2 1-15,-2 5-2 0,2-4 8 0,2 0-6 16,0 0 6-16,0-1 1 0,1 1 9 0,0 1-2 15,-2-2-6-15,3 1 1 0,0 0-5 0,0-2 1 16,1 2 8-16,0-2 3 0,1 0 1 0,-1-1 1 16,3-1-3-16,-3 0 1 0,-2 2-4 0,4-1 3 15,-3-3-1-15,1 0-6 0,0 2-3 0,-1-3 1 16,0 3 3-16,0-2-8 0,-4-1-10 0,6 3-7 16,-6-3-11-16,0 0-15 0,0 0-29 0,0 0-34 15,9-4-26-15,-9 4-34 0,0 0-92 0,-1-7-267 16,-2 2 118-16</inkml:trace>
  <inkml:trace contextRef="#ctx0" brushRef="#br0" timeOffset="40575.687">5922 3182 7 0,'0'0'144'16,"0"0"-8"-16,0 0-7 0,0 0-11 0,9 0-7 16,-9 0-5-16,9-4-11 0,0 2-10 0,-4-1-13 15,4 0 1-15,-1-3-9 0,-2 5-16 0,1-2-6 16,0 2-15-16,0-2-33 0,-2 2-19 0,1-2-19 15,-1 0-30-15,-5 3-26 0,6-2-68 0,-6 2-182 16,0 0 80-16</inkml:trace>
  <inkml:trace contextRef="#ctx0" brushRef="#br0" timeOffset="40751.39">5897 3317 157 0,'0'0'145'0,"6"-1"-11"0,-6 1-6 16,14-2-14-16,-4 0-5 0,2-1-7 0,-2-1-12 16,8-4-7-16,-7 5-11 0,2-2-27 0,-1-3-28 15,5 0-32-15,-3 1-48 0,-2 1-42 0,-2-1-65 16,-2 0-182-16,1-1 81 0</inkml:trace>
  <inkml:trace contextRef="#ctx0" brushRef="#br0" timeOffset="41322.242">5632 2880 90 0,'0'0'121'0,"0"0"-14"16,0 0-39-16,0 0-17 0,0 0-23 15,0 0-36-15,-14-7-31 0,10 4-31 0,-1 1-75 0,0-4 32 16</inkml:trace>
  <inkml:trace contextRef="#ctx0" brushRef="#br0" timeOffset="41519.996">5508 2588 61 0,'0'0'141'0,"0"0"-4"15,0-3-26-15,0 3-25 0,3-4-31 16,-2-1-27-16,-1 2-26 0,4 0-33 0,-4-2-25 16,1 1-33-16,-1-1-97 0,-1-2 42 0</inkml:trace>
  <inkml:trace contextRef="#ctx0" brushRef="#br0" timeOffset="41703.276">5471 2302 88 0,'0'0'133'0,"0"0"-21"0,0 0-25 0,0 0-27 15,0 0-28-15,-4-5-29 0,4 5-22 0,0 0-64 16,0 0-90-16,-6-1 41 0</inkml:trace>
  <inkml:trace contextRef="#ctx0" brushRef="#br0" timeOffset="41901.109">5461 2106 66 0,'0'0'143'0,"0"0"1"0,0-4-30 0,0 4-4 0,0 0-15 15,-3-3-13-15,3 3-9 0,0 0-2 0,0 0-23 16,0 0-19-16,-3-7-24 0,3 7-25 0,-2-3-31 16,2 3-20-16,-4-2-69 0,4 2-152 15,0 0 68-15</inkml:trace>
  <inkml:trace contextRef="#ctx0" brushRef="#br0" timeOffset="42326.796">5387 1964 67 0,'0'0'118'15,"0"0"3"-15,4 7-6 0,-2-2 1 0,-1-1-18 16,2 3-3-16,-2 1-4 0,-2 0-11 0,1 2-4 16,-1 2-5-16,-2 5-8 0,-2-3-4 0,1 4-11 15,0 0-12-15,-5-1-7 0,2 2-21 0,-2-2-13 16,1-3-2-16,-2 3-4 0,4-2-1 0,-2-5-13 16,3-2 6-16,-3 0 5 0,3-5-7 0,1 2-2 15,3-3 3-15,-3 2-7 0,4-4-1 0,-5 3 7 16,5-3 1-16,0 0-5 0,0 0 7 0,-4-15 1 15,4 9-6-15,0 1 6 0,4-5-2 0,-4 1 8 16,4-1-7-16,-2-2 9 0,2 2-2 0,0-1 10 16,0 2-4-16,-3-2 2 0,4 4 0 15,0-3 21-15,-1 4-8 0,0 1-2 0,-1-1 15 16,3 1-11-16,-2 2 7 0,2 0-1 0,0-1 7 0,0 1-9 16,-6 3 9-16,12-4 3 0,-3 3-13 0,2 1 4 15,-1-1 2-15,3 5-4 0,-2-3-6 0,3 1 1 16,-2 3-2-16,4 0 2 0,-3 1-15 15,1 4-15-15,3-4-30 0,-3 5-38 0,-2-3-85 16,-2 4-185-16,1 0 83 0</inkml:trace>
  <inkml:trace contextRef="#ctx0" brushRef="#br0" timeOffset="118029.561">2702 8797 61 0,'0'0'74'0,"0"0"-12"16,0 0 0-16,0 0-2 0,0 0-11 0,0 0 1 16,0 0-4-16,0 0-1 0,0 0-1 0,0 0 0 15,0 0 0-15,0 0-4 0,0 0-3 0,0 0 0 16,0 0 1-16,0 0-5 0,0 0 2 0,0 0-1 15,0 0 6-15,0 0-20 0,0 0 8 0,0 0-8 16,0 0 1-16,0 0-1 0,0 0-3 0,0 0 4 16,0 0 5-16,0 0-6 0,0 0-2 0,0 0 0 15,0 0-9-15,0 0 1 0,0 0 7 0,0 0-7 16,0 0 7-16,0 0-1 0,0 0-8 0,0 0-1 16,0 0-3-16,0 0 6 0,0 0-5 0,0 0 1 15,0 0 3-15,0 0-1 0,0 0-2 0,0 0-6 16,0 0-5-16,0 0 4 0,0 0 14 0,0 0-3 0,0 0 6 15,0 0-9-15,5 0 4 0,-5 0-3 16,9 0 1-16,-9 0 2 0,9-3 0 0,-5 3-5 16,5 0 2-16,-9 0 4 0,11 0-1 0,-3 0 0 15,1 0-3-15,0 0 4 0,1 0-6 0,1-3-1 16,0 3 2-16,-1 0-3 0,3 3 8 0,-3-3-1 16,1 0-3-16,0 0-2 0,0 0 2 0,2 0-3 15,-4 0 0-15,0 0-3 0,1 0 1 0,2 0-1 16,-2 0-6-16,-2 0 5 0,0 0-2 0,1 0 5 15,-1 0-6-15,0 0 5 0,-3 0 0 0,1 3 4 0,-6-3-10 16,12 0 6-16,-7 0 0 0,2-3-5 0,-7 3-1 16,8 0 5-16,-8 0-2 0,9 0 4 0,-9 0-19 15,5 0 21-15,-5 0-3 0,9 0-10 0,-9 0-12 16,0 0 3-16,7 0-13 0,-7 0-20 0,0 0-13 16,0 0-15-16,6 0-22 0,-6 0-102 0,0 0-216 15,0 0 97-15</inkml:trace>
  <inkml:trace contextRef="#ctx0" brushRef="#br0" timeOffset="118572.695">2964 8685 8 0,'0'0'99'0,"0"0"-12"0,0 0-8 16,0 0-10-16,0 0-15 0,0 0 1 0,0 0-3 16,0 0-10-16,0 0 4 0,0 0-7 0,0 0-1 15,0 0 7-15,0 0-10 0,0 0 12 0,0 0-6 16,0 0-2-16,0 0 0 0,0 0-1 0,13 8-13 15,-11-6 8-15,1 0 4 0,-3-2-2 0,6 6 3 16,-3-4-8-16,1 0 0 0,0 2-7 0,1 0 9 16,0 1-3-16,0-1-9 0,0-2 3 0,1 2 1 15,0 1 1-15,1 0 1 0,-2-1-1 0,4 3 5 16,-2-2-9-16,-1-1 2 0,4 1 0 0,-6 2-4 16,1-1-3-16,0-2 1 0,5 1 8 0,-3 2-12 15,-2-4 3-15,0 1-3 0,-1-1-1 0,1 2 7 16,0-3 3-16,-4 2-10 0,3-1 0 0,-1-1-1 15,-3-2-7-15,4 5-1 0,-4-5 10 0,2 3 4 16,2 0 1-16,-4-3 1 0,0 0 3 0,3 1 1 16,-3-1 2-16,0 0 0 0,0 0 1 0,1 3 2 0,-1-3 1 15,0 0 0-15,0 0-1 0,-1 5-7 16,-3-1 2-16,-4 1-4 0,0 1-3 0,-2-1 1 16,4 2-5-16,-6 0-5 0,1 0 4 0,1 1 0 15,-1-1-5-15,-4 0-13 0,3-1-8 0,0 0-8 0,0 1-23 16,1 1-12-16,-1-3-18 0,3 2-13 0,-1-2-29 15,0 0-26-15,2-1-121 0,0 1-287 0,2-2 128 16</inkml:trace>
  <inkml:trace contextRef="#ctx0" brushRef="#br0" timeOffset="122975.142">2564 8891 5 0,'0'0'40'0,"0"0"2"0,0 0 1 0,0 0-3 16,0 0 1-16,0 0-3 0,0 0 0 0,0 0-6 16,0 0 1-16,5-5 0 0,-5 5-4 0,0 0 2 15,0 0-2-15,0 0 3 0,0 0-1 0,0 0 6 16,5-2 9-16,-5 2 3 0,0 0 4 0,0 0 0 15,0 0 11-15,0 0-2 0,0 0-1 0,0 0 4 16,0 0-3-16,0 0 6 0,0 0-1 0,0 0-2 16,0 0 0-16,0 0-3 0,0 0-3 0,0 0 3 15,0 0-6-15,0 0 0 0,2-3-9 0,-2 3-3 16,0 0-4-16,0 0-3 0,0 0-2 0,0 0-5 16,0 0 0-16,0 0-5 0,0 0 0 0,0 0-4 15,0 0 0-15,0 0-4 0,0 0-1 0,0 0-1 16,7 0-3-16,-7 0 3 0,7-1-1 0,-7 1 2 0,10-1 0 15,0-2-4-15,-2 2-1 0,3 0 3 16,3-2-4-16,0 1-3 0,5-4 4 0,2 3 0 16,2 1-2-16,-4 1 5 0,10-3-8 0,-8 0-1 15,1 1-2-15,-1 1 5 0,-2 0-6 0,1 0 2 16,-1-2 2-16,-5 3-8 0,0 1 4 0,0 0 1 16,-2 0-2-16,-1-3 3 0,-1 3-6 0,2 0 5 15,-5 0-2-15,4 0 2 0,-5 0-4 0,2 0 1 16,-3-1 2-16,1 1-2 0,-6 0-6 0,9-3-5 15,-6 1-6-15,-3 2-12 0,9-6-14 0,-7 2-18 0,2 2-21 16,-1-1-16-16,-1-4-23 0,-2 2-16 0,4 0-21 16,-4 0-94-16,0 1-272 0,-1-3 120 0</inkml:trace>
  <inkml:trace contextRef="#ctx0" brushRef="#br0" timeOffset="123532.1">2859 8642 22 0,'0'0'166'0,"-8"-3"-8"15,8 3-22-15,0 0-13 0,0 0-10 0,-2-3-12 16,2 3-8-16,0 0-9 0,0 0-6 0,0 0-7 15,0 0-9-15,0 0-4 0,0 0-9 0,0 0-3 16,0 0-6-16,0 0 7 0,0 0 0 16,0 0-7-16,0 0 1 0,0 0-2 0,17 6 5 0,-14-4-2 15,5 1 1-15,-4-1-4 0,6 0 3 0,3 4 1 16,-4-2-4-16,4-1-2 0,-2-1 5 0,1 3 0 16,0 0-3-16,0 0-3 0,1-1 2 0,0-1-4 15,2 1-3-15,-4-1-2 0,3 0-2 0,-1 1 1 16,0-1-4-16,-2-1-1 0,1 2-8 0,-6-3 3 15,7 2-1-15,-8 2-4 0,3-3-2 0,-3-2 3 16,0 2-4-16,-5-2 1 0,9 1-3 0,-6 0-4 16,-3-1 5-16,5 1-1 0,-5-1-1 0,0 0 0 15,5 3-1-15,-5-3 2 0,4 1-1 0,-4-1 2 16,0 0 3-16,0 0-6 0,6 1 5 0,-6-1 1 16,0 0-2-16,0 0 0 0,0 0-2 0,0 0 0 15,0 0 2-15,0 0-2 0,0 0 0 0,0 0 0 16,0 0 4-16,0 0-1 0,0 0 3 0,0 0-1 15,0 0 1-15,0 0 0 0,0 0-1 0,0 0 4 16,-1 6-7-16,1-6-1 0,0 0 2 0,-4 4 1 16,-1 1-6-16,0 4-1 0,-3-1 0 0,-1 6-1 0,-5-1 5 15,1 0-3-15,-1 2-2 0,1 1-4 16,-2-1 6-16,1-1-15 0,-2 6-19 0,3-6-25 16,-6 3-32-16,7-2-40 0,-1-2-36 0,4-3-46 15,-2 2-153-15,3-1-389 0,-2-2 172 0</inkml:trace>
  <inkml:trace contextRef="#ctx0" brushRef="#br0" timeOffset="133372.106">5622 2960 45 0,'2'-5'68'15,"1"-1"-3"-15,-2 1 2 0,1 2-1 0,-1-1 1 16,0-1 6-16,2-1-9 0,-1 1 3 0,0-2-3 16,-2 0-8-16,0 2 5 0,0-2-2 0,0-1-6 15,-2-3-8-15,4 1 3 0,-4 0-4 16,1 0-6-16,1-2-5 0,-1 1 4 0,-2-2-4 0,1-4-3 16,-2 0-3-16,0-1-2 0,1 0-4 0,-2-1-13 15,0-5 13-15,3 4-10 0,-3-4 9 0,1-3-9 16,1 1-1-16,0-3 1 0,1 2-2 0,-1 0-7 15,1-2-1-15,-1 1 8 0,3 0-9 0,0 2 13 16,2 0-19-16,-2 9 9 0,-3-2 9 16,3 4 1-16,0 3 2 0,0 0-1 0,0 3 0 0,0 1 6 15,0 3-2-15,0-4-3 0,0 5-3 0,1 2-12 16,-1 2 14-16,0-7-6 0,0 7 1 0,-1-5 1 16,2 2-7-16,-1 3 6 0,0 0 0 0,0 0-10 15,0 0 6-15,0 0 0 0,0 0-1 0,0 0 0 16,7 12 1-16,-6-8 2 0,-1-4-8 15,2 5 3-15,0 0 1 0,0 1-2 0,-2-3 1 16,2 4 4-16,-1-4-6 0,0 2 4 0,-1 2-3 0,0-3-1 16,0 2 0-16,0 0-18 0,-1-1-13 0,0 2-25 15,-2 1-38-15,-1-3-31 0,0 2-92 0,-2-1-233 16,0-1 103-16</inkml:trace>
  <inkml:trace contextRef="#ctx0" brushRef="#br0" timeOffset="133766.233">5549 2261 9 0,'0'0'90'0,"0"0"-9"0,0 0-4 0,0 0-7 16,0 0-11-16,0 0-12 0,-2 10 0 0,-3-2-2 15,0-2-4-15,-1 0-8 0,2 3-2 0,-3-2 0 0,-1 3-4 16,4-6-1-16,-2 2-3 0,3-2-6 16,-2 3 3-16,1-2-6 0,3-2 2 0,-3 2-7 15,4-3 4-15,-1 3-20 0,1-5 7 0,-3 5-2 16,3-5-5-16,0 0 5 0,0 0-5 0,-1 2 14 16,1-2-15-16,0 0 5 0,0 0 2 0,9-9-2 15,-4 4 4-15,3-3-9 0,1-1 8 0,-3 1-5 16,4-1 3-16,0-1 3 0,2-2-1 0,1 0-7 15,0-1 8-15,-1 0 6 0,1 3-15 0,-1 2 9 16,0 1 2-16,0 2 2 0,3 2-2 0,-2 2 3 16,6 1-2-16,-1 2 4 0,1 3 1 0,3 2-5 15,-3 2 13-15,5 2-14 0,2 5 6 0,-1-1 1 16,0 4-6-16,-1 0-11 0,3-1-33 0,-3 1-96 16,-2 2-146-16,-2-3 64 0</inkml:trace>
  <inkml:trace contextRef="#ctx0" brushRef="#br0" timeOffset="135978.87">2868 9152 58 0,'0'0'83'16,"0"0"-3"-16,0-5-10 0,0 5 0 0,0 0-6 15,0 0-7-15,0 0 3 0,0 0-7 0,0 0-2 16,0 0 1-16,0 0-10 0,0 0 3 0,0 0-8 16,0 0 3-16,0 0 1 0,0 0 2 0,0 0-6 15,0 0-2-15,0 0-3 0,0 0-4 0,0 0-2 16,0 0-3-16,0 0-4 0,0 0 0 0,0 0-5 15,0 0 0-15,-8 10-4 0,7-7 9 0,-5 6-12 16,2-2 7-16,0 1-2 0,-1 2-2 0,1 2-6 16,-2 3 6-16,-3 0-6 0,5 1-1 0,-2 0 2 15,2 1 0-15,-1 1-2 0,-2-2 1 0,2 1-2 16,3 0 0-16,-1 3 3 0,2-1-3 0,-3 4-4 16,3-3 2-16,1 3 2 0,1 3 2 0,-2-1-3 15,2 3 5-15,-1-1-7 0,1 2 9 0,1 0-4 16,-1 3-3-16,1-1 0 0,-2 0-1 0,3 5 3 15,-3-2 0-15,1 0-5 0,0 2 3 0,1 12 4 16,3-1-5-16,-5-13 4 0,-2 2-2 0,5-1 1 0,-2 0 5 16,-1 12-8-16,2-12 0 0,0-1 3 0,-1 12-2 15,2-11-5-15,-3 0 7 0,1-1-5 16,-2 0 3-16,1 3 0 0,0-3-3 0,0-2 3 16,-3 2-2-16,2 0 1 0,0 1-2 0,-2-3 4 0,2 3 2 15,-2-3 1-15,0 2-9 0,-1 0 9 0,0-1-3 16,3-1-3-16,-2 1 4 0,-2-1-2 0,0 0 1 15,4-1-3-15,-2 1 1 0,2-2-3 16,-4 2 5-16,5 2 1 0,0-1-5 0,0 0-1 0,-3-1 2 16,3 2-1-16,0 0 8 0,-1 0-4 0,1 0 1 15,0 0-3-15,-1 14 0 0,1-2 6 0,-2-10-6 16,2-2 0-16,0 1-4 0,0-1 6 0,2 2-1 16,-2-1-5-16,1-2 6 0,0 4-4 0,2-3 4 15,2 1-4-15,-1-1 4 0,-3 0-2 0,3-2 0 16,-2-3-2-16,0 1 1 0,-1-1-1 0,0-1 3 15,-1-1 3-15,0-6-4 0,-2-1 0 0,2 5 8 16,-2 0-2-16,1 3 2 0,-1-1-1 0,-1 1 6 16,3-4 0-16,-1 3 1 0,-1-3 2 0,-2 1-2 15,1 3-1-15,0-1 0 0,1-1-4 0,0 0 0 0,-1 0 1 16,-1 0-6-16,1 3 6 0,0 0-2 16,0 1-2-16,-1-2-1 0,-1 0 1 0,4 0 3 15,-2 1-4-15,1-2-5 0,-1 1 5 0,-1-1-4 0,4-2 2 16,-5 3 4-16,5-3-2 0,0 1 3 0,-1-2 5 15,-2 1-9-15,2 1 4 0,1 1-1 0,-4 4-2 16,4-3-2-16,0-2 4 0,-2 3 2 16,2-3-1-16,-3 3-2 0,2 0 0 0,-2 2-2 0,-1-3-2 15,3 3 0-15,-3 0 1 0,4 0 0 0,-1-2-3 16,-3 3 0-16,0-3-1 0,-1 3-1 16,4-3 0-16,-3-1 1 0,1-2 1 0,1-3-1 0,-2 0-1 15,1-5 5-15,1 8 0 0,-1 0-4 0,2-5 2 16,-3 4-4-16,4-6 5 0,-5 6 3 0,5 3-7 15,-1-2-2-15,1-8 6 0,-3 1-2 16,3 7 2-16,-1-8 1 0,1 3-3 0,0-2-5 0,0-2 8 16,1 3 5-16,2-3-14 0,-3 0 0 0,1-1 5 15,1 4 2-15,-2-2 11 0,3 2-7 0,1 0-1 16,-3-1 8-16,1 1-7 0,-1-1-2 0,1 5 4 16,2 0 2-16,-4-4-3 0,3-1 7 0,-2 7-5 15,-1-6 1-15,4-1-5 0,-4 0 2 0,0-1-1 16,0 2-2-16,1-2 5 0,-2 1-1 0,1 0-3 15,0-3-1-15,-3-3 6 0,3 2 4 0,0 2-1 16,-1-1-5-16,-3 0 1 0,4-1 0 0,-1-3-1 16,-2 4 1-16,1-1 2 0,2 0-1 0,0 1-5 15,-1-1 0-15,2 2 1 0,-2-5 1 0,2 0-3 16,-2-1-2-16,2 0-3 0,-1 2 3 0,5-4 0 16,-5 3 0-16,4-5-3 0,-4 2 0 0,1-3-3 15,-1 0-2-15,1 0 1 0,2 0-1 0,-3-2-2 16,0 3-1-16,0-4-3 0,0 1-8 0,0 1-5 15,0 0-6-15,1-1 1 0,-1-1-10 0,-1 5-5 0,1-4-17 16,-3 3 1-16,2-1-15 0,-3 1-13 0,3-2-16 16,-4 4-15-16,-2-2-76 0,1 1-214 0,-3-2 94 15</inkml:trace>
  <inkml:trace contextRef="#ctx0" brushRef="#br0" timeOffset="136413.034">2359 14868 67 0,'0'0'101'15,"0"0"1"-15,3 4-11 0,-3-4-10 0,0 0 3 16,8 3-10-16,-3-1-6 0,0 0-1 0,0 2 0 16,2 0-11-16,3-1-2 0,-3-1-2 0,1 4-7 15,1-2-2-15,1 2 1 0,-1-2 1 0,0 2-3 16,1-1 2-16,-1 1 1 0,-2 1 2 0,-1-3-3 15,3-1-2-15,-1 4-6 0,-3-3 0 0,0 0-2 16,0 0-4-16,-3 0-3 0,4 2-7 16,-3-2-1-16,3-1-3 0,-4 0 0 0,1 1-7 15,-1-2-14-15,1 3-2 0,0-3-11 0,-1 0-2 0,-2-2-13 16,6 3-19-16,-6-3-2 0,0 0 0 0,0 0-16 16,12-4-7-16,-7 2-7 0,-1-1-2 0,-1 0-11 15,3-2-69-15,-2 1-178 0,1-3 79 0</inkml:trace>
  <inkml:trace contextRef="#ctx0" brushRef="#br0" timeOffset="136636.918">2774 14703 21 0,'1'-3'100'16,"0"-2"2"-16,0 1 6 0,-1 4 8 0,4-4 1 15,-4 4-4-15,3-2 8 0,-3 2-3 0,1-3-1 16,-1 3 4-16,0 0-6 0,0 0-9 0,0 0 0 15,0 0-7-15,0 0-4 0,0 0-11 16,0 0-5-16,0 0-11 0,-4 13-6 0,2-5-9 0,-2 2-9 16,-1 2-9-16,-1 5-9 0,-2 2-5 0,-3 6-23 15,-2-2-12-15,1 2-29 0,-1 3-21 0,-3-3-23 16,4 0-28-16,2-1-41 0,1-7-122 0,-4 1-301 16,4-1 133-16</inkml:trace>
  <inkml:trace contextRef="#ctx0" brushRef="#br0" timeOffset="-151291.934">20663 2536 115 0,'0'0'118'16,"0"0"-7"-16,0 0-11 0,0 0-1 0,0 0-8 15,0 0 5-15,0 0-17 0,0 0-6 0,0 0-1 16,0 0-2-16,0 0 1 0,0 0-6 0,0 0 2 16,0 0-2-16,0 0 2 0,0 0-7 0,0 0-4 15,0 0-4-15,0 0 6 0,0 0-3 0,8-5 5 16,-2 4-5-16,3-2 3 0,0 1-5 0,4-1-2 15,0 0-3-15,3-1-3 0,5 2-3 0,-1-1-3 16,8-4-1-16,-2 5-2 0,3-3 0 0,1 1 0 16,-4-4-4-16,3 3-4 0,-9 2 0 0,8-6-5 15,-1 6 1-15,-5-1-5 0,-3 1 0 0,1 1-6 16,-2-1 0-16,0 1 8 0,-3 1-10 16,-3-2-3-16,-2 0-1 0,3 2-4 0,-5 1-9 15,-8 0-7-15,14 0-12 0,-14 0-3 0,9 0-6 16,-9 0-8-16,0 0-6 0,0 0-16 0,0 0-17 0,12 4-28 15,-12-4-21-15,0 0-23 0,0 0-18 0,0 0-93 16,-15 11-286-16,15-11 127 0</inkml:trace>
  <inkml:trace contextRef="#ctx0" brushRef="#br0" timeOffset="-150955.35">20995 2487 171 0,'0'0'178'16,"0"0"-23"-16,0 0-13 0,0 0-4 0,0 0-25 15,0 0-10-15,0 0-8 0,0 0-7 0,-1 14 1 16,2-5-15-16,-2 1-3 0,-1 2-3 0,5 4-8 15,-3-4-1-15,-1 4-2 0,1 0-10 0,0 1 0 16,-2 1-4-16,2-2 0 0,0-4-6 0,0 3-4 16,0 1-3-16,0-4-3 0,3 0 0 0,0 3-4 15,-4-2-3-15,1-1 0 0,0-3 0 0,1-1-3 16,0 1-8-16,-2-1-7 0,2-1-22 0,-2 0-18 16,1-7-28-16,0 11-14 0,0-7-32 0,0-4-31 15,1 8-18-15,-1-8-87 0,-1 4-269 0,1-4 120 16</inkml:trace>
  <inkml:trace contextRef="#ctx0" brushRef="#br0" timeOffset="-150361.194">21232 2570 12 0,'-1'6'182'0,"1"3"-14"16,1-1-11-16,-1 6-13 0,0-2-8 0,0 5-9 16,1 0-11-16,-1-2-11 0,0 1-8 0,3 1-9 15,-6 0-7-15,3-4-8 0,3 1-10 0,-3 5-5 16,0-8-8-16,2 1 0 0,-2-1-11 0,2 0 0 16,-2-2-6-16,1 0 1 0,0-2-5 0,-1-2-4 15,0-5-3-15,3 9-1 0,-3-4-3 0,2 1 0 16,-2-6-2-16,0 0-4 0,5 4 0 0,-5-4-5 15,0 0 5-15,0 0-6 0,16-19 2 0,-11 11 0 16,5-3-2-16,0-1 0 0,0-3-5 0,-1 1-2 16,-1 0 4-16,-2-1 1 0,1 3 0 15,-1 1-1-15,4-1 1 0,-3 3-3 0,-5 1-3 0,2 2 4 16,0 1-4-16,2 0 4 0,-6 0-4 16,0 5 2-16,7-5-2 0,-7 5 2 0,5 0-2 0,-5 0 6 15,0 0-2-15,13 5 1 0,-7-1-3 0,-1 4 3 16,3-1 1-16,-3-1 0 0,1 5 1 0,3-5 11 15,-1 2-14-15,0 1-1 0,-1 0 6 0,2-2-10 16,0 3 5-16,0-2-4 0,0-2 2 16,0 1 0-16,1-1-2 0,0-2 4 0,-1 1-2 15,-3-2 1-15,1 1 3 0,2-1-5 0,-4-3 5 16,-5 0-3-16,13-3 1 0,-13 3-1 0,12-2-2 0,-6-2 2 16,-2 0-4-16,2 0 6 0,-1-3-4 0,-1-1 3 15,4-2-2-15,-3-2 1 0,-3-4-3 0,1 5 3 16,2-5 0-16,-4 3-1 0,0-4-3 0,1 0 2 15,-1 2 1-15,-1-1 1 0,0 0 0 0,-1 2-2 16,-1 6 2-16,1-4-1 0,0 4-3 16,-4-1 0-16,4 6 2 0,-1-5-6 0,1 4-12 15,1 4-24-15,-3-5-17 0,3 5-44 0,-2-7-24 16,2 7-15-16,0 0-14 0,0 0-91 0,0 0-268 16,0 0 119-16</inkml:trace>
  <inkml:trace contextRef="#ctx0" brushRef="#br0" timeOffset="-149948.581">21794 2564 99 0,'0'0'162'0,"0"0"-28"0,0 0-12 0,0 0-13 0,0 0-5 16,0 16-9-16,0-9 2 0,-1-1-9 0,1 6-9 16,-3-3-6-16,3 4-2 0,-2-1-7 0,-1 0-5 15,3 0 2-15,0 0-12 0,3 5-1 16,-6-8-7-16,6 3-3 0,-2-2-4 0,0 2-2 16,-1-4-5-16,3 1-4 0,-2-3 2 0,4 2-5 15,-1-3 1-15,-3 0-1 0,6 0-2 0,-3-2 2 16,2 0-1-16,-6-3-2 0,15-3-3 0,-4 1-3 15,0 0 0-15,0-3 0 0,0-1-2 0,1-1 2 0,2-3-3 16,-1-2 1-16,-1 2 9 0,-4 0-7 0,-1-5-3 16,1 4 0-16,2-3-3 0,-8 1 5 15,1 0-2-15,-2 2-3 0,-1-5 3 0,0 3 1 16,-4 1 1-16,2-2-2 0,-4 4-7 0,-1 1-2 16,-3 0-7-16,2 2-9 0,-5 1-15 0,2 1-18 15,0 2-10-15,-2 1-43 0,3 1-33 0,-3 1-141 16,-1 3-298-16,2-1 132 0</inkml:trace>
  <inkml:trace contextRef="#ctx0" brushRef="#br0" timeOffset="-147820.108">20939 2704 5 0,'0'0'107'0,"-5"2"-6"0,5-2-11 0,0 0-9 16,0 0-5-16,-4 3-10 0,4-3-1 16,0 0-3-16,0 0-1 0,4 6-4 0,-4-6 2 15,5 5-5-15,-2-5-1 0,4 0 4 0,1 1 1 16,1-2-7-16,4 1-2 0,5-6 3 0,2-1-4 16,9-1-2-16,2-5-6 0,-1 2 0 0,3-4-10 0,0-2 4 15,3-2-2-15,-4 0-2 0,14-10-6 0,-3 8 0 16,-8 5 0-16,-3 2-9 0,-3-1 3 15,-2 3-5-15,-9 5 0 0,-5 0-1 0,1 3-1 16,-3-1-2-16,-4 2 5 0,1 1 2 0,-4 1 9 16,-4 1-5-16,0 0-5 0,0 0 4 0,0 0-2 15,-19 17-1-15,-1 0-2 0,-2 2-4 0,-2 0 1 16,-5 1 0-16,-1 0-1 0,2 2 0 0,-5-1-6 16,3-1 2-16,0 0 1 0,4 2 0 0,-2-3 1 0,1 1 2 15,0-3-4-15,4 1 2 0,1 2-5 16,2-4 5-16,5-4-5 0,2-5 0 0,5 1 3 15,4-1-3-15,-3-3 0 0,5-1-9 0,2 2 8 16,0-5-4-16,0 0 1 0,0 0 1 0,16 0-3 16,-2-5 6-16,2-5-3 0,14-4 1 0,-2-1-3 15,4-6 0-15,-1 2 2 0,10-7-1 0,3-1-3 16,-13 7 1-16,11-7-2 0,0-1 4 0,-10 7 0 16,1 10 0-16,-6-7 5 0,-2 3-5 0,0 3 6 15,-10 5-10-15,-3 2 3 0,-1-1-2 0,-4 3 3 16,-1 2-1-16,-2 1 11 0,-4 0-12 0,0 0 6 15,1 13-3-15,-6 2 0 0,-9 6-1 0,-5 4 5 16,1-1-2-16,-4 1 3 0,-2 1-5 0,2-3 3 16,1 2 0-16,-1 0-2 0,-1-2 4 0,1-1-3 15,0 0 0-15,3-3-3 0,5-5 13 16,1-2-11-16,3 1 5 0,3-4-6 0,1-6 1 0,5 2-7 16,1-5 4-16,-4 8-2 0,4-8 3 0,0 0 4 15,23-1-8-15,-5-10 0 0,12-2 2 0,2-6-1 16,11-6 3-16,7-3-2 0,-3-2 2 0,3-3-5 15,-3 4 2-15,4-3-2 0,0-2 2 0,-1 3 4 16,-5 1-7-16,-4 2 3 0,-11 11 4 0,0 2-8 16,-6 2 0-16,-6 8 2 0,-4 1-2 15,-5 1 2-15,0 3-1 0,-9 0 2 0,6 8 6 16,-6 2 1-16,-2 5-3 0,-11 9 3 0,0 2 4 16,-2 2-1-16,0 1 0 0,-7-2 0 0,6 2 3 0,-5-4 3 15,0 2 8-15,3-1-6 0,-1-6 5 0,-1 4-1 16,2-5 0-16,4-4-2 0,1-4 1 0,5 0-4 15,1-4-2-15,3-2 1 0,0 2-3 16,0-2 1-16,4-5-6 0,-1 3 4 0,1-3 0 16,0 0 4-16,20-13-5 0,-3 0 0 0,6-5-1 15,5-5 0-15,-2 0-1 0,1-2-3 0,10-8 0 16,-9 6-4-16,-4 3 2 0,4 0 0 0,-1-1 6 16,1 1-7-16,-4 6 4 0,-2-2-5 0,-6 10-2 0,-4-3-17 15,-3 7-32-15,-4 1-56 0,-1 2-61 16,-4 3-125-16,0 0-320 0,0 0 142 0</inkml:trace>
  <inkml:trace contextRef="#ctx0" brushRef="#br0" timeOffset="-147150.602">21133 2839 42 0,'12'-8'77'0,"-4"2"-5"0,8-5-2 0,5 1-6 0,2-6 12 16,5 3-13-16,1-3 6 0,3-1-8 0,-1 5-8 16,5-3-8-16,-4 3-1 0,-2 1-12 15,0-4 0-15,-9 10-2 0,-3-2-2 0,0 2 4 16,-7 1-12-16,-1 2 3 0,-3 2-13 0,-3 1 7 16,1 3 10-16,-5 1-1 0,0 8 2 0,-5 2 7 15,-8 8-6-15,-5 4 6 0,-1 3-4 0,-13 11-6 0,0-5 3 16,7-11-6-16,2 4 2 0,1-5-6 0,0-1 4 15,8-3-6-15,4-8 1 0,3-2-10 16,3 0-7-16,4-3-13 0,4-3-37 0,4-4-29 16,10-7-123-16,15-5-218 0,15-11 97 0</inkml:trace>
  <inkml:trace contextRef="#ctx0" brushRef="#br0" timeOffset="-146191.282">21480 1786 45 0,'0'0'140'0,"0"0"-10"0,0 0-9 0,-6-2-14 16,6 2-12-16,0 0-14 0,0 0-1 0,-10 10-11 15,5-1-6-15,0 2-11 0,0 4 3 16,0 2-1-16,0 0 0 0,-3 6-7 0,3-3 0 16,1 5 8-16,-2-5-16 0,3-1-4 0,-2 1-6 0,5-2 9 15,0 1-18-15,3 0 8 0,-2-7-5 0,4 5 5 16,-1-5-10-16,2 0 1 0,2-4-3 0,0 1-1 16,1-2 0-16,1-1-3 0,1 0-1 0,0-4-8 15,4-2 10-15,0-2-5 0,4-4-4 16,-2-2 1-16,-2 3 6 0,2-5-7 0,2 3-4 15,-5-6 6-15,0 0-1 0,-2 0-4 0,0 1 2 16,-4-2 0-16,1-3-4 0,-3 2-5 0,0 0 6 16,-3-2 0-16,-3 0 4 0,0-2-4 0,-2 2-1 15,-1-2 1-15,-1 5-3 0,-7-6-7 0,5 8 8 16,-2 1 0-16,-1 1 0 0,-1 2-5 0,-2-1-4 16,0 4 3-16,-1 2-11 0,-4 5-1 0,3-2-8 15,-4 5-13-15,4 2-12 0,-6 4-6 0,3 1-27 16,2 2-18-16,2 1-104 0,2 1-226 0,-4 6 100 15</inkml:trace>
  <inkml:trace contextRef="#ctx0" brushRef="#br0" timeOffset="-145554.684">21845 1824 87 0,'0'0'143'0,"0"0"-12"0,0 0-17 16,0 0-22-16,0 0-2 0,7 18-2 0,-5-8-6 16,-1 2-5-16,2 0-9 0,-1 3-12 0,2 1-3 15,-2 1 4-15,3-2-16 0,-4 0 8 0,-1-1-13 0,3 2 1 16,-3-3-5-16,1-2-1 0,-1-2-8 0,4 1 0 15,-4-3-3-15,1 0-4 0,-1-4 4 16,0 1-11-16,1 0 8 0,-1 0 0 0,0 0 0 16,0-4 8-16,0 0 3 0,0 5 14 0,0-5-4 15,0 0-2-15,0 0-3 0,0 0-5 0,0-13-2 16,0 5-8-16,-1-2 0 0,0-5 1 0,1 1-1 16,0-3-4-16,0-1 2 0,0-1-12 0,2-7 8 15,-2 2-1-15,2 4-3 0,-2-6-5 0,1 8 0 16,-1 0-1-16,5 0 4 0,-4 3-3 0,0 3-3 15,3 1 7-15,0 0-7 0,0 0 4 0,2 4-1 16,-2 3-1-16,2-2 0 0,0 5 2 0,1 0-4 16,4 3 1-16,-4 1 0 0,6 1 0 0,-3 4-1 15,0-1 1-15,2 7 4 0,6-1-5 0,-6 1 3 16,4 7 2-16,2-3-5 0,-5-1 7 0,-1-2-3 16,-1 1-2-16,3-1 0 0,-3-1 3 0,1 0-5 15,-1-1 4-15,-2-4-5 0,1 3 6 0,-6-7 1 16,5 5-2-16,-4-5-4 0,-1 0-1 0,1-1 3 15,-1 0-3-15,-3 0 5 0,4-2 5 0,-1-1-2 16,-4-1 7-16,3 2 7 0,-3-2-1 0,0 0-4 16,6-6 2-16,-3-1-5 0,-2 0 0 0,5 0-6 15,-3-5 4-15,-2 0-4 0,3-3 1 0,-4 3 6 16,-1-7-8-16,1 3-2 0,-3-1-4 0,3-1-1 16,-4 2-6-16,3 0-8 0,-4 4-3 15,5 0-11-15,-1 4-11 0,-2-4-13 0,2 6-8 16,-4 0-17-16,5 0-14 0,0 1-18 0,0 2-21 15,0-2-6-15,0 5-102 0,6-4-260 0,-6 4 116 0</inkml:trace>
  <inkml:trace contextRef="#ctx0" brushRef="#br0" timeOffset="-145264.709">22361 1724 63 0,'0'0'136'0,"0"0"-12"15,0 0-15-15,0 0-9 0,0 0-14 0,0 0-9 16,8 10 5-16,-8-5-3 0,0 2 5 0,0 2-2 16,0 1-1-16,-2 3-8 0,2 3 1 15,-2-2-5-15,2 1 3 0,-2 0-2 0,0 4-9 0,2-4-1 16,2 1-1-16,-2-1-8 0,0-1-3 0,2-1-4 16,-2-2-1-16,2 2-5 0,0 1-7 0,-1-6 0 15,4 4-4-15,-3-2 0 0,2-3-4 0,-1 0-3 16,1-2-3-16,0 2 0 0,1-2-4 0,4 0-8 15,-4-4 2-15,4 3-11 0,-4-4-8 16,3 0-14-16,2-1-18 0,-1-2-16 0,0-1-27 16,3-2-24-16,-3-2-18 0,-3 0-29 0,3 1-84 15,-4-2-263-15,-4 3 117 0</inkml:trace>
  <inkml:trace contextRef="#ctx0" brushRef="#br0" timeOffset="-144960.666">22348 1864 64 0,'8'0'93'0,"-1"-4"0"0,-1 3-6 16,0-1-11-16,0 0-14 0,-1-1-3 0,-5 3-1 15,6-1-9-15,-2-2-9 0,-4 3-4 0,1-5-16 16,-1 5 0-16,-1-5-12 0,-3 1 7 0,0-1 0 15,0 2-9-15,-2-2-3 0,0 1 12 0,-1-4-1 16,0 1 8-16,-1-1-7 0,-1 0 6 0,3 2 3 16,1-5-7-16,-2 2 3 0,2 0 2 0,4 4-3 15,-1-6 1-15,2 3-4 0,2-2-15 0,-1 1 5 16,5 2-2-16,1-1-5 0,1 0-7 0,1 1-8 16,1 2-20-16,7-2-19 0,0 0-36 15,2 4-49-15,-2-1-149 0,2 2 66 0</inkml:trace>
  <inkml:trace contextRef="#ctx0" brushRef="#br0" timeOffset="-144301.219">22691 1654 58 0,'0'0'189'0,"0"0"-15"0,-2-4-20 15,2 4-15-15,6-5-7 0,2 4-7 0,3-4 4 16,-1-2-8-16,8 2 1 0,-1-4-7 0,3 3-2 16,8-5-7-16,3 1-10 0,-3 3-11 15,5-1-5-15,1-1-10 0,-4 4-7 0,-3-2-3 0,1-1-6 16,-8 4-8-16,1 1-5 0,-11 1-6 0,4-1-8 15,-1 3-14-15,-3-4-13 0,-2 3-9 0,-3 0-9 16,0 0-8-16,-5 1-12 0,4-2-25 16,-4 2-12-16,0 0-11 0,0 0-7 0,0 0-7 15,0 0-1-15,0 0-2 0,-28 2 0 0,18-1 0 16,-2 3 0-16,1-2 12 0,-1 3 4 0,1-3 15 16,-3-1-2-16,3 3 12 0,-1-1 16 0,-1-1 5 15,3-2 4-15,2 4 17 0,0-3 15 0,-1 4 7 16,3-4 4-16,0 0 5 0,1 2 0 0,1-1 8 15,0 2-3-15,0 2 21 0,3-1 3 0,-2 2 6 16,1 3 3-16,0 2 5 0,2-1 9 0,0 1 2 16,0 6 10-16,2 2-1 0,0-1 0 0,1-2-1 15,-2 2 3-15,-1-2-2 0,3-3 0 0,-2 4-5 16,-1-5-11-16,4 5-1 0,-4-3-8 0,2 1-1 16,0-1-6-16,-2-3-3 0,1 0-6 0,-2-3-2 15,2 1-11-15,-1-1-25 0,-1 1-12 0,2-3-39 16,0 0-17-16,-1-1-13 0,2-2-36 0,-2-4-17 15,2 5-11-15,-1-2-105 0,-1-3-276 0,0 0 122 16</inkml:trace>
  <inkml:trace contextRef="#ctx0" brushRef="#br0" timeOffset="-143874.373">23151 1661 79 0,'3'2'151'0,"1"5"-13"0,-2-3 3 0,2 5-4 16,0 0-8-16,-3 1-4 0,0 1-6 0,-1 6-7 16,0-6-7-16,1 1-7 0,-1 2-1 0,-1-4-15 15,2 2 0-15,-1 0-9 0,0-2-8 0,-1 0-7 16,-1 0-2-16,0-1-2 0,2-3-6 0,-2 0-10 0,2-3-1 16,-4 2-4-16,4-1-3 0,-1-1-1 15,2 2 0-15,-1-5 5 0,-2 4 5 0,2-4 1 16,0 0-5-16,0 0-2 0,0 0-8 0,0 0 4 15,-9-12-11-15,6 7 8 0,2-4-12 0,-3-3 3 16,4 0-5-16,-1-5-4 0,-1 0 0 0,2-1-5 16,0-1 1-16,2-2-3 0,-2 1-1 0,1 6 3 15,1-6-6-15,1 4 4 0,0 4 3 0,-2 4-3 16,0-2-2-16,4 3-2 0,-2 0 4 0,-2 1-5 16,-1 5 0-16,8-2 6 0,-3 0-6 0,-5 3 3 15,8 1-5-15,-2 3 4 0,1-1 3 0,0 5 0 16,-1 1 7-16,3 5-6 0,3 2 5 0,-3-4-4 15,-2 6 3-15,4 0-5 0,-5-1 3 0,4 2-3 16,-2-2 2-16,-2 0 1 0,-1-6-13 0,-1 4-12 16,1-4-24-16,-1 1-18 0,-1-3-29 0,-1 1-24 15,1-3-27-15,-3 2-32 0,0-2-134 0,0-1-335 16,0 1 148-16</inkml:trace>
  <inkml:trace contextRef="#ctx0" brushRef="#br0" timeOffset="-143691.099">23181 1748 137 0,'5'-5'121'0,"-5"5"-3"0,10-4-13 0,-5 1-13 15,7 2-12-15,0-3-24 0,4-1-28 0,-2 1-35 16,2-1-31-16,3-2-78 0,-2-1-124 0,-2-1 55 15</inkml:trace>
  <inkml:trace contextRef="#ctx0" brushRef="#br0" timeOffset="-143359.627">23515 1523 132 0,'0'0'126'0,"0"0"-10"0,0 0-9 0,0 0-8 0,0 0-9 15,0 0-2-15,7 7 3 0,-5-4-8 0,-2 2 4 16,4-1-4-16,-3 1 3 0,2 0-1 0,-2 2-1 16,3 1 4-16,-3-1 0 0,2 3-1 15,-2 2 2-15,-1-2 2 0,0 2 6 0,0 0-7 16,0 2-3-16,0 1-3 0,-1 2-4 0,-2-2-4 16,3 3-3-16,0-6-8 0,-1 3 3 0,0-3-12 15,-2 0-6-15,3 0-2 0,0-2-10 0,0 2 0 16,0-3-3-16,0 0-2 0,0-1-9 0,0-2 8 15,0-1-10-15,0 1-4 0,0-2-1 0,0-2-3 16,0-2 1-16,0 7 0 0,0-7-3 0,3 5 1 16,-3-5-3-16,0 3-4 0,0-3-5 0,0 0-7 15,0 0-18-15,0 0-24 0,0 0-36 0,0 0-40 16,0 0-37-16,-7-17-43 0,7 10-191 0,-1-3-427 16,-3 0 189-16</inkml:trace>
  <inkml:trace contextRef="#ctx0" brushRef="#br0" timeOffset="-142955.193">23685 1548 175 0,'0'0'192'0,"0"0"-19"0,0 0-23 0,0 0-10 15,0 0-11-15,0 0-9 0,0 0-26 16,0 0-1-16,0 0-10 0,1 11-9 0,-1-3-3 16,-1-4-5-16,1 6-4 0,0 0-5 0,0 1-6 15,0 0 1-15,-4 6-1 0,4-8-1 0,-5 6 5 16,4-2-5-16,1 4-1 0,-2-5-4 0,0-1 1 16,2 1-1-16,-2-1-8 0,2 0 2 0,-2 0-6 15,2 0-2-15,2-2-1 0,-2 0-5 0,0-3-1 16,2 1-3-16,-2 0 1 0,2 0 1 0,-2-4-5 15,2 0 3-15,-1 3-3 0,1-2 3 0,1 0 4 16,1-1-4-16,1 0 1 0,-2 0-1 0,3-2 3 16,-2-1-4-16,5 0-1 0,1 0 2 0,1-3-8 15,1 3 1-15,0-2-2 0,2-2-8 0,0 1-6 16,-2 0-14-16,0-1-13 0,1-2-16 0,-2 1-18 16,2 0-14-16,-1-1-29 0,-1 0-27 0,-2-1-31 15,0 0-25-15,-3-2-133 0,-2 4-348 0,0-6 155 16</inkml:trace>
  <inkml:trace contextRef="#ctx0" brushRef="#br0" timeOffset="-142618.619">23933 1548 6 0,'0'0'206'0,"-2"-3"-10"0,2 3-16 16,0 0-18-16,-3-3-13 0,3 3-17 0,0 0-16 16,0 0-7-16,0 0-11 0,0 0-9 0,0 0-12 15,0 0-7-15,0 0 4 0,-4 13-10 0,4-6-2 16,0-2-3-16,0 7-3 0,0-5-2 0,0 5-5 16,0 0 1-16,0-2-3 0,-2 6-3 15,2-3-6-15,-3-1 1 0,6 3-4 0,-6-3 1 0,3 1-7 16,0-1-6-16,3-1-2 0,-6 1-1 0,8-2 3 15,-5 0-7-15,5-3-1 0,-3 2 0 0,1-3-10 16,1-2-2-16,0 1-7 0,4 0-6 0,-1-2-15 16,0-3-24-16,-1 1-16 0,-6-1-43 0,14-4-40 15,-5-1-42-15,-2 2-122 0,-1-4-337 16,-1 0 149-16</inkml:trace>
  <inkml:trace contextRef="#ctx0" brushRef="#br0" timeOffset="-142255.706">23874 1644 46 0,'0'0'196'16,"0"0"-13"-16,13-10-11 0,-3 6-21 0,-1 1-13 15,0-4-20-15,4 2-10 0,-3 3-10 0,2-3-18 16,-1 0-13-16,-2 0-24 0,0 1-25 0,0 1-10 15,-1 0-30-15,-2-1-17 0,-1 1-28 16,-1-1-9-16,0-1-11 0,-2 0 2 0,-2 1 0 0,-1-2-5 16,0 1 11-16,-5-5 7 0,1 3 8 0,1-2 9 15,-3 4 3-15,-2-4 14 0,4 6 12 0,0-5 16 16,1 6 15-16,2-2 6 0,2 4 3 0,-7-3 9 16,3-2 6-16,4 5 7 0,0 0-5 0,-6-7 3 15,6 7 1-15,0 0 11 0,-1-2-10 0,1 2 13 16,0 0-4-16,-3-6 5 0,3 6 11 0,0 0-8 15,10-4 9-15,-6-1-9 0,3 2-1 16,-1 0-7-16,4-2-4 0,3 1-3 0,-4 2-9 16,5-3-18-16,-1 3-15 0,-1-2-26 0,1 0-36 15,-2 2-29-15,1-3-101 0,-5 3-212 0,-1-1 94 16</inkml:trace>
  <inkml:trace contextRef="#ctx0" brushRef="#br0" timeOffset="-141893.591">24175 1451 177 0,'0'0'186'0,"0"0"-17"16,0 0-20-16,0 0-8 0,0 0-21 0,0 0-6 16,-4 13-11-16,1-2-4 0,3-1-5 0,-1 2-11 15,-3 8-3-15,0-2-8 0,3 2-9 0,-3-1-11 16,0 1 0-16,1 5 1 0,1-7-11 0,-3 7-6 15,0-7-18-15,1-2-21 0,-1 0-19 16,5-6-15-16,-2 2-22 0,0-5-29 0,2 0-27 16,-2-4-23-16,0 2-103 0,1-3-259 0,1-2 115 15</inkml:trace>
  <inkml:trace contextRef="#ctx0" brushRef="#br0" timeOffset="-141486.598">24064 1388 156 0,'0'0'178'15,"0"-5"-16"-15,2 2-4 0,-2 3-10 0,9-1-2 16,-9 1-11-16,19 1-13 0,-5 0-4 0,-2 3-14 16,3-1-5-16,4 0-9 0,2 2-8 0,7 5-4 15,-4 1-5-15,2 1-5 0,1-1-11 0,-2 9-2 16,3-8-1-16,-5 5-13 0,0 3 0 15,-1-1-5-15,-7-4 1 0,3 6-6 0,-6-4-2 0,-2 0-5 16,1 5-4-16,-6-3-1 0,-3 0-3 0,-1 1-1 16,-5-2-2-16,-3 5-3 0,-5-1-2 0,-1 2-2 15,-3-3-1-15,-9 1 4 0,6-2-4 0,-4-3-5 16,-2 1 6-16,-1-5 0 0,1 0-2 0,6-4 3 16,-7 3-3-16,9-2-1 0,-1 0 8 15,-1-5-1-15,1 4 8 0,5-5-4 0,4 0 4 16,-1 0 1-16,1-1 2 0,2 0 1 0,1-1-2 15,1 2 4-15,0-3-8 0,0 0 0 0,5-1-3 16,-4 1 5-16,4-1 0 0,-6 2-7 0,6-2 2 16,0 0-2-16,-3 3 2 0,3-3-5 0,0 0-5 15,0 0-8-15,0 0-19 0,0 0-20 0,0 0-55 16,0 0-58-16,0-10-88 0,0 10-126 0,0 0-401 16,0-10 178-16</inkml:trace>
  <inkml:trace contextRef="#ctx0" brushRef="#br0" timeOffset="-125634.765">20178 4032 33 0,'0'0'57'0,"0"0"1"0,0 0 2 0,0 0 6 0,0 0-21 16,0 0 3-16,0 0-9 0,0 0-4 0,0 0-8 16,0 0 4-16,0 0-6 0,0 0 2 0,-16 7-6 15,9-1-1-15,0 0-1 0,-4 3-11 16,-3 2 3-16,-3 2-5 0,-6 2-11 0,3 0 6 16,-5 3 1-16,1 1-1 0,-3 1-4 0,-2 1-9 0,-3 0 3 15,-8 5 0-15,-3 3-3 0,8-8 2 0,-6 10-3 16,-3-4 3-16,4 2-4 0,-3-2 8 15,0-1-5-15,13-3 1 0,-2-1 1 0,2-1-3 16,4 1 3-16,-4-1-2 0,2-1-6 0,3-1 8 16,5-1-5-16,5-5-5 0,2 0-5 0,4-4-8 0,-1 1-28 15,4-3-65-15,2-3 28 0</inkml:trace>
  <inkml:trace contextRef="#ctx0" brushRef="#br0" timeOffset="-125252.572">20286 4274 42 0,'-10'8'55'0,"0"2"-15"15,-6-1 0-15,1 3-9 0,-8 5-5 0,-2 3-2 16,-1-2-9-16,-2 2 0 0,-4-2 1 0,-13 11 0 16,0-3-11-16,2 1 5 0,1 2 2 0,-3-1-7 15,2-2 3-15,-4-1 0 0,-3 4-4 0,4 1-1 16,1 0 2-16,-1-2-1 0,1-1 3 0,-1 1 0 15,4-1-1-15,11-5 1 0,-1-1-2 0,0-2-1 16,2 5-4-16,3-3-1 0,0-2-2 0,4 2-2 16,-1-4 0-16,6-2-4 0,3-1-3 0,3-5-7 15,4-1-7-15,1 0-7 0,4-4-19 0,3 1-55 16,0-5 25-16</inkml:trace>
  <inkml:trace contextRef="#ctx0" brushRef="#br0" timeOffset="-124906.302">20588 4393 18 0,'3'-2'48'0,"-3"2"-6"0,0 0 8 16,0 0-6-16,0 0 1 0,0 0-11 0,-15 9-3 15,4-3 2-15,-4 5-6 0,-2-1 1 0,-9 5 1 16,2 0-2-16,-3 2-9 0,-1 4 3 0,-4-2-8 16,0 0 1-16,3 1 3 0,-13 5-7 0,-1 4 0 15,9-11 1-15,-13 9-4 0,2 2-6 0,-1-3 3 16,-4 1 1-16,3 2 2 0,-2 3-10 0,0-3 8 16,-3 2-4-16,1 0-4 0,-4 1 6 0,4 1-1 15,0 1 2-15,0-1 1 0,0-1-6 0,1-4-1 16,7 3 2-16,-1-2-9 0,12-7 0 0,0 2 4 15,0-5-6-15,4-1-5 0,1 2-8 0,2-2-8 16,2-1 2-16,7-2-9 0,1-6-33 0,6-2-78 16,1-1 35-16</inkml:trace>
  <inkml:trace contextRef="#ctx0" brushRef="#br0" timeOffset="-124538.58">20599 4655 40 0,'0'0'61'0,"0"0"-11"15,0 0-2-15,0 0-5 0,-11 11-4 0,-1-6 3 16,2 3-12-16,-6 1-4 0,0 3-2 0,-9 1-2 15,-5 3-4-15,1 1 3 0,-2 0-4 0,-3 3-8 16,-9 4-2-16,-4 2-3 0,5-2 1 0,-8 3-3 16,2-2-1-16,0 1-1 0,-4-2 5 0,-3 2 1 15,2-2 6-15,-3 3-13 0,0 0-10 0,1 2 13 16,-1-1 0-16,-1 2 3 0,4-4 9 0,-2 2 3 16,1 5-6-16,1 1-9 0,4-3 2 0,-2 1 4 15,1-3-3-15,7 0-7 0,-3 3 5 0,6-2 1 16,8-8-8-16,2-2 0 0,3-2-8 0,0 3-7 15,5-3-7-15,2 0-3 0,7-6-11 0,4-3-4 16,0-3-26-16,5 1-76 0,2-3 35 0</inkml:trace>
  <inkml:trace contextRef="#ctx0" brushRef="#br0" timeOffset="-124152.622">20902 4752 17 0,'5'0'78'16,"-5"0"-7"-16,0 0-1 0,0 0-8 15,0 0-2-15,0 0-2 0,-9 9-7 0,3-7-1 16,-2 1-7-16,1 1-4 0,0-1-2 0,-4 2-6 15,-1 1 1-15,-3 5-3 0,-2 1-9 0,-8 2-4 0,-2 3-14 16,0 1 3-16,-9 1-13 0,-8 8-8 0,-4-1 1 16,-2 0-3-16,1 1-7 0,-10-1 8 0,3 4-2 15,-26 4 4-15,24-8-2 0,-22 13 10 16,24-17 8-16,-2 2 4 0,-24 10 2 0,21-10 22 16,5-5-17-16,-7 8 7 0,6-3-3 0,3 1 0 15,-1 3-4-15,5-3 5 0,0-1-4 0,4 2-2 0,14-6 2 16,2-1-3-16,2-2-6 0,3 0-8 0,6-3-6 15,2-1-8-15,8-4-16 0,1-2-2 16,2 0-6-16,4-2-13 0,1-1-5 0,2 0-30 16,-1-4-98-16,0 0 43 0</inkml:trace>
  <inkml:trace contextRef="#ctx0" brushRef="#br0" timeOffset="-123798.596">20994 4886 53 0,'-6'6'59'0,"-7"2"-11"0,-1 3-4 16,-8 3-4-16,-2 1 0 0,-3-1-4 0,-4 3-12 15,-2 0 6-15,0 0-5 0,-13 7-1 0,0-1-9 16,-3-2 3-16,0 1-14 0,-4 1-3 0,3-3 9 16,-5 4-5-16,-1 0-4 0,0 4 4 0,-3-1-3 15,3 3 4-15,-25 9-5 0,25-12 0 0,-4 0 5 16,-21 12-5-16,28-12 1 0,-1 1 4 0,3-1 11 16,-2-1-8-16,5-2-4 0,2-2 6 0,13-8-6 15,-1 6 1-15,7-6-1 0,1 1-2 0,8-6-6 16,3-1-8-16,2 1-3 0,7-6-3 0,1 2-13 15,3 0 0-15,2-5-6 0,0 0-36 0,0 0-77 16,0 0 35-16</inkml:trace>
  <inkml:trace contextRef="#ctx0" brushRef="#br0" timeOffset="-123452.598">21069 4995 44 0,'-11'8'60'15,"-4"-1"-4"-15,-3 3-9 0,-5 6-14 0,0 0-12 16,-4-2-7-16,-4 5-16 0,-15 5-2 0,11-8-4 15,-14 9-2-15,0-3 5 0,-2 5-1 0,0-5 2 16,1 2 1-16,-6 2 3 0,5-2 10 0,-3 5-3 16,3-4 9-16,1 0-7 0,2 0 6 0,-1 0 3 15,3-2 6-15,10-5-10 0,3 2-3 0,0-2 1 16,1 0 1-16,1 1 3 0,7-2-10 0,-1 0 3 16,3 0-3-16,7-5-4 0,0-2-9 0,2 3-5 15,5-5-7-15,3 1-15 0,-1-1-25 16,4-3-63-16,2-1 29 0</inkml:trace>
  <inkml:trace contextRef="#ctx0" brushRef="#br0" timeOffset="-123135.835">21179 5129 35 0,'-19'9'55'0,"-5"-1"3"0,-3 4-3 0,-2 0-4 15,-1-1-1-15,0 4-8 0,-1-2 1 16,-2 1-2-16,-2 0-6 0,-12 6-4 0,13-3 2 0,-1 0-9 16,-11 1 2-16,1 7-9 0,-1-2 1 0,-1 0-3 15,1 0-8-15,1-1 5 0,-2 1-2 16,-2 3 2-16,13-8-4 0,-7 6 7 0,0-2-7 0,7-3-6 15,4-1 0-15,0 2-3 0,-2-1 0 16,3 1-6-16,-1-1 1 0,3-3-11 0,1-2 0 16,3 1-3-16,11-6-3 0,-4 4-12 0,7-7-3 0,2 1-52 15,1-2-98-15,2 0 43 0</inkml:trace>
  <inkml:trace contextRef="#ctx0" brushRef="#br0" timeOffset="-122821.38">21187 5213 57 0,'-1'10'62'0,"1"-10"-11"16,-10 10 1-16,1-1-8 0,-3 1-1 0,-2 1-1 0,-5 6-5 15,-3 0-6-15,-3 6-6 0,-2 0-7 16,-1 0 1-16,-16 3-5 0,17-2-3 0,-15 3-8 16,-4 0 9-16,13-7-6 0,-10 6 6 0,2 3-9 15,10-11 4-15,-1 2 1 0,1 0-5 0,-2-3 7 16,4 2-3-16,1-1-2 0,2-2-1 0,2-1-5 16,7-3-1-16,2-1-2 0,3-1-9 0,1-2 4 15,3-3-14-15,3 2-4 0,1-5-1 0,0 2-17 16,4-4-28-16,0 0-78 0,0 0 35 0</inkml:trace>
  <inkml:trace contextRef="#ctx0" brushRef="#br0" timeOffset="-122600.597">21236 5470 24 0,'-3'6'57'15,"-2"-1"-12"-15,-2 6 0 0,-5 1-6 0,-6 7-2 16,-4-2-6-16,-1 0-8 0,-1 0-2 0,-3 1 2 16,-1-1 2-16,-3 1-10 0,1 1-1 0,-1-2-2 15,-2-2 1-15,2 2 0 0,1-3-13 0,0 1-1 16,0-3-16-16,-4076 0-6 0,8163-1-43 0,-4083 2-72 16,7-8 32-16</inkml:trace>
  <inkml:trace contextRef="#ctx0" brushRef="#br0" timeOffset="-121543.019">19973 4432 46 0,'0'0'71'0,"-7"-10"-6"0,7 10 0 16,-2-5-7-16,2-1-7 0,0 1 2 0,0 1-10 16,0-4-5-16,0 0-2 0,2 1-5 0,-1-4 3 15,0-2-3-15,-1 3-7 0,3-7 0 0,-1 0-2 16,1-3 3-16,-1 1-4 0,-2-9 1 0,5 2 0 16,-1-3-8-16,0 3-6 0,1-5 1 0,-1 4 1 15,2-5-1-15,-1-2-2 0,3 2-6 0,-3 2 5 16,4 1-5-16,-1-1 2 0,0 4 0 0,1-3 2 15,2 4 6-15,-2 0-5 0,-1 8 8 0,4-6-2 0,-1 6 1 16,-1 0 8-16,5-6-9 0,-3 7 6 16,4-4-5-16,-3 6 0 0,6-4 10 0,-5 2-10 15,5-2 1-15,3 1-10 0,-8 5 6 0,3-1 1 16,-3 3-6-16,0-3 4 0,-3 9-3 0,-2-4 0 16,-1 2 0-16,-2 2-3 0,0 1-1 0,-1-1-2 15,-1 1-5-15,1 3-3 0,-5 0-5 0,0 0-1 16,0 0-11-16,0 0-7 0,0 0-8 0,0 0-11 15,-17 7-13-15,12-4 1 0,-3-2-2 0,2 1-56 16,-1 2-131-16,-4-1 59 0</inkml:trace>
  <inkml:trace contextRef="#ctx0" brushRef="#br0" timeOffset="-121057.466">20267 3476 29 0,'9'1'33'0,"-3"0"-5"0,2 1-4 16,4-1 2-16,0 0-6 0,-1 0 0 0,-2 1-1 15,3-2 1-15,0 3-6 0,-4-2 3 0,0-1-4 16,4 2-3-16,-4-4 4 0,-1 2-4 0,0 2 0 15,-7-2 1-15,9 1-4 0,-9-1 7 0,7 0-7 16,-7 0 1-16,0 0 5 0,9-1-1 0,-9 1-1 16,0 0-2-16,0 0 4 0,5-2 2 0,-5 2-3 15,0 0-1-15,0 0 5 0,4-2 7 0,-4 2-17 16,0 0 9-16,0 0-4 0,0 0-4 0,0 0-3 16,0 0 7-16,0 0 0 0,0 0-2 0,0 0-7 15,0 0 1-15,0 0 3 0,0 0 2 0,0 0 2 16,0 0-1-16,4-3-2 0,-4 3 6 0,0 0 2 15,0 0 7-15,0 0-2 0,0 0-6 0,0 0 6 16,0 0-3-16,0 0-3 0,0 0 4 0,0 0-2 16,0 0-2-16,0 0-4 0,0 0 2 0,0 0 5 15,0 0-15-15,0 0 5 0,0 0 2 0,0 0-4 16,0 0 9-16,0 0 1 0,0 0 1 0,0 0 2 16,0 0-2-16,0 0-1 0,0 0-1 0,0 0 2 15,0 0 0-15,0 0-3 0,-12 9-3 0,7-4-1 16,-2 3-9-16,-6 3-20 0,-9 9-34 0,-2-1-105 15,-8 5-171-15,3-2 75 0</inkml:trace>
  <inkml:trace contextRef="#ctx0" brushRef="#br0" timeOffset="-115374.759">21706 6298 37 0,'0'0'50'0,"0"0"6"15,0 0 0-15,0 0-6 0,0 0-1 0,0 0 4 16,0 0-3-16,0 0 7 0,0 0-10 0,0 0 5 15,0 0-2-15,0 0 4 0,0 0 3 0,0 0-4 16,0 0 0-16,0 0 0 0,0 0-3 0,0 0-12 16,0 0 0-16,0 0-8 0,0 0-2 0,0 0-3 15,0 0 1-15,0 0-4 0,-6-11 4 0,6 11-7 16,0 0-2-16,0 0 1 0,0 0-2 0,-5-4 1 16,5 4 4-16,0 0-5 0,-3-3 4 0,3 3 4 15,-4-2-1-15,4 2-7 0,-4-3 2 0,4 3-1 16,-6-4 1-16,6 4 0 0,-8-3-2 0,8 3-12 15,-8-2 7-15,5 0 3 0,3 2-3 0,-11 0-5 16,4 2 4-16,7-2-5 0,-13 0 5 0,6 0-4 16,1 2 1-16,-1 1-6 0,-1-1 8 0,0 0-14 15,1 1 14-15,0-1 1 0,1 0-4 0,-1-1-3 16,2 1 3-16,0 0-3 0,0 1 2 0,1 0-2 16,0 1-1-16,3-1-1 0,-3 1 1 0,3-1-7 15,-2 2 7-15,-1 3-3 0,3-1-6 0,1 0 15 16,-3 1-6-16,2 3 1 0,1-2 1 15,0 1-1-15,0 2-3 0,1-1 6 0,2-1-2 0,-2 1 3 16,3 1-6-16,0-4 9 0,-2 3-6 0,3-2 4 16,1 0-4-16,-1 0 5 0,5-2 1 0,-2 0-6 15,-3-1 7-15,5 0 1 0,-1-3-3 0,0 2 1 0,0-2 0 16,-1-2 6-16,0 2-5 0,-1-3 3 16,3 0 0-16,-1-2-8 0,2 1 3 0,-3 0 4 15,3-1-1-15,-5 0-3 0,-1 0 1 0,3 0 0 0,-2-1-3 16,-1 3 7-16,-1-1-4 0,-4 1 11 0,9-3-6 15,-5 2-3-15,-4 1-1 0,5-2 6 16,-5 2-5-16,0 0-4 0,0 0 5 0,5-5-7 16,-5 5-10-16,0 0-14 0,0 0-20 0,0 0-25 15,0 0-25-15,0 0-33 0,0 0-41 0,-16-2-88 0,16 2-271 16,-9-2 121-16</inkml:trace>
  <inkml:trace contextRef="#ctx0" brushRef="#br0" timeOffset="-111524.59">22096 4625 56 0,'0'-4'98'0,"0"4"-19"0,0-5-8 0,0 5-1 16,5-3-17-16,-5 3 1 0,0 0 1 0,0-4-9 15,0 4-3-15,0 0-1 0,0 0-1 0,0 0 2 16,0 0 2-16,-5-5-10 0,5 5 9 0,0 0-7 16,0 0-5-16,0 0-7 0,0 0-3 0,-12 7 3 15,8-2-10-15,-1-1 4 0,-1 1 0 0,-1 3-14 16,1 0 8-16,2 0-7 0,-1 0 5 0,1 1-10 16,3-4 3-16,-3 4-1 0,4-1-3 0,-2-3 5 15,2 2-7-15,2 0-2 0,2 3-4 0,0-3-9 16,0 0 12-16,1 1-2 0,2-2-9 0,4 2 16 15,-2 0-6-15,2-3 2 0,2 0 4 0,0-1-4 16,3 1-2-16,-2-2 5 0,0 1-6 0,-1 1-7 16,-3-5 11-16,7 4-1 0,-7 0-4 0,4-2-1 15,-2 3 5-15,-2-1-4 0,-2-1-1 0,-2 2 0 16,0-3-5-16,1 1 9 0,-3 1 2 0,1 2 3 16,-5-2-4-16,1-1 5 0,-1 2-4 0,-3 1 4 15,-3 2-3-15,0-1 1 0,-1 1 7 0,0 1-12 16,-9-2 4-16,2 2-1 0,-4-1 0 0,3 0 11 15,-3 0-6-15,-1-2-3 0,2 2-6 0,-3-1-4 16,3-3-9-16,-3 1-11 0,2 0-18 0,0-2-15 16,0-1-62-16,0 2-135 0,3-4 60 0</inkml:trace>
  <inkml:trace contextRef="#ctx0" brushRef="#br0" timeOffset="-111324.904">22190 4561 72 0,'19'-8'96'16,"3"1"-7"-16,-4-1-19 0,0 6-12 0,1-1-23 15,-6-1-14-15,-2 1-23 0,2 1-18 0,-1 2-51 16,-2 0-74-16,-5-1 32 0</inkml:trace>
  <inkml:trace contextRef="#ctx0" brushRef="#br0" timeOffset="-110966.214">22397 4637 6 0,'-4'4'105'0,"3"-3"-14"0,-3 6-11 16,0-4-3-16,3 2-9 0,-1-1-11 0,-1 1-5 16,3 0-4-16,0-3-3 0,0 4-4 0,0-6-8 15,0 6-3-15,5-3-2 0,-5-3-4 0,5 1 6 16,-5-1-12-16,8-1-3 0,-8 1-5 0,14-2-3 15,-8-1 6-15,2-1-3 0,0-2 3 0,-2 1 0 16,-1 1-9-16,0-1-2 0,2 0 7 0,-4 2-1 16,0-3-5-16,-3 1 5 0,4-2-7 0,-8 2-2 15,4 0-4-15,-3-1 0 0,0 2-3 0,-1 2-10 16,-1 0-3-16,-3 1 0 0,2 1-7 0,-2-1-7 16,-1 0-7-16,-4 2-13 0,8 1-16 0,-4 2-36 15,-1-1-115-15,4-2 51 0</inkml:trace>
  <inkml:trace contextRef="#ctx0" brushRef="#br0" timeOffset="-110640.569">22685 4307 72 0,'0'-6'131'0,"0"6"-4"0,0 0-20 0,0 0-20 16,0 0-3-16,0 0-12 0,0 0-4 0,0 0-1 15,-7 15-13-15,7-6-2 0,-3 3-6 0,-1 1-5 16,-3 4-10-16,2 2 2 0,-5 6-7 0,1 1 6 16,0 3-10-16,-3 2 8 0,1 1 1 0,-2 0-8 15,-1 2 3-15,0-1 1 0,-6 12-7 0,2-12-7 16,4 1 2-16,-9 6 3 0,6-8-5 0,3-3-2 15,1-2-11-15,3-1 11 0,-3-2-26 0,6-6-10 16,0-3-15-16,3 1-7 0,-1-7-4 0,4 6-19 16,-1-6-17-16,0-3-7 0,2 1-67 15,-1-2-173-15,1-1 77 0</inkml:trace>
  <inkml:trace contextRef="#ctx0" brushRef="#br0" timeOffset="-110323.558">22694 4623 41 0,'0'2'92'0,"0"3"5"0,0 2-14 15,0-2-6-15,0 3-9 0,1-6-16 0,0 5-2 16,1 0 1-16,-1-2-6 0,-1-3-9 0,5 3 3 15,-1-3-10-15,-2 2-3 0,1-2 1 0,-3-2-3 16,4 2 6-16,-4-2-10 0,0 0 1 0,0 0-2 16,10-4-4-16,-9 0 0 0,2-2-1 15,1 3-6-15,-1-2-4 0,0-2 9 0,-3 0-7 16,0 2 8-16,0-2-2 0,0 0-10 0,-3-3 7 0,-2 3-1 16,1 2-1-16,1-2-9 0,-4 4-5 15,-1-2-19-15,0 2 8 0,-4 2-34 0,2 4-22 0,-9 1-73 16,-2 1-157-16,3 2 70 0</inkml:trace>
  <inkml:trace contextRef="#ctx0" brushRef="#br0" timeOffset="-106690.568">23482 2823 14 0,'-6'-5'66'15,"-3"0"-9"-15,1 2-10 0,-1-2 2 0,-1 3-9 16,-3-1-1-16,2 3-8 0,-4 0 3 0,-1 3 5 16,-3 3-1-16,2-2 0 0,-1 4 5 0,-2 1-6 15,3 0-4-15,-1 0 1 0,2 3 4 0,2-1-1 16,-1 1-11-16,6-4-4 0,0 3 1 0,3-3 0 15,-3 2-1-15,5-4-8 0,0 0 5 0,2 4-6 16,1-4 6-16,1 0-5 0,0-1-2 0,3-1 7 16,-1 1-16-16,3-3 2 0,-1 1 1 0,4-1 2 15,-1-2 7-15,3-4-7 0,1 0 3 0,0 0-1 16,1 0-5-16,-1-2-3 0,1-3 7 16,-1 4-4-16,3-5 1 0,-1 3-5 0,-3 2 1 15,-1-3-4-15,0 2 7 0,1 0-5 0,-4 1 1 0,0 1 7 16,0 3-6-16,-2-4-3 0,0 4 3 0,0-2 6 15,-4 3-17-15,3-2 9 0,-3 2-4 0,0 0 2 16,7 5 5-16,-7 2-2 0,1 4-2 0,-1-1 9 16,-1 8-2-16,1 3 5 0,-1-2-6 0,1 8 7 15,-1-1-12-15,1-1 12 0,-3-4-11 16,0 4 4-16,2-6 2 0,-1 1-1 0,-1-2-3 16,0 0-1-16,1 0 2 0,-2-2 4 0,-1 1-13 0,5-3-15 15,-3 1-15-15,1-2-5 0,1-4-14 0,1 3-23 16,-2-5-7-16,2 0-53 0,0-3-149 15,2 0 65-15</inkml:trace>
  <inkml:trace contextRef="#ctx0" brushRef="#br0" timeOffset="-106325.468">23642 2941 63 0,'0'0'127'0,"0"0"-18"0,0 0-8 16,-12 1-6-16,12-1-21 0,-10 6-4 0,4-5-3 16,-1 4 0-16,2 0-12 0,0-1 1 0,0 0-11 15,2 2 2-15,-4 1-4 0,7-3-7 0,-4 4-5 16,3-1-2-16,1 3-9 0,-3-3 3 0,6 0-2 16,-2 2-6-16,0 0 1 0,2-1-5 0,3 1 9 15,-2 0-12-15,4-1 4 0,-2-2-9 0,3 2 7 16,1-3 8-16,-2 2-13 0,1 1 1 0,1-1 3 15,0 0-6-15,-1-3 8 0,1 1-6 0,-2 1-2 16,-1-2 0-16,0 1 10 0,-2-1-13 0,2 1 3 16,0-2-3-16,-2 1 4 0,-1-1-13 0,0 1 9 15,2-1 6-15,-4 2-6 0,-2 0 4 0,0-5 5 16,-2 10-7-16,-4-4-3 0,2 2 5 0,-1-1-23 16,0 3 3-16,-4-4-19 0,-1 3-11 0,-7 0-18 15,3 2-23-15,-2-7-15 0,-1 5-66 0,2-4-181 16,-5-2 81-16</inkml:trace>
  <inkml:trace contextRef="#ctx0" brushRef="#br0" timeOffset="-106143.562">23718 2815 77 0,'22'-7'104'0,"4"-3"-2"0,-7 5-10 16,0 3-17-16,-1-3-29 0,0 5-28 0,-5 0-25 16,-2 1-33-16,3 3-39 0,-9 1-83 0,4 0 37 15</inkml:trace>
  <inkml:trace contextRef="#ctx0" brushRef="#br0" timeOffset="-105683.226">24014 3130 19 0,'-3'4'75'0,"2"0"-3"15,1-4-5-15,-1 6-14 0,1-6 2 0,1 4-8 16,0 0-6-16,-1-4-1 0,5 2 2 0,-5-2-9 16,0 0-3-16,10-6 4 0,-4 4-12 0,-1-2 4 15,0 0-10-15,1 0 4 0,-1 0-3 0,-1-3-6 16,0 1 10-16,-1 2-11 0,2-4-1 0,-3 2 2 16,1 0 4-16,-3 1-2 0,0 1-18 0,-3-1 10 15,1 2 2-15,-3-1-5 0,1 3-14 0,4 1-4 16,-12 1-13-16,5 2-10 0,-1-2-14 0,-1 3-58 15,0 3-118-15,-2-2 52 0</inkml:trace>
  <inkml:trace contextRef="#ctx0" brushRef="#br0" timeOffset="-105321.566">24338 2706 115 0,'-3'-2'155'0,"3"-1"-17"0,0 3-14 16,0-5-16-16,0 5-14 0,0 0-6 0,0 0-4 0,0 0-10 15,-2 19-6-15,0-7-12 0,0 3 4 0,-2 3-2 16,1 10-1-16,-4 1-5 0,-3 2 13 0,0 3-10 15,-2 11-3-15,-2 3-1 0,1-2 4 16,-3 3-3-16,-3 2-1 0,1-3-1 0,0 4-1 16,-4-5-3-16,6 4-4 0,-4-7-4 0,2-1-2 15,3-10-8-15,2-1 1 0,-4-3-2 0,6 3-6 16,0-1 1-16,1 1-5 0,-2-4-1 0,2-1-7 16,0 0-14-16,2-3-12 0,0 0-21 0,2-10-10 15,1 6-26-15,-2-6-20 0,5-4-28 0,-2 0-18 16,1-1-128-16,2-1-289 0,1-4 127 0</inkml:trace>
  <inkml:trace contextRef="#ctx0" brushRef="#br0" timeOffset="-105019.439">24331 3294 83 0,'-2'7'117'0,"0"2"-4"0,0 0-13 15,2-1-9-15,0 0-11 0,0 0-14 0,2-2-8 16,0-2-10-16,0 0-6 0,-2-4-9 0,7 6 0 16,-3-5-8-16,-4-1 4 0,11-1-12 0,-11 1 5 15,12-6-6-15,-7-1-4 0,0 4 3 0,0-3 1 16,-1-1-3-16,-3 0 5 0,3-1 2 0,-4 2 2 15,-1-5-2-15,-2 5 2 0,1-1-4 0,-2 2-2 16,-5 1-11-16,2-1-13 0,-4 3-27 0,1 2-25 16,-7 2-119-16,-3 4-191 0,0 1 84 15</inkml:trace>
  <inkml:trace contextRef="#ctx0" brushRef="#br0" timeOffset="-79284.076">22974 2539 25 0,'0'0'66'0,"0"0"-2"0,0 0-5 16,0 0-5-16,0 0-7 0,0 0-2 0,0 0-8 15,0 0-4-15,0 0 1 0,-6-3-8 0,6 3 4 16,0 0-6-16,0 0-2 0,0 0-2 0,0 0-7 16,0 0-1-16,0 0-1 0,0 0 1 0,-5 8-2 15,5-3 5-15,-3 1-2 0,3 0 9 0,-2 3-13 16,2 1 1-16,-1 1 8 0,-3 5-7 15,4 2 1-15,-1 1 7 0,-3 0-2 0,3 7-2 0,0 1 5 16,-1 4 13-16,1 2-16 0,-2 0 0 0,-2 1 5 16,3 16 1-16,-4 1-4 0,-2-1-1 0,5 1 5 15,1 0-1-15,-5-2-4 0,3 1 1 0,1-3-5 16,0-1 4-16,-1-11-9 0,1 1 6 16,-3-1-3-16,2-1 10 0,2-3-15 0,-1-1 2 0,-2-2-3 15,2 1 7-15,2-2-3 0,1-8-1 16,-1 0 1-16,-2-1-4 0,-2-1 2 0,5 0 7 0,0-6-10 15,-1 2-17-15,1-3-7 0,1 2-23 0,-1-7-15 16,5 2-29-16,-2-2-86 0,-3-2-185 16,0-3 81-16</inkml:trace>
  <inkml:trace contextRef="#ctx0" brushRef="#br0" timeOffset="-78006.586">22875 2530 42 0,'17'4'45'0,"-11"-3"-5"16,-6-1-3-16,17-4 6 0,-6 4 1 0,6-1 0 15,2-2-3-15,3 1 5 0,3-3-6 0,6 0-1 16,-2 3 0-16,8-3 7 0,-2-1-11 16,3 0 2-16,14 1-2 0,2-2-8 0,-17 3 1 0,18-2-4 15,-4-1-1-15,3 0-3 0,0 2-4 0,-6-3 7 16,6 2-7-16,-2 0-1 0,1 3-3 0,-3-3-3 16,3 1 5-16,-14 2-6 0,14-6 1 15,-14 6 9-15,0 0-11 0,11-4-1 0,-12 2 2 16,-1-1-6-16,-1 2-1 0,-1 0 4 0,-6 0-3 15,-2-2-5-15,2 2 4 0,-11-1-4 0,2-1 8 16,1 2-6-16,-8 2 2 0,3-5 2 0,-3 4 0 0,-3-2 1 16,2 5-10-16,-4-2 7 0,-2-2-1 0,2 1 1 15,-1 0 4-15,-1 1 4 0,-1 2 2 16,0-3 1-16,2 2 1 0,-7 1-2 0,8-4-2 16,-4 2-6-16,-4 2 4 0,6 0 1 0,-3-4-1 15,-3 4-4-15,6 0-1 0,-6 0 1 0,0 0 1 16,5-1 0-16,-5 1 0 0,0 0-6 0,0 0-4 15,5-1 11-15,-5 1-5 0,0 0 0 0,0 0 3 16,0 0-7-16,0 0 10 0,0 0-5 0,0 0 1 16,0 0 6-16,0 0-9 0,0 0 3 0,0 0 2 15,0 0 0-15,6 4 2 0,-5-2-2 0,-1-2 5 16,0 7-2-16,0-2 3 0,0 0 4 0,0 1-4 16,0-1 1-16,-1 3 6 0,1 0-1 0,-2 1 1 15,2 4 3-15,0 0-2 0,-4 3 0 0,3 3 2 16,-1 6-3-16,0 3 2 0,0-1 2 0,0 6 0 15,1 2 3-15,-4-1-5 0,3 11 0 0,-4 1-2 16,5-10 1-16,-3 14-1 0,-1-3 2 0,4-11 0 16,-2 10 0-16,2 1 1 0,0 1-4 0,1-14 3 15,-3 3-2-15,1-2-2 0,2-1-2 0,0 13-4 16,0-14 4-16,2 2 2 0,-2-5-2 0,3 2 1 16,-2-3 3-16,-1 2 1 0,0-2-2 15,1 0 4-15,-3-4-5 0,-1 4 2 0,1-5 0 0,2 4-2 16,0-10 5-16,-3 2-4 0,2-2 0 0,-2-1 1 15,3 0-7-15,-2-4 5 0,2 0-7 0,0-1 4 16,-1-1-5-16,-1 0 1 0,1-5-1 0,1 3 0 16,-1-2 1-16,1-1-1 0,0-6 8 0,0 7-5 15,0-7 1-15,0 7 0 0,0-7 4 0,1 5 0 16,-1-5 7-16,0 0-2 0,0 0 3 16,0 0 3-16,0 0-5 0,-3 4-1 0,3-4-3 0,0 0-2 15,0 0 0-15,0 0 0 0,0 0-1 0,0 0-2 16,0 0-1-16,0 0-3 0,-10-13-1 0,10 13-2 15,-5-6 0-15,5 6-3 0,-4-6-1 0,-1 1 0 16,1 2 0-16,-1 0 0 0,5 3-2 16,-14-6-1-16,9 3 2 0,-7 2-5 0,0 0 2 0,-1-2-9 15,-7 3 1-15,0-1 0 0,-9 1 0 16,-2-2-3-16,-1 2-1 0,-2-1 1 0,-2 2 0 16,0 1-3-16,-3-1 3 0,-12-1 0 0,-2 3 2 15,2-2 1-15,-1 5-1 0,12-3 2 0,-13 1 3 16,0-4-1-16,-1 8 3 0,3-4 0 0,-2 1 5 0,0-2 0 15,3 2 7-15,-3 2-1 0,14-6 4 16,0-1 1-16,0 3 0 0,4-2 2 0,2-1 3 16,2 4 4-16,1-4 1 0,1-2-1 0,7 5 1 15,-7-2 0-15,13-1 8 0,1 0-4 0,2 0 4 16,5-2-2-16,8 2-1 0,-13-2-7 0,6 1 1 0,7 1-3 16,0 0-1-16,-11-1-8 0,11 1 2 0,0 0 0 15,0 0-1-15,0 0-3 0,0 0-2 16,-12-3 5-16,12 3-3 0,0 0-3 0,0 0 3 15,0 0-2-15,0 0 0 0,0 0-2 0,0 0 3 16,0 0 4-16,0 0-9 0,0 0-12 0,0 0-11 16,0 0-21-16,0 0-29 0,0 0-29 0,0 0-39 15,0 0-56-15,-16 5-136 0,16-5-359 0,0 0 160 16</inkml:trace>
  <inkml:trace contextRef="#ctx0" brushRef="#br0" timeOffset="-41740.776">19085 7686 18 0,'-2'-4'58'0,"2"4"6"0,0 0-6 0,0 0-3 15,-2-4 1-15,2 4-8 0,0 0 0 0,0 0 4 16,0 0-14-16,0 0 3 0,0 0 1 0,0 0 5 0,0 0-11 16,0 0-1-16,0 0 3 0,-4-1 4 0,4 1-9 15,0 0 3-15,0 0-1 0,0 0 1 0,0 0 2 16,0 0-2-16,0 0 2 0,0 0-6 0,-5-3 0 16,5 3 0-16,0 0-2 0,0 0-2 0,0 0 3 15,0 0-10-15,-2-3 3 0,2 3 5 0,0 0-4 16,0 0 8-16,0 0-13 0,0 0 1 0,0 0-5 15,-2-3 11-15,2 3-14 0,0 0-1 0,0 0 2 16,0 0 3-16,0 0 1 0,0 0-4 0,0 0 5 16,0 0 4-16,0 0-9 0,0 0-7 0,0 0 4 15,-6-3-3-15,6 3-5 0,0 0-8 0,0 0 14 16,0 0-4-16,0 0-1 0,0 0-7 0,0 0 6 16,0 0 3-16,0 0-8 0,0 0 0 0,0 0 6 15,0 0 2-15,0 0-10 0,0 0 0 0,0 0-2 16,0 0 6-16,-1 12 3 0,1-8 1 0,-1 4-7 15,-1-4 0-15,1 6 7 0,0-1-2 0,-1 2 0 16,0-1-2-16,-1 2 1 0,2 0 2 0,-2-2 4 16,2 2-19-16,0 1 18 0,0-3-3 0,-2 2-1 15,2-2 2-15,-2 5 1 0,3-7 6 0,0 2-13 16,-2 1 2-16,2-5 3 0,0 2-3 0,0-1 2 16,0-2 1-16,0 1-3 0,2 0-4 0,-2-1 7 15,0-1-7-15,0-1 6 0,0 2-2 0,0-5 9 16,3 5-7-16,-3-5 1 0,0 3 0 0,0-3-11 15,0 0 13-15,-3 4 1 0,3-4-6 0,0 0 0 16,0 0-3-16,0 0 3 0,3 5 0 0,-3-5-4 0,0 0 0 16,0 0-3-16,0 0-14 0,0 0 1 15,0 0-32-15,0 0-1 0,0 0-12 0,0 0-24 16,0 0-16-16,0 0-104 0,7-12-227 0,-4 8 101 16</inkml:trace>
  <inkml:trace contextRef="#ctx0" brushRef="#br0" timeOffset="-41248.629">18877 7919 13 0,'0'0'71'0,"0"0"-19"15,0 0 8-15,0 0-8 0,0 0-2 0,0 0-3 16,0 0 2-16,0 0-7 0,0 0 6 0,0 0-10 15,0 0-4-15,0 0 7 0,11 6-8 0,-10-6 7 16,2 3-6-16,-3-3 4 0,7 6 2 0,-5 0-4 16,3-1 3-16,0 2 2 0,2 1-5 0,-1-1 5 15,-1-2 6-15,0 4-8 0,-1-1-2 16,2-1-11-16,2-1 15 0,-3 0-19 0,-1 0-1 0,1 2 9 16,3-3-9-16,-3 0 14 0,0 0-12 0,-1-1-4 15,1 1-4-15,0-2 0 0,-1 1-5 0,1 0 4 16,-1 0-3-16,0-2 7 0,0 1-13 0,-2-2 4 15,1 2-3-15,-3-3-9 0,4 3 1 0,-4-3-5 16,0 0-1-16,0 0-9 0,4 1-6 0,-4-1-12 16,0 0-9-16,7-10-12 0,-3 7-8 0,-2-2-7 15,1-2-8-15,1 2-9 0,0-3-69 16,-2 0-171-16,2 3 76 0</inkml:trace>
  <inkml:trace contextRef="#ctx0" brushRef="#br0" timeOffset="-40914.626">19209 7870 87 0,'0'0'78'0,"0"0"-1"0,0 0-10 16,0 0 7-16,0 0-17 0,0 0 7 0,0 0-2 15,0 0-10-15,0 0-2 0,0 0-6 0,0 0-1 16,0 0-4-16,0 0-1 0,0 0-4 0,0 0-4 16,-13 12-3-16,9-9 4 0,-3 4 0 0,-3 0-1 15,2 2-8-15,-3-2 6 0,0 3-1 0,0-1-8 16,-3 2 2-16,-1 0 0 0,4-3 5 0,0 2-7 16,0-1 1-16,0-2-8 0,2 1 7 0,1 0-6 15,-1-2 3-15,0 2-10 0,3 0 4 0,-1-1-4 0,2-2 3 16,-1 0-18-16,1-1-5 0,0 0-31 0,2 0-11 15,1-3-6-15,-1 2-22 0,3-3-90 16,-4 4-187-16,4-4 83 0</inkml:trace>
  <inkml:trace contextRef="#ctx0" brushRef="#br0" timeOffset="-38503.511">20745 6877 67 0,'8'-2'66'0,"-4"1"-5"0,-4 1-3 0,8-3-4 16,-4 2-1-16,-4 1 0 0,7-3 4 0,-7 3-2 15,5-2 2-15,-5 2-2 0,0-4-8 0,0 1 2 16,0 3-13-16,2-6 3 0,-2 3-6 0,0 3 6 16,0-8-9-16,-2 3-7 0,2-2 5 0,0 3-14 15,-3-1 11-15,1 0-8 0,0-2-3 0,-2 2-4 16,2-2 1-16,-3 2 5 0,1 0-2 0,-2 2-1 16,1-1-12-16,-2 2 7 0,-3-1-4 0,4 0-5 15,-5 3-1-15,2-1 5 0,-2 2-1 0,-2-1 2 16,0 3-5-16,3 0 9 0,-2 1-11 0,2-1 0 15,5-1 1-15,-5 2 9 0,1 0-8 0,3 0 6 16,1-2-8-16,3 1 0 0,-2 1 3 0,2 1-4 16,0 0-5-16,0-2 12 0,1 2-5 0,1 2 3 15,0-2-1-15,1 1-2 0,1 1 7 0,1-2-8 16,0 1 6-16,-1 1 1 0,3-1-7 0,-1 2 3 0,0-6-13 16,1 3 19-16,2 1-13 0,-2-3-3 15,1 1 6-15,-1 0 9 0,4-4-8 0,-4 1 0 16,0 2 10-16,-5-3-11 0,12 0 8 0,-6 0-1 15,-2 2-1-15,2-7-5 0,1 5 1 0,-7 0 0 0,6-3 5 16,-1 2 0-16,-1 0 4 0,-1-2-6 0,-1-1-1 16,2-2 6-16,-1 1-6 0,1-1-3 0,-2 0 3 15,2 0 0-15,0 0-3 0,-2 0 3 16,1 1 3-16,-1-1-8 0,0 0 13 0,-1 1-6 0,0 0-4 16,1-2-4-16,-1 4 5 0,0 1 1 0,-1 2 3 15,0-7-2-15,0 3 11 0,0 4-4 0,0-4 0 16,0 4-2-16,0 0-5 0,3-2 4 15,-3 2 1-15,0 0 2 0,0 0-5 0,0-5 1 0,0 5-2 16,0 0-7-16,0 0 6 0,0 0-3 0,-3 14 7 16,6-8-5-16,-6 3 3 0,3 3-3 0,0 6 11 15,0-5 1-15,0 4-13 0,0-1 11 0,0 1 1 16,0 0 3-16,0 0-3 0,3-1 4 0,-3 1 6 16,0-4-11-16,1-2 6 0,-1 3-2 0,1-1 0 15,-1-3-6-15,0 0 4 0,2 1-3 0,-2-4 0 16,1-1 0-16,0 1-6 0,-1-1 1 0,0-1 1 15,1 0 4-15,0-2-4 0,-1 1 1 0,2 0-4 16,-2-4 1-16,0 4-4 0,0-4-11 0,0 5-11 16,0-5-1-16,0 0-12 0,0 0-12 15,0 0-19-15,0 0-32 0,0 0-85 0,0 0-198 0,5-17 87 16</inkml:trace>
  <inkml:trace contextRef="#ctx0" brushRef="#br0" timeOffset="-36828.27">20994 6800 76 0,'-2'-2'95'0,"2"2"-8"0,0-7-8 16,0 7-6-16,-3-5-2 0,3 5-2 0,-4-2 5 16,4 2-16-16,0 0-3 0,-1-5-7 0,1 5-16 0,0 0 8 15,0 0-2-15,0 0-3 0,0 0-12 16,-5 14 1-16,1-4-2 0,0 0 3 0,2 2-2 15,-3 2-1-15,-1 5-6 0,1-2 14 0,3 3-8 16,-7-1-8-16,6-2 1 0,1 0 4 0,-1 0 1 0,1 0-5 16,0 0 1-16,2-7-4 0,0 2-1 15,0 0-3-15,0-3-1 0,4 1-1 0,-1-1 6 16,-1-1-5-16,-2-5-1 0,3 3-2 0,4-2 2 16,-3 0 5-16,3-4-9 0,-2 3 4 0,1-4 1 15,2 1-5-15,-1-2-1 0,1-2 8 0,-1 0-5 0,3-2-1 16,-1 2-1-16,-2-3 7 0,0-1-4 15,2 2-2-15,-2-3-3 0,-3-1 3 0,1 2-3 16,1-1 0-16,-2 0 3 0,-2-1-5 0,0 0 2 0,-2-1 0 16,0 0 5-16,0 0-8 0,-4-2 0 0,2 4-2 15,-3-1 2-15,1-1 0 0,0 2-8 0,-4 0 2 16,1 4-4-16,-1-1-2 0,1 1-5 16,0 3-5-16,-2 0-10 0,0 2-6 0,0 0-6 0,2 3-14 15,-2-2-14-15,1 2-23 0,4 2-56 0,-2-2-167 16,1-2 75-16</inkml:trace>
  <inkml:trace contextRef="#ctx0" brushRef="#br0" timeOffset="-36283.613">21012 6786 37 0,'0'0'76'0,"0"0"-5"16,0 0 1-16,-6 5-10 0,2 0 1 0,0 2-5 16,0 0-10-16,-1 0-2 0,1 5-14 0,-2-3 18 15,-1-1-4-15,4 4-2 0,-2-3-3 0,-1 2-7 16,4-1-3-16,-3 3 3 0,2-4-7 0,-3 1 0 16,6-1 0-16,-3-2-7 0,6 1-4 0,-3-2 0 15,0 4 5-15,0-5-11 0,4 2 0 0,-1 0 4 16,1 0-3-16,0-1 6 0,1 2-7 0,-1-3 0 0,2 0 0 15,2 0 5-15,-2 1-4 0,3 0-11 16,-2-5 13-16,4 5-6 0,-2-1-6 0,-2-4 1 16,0 4 4-16,0-2 5 0,0 0-10 0,1 0 0 15,-1 0 9-15,-1-1-7 0,0 1-4 0,-1 0-2 0,-1 0 11 16,1-1 0-16,-4 0-12 0,2 0 3 16,-3-2 5-16,2 9 2 0,1-6 5 0,-6 1-4 15,1 1-6-15,-2 3-3 0,-1-3 10 0,-4 4-3 16,1-1-2-16,-2 1 1 0,1-2-1 0,-7 1-10 0,2 2-4 15,2-4-19-15,1-1-2 0,-5 2-16 0,1-3-16 16,2-1-22-16,2-2-73 0,-7 1-171 0,4-4 75 16</inkml:trace>
  <inkml:trace contextRef="#ctx0" brushRef="#br0" timeOffset="-36096.766">21113 6728 32 0,'20'-8'90'0,"-3"-1"-1"0,1 2 15 16,-1-1-24-16,0 3-12 0,2 1-26 0,0-1-29 16,-6 2-29-16,0 3-68 0,-7 0-91 0,1 0 40 15</inkml:trace>
  <inkml:trace contextRef="#ctx0" brushRef="#br0" timeOffset="-32846.298">21416 6396 36 0,'0'0'42'0,"0"0"2"16,0 0-3-16,0 0-2 0,0 0-4 0,0 0 3 15,0 0-6-15,0 0 1 0,0 0-6 0,0 0-3 16,0 0-2-16,0 0-5 0,0 0-11 0,0 0-14 16,0 0-23-16,0 0-36 0,0 0-71 0,0 0 32 15</inkml:trace>
  <inkml:trace contextRef="#ctx0" brushRef="#br0" timeOffset="-32494.019">21735 6682 27 0,'5'2'63'16,"-5"-2"-8"-16,0 0-9 0,0 0-2 0,0 0-2 15,0 0-7-15,0 0-1 0,0 0 0 0,0 0-6 16,0 0-3-16,0 0 3 0,0 0 6 0,0 0-5 15,0 0 2-15,0 0-1 0,0 0-7 0,0 0 2 16,0 0-17-16,0 0 12 0,0 0-10 0,0 0 0 16,0 0 4-16,0 0-13 0,0 0-12 0,0 0-7 15,0 0-19-15,0 0-13 0,0 0-47 0,0 0-105 16,0 0 47-16</inkml:trace>
  <inkml:trace contextRef="#ctx0" brushRef="#br0" timeOffset="60841.35">21550 5745 19 0,'10'8'23'0,"-1"1"-2"0,0 0 0 15,4 1-1-15,-3 0-2 0,7-2 5 0,-3 3-5 16,1-1 2-16,0 1-4 0,3-1 2 0,0 2-5 16,-1-3 3-16,0 0 0 0,2 3-1 0,6-3 6 15,1 2 3-15,-11-2-2 0,7-4 1 0,-1 4-5 16,4-6 2-16,4 4 0 0,-10-2-6 0,4-4-1 15,4-1 2-15,-5 0-7 0,-1 0 4 0,9-6-5 16,-1-3 3-16,1 6 1 0,-1-6-4 0,-1 3-1 16,-1-3 3-16,0 0-3 0,-4-3-5 0,5 2 2 15,-4-2 0-15,2 0 3 0,-2 2-4 0,0-5 5 16,-2 3-1-16,-7 0-9 0,1-2 2 0,8-3 0 16,-7 2-7-16,-3 3 1 0,1-5 5 0,-3 3-5 15,-1-3 0-15,6-4 4 0,-7 4-3 0,1 0 0 16,-5-1 3-16,1-1-1 0,2-4-1 0,-3 5 3 15,2-7 0-15,-6 6 7 0,0-5-2 0,3 5 0 16,-5-1 2-16,2 0-6 0,0-6 5 0,-2 8 2 16,0-2-6-16,-4 3 7 0,2 2-9 0,2-6 4 15,-3 4-1-15,1-3 5 0,-4 5-2 0,2-1 1 16,-2 0 2-16,-1 3-2 0,-1-2 3 0,0 0 0 16,-2 2 3-16,0 2 0 0,1-1 0 0,-5 0-2 15,0-1-1-15,-3 2 4 0,2 1 7 0,-6 2-10 16,1-1-4-16,3 1 5 0,-6 3-10 0,-4-3-1 15,1 0 1-15,-5 3-4 0,2-2-2 0,-1 5-10 16,1-1 4-16,-2 1-2 0,1 0 4 0,0 1-5 16,1 1 1-16,1 0-3 0,1 1 2 0,2 2-4 15,5-1 3-15,-7 1 2 0,-1 2-8 0,6-2 8 16,2 2 0-16,-1 0 1 0,-5 3 4 0,-1 1 3 16,8-1-3-16,-6 3-3 0,5-3 6 0,-2 6-2 15,-3-4-2-15,2 4 3 0,5-1 0 0,0-1-3 16,1-1-1-16,2 2 3 0,-2 0 3 0,3-1-1 15,-1 2 5-15,2 0-6 0,-1 2 2 0,1 0 0 16,0 5 1-16,1-4 2 0,1 0 2 0,4 0-2 16,-5 6 7-16,3-5-1 0,3 2-2 0,-2 6 5 15,2 0-4-15,2-1 3 0,1 2-2 16,1-1 2-16,2 1 0 0,0 0-1 0,0 2 2 0,2-5-3 16,4 4 0-16,-1-2 2 0,4-1-3 0,-2-3 1 15,2-1 4-15,0-4-3 0,4 6 2 0,-3-6-2 16,1-2 1-16,3 1-3 0,2-1 0 0,2 4 5 15,1 1-5-15,-1-4 0 0,0-2-2 0,-3-4-5 16,2 1-5-16,-1 2-12 0,0-5-47 0,0 2-73 16,-5-3 33-16</inkml:trace>
  <inkml:trace contextRef="#ctx0" brushRef="#br1" timeOffset="84780.095">2353 9728 53 0,'0'0'66'0,"0"0"0"0,0 0-9 16,0 0 0-16,0 0-7 0,0 0 3 0,0 0 5 0,0 0-4 16,0 0 1-16,0 0-2 0,6-2-1 0,-6 2 4 15,0 0-4-15,0 0-6 0,0 0-2 16,0 0 3-16,0 0-1 0,0 0-4 0,0 0-1 0,0 0-3 15,0 0-4-15,0 0-3 0,0 0 1 0,0 0-6 16,0 0-7-16,0 0 4 0,0 0 2 0,0 0-6 16,0 0 1-16,0 0 0 0,0 0-4 0,0 0 1 15,0 0-5-15,0 0 4 0,0 0-3 0,0 0-1 16,0 0-3-16,0 0 3 0,0 0-2 0,7 2-2 16,-7-2 1-16,0 0 8 0,8 3-1 0,-8-3 0 15,0 0 6-15,9-3-8 0,-4 3 6 0,-5 0 2 16,9 0-5-16,-2-2 5 0,-1 4-2 0,2-2-3 15,0-2 0-15,1 2 0 0,-4 0-6 0,4 0 2 16,0 0 2-16,3 0-6 0,-2 0 0 0,1 0-7 16,1 0 5-16,-2 0 0 0,4 0 1 0,-3 0-1 15,1 0 1-15,2 0 1 0,-4 0-2 0,4 0-5 16,-2 0 5-16,2 0 0 0,-3 0-5 0,4 0 0 16,-4-2 3-16,3 2-2 0,0 0 1 0,-4-1 0 15,3 0 2-15,-4 0-2 0,5-1-2 0,-3-1 4 16,0 2-3-16,-1 0 0 0,-1 1-2 0,1-3-1 15,0 2-1-15,-1 1 1 0,-1-1 3 0,0 1-2 16,-1 0-3-16,2-2 3 0,-2 2 1 0,-1 0 1 16,3-1-4-16,-9 1 1 0,10 0 4 0,-3 0-1 0,-7 0-8 15,11 0 4-15,-11 0 7 0,10-1-5 0,-5 1 2 16,-5 0-5-16,11 0 2 0,-11 0 4 0,8-1-3 16,-8 1 3-16,11 0-1 0,-7-2 2 15,1 1-7-15,-5 1 2 0,7-2 0 0,-7 2 3 0,8 0-1 16,-2-2-1-16,0 2-3 0,-6 0 6 0,7-3-5 15,-7 3-7-15,7-1 9 0,-7 1 0 0,0 0 0 16,8-1 1-16,-8 1-1 0,4-2 5 16,-4 2-6-16,0 0 1 0,0 0 1 0,0 0-1 0,0 0 0 15,6-1 2-15,-6 1-12 0,0 0-13 0,0 0-20 16,0 0-12-16,0 0-24 0,0 0-28 0,0 0-25 16,0 0-117-16,0 0-269 0,-16-4 120 0</inkml:trace>
  <inkml:trace contextRef="#ctx0" brushRef="#br1" timeOffset="85688.144">2886 9574 36 0,'0'0'113'0,"0"0"9"0,0 0-16 15,0 0-13-15,0 0-4 0,0 0-2 0,0 0-10 16,0 0 0-16,0 0-2 0,0 0-11 0,0 0 5 16,0 0-14-16,0 0-1 0,0 0-3 0,0 0 0 15,0 0-2-15,0 0 0 0,0 0 5 0,0 0-12 16,0 0-3-16,0 0 1 0,0 0-4 0,0 0-1 16,0 0-8-16,0 0 4 0,0 0-6 0,0 0 1 15,0 0-9-15,0 0 0 0,-4082 0-3 0,8164 0 6 16,-4082 0 1-16,9 8-2 0,-9-8-3 0,5 3 6 15,-5-3-5-15,3 2 3 0,-3-2 0 0,5 3-6 0,-4 0 8 16,3-1 0-16,2 3-6 0,-3-1 6 0,2-1 0 16,-1 0 8-16,2 3-7 0,-2-3 0 15,1 0 0-15,3 4-6 0,-3-3 3 0,4 0 1 16,-3 2 1-16,4 1-4 0,-2-1 1 0,0-1 0 16,1 2-2-16,0-3 0 0,0 4-2 0,0-3 1 0,1 3-2 15,-4-2 7-15,4 1 0 0,-1-2-4 0,0 2 0 16,0-2 0-16,-4 0-2 0,3-1 0 15,-3 0 1-15,0 0-4 0,0-1-2 0,2-1-1 16,-2 1-1-16,-1 1-2 0,1-2 1 0,-5-2 1 0,4 1 0 16,-2 1-2-16,-2-2-5 0,4 3 5 0,-4-3 1 15,0 0-1-15,4 2 4 0,-2 1-7 16,-2-3 11-16,0 0 4 0,3 2-4 0,-3-2 0 0,0 0 0 16,0 0 4-16,0 0 0 0,5 2-1 0,-5-2 3 15,0 0 2-15,0 0 0 0,0 0-2 0,0 0-2 16,0 0 3-16,0 0-5 0,0 0 0 0,0 0-1 15,0 0 2-15,0 0-3 0,0 0 0 16,0 0-2-16,0 0-1 0,0 0 0 0,0 0-4 0,-14 3 2 16,10-1-2-16,2 1-3 0,-5 1 4 0,2-1-2 15,-1 2-2-15,-2 1 3 0,-1 0-1 0,0-1-4 16,-1 4-1-16,2-4 2 0,-1 2-1 0,0 1 0 16,2-1-1-16,-1 0 8 0,2-1-8 0,-3-1 3 15,4-1-1-15,-1 0 1 0,3 1 0 0,-1-2-1 16,0 2 2-16,-2-4-5 0,3 3 4 0,3-4 2 15,-5 4 3-15,1-1 0 0,4-3 3 0,-2 4 7 16,2-4-8-16,-4 2 6 0,4-2-1 0,-4 5 1 16,4-5 2-16,0 0 2 0,0 0-4 0,0 0 0 15,0 0-2-15,0 0 0 0,0 0 1 0,0 0-2 16,-4 0-4-16,4 0 3 0,0 0-7 0,0 0 9 16,0 0-10-16,0 0-8 0,0 0-9 0,0 0-13 15,0 0-20-15,0 0-39 0,0 0-43 0,0 0-48 16,-8-5-53-16,8 5-212 0,-11-1-476 0,1-2 211 15</inkml:trace>
  <inkml:trace contextRef="#ctx0" brushRef="#br1" timeOffset="108998.394">18933 8540 33 0,'0'0'42'16,"-4"-2"-10"-16,4 2 7 0,0 0-3 0,0 0-2 16,0 0-6-16,0 0 1 0,0 0-3 0,0 0-3 15,-9 0 2-15,9 0 3 0,0 0-5 0,0 0 2 16,0 0-4-16,0 0-2 0,0 0 2 0,0 0 1 16,0 0-2-16,0 0 0 0,0 0-9 0,0 0 4 15,0 0-5-15,0 0-1 0,0 0 8 0,0 0-5 16,0 0-5-16,0 0 4 0,0 0-13 0,0 0 7 15,0 0 14-15,0 0-11 0,0 0 1 0,0 0 3 16,0 0-7-16,0 0 1 0,0 0 2 0,0 0-2 16,0 0 1-16,0 0-10 0,0 0 14 0,0 0-2 15,0 0-3-15,0 0 0 0,0 0 0 0,0 0-5 16,0 0-1-16,0 0 4 0,0 0 0 0,0 0 3 0,0 0-7 16,0 0 2-16,0 0 4 0,0 0-1 15,0 0-2-15,0 0-10 0,0 0 8 0,0 0 0 16,13 7-2-16,-13-7 1 0,5 1 6 0,-1 0-6 15,-4-1 4-15,11 1-2 0,-7-1 0 0,3 2 1 0,-1 0 1 16,3-2-4-16,-4 1 7 0,4 0-4 0,-2 0 6 16,1-1-5-16,3 2-3 0,-4-2 5 0,2 0-3 15,0 3 1-15,-1-2 4 0,2 0-4 16,2 1-1-16,-3-2-4 0,0 0-2 0,3 0 2 16,-3 1 3-16,0 1-1 0,3-1 7 0,-1-1-6 15,-2 0 2-15,1 0-5 0,3 0 1 0,-5 1-2 16,3-1-1-16,1 0-8 0,-1 2 15 0,-2-4 1 0,0 1-3 15,3 1 4-15,-5 1-5 0,1-2 0 16,-2 1 0-16,3-1 1 0,-2 1 1 0,-1-2 1 0,-6 2-4 16,12-1 5-16,-6 1-8 0,-6 0 1 0,10 0 4 15,-10 0-1-15,6-1 1 0,-6 1 6 0,8 1-1 16,-8-1-5-16,7-1 0 0,-7 1-2 16,0 0 9-16,7 0-1 0,-7 0-3 0,0 0-3 0,0 0 0 15,0 0 3-15,0 0 1 0,0 0-6 0,8 0 6 16,-8 0-5-16,0 0-2 0,0 0 4 15,0 0 3-15,0 0-3 0,0 2-1 0,0-2 1 0,0 0 5 16,0 0-7-16,0 0 2 0,0 0-2 16,0 0-3-16,0 0-6 0,0 0-5 0,0 0-26 0,0 0-24 15,0 0-80-15,0 0-152 0,0 0 67 0</inkml:trace>
  <inkml:trace contextRef="#ctx0" brushRef="#br1" timeOffset="119253.086">18658 9488 12 0,'0'0'75'0,"0"0"-14"15,-2-4-2-15,2 4-8 0,0 0 2 0,0 0-3 16,0 0-1-16,0 0-4 0,0 0 0 0,0 0-2 15,0 0-1-15,0 0 8 0,0 0-2 0,0 0-6 16,0-5 4-16,0 5-1 0,0 0 4 0,0 0-7 16,0 0-5-16,0 0-7 0,0 0 6 0,0 0-6 15,0 0-4-15,0 0-5 0,0 0 2 0,0 0-9 16,0 0 1-16,0 0 0 0,0 0-3 16,0 0-2-16,0 0-1 0,0 0 2 0,-3 13-3 0,3-7-4 15,-1-1 4-15,2 2-1 0,-2 1 0 0,1 0 1 16,-1 3 5-16,1-1-8 0,-2 2 5 0,2-1 2 15,0 2 3-15,-1-2-5 0,1 2 6 0,-3 1-4 16,3-2-5-16,0-1-1 0,0 3 1 0,2-4 1 16,-4 2-2-16,4-2 4 0,-1 1-3 0,-1 2-1 15,0-4 1-15,0 3 0 0,-1-4-3 0,2-1-3 0,-1 0 2 16,0 1-1-16,0-2 2 0,-1-3 0 16,2 4 1-16,-1-2-8 0,0-2 8 0,0 0-2 15,1 1 6-15,1 0-7 0,-2-4 1 0,-2 4-6 16,2-4 0-16,0 0 3 0,2 4-5 0,-2-4 9 0,0 0-9 15,0 0-4-15,0 0-2 0,0 0-11 0,0 0 0 16,0 0-16-16,0 0-3 0,0 0-12 0,2-10-4 16,1 3-9-16,-1 2-7 0,-2-4-1 15,2 3 0-15,-2-5-10 0,0 1-51 0,1-3-146 0,0 2 65 16</inkml:trace>
  <inkml:trace contextRef="#ctx0" brushRef="#br1" timeOffset="120461.061">18645 9496 13 0,'-2'-7'48'0,"1"1"-1"0,-1-1 6 0,2 2 4 16,-2 0-3-16,1 0-8 0,-1-1 4 0,2 6-7 15,-2-5 3-15,2 3-8 0,0 2-4 0,0 0 0 16,-1-5-3-16,1 5-1 0,0 0-8 0,0 0-3 16,1-6 3-16,-1 6 1 0,0 0 2 0,0 0-8 15,0 0-4-15,-3-2-1 0,3 2-7 0,0 0 3 16,0 0-1-16,0 0 2 0,0 0 2 0,0 0 2 15,0 0-10-15,0 0-5 0,0 0 10 0,0 0-6 16,0 0-2-16,0 0 6 0,0 0 10 0,0 0-4 16,0 0-1-16,12 0 8 0,-12 0-1 0,0 0 1 15,10 0 1-15,-4 0 3 0,1 1-4 0,4-1 0 16,-1 0 4-16,3-1 3 0,-1 1-8 0,0 0 1 16,6-2-1-16,3 2 3 0,-6-1 3 0,7-3-3 15,-4 4-4-15,1 0 2 0,1-2-3 0,0 0-2 16,-2 2-2-16,3 0 6 0,1 0 2 0,-2-1-7 15,3-1-2-15,-3 4-3 0,1-2-1 0,1 1-1 16,0-2-4-16,-2 1 1 0,0 0 3 0,2 0-3 16,-4 0-3-16,1 1 3 0,-1 1 2 0,0-2 1 0,1 2-3 15,-3-2 6-15,-1 3-5 0,-2-2-6 0,-1 0 5 16,4 1-4-16,-5-2 3 0,5 1 1 0,-4-1-6 16,2 1 10-16,-2-1-8 0,4 0 2 0,-4 1-3 15,3-1 7-15,-2 0-8 0,6 0 2 0,-6 0 3 16,-1-1 0-16,2 2 1 0,-1-2 3 0,1 1-4 15,-2 0-4-15,2-1 3 0,-1 1-4 0,0 0 4 16,-2-1-2-16,1 1 2 0,-1 0-1 0,1 0 8 16,-2-2-8-16,0 2-2 0,-1-1 2 0,-1 0 3 15,-3 2-3-15,5-2 3 0,-3-2-1 0,-1 3-4 16,1 0 2-16,-7 0 4 0,11-2-8 0,-6 2 3 16,-5 0 1-16,9-2-3 0,-5 1 4 0,-4 1 2 15,10 0-6-15,-5-2 2 0,-5 2 4 0,8-1-5 16,-8 1 7-16,6-1-9 0,-6 1 3 0,8-1 1 15,-8 1-2-15,0 0-3 0,8-2 5 0,-8 2 3 16,0 0-8-16,0 0 6 0,6 0 1 0,-6 0 4 16,0 0-1-16,0 0 7 0,0 0 3 0,0 0 1 15,0 0-1-15,0 0 4 0,4-1-2 0,-4 1 2 16,0 0 4-16,0 0-8 0,0 0-1 0,0 0 1 16,0 0 0-16,0 0-4 0,0 0 6 0,4-1-5 15,-4 1 2-15,0 0 1 0,0 0-2 0,0 0 4 16,0 0-4-16,0 0 0 0,0 0 1 0,0 0 0 15,0 0-1-15,0 0 4 0,0 0-3 0,0 0-4 0,0 0 7 16,0 0-4-16,0 0-4 0,0 0 2 16,0 0-2-16,0 0 1 0,0 0-4 0,0 0-2 15,0 0 2-15,0 0-2 0,0 0 0 0,0 0 2 16,0 0 1-16,0 0-6 0,0 0-3 0,0 0 2 16,0 0 1-16,0 0 1 0,0 0 0 0,0 0 3 0,0 0-9 15,0 0 5-15,0 0-2 0,-5 10 2 16,5-10-2-16,0 4 1 0,-3 0 1 0,3-4 0 0,-1 5-3 15,-1-2 5-15,2-3-5 0,0 9 1 0,-1-5 1 16,1 0 0-16,-1 1 1 0,0-1-1 0,1 2-1 16,0-1 1-16,-3 2 2 0,3-2-1 15,-1 2-1-15,1 0 0 0,0-1 0 0,0 2-1 0,-2-3 2 16,2 3 1-16,-1-3 0 0,1 3 2 0,-3-2-4 16,3 1 0-16,-2-2 3 0,2 2-7 0,-2-1 5 15,0 2 0-15,2-3-4 0,-1 2 3 16,0 1-1-16,-2-3 0 0,2 4 3 0,1-3-5 0,-2 1 3 15,1 0 0-15,0-2 3 0,0 4-3 0,-1-3 0 16,1 1 2-16,0-2-3 0,-2 3-1 0,2-3 3 16,2 1-1-16,-2-1 1 0,-2 0 1 0,3-1 1 15,-2 1-5-15,2 0 6 0,0-2-5 0,0-3 1 16,-1 7 2-16,-2-4 0 0,3-3 1 0,0 4-3 16,0-4-4-16,-1 7 6 0,1-3-1 0,0-4 0 15,-1 4-2-15,2 0-1 0,-1-4 4 0,-1 7-3 16,1-7-3-16,1 3 5 0,-1 1-4 0,0-4 3 15,0 6 0-15,0-6-1 0,-1 4 1 0,1-4-4 16,0 0 3-16,-2 3-2 0,2-3 2 0,0 0 2 16,0 0 0-16,0 0 0 0,0 0-3 0,-1 4 2 0,1-4-2 15,0 0 4-15,0 0-1 0,0 0-1 16,0 0 4-16,0 0-5 0,0 0 1 0,0 0-2 16,0 0 0-16,0 0 5 0,0 0-3 0,0 0 3 15,0 0-4-15,0 0 0 0,0 0-3 0,0 0-4 0,0 0-6 16,0 0-5-16,0 0-19 0,0 0-24 0,0 0-23 15,0 0-30-15,0 0-27 0,0 0-103 0,0 0-266 16,0 0 119-16</inkml:trace>
</inkml:ink>
</file>

<file path=ppt/ink/ink3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1-11-13T10:57:57.748"/>
    </inkml:context>
    <inkml:brush xml:id="br0">
      <inkml:brushProperty name="width" value="0.05292" units="cm"/>
      <inkml:brushProperty name="height" value="0.05292" units="cm"/>
    </inkml:brush>
  </inkml:definitions>
  <inkml:trace contextRef="#ctx0" brushRef="#br0">21293 4154 3 0,'0'-8'112'0,"0"8"-4"0,1-3-15 15,-1 3-7-15,2-3-4 0,-2 3-2 0,2-6 3 16,-2 6-4-16,0 0-5 0,0-2-4 0,0 2-4 0,0 0-6 16,0 0 2-16,0 0-8 0,0 0-4 0,0 0 2 15,0 0-2-15,0 0-6 0,0 0-2 16,0 0-5-16,0 0 0 0,0 0 8 0,4 13 1 15,-3-4-2-15,-1 3-5 0,0 0 4 0,3 2 1 0,-2 3-3 16,-1 0 1-16,0 2-3 0,2-1 1 16,1 1-4-16,-3-2-3 0,-3 0-4 0,3 0 1 15,-2-1-4-15,2-4-1 0,0-2 1 0,0 3-6 16,5-2 0-16,-8 0-3 0,1 0 0 0,2-5 0 16,0 0-2-16,-1-1-5 0,2 0 1 0,-1-1-2 0,0-1 2 15,0 0 0-15,0-3 0 0,0 5 4 0,0-5 1 16,0 0 4-16,0 0 0 0,0 5 2 0,0-5 5 15,-1 4 0-15,1-4-1 0,0 0-3 16,0 0-6-16,0 0 0 0,0 0-1 0,0 0-4 16,0 0-2-16,-4-13-1 0,4 13 3 0,-4-5-3 0,2 1 0 15,2 0-2-15,-2-1 0 0,1 2-1 16,-1-1 1-16,2 4-3 0,-2-7-1 0,2 6 0 0,0-6-1 16,0 2 10-16,-2 2-9 0,-1-1-1 0,3 4-1 15,-1-9-3-15,0 5 2 0,1-1 4 16,0 0-5-16,-3-2 2 0,3 2-4 0,0-3 1 0,3 0-1 15,-1-1 2-15,-2-1-1 0,0-1 2 0,0 2 0 16,5-3-1-16,-5 4-1 0,4-2 1 0,-4 0 2 16,1 2-1-16,3 1-1 0,-2-1-1 0,-2 4 3 15,2-2-1-15,-2 4 2 0,1-3-2 0,-1 5 4 16,0-7-4-16,3 4 2 0,-3 3-2 0,0-6 2 16,0 6-1-16,0-5-3 0,0 5 3 0,1-6-2 15,-1 6 3-15,0-4-2 0,0 4 0 0,0-5 0 16,0 5 0-16,0-4 0 0,0 4 4 15,0 0-2-15,-1-5 0 0,1 5 1 0,0 0 1 0,0-3-3 16,0 3 3-16,0 0 3 0,0 0 2 0,0 0 2 16,0 0-5-16,-3-6 4 0,3 6-3 15,0 0 1-15,0 0-3 0,0 0-1 0,0 0 0 16,0 0 0-16,0 0-1 0,0 0 6 0,0 0-9 0,0 0 5 16,0-4-1-16,0 4-4 0,0 0 8 0,0 0-7 15,0 0 0-15,0 0 2 0,0 0-3 0,0 0 1 16,0 0 0-16,0 0 1 0,0 0-1 0,0 0 0 15,0 0 1-15,0 0 3 0,0 0-7 0,0 0 3 16,0 0 3-16,0 0-2 0,0 0-3 0,0 0 1 16,0 0 0-16,0 0-1 0,0 0 0 0,0 0 3 15,0 0-3-15,0 0 0 0,0 0 3 0,0 0 2 16,0 0-5-16,0 0 1 0,0 0 0 0,0 0 0 16,0 0 0-16,0 0 0 0,-3-3 0 0,3 3 2 15,0 0-4-15,0 0 0 0,0 0 0 0,0 0 6 16,0 0-7-16,0 0 3 0,0 0 0 0,0 0-1 15,-2-4 1-15,2 4 1 0,0 0-2 0,0 0 1 16,0 0 1-16,0 0-2 0,0 0 0 0,0 0 0 16,0 0-1-16,0 0 2 0,0 0 2 0,0 0-3 15,0 0 1-15,0 0 1 0,0 0-4 0,0 0 0 16,0 0-1-16,0 0 1 0,0 0 3 0,0 0-4 16,14 5 2-16,-10 2 0 0,1 1 7 0,3-2-4 15,2 10 3-15,0-3-3 0,-1 4 3 0,9 3 0 16,-2 2 1-16,0 0 3 0,-3 0-4 0,2 2 3 15,-1-2-3-15,2-1 3 0,0-2-3 0,-3-2 3 16,-4-1-1-16,3 1-2 0,0-3 1 0,-1-1-2 16,0 2 3-16,-2-7-3 0,-3 3 0 0,1-5 1 15,-1 4 1-15,3-6 0 0,-4 0 0 0,-2 0-2 16,1 0 2-16,-2-2 1 0,2 1 7 0,-1-1-3 16,-3-2 4-16,0 0-5 0,0 0-1 0,7-7-2 15,-7 2-1-15,4-6 2 0,-3 0-3 0,0 1 2 16,1-6-3-16,0-3 0 0,0 0-1 0,0-5 1 15,-2 0 1-15,2-1-3 0,-2 0 3 0,0-3-16 16,1 1-3-16,-2 0-4 0,-1 3 6 0,2 4-1 16,-1 3 1-16,1-1 3 0,-1-2 0 0,-1 3 2 15,1 5-2-15,1 3 1 0,0 4 1 0,0-3 1 16,0 3 2-16,-1 1-5 0,1 0-11 0,-2 0-10 16,2 4-13-16,-1-5-16 0,1 5-21 0,0 0-5 15,0 0-20-15,0 0-2 0,0 0-27 16,0 0-6-16,0 0-19 0,0 0-18 0,14 7-92 0,-11-4-293 15,0 1 129-15</inkml:trace>
  <inkml:trace contextRef="#ctx0" brushRef="#br0" timeOffset="301.077">21906 4374 171 0,'0'0'176'16,"0"0"-11"-16,0 5-16 0,0-5-22 0,0 0-11 15,0 0-1-15,18-8-13 0,-13 5-7 0,7-1-9 16,-1-3-11-16,2 2-4 0,-2 3-7 0,4-3-8 15,-5 1-5-15,4-3-9 0,-3 3-2 0,1-1-14 16,1 1-20-16,-8 1-34 0,4 1-22 0,2-1-29 16,-4 1-11-16,-1 0-30 0,-2 1-108 0,-1 0-247 15,-3 1 109-15</inkml:trace>
  <inkml:trace contextRef="#ctx0" brushRef="#br0" timeOffset="463.459">21964 4466 160 0,'5'5'186'0,"2"-1"-7"0,5-1-11 0,1-3-8 15,6 5-20-15,3-5-13 0,7 0-14 0,2 1-12 16,3-5-25-16,0 2-35 0,0-1-77 16,2-2-79-16,-9 1-102 0,2-3-235 0,-8 2 104 0</inkml:trace>
  <inkml:trace contextRef="#ctx0" brushRef="#br0" timeOffset="1619.426">22866 4184 193 0,'1'-10'203'0,"2"-1"-15"0,-3-1-16 0,0 2-13 15,-3-2-13-15,2-1-13 0,-3 3-10 0,-5-1-9 16,4 0-9-16,-3 1-5 0,2-1-10 0,-4 2-26 15,2 2-6-15,-1-1-3 0,-1 2-4 16,1 3-5-16,-4-5-5 0,3 6-4 0,0-1-6 16,-2 2-1-16,2 2-6 0,0 0 0 0,1 3-4 0,-2 2-1 15,2-4-4-15,1 3 1 0,0 2-10 0,1 1 6 16,0 1-5-16,6 0 3 0,0 2-5 16,-2 2 5-16,3 0-4 0,3 2-2 0,-1-1 1 15,6 3 1-15,1-2-2 0,-1 2 2 0,2 0-3 16,5-1 1-16,2 3-2 0,-1-6 1 0,2 5-6 0,5 0 3 15,-9-6-7-15,0 3-5 0,4-3-6 0,-4-2-14 16,0 2 7-16,-6-2-10 0,2 1 1 0,2-2-3 16,-6-1-2-16,-1 1-3 0,-1-3 3 15,1-1 1-15,-2 3-4 0,-3-2 1 0,-1 0-1 16,-3 1 4-16,0-1 5 0,-3 0-5 0,0-2 5 0,-5 2 6 16,2-1 3-16,-4-1-2 0,1-2 9 0,-3 1 2 15,0-2 1-15,0 0 5 0,-1-2 1 0,3 0 9 16,-4-2 1-16,-1 1 15 0,7 0 0 0,-4-1 3 15,6-1 14-15,-1 1-1 0,1-1 0 0,4 0 7 16,-1-2-11-16,1 1 1 0,6 0-2 16,-4 0-5-16,8-5-3 0,2-2-4 0,2 2 2 0,7-4-7 15,6-6 3-15,2 3-3 0,2-3-5 16,5 2 2-16,0-1-4 0,2 0 0 0,-1 1-11 0,5 0-11 16,-3-2-14-16,2 2-10 0,-5 1-11 0,-2-2-6 15,-1 5-18-15,-3-2-7 0,-3 5-4 0,-6 1-3 16,-1 2 2-16,-2 0 8 0,-3 1 3 0,-3 1 7 15,2 2 11-15,-5-1 5 0,1 0 0 0,-2-1 9 16,0 2 6-16,-2 2 18 0,2-4 4 16,-2 6 13-16,0-5 15 0,0 5 21 0,-4-4 2 15,4 4 7-15,-3-2 0 0,3 2 3 0,0 0 1 0,-8 0-3 16,8 0 3-16,-6 4 4 0,2-2-3 0,2 3 5 16,-2 6 5-16,-5-1 1 0,4 4 3 0,-4 1 1 15,1 2 3-15,3 0 0 0,-3 1-7 0,6 3 4 16,-3-5-4-16,2 2-3 0,1-1 1 0,-5 1-7 15,6-1-1-15,-2 1-6 0,1 0 0 0,4-2-6 16,-2-3-5-16,7 4-3 0,-7-2-7 0,6-5 5 16,3 3 0-16,-4-2-2 0,3-2-1 0,0-2-4 15,2 0 1-15,0-1-4 0,-1-4 1 0,4 1-1 16,0 1-7-16,0-4 6 0,0-3-4 16,0 1-4-16,-2-2 7 0,1 2-4 0,-4-4-5 15,8-2 2-15,-8 0-6 0,2-1-5 0,-5 0-9 0,-1-3-3 16,0 0-4-16,-3-5-9 0,-1 3-2 0,-2-4 2 15,-5 3 4-15,2-1-5 0,-5-2 7 0,1 5 1 16,-2-1 2-16,-1 1 5 0,-1 1 0 0,-2 3 8 16,3 4 0-16,-4-6 5 0,3 7-4 0,-5 0 7 15,3 1-2-15,7 0 0 0,-6 3-5 0,1 0-2 16,3 1-7-16,0-1-21 0,2 3-19 0,3-2-17 16,-1 3-19-16,-1-3-11 0,4 2-4 0,1-2 1 15,2-1-7-15,0 0-1 0,0 5 1 0,0-5 2 16,9 3-58-16,0-3-184 0,1 0 82 0</inkml:trace>
  <inkml:trace contextRef="#ctx0" brushRef="#br0" timeOffset="2554.331">23119 4168 532 0,'14'-2'-42'16,"0"-1"10"-16,7-1 18 0,-3-4 14 0,1 3 8 0,2-1 15 16,-1-2 9-16,0 0 7 0,0 1 9 0,1-1 7 15,-2 4 2-15,-1-3-3 0,-1 2 2 16,0 0-2-16,-4 2-2 0,-3 1 0 0,3 0-13 16,-2-1 7-16,-4 4-5 0,0-1-1 0,0 2 6 15,-2 1-7-15,-1 1 3 0,0 1 5 0,1 4 1 0,0 0 7 16,-4 2-1-16,3 1 11 0,-4 3 1 0,0 2-3 15,0 0-5-15,-2 1-5 0,2 2-2 0,0-3-10 16,-2 0-2-16,1 1-3 0,2-2-3 0,-1-1-5 16,0-3 0-16,2 2-2 0,0-5-10 0,0 2 2 15,0-2-7-15,2-1-4 0,-4-4-2 16,5 3-3-16,0-2 0 0,3-3 2 0,-3 1-6 0,1 0-1 16,2-5 4-16,-8 2-1 0,17-5-4 15,-12 1 1-15,4-2-3 0,-3 0 3 0,1-5-5 16,-1 3-3-16,-3-4-2 0,-1 0-5 0,2-4-4 15,-4 3-1-15,-1-3-9 0,-4-2 6 0,1 1 5 16,-3-1-1-16,-3 2 6 0,1 0 3 0,0 1 9 0,-5 1 2 16,5 1 9-16,-4 2 12 0,3 3-6 0,-3-1 1 15,3 4-3-15,1-2 0 0,0 3 3 0,2 0-2 16,0 2-1-16,2-2-3 0,0 1-6 16,2 1-7-16,1 0-5 0,2 2-6 0,0 0 11 15,0 0-7-15,0 0-11 0,0 0 14 0,5-4-2 0,3 1-7 16,-1 3 13-16,4-1-3 0,0 0-2 0,-1 1 3 15,3-2 4-15,-3 0 3 0,4 2 0 0,-1 0 3 16,6 2-4-16,-3 0 0 0,-1-1 2 0,4-1 3 16,-6 1 4-16,6 2 0 0,-2 1 3 0,2-1-2 15,-4 1-3-15,4 2 0 0,-2-4-1 16,-2 5 4-16,1 2 4 0,-5-2 2 0,3 6-2 0,-4-5 8 16,2 7 3-16,-4-1 1 0,2 1 2 0,-6-5-1 15,-2 3 1-15,1 4 0 0,1 0-2 16,-4-6 1-16,-3 8-2 0,3-5-5 0,-1 3-2 15,-1-7 0-15,1 0-3 0,0 2 0 0,0-6-2 16,-2 0-8-16,3 1 1 0,0 0 6 0,0-3-6 0,0 1-2 16,0-5 5-16,0 5-6 0,0-5 5 0,0 3-7 15,4-2 4-15,-4-1 0 0,0 0-1 16,15-1 2-16,-9-4-2 0,2 0-3 0,1-2 2 0,-2-5-1 16,4 3-2-16,-1-7-3 0,-3-1 5 0,1 3 0 15,4-3-1-15,-3-1 0 0,-2 0-2 0,0 1 2 16,0-2-3-16,-5 2 7 0,2 0-7 0,-4 0-3 15,-3 3 6-15,2-3-1 0,-1 1 2 0,-5 5 4 16,0-3 1-16,0 0 6 0,-4 3-4 0,4 1 5 16,-7-1-2-16,3 3 3 0,-5 1 0 15,5 5-5-15,-6-5 1 0,3 3-3 0,-2 0 4 16,3 4-4-16,-1-1-1 0,1-3 1 0,5 4 0 0,-2 0 2 16,1 0-2-16,4 0-3 0,-3 0 0 0,8 0-4 15,-10 0 5-15,10 0 1 0,-7 2-9 0,7-2 4 16,-4 3-7-16,4-3-1 0,0 0 0 0,0 4 2 15,0-4 1-15,0 0-1 0,6 8-1 16,-2-5 4-16,1-1-2 0,1-2-1 0,-1 2 7 0,3-1-5 16,-1-1 1-16,1 0-6 0,0 0 2 0,-8 0 6 15,12 0-1-15,-12 0-3 0,6 0 3 16,-6 0 4-16,9 0-3 0,-9 0-1 0,0 0 0 16,6 0 0-16,-6 0 1 0,0 0 3 0,6-1-1 0,-6 1-1 15,2-2 0-15,-2 2-2 0,3-5-1 0,-3 5-1 16,2-4 0-16,-2 4 3 0,0 0 0 0,0-5-1 15,0 5 4-15,3-3-3 0,-3 3 6 16,0 0-4-16,-1-5-1 0,1 5-5 0,0 0-9 16,-7-4-18-16,3 3-24 0,4 1-45 0,-6-4-56 0,-1 4-197 15,-4 0-383-15,2-3 170 0</inkml:trace>
  <inkml:trace contextRef="#ctx0" brushRef="#br0" timeOffset="5148.293">21924 5459 49 0,'0'0'134'0,"0"0"-12"15,0 0-15-15,0 0-5 0,-10-9-9 0,10 9-13 16,0 0-7-16,0 0 4 0,0 0-6 0,6-3 2 16,-6 3 8-16,8-1-2 0,-1-2-2 0,-1 3 4 0,2-1-6 15,-1 0 1-15,2 1-3 0,2-3-8 16,1-1 2-16,4-2-2 0,-5 3-6 0,3 2-5 16,-1-4-10-16,0 0 1 0,5 3-8 0,-2-3-3 15,1 2-3-15,-4 1-3 0,1 0-2 0,-3 1-4 0,1-3-22 16,-1 4-18-16,-4 0-26 0,0 1-17 0,-7-1-25 15,13 2-19-15,-10 0-17 0,0 0-16 16,0 0-117-16,-3-2-276 0,-3 7 124 0</inkml:trace>
  <inkml:trace contextRef="#ctx0" brushRef="#br0" timeOffset="5338.807">21866 5663 56 0,'7'0'135'0,"2"0"-14"0,4-2-11 0,0-2-9 15,8 0-8-15,8-1-6 0,1-1-11 16,2-1-7-16,1-1-8 0,-2 2-50 0,0-3-25 0,1 5-51 16,-12 1-76-16,2-2-151 0,-4 0 67 0</inkml:trace>
  <inkml:trace contextRef="#ctx0" brushRef="#br0" timeOffset="7519.46">20757 5521 42 0,'3'-5'137'0,"2"0"-1"0,2-3-15 0,-2-1-8 16,-1 0-8-16,2 0-13 0,1 0-12 0,0 0-4 15,-2-1-7-15,-2 3-4 0,1 2 1 0,-2-3-7 16,2-1-1-16,-4 1-2 0,0 4-2 0,0-4-1 15,-4 1-2-15,3 3-10 0,-4 2-2 0,0-2-4 16,-8 3-7-16,3 0 1 0,-2 2-7 0,-8 3 7 16,2 3-3-16,-5 5-10 0,0 1 0 0,-1 3 1 15,-2 1 2-15,6 0-3 0,4-3 2 0,-3 8-3 16,6-6-4-16,3 1 0 0,-1 0-1 0,2 1-1 16,-3 4 3-16,6-3-7 0,1-2 6 0,0 0-3 15,2 1-3-15,4-2-2 0,1-4 1 0,-1-1 5 16,-1-2-6-16,6 0-2 0,-3-2 7 0,6 1-9 15,-3-3 1-15,0-1 3 0,2-2-1 0,5-1-3 16,-4-2-1-16,4-3 2 0,-2-1 3 0,3-3-5 0,2-1 2 16,0 0-4-16,-2-3 6 0,0-1 0 0,-1-1-2 15,1 1 1-15,0-3 1 0,0-1-1 16,-1 2 0-16,-4-1-2 0,0 0 2 0,-4 6-6 16,1-1 12-16,-1 2-5 0,-3 1-1 0,2 4 4 0,-2-1 1 15,1 3 0-15,-1-1 0 0,1 0-1 0,-3 3 0 16,0 0 3-16,4 11 6 0,-4-5 5 0,1 6-1 15,-1-1-7-15,3 5 2 0,0 1-3 16,-1-1-6-16,0 1 7 0,-1-2-4 0,1 3 3 16,2-1-4-16,-1-6 1 0,1 1 1 0,-1 0-5 0,0-3-3 15,3-1-14-15,-1-3-3 0,-3 2-5 16,2-2-16-16,0-2-3 0,1 1-10 0,2-3-5 16,-7-1-2-16,12-5-14 0,-4-3 4 0,1 1-8 15,-1-3 3-15,-1-1-2 0,2-3 5 0,1-2 6 0,-2-2 9 16,-1 0-1-16,-1-1 7 0,-2 0 16 0,5 1 4 15,-4 2 11-15,-3 6 15 0,2 0 17 16,0 0 9-16,-4 3 6 0,4 2 5 0,-3 0-7 0,0 3 0 16,-1 2 15-16,8-2 10 0,-8 2 7 0,9 8 5 15,-3 1 1-15,1 0-7 0,3 4 1 0,-4 0 1 16,2 3-4-16,0 0-8 0,1-1 1 0,-2 4-2 16,1-4-6-16,-1-1-9 0,1 1-1 0,-3-1-3 15,3-3-3-15,-4-2-2 0,1 0-2 0,0-4-2 16,-4 0 0-16,3 0-5 0,0 0 2 0,-3-1-4 15,2-2 2-15,-3 1 3 0,0-3-6 0,0 0 0 16,0 0-2-16,9-8 2 0,-8 1-4 0,-1-2-5 16,4-1-4-16,1-6-5 0,-4 1-1 0,2-4-8 15,-2 4-2-15,-1-5-4 0,4 2 3 16,-3 1 0-16,3 5 4 0,0 2 0 0,-1-1 1 0,-1 3 4 16,3 2-8-16,-2 2 4 0,1-3 5 0,-2 2-1 15,6 2 3-15,-3 2-1 0,3-2-1 0,2 1 4 16,-4 1 0-16,1-1-2 0,4 1 3 0,1 0 2 15,1-2-3-15,-1 0 0 0,0 2 7 0,2-2-14 16,-3 1 15-16,0 1-5 0,1-3 5 0,-4 1-6 16,1 0-4-16,-3 1 2 0,2-1 4 0,-3 1-4 15,-4-1 4-15,3-2-2 0,-1 2 6 0,-2-1 2 16,-1 4-8-16,0-7 1 0,0 7-2 0,-1-4 6 16,-2-1 3-16,3 5 2 0,-6-2 9 0,6 2-2 15,0 0-5-15,-13 6-1 0,3-3-2 0,1 4 2 16,2 2-1-16,2 0 0 0,-5 2 0 0,2 1-1 15,3 0-1-15,0 5 0 0,-2 0-2 0,3-2 1 16,1 3 3-16,-1-1-1 0,1-2 2 0,2 0-4 16,1-2-3-16,1-2 4 0,2 0 0 0,1-2-2 15,-1 0-3-15,3-1 9 0,-2 1-6 0,2-4-3 16,-2-1 2-16,1-1 1 0,4 0-2 0,-3-3 3 16,5-2-3-16,3 0-1 0,-3-2 1 0,1-3 3 15,3 1-5-15,-2-2 2 0,1-2-6 0,-1-2-9 16,-5 4-9-16,5-5-10 0,-6 3-13 0,1 0-10 15,-3-2-32-15,0 1-28 0,-1-1-37 0,-2 1-112 16,-2 1-287-16,-1-3 127 0</inkml:trace>
  <inkml:trace contextRef="#ctx0" brushRef="#br0" timeOffset="8709.516">21825 5334 67 0,'0'-5'130'0,"0"-2"-15"0,-1 2 6 0,1 0-7 15,-2 1-8-15,2-1 1 0,-1 0-4 0,-3 0-4 16,2 3 3-16,2 2 2 0,-3-8-5 0,-1 4 1 16,2 1-13-16,2 3-4 0,-4-5-7 0,1 5-5 15,3 0-13-15,-9 0-1 0,9 0-7 0,0 0-5 16,-14 3 0-16,3 3-8 0,0 6-2 0,1 4 1 16,-2 1 0-16,-1 7 2 0,0 2 2 0,-2 3-4 15,2 0 0-15,-1 1-3 0,2 3 3 0,2-4-5 16,2 3-1-16,2-1-4 0,1-4-4 0,-3 2-2 15,8-5 1-15,0 0-2 0,0-7-2 0,3-1-2 16,-1-5 2-16,2-1-6 0,1 2 0 0,3-5-2 16,-1 2 1-16,6-6-1 0,0 1-1 0,5-4-16 15,-4-2-13-15,5-1-24 0,9-6-26 0,-9 0-31 16,1 1-36-16,4-4-26 0,-6 0-30 0,-1 2-113 16,-4-2-330-16,-4 3 146 0</inkml:trace>
  <inkml:trace contextRef="#ctx0" brushRef="#br0" timeOffset="9460.403">22199 5288 147 0,'0'0'184'0,"-2"-5"-6"15,2 5-9-15,0 0-17 0,0 0-14 0,-3-3-11 16,3 3-12-16,0 0-16 0,-13 8-7 0,4-4-4 15,0 2-3-15,-1 1-2 0,1 2-3 0,-4 4-7 16,-1 1-4-16,0 1 3 0,-4 7-3 0,4 2 0 16,-1-2 0-16,1 2-2 0,-2 2-6 0,4-2-2 0,2 1-5 15,-2-1-4-15,3-1-3 0,4-2-7 16,1-4-3-16,0 1-2 0,0-1 3 0,3-4-7 16,1-1-7-16,-1 0-2 0,2-2-4 0,0 0-1 15,3-1-3-15,0-3 1 0,0-1-4 0,1 1-3 16,0-3-2-16,3-2 0 0,1 1-6 0,0-4-2 15,-3 0 0-15,6-2-8 0,-2 0-5 0,-1-2-7 16,0-1-9-16,-1 0-2 0,-1-1-6 0,0 1-8 16,-2-3 1-16,1 3-1 0,-3-2 10 0,-1-2 1 15,2 5 3-15,-4-4 0 0,2 2 3 0,-2 1 4 16,-1-2-3-16,-1 1 6 0,-1 3-5 0,3 1 11 0,-2-4 0 16,2 3 4-16,0 1 1 0,0-1-2 0,-3 1 2 15,3 4 4-15,1-8-3 0,-1 4 0 16,0 4-5-16,-2-4 6 0,2 4 10 0,2-4-8 15,-2 4 4-15,2-3-1 0,3 1-2 0,-3-1 3 0,-2 3 2 16,8-4-4-16,-3 2 4 0,0-1 0 0,0 0 0 16,4-1 2-16,-4 1-3 0,2-1 3 15,-1 3 0-15,4-2-1 0,-1-1-3 0,0 1-2 16,-4 2 6-16,4 0-2 0,-4-1 4 0,2-1-5 16,-1 1 3-16,3 1 1 0,-4 0-2 0,0-1 2 0,-5 2 6 15,11 2 5-15,-7 2 4 0,3-1 2 0,-3-1 3 16,0 4 2-16,0 1 6 0,-1 4-4 15,3 0 3-15,-1 1-3 0,-2 1 2 0,-1 0 3 16,-2 4-4-16,1-3-1 0,0 6-3 0,-1-9 0 0,0-1-5 16,3 5-1-16,-3-5-1 0,1 1-2 0,0 2-4 15,-1-5-21-15,2-2-21 0,-2 1-22 16,1 1-29-16,0-4-23 0,0 0-19 0,1-2-27 16,-2-2-165-16,5 2-344 0,-5-2 152 0</inkml:trace>
  <inkml:trace contextRef="#ctx0" brushRef="#br0" timeOffset="9954.151">22523 5322 68 0,'0'0'203'0,"-7"12"-7"16,6-3-11-16,-2 1-12 0,-1 3-7 0,2-1-15 15,-1 5-7-15,1-1-10 0,-1 4-11 0,-2-3-13 16,4 2-11-16,0-1-5 0,-2 0-14 0,3 0-8 16,0-1-4-16,-1-5-6 0,-1 0-9 0,2 1-6 15,-1 0-9-15,1-5-10 0,0 0-16 0,0-3-17 16,1 1-12-16,-1-1-7 0,0 0-7 16,2-3 0-16,-2-2-5 0,0 0-16 0,0 0-7 0,0 0 2 15,0 0-3-15,-2-15 1 0,0 10 4 0,2-6 4 16,-3 1 9-16,1-2 2 0,-1-5 3 0,-2 1 4 15,4-2 6-15,-2-2-2 0,-2-6 7 0,5 2 5 16,-1-3 3-16,1 8 5 0,1 0 2 0,-1-1 4 16,4 1 9-16,0 5-9 0,-2-3 11 0,2 7-8 15,1-1 3-15,3 2 1 0,-2 0 8 0,3 4 3 16,0 2-1-16,-1-4 9 0,3 2-4 0,0 3 4 16,0 4-1-16,1-2-7 0,-2 0 13 15,0 2-11-15,0 1-1 0,-1 0-2 0,0 1-1 0,1-1 0 16,-2 1 5-16,-3-1-2 0,3 4 2 0,-3-3 4 15,0 1 9-15,-4 1-4 0,3-1 1 0,-4 1-1 16,0 0-3-16,-1 1 2 0,-6 2-5 16,1 1-1-16,-3 0-7 0,-4 0-8 0,-2-1-14 0,0 2-8 15,-1-2-3-15,0 0-28 0,-1 0-17 0,0-1-15 16,5-3-31-16,0-1-18 0,0 2-133 0,-1-1-283 16,4-3 126-16</inkml:trace>
  <inkml:trace contextRef="#ctx0" brushRef="#br0" timeOffset="10513.449">22723 5305 143 0,'0'0'162'16,"5"-1"-17"-16,-5 1-10 0,0 0-14 0,4 8 5 15,-4-2-8-15,1 3-6 0,-1 3-10 0,2 0-5 16,-2 5-7-16,0 1-7 0,-2 0 0 0,1 2-7 16,0-1-11-16,-2 0 0 0,2 0-6 0,-2 2-8 15,1-3-6-15,-1-2-2 0,1 0-4 0,-1-5-3 16,0 1-6-16,2-1-3 0,1-5 0 0,-1 2 2 16,0-1-7-16,1-2-2 0,-3-2-3 0,3 2 0 15,-1-1-2-15,1-4 0 0,-1 5 8 0,1-5 12 16,0 3 5-16,0-3-1 0,0 0-3 0,0 0-6 15,0 0-6-15,2-15-2 0,2 6-2 0,-3-3-3 16,4-5-1-16,-2 5-5 0,2-6-3 0,-1-1 2 16,0-7-3-16,1 1-2 0,0 1 2 0,1-5-5 0,-4 12 0 15,5-10-2-15,-2 8 4 0,3 2-4 16,-3-2 1-16,2 4-1 0,-4 3-2 0,1 3-1 16,-1-3 2-16,1 7 1 0,-2 0 0 0,3-3-3 15,-4 4 3-15,3 1-3 0,0 3 2 0,-4 0 6 16,0 0 2-16,11 7 4 0,-6-2 3 0,2 4-2 15,-2 7 2-15,4 0 0 0,-1 1 1 0,-2 0 1 16,2 8 1-16,1 1-3 0,-4-2 1 0,5 1 3 16,-4-1-6-16,0-3 0 0,2-3 0 0,-3 2 0 15,2-2-2-15,-3-1 0 0,-1-1-4 0,0-3 2 0,-1-3 0 16,0 1-2-16,0 1 0 0,-2-6-10 0,4 1-15 16,-3 0-14-16,0-2-15 0,-1-3-12 15,1 2-8-15,-1-4-21 0,-1 5-26 0,1-5-27 16,0 0-27-16,-9-1-27 0,9 1-120 0,-9-5-341 15,1 0 150-15</inkml:trace>
  <inkml:trace contextRef="#ctx0" brushRef="#br0" timeOffset="10668.31">22749 5487 112 0,'0'0'158'0,"-4"-2"-9"15,4 2-11-15,0 0-18 0,0 0-7 0,0 0-13 16,0 0-15-16,0 0-4 0,7-6-11 0,-1 6-20 15,0-2-21-15,3 1-29 0,0-5-39 16,6 1-52-16,-5 2-89 0,1-2-194 0,3-2 87 16</inkml:trace>
  <inkml:trace contextRef="#ctx0" brushRef="#br0" timeOffset="10889.65">23275 5417 46 0,'0'0'244'0,"0"0"-28"0,0 0-14 0,0 0-23 16,0 0-16-16,0 0-12 0,11 3-15 0,-3-4-15 15,4-1-8-15,3 1-14 0,-2-1-14 0,2 1-29 16,-2 0-33-16,2 0-41 0,-2-1-40 0,0 2-28 15,-2-2-36-15,0 2-137 0,-4-3-280 16,1 3 125-16</inkml:trace>
  <inkml:trace contextRef="#ctx0" brushRef="#br0" timeOffset="11060.596">23251 5571 81 0,'0'0'179'0,"7"3"-3"0,-4 1-10 16,3-2-10-16,2-3-6 0,3 2-16 0,2 0-11 16,5 1-20-16,3-2-30 0,0-2-32 15,6 0-63-15,1-1-63 0,-8 1-128 0,1-3-230 0,-2-2 101 16</inkml:trace>
  <inkml:trace contextRef="#ctx0" brushRef="#br0" timeOffset="11937.401">23748 5274 76 0,'0'0'110'15,"-7"0"-14"-15,7 0 6 0,0 0-2 0,0 0-7 16,0 0-6-16,0 0 0 0,0 0 0 0,0 0 1 16,0 0-9-16,0 0-5 0,0 0-6 0,0 0-5 15,0 0-9-15,0 0 2 0,0 0 3 0,0 0-1 0,0 0 5 16,0 0-1-16,0 0 2 0,0 0-12 16,26 2 5-16,-16-3-10 0,2 2-1 0,2-2-3 15,2 0-8-15,1-2 0 0,0 3-4 0,-1 0-5 16,2-2-3-16,1-1-4 0,-1 0-1 0,0-1-1 0,-4 2 1 15,3-1 0-15,-3 1-5 0,-3-1 3 16,1-1-6-16,-1 1 1 0,-2 2-2 0,-2-2-1 16,0 2 0-16,-2 0 4 0,-1-2 0 0,-4 3 0 15,7-4 4-15,-7 4 4 0,4-1 0 0,-4 1 5 0,0 0-1 16,0 0 0-16,7 0 4 0,-7 0-5 16,0 0 2-16,0 0-3 0,4-3 4 0,-4 3-9 0,0 0 5 15,0 0-2-15,0 0-5 0,0 0-2 16,0 0-2-16,0 0 1 0,0 10-3 0,0 0-2 0,-4-5 3 15,0 4-3-15,3 3 2 0,-1 0-1 0,-2 3-1 16,0 4-1-16,1-1 4 0,2 8-8 16,-2-2 4-16,1-5 0 0,-1 1 3 0,3 6 0 15,-3 1-2-15,0-2-1 0,-1-7 4 0,3 3-4 16,1-3 2-16,0-2 1 0,1 4-3 0,-1-3 2 0,-1 0 1 16,2-2-1-16,-2-5 0 0,1 0-2 0,1 0 0 15,-1-1 0-15,0 0 0 0,3-2-2 0,-6-2 0 16,3 0 1-16,0 1-2 0,0-1 2 15,0-1-2-15,0-2-4 0,0-2-6 0,0 6-7 0,0-6-2 16,0 4-16-16,0-4-9 0,0 0-12 16,0 0-22-16,0 5-31 0,0-5-24 0,0 0-39 0,0 0-37 15,-2-15-124-15,-1 9-356 0,2-5 159 16</inkml:trace>
  <inkml:trace contextRef="#ctx0" brushRef="#br0" timeOffset="12325.438">23859 5481 43 0,'-2'-4'162'0,"2"4"-21"15,0 0-9-15,0 0-16 0,0 0-10 0,0 0-12 16,0 0-4-16,0 0 6 0,0 0 5 0,0 0-3 15,0 0 4-15,19 0-8 0,-12 0 3 0,2 0-4 16,-2 0-4-16,4 0 0 0,1-2-2 0,0 1-6 16,1-1-4-16,6 0-5 0,-1 0-7 0,2-1-3 15,-5 2-4-15,4-3-2 0,1 2-4 0,1-1-4 16,-1 1-4-16,-1-3 0 0,1 2-2 0,-1 0-6 16,-3 2-5-16,-4-2 0 0,3 3-2 0,-2-2-8 15,-3 0-2-15,-2 1 0 0,-2-2-5 0,-2 3 3 16,-4 0-3-16,9-1 1 0,-3 0-5 0,-6 1 1 15,0 0 1-15,8 0 3 0,-8 0-1 0,0 0 2 16,4-3-3-16,-4 3 2 0,0 0-1 0,5-1-4 16,-5 1 0-16,0 0-1 0,0 0-13 0,0 0-24 15,0 0-29-15,0 0-47 0,0 0-49 0,0 0-43 16,0 0-202-16,-25 1-430 0,17-1 190 0</inkml:trace>
  <inkml:trace contextRef="#ctx0" brushRef="#br0" timeOffset="29785.947">14731 4140 69 0,'0'0'77'0,"0"0"-4"0,2-6 2 0,-2 6-3 16,0 0-6-16,0 0-6 0,0 0-1 0,0 0 0 15,0 0-1-15,0 0-10 0,0 0 10 0,0 0 6 16,0 0 0-16,0 0-1 0,0 0-4 0,0 0 0 15,0 0-3-15,0 0 1 0,0 0-7 0,0 0-10 16,0 0 0-16,0 0-6 0,0 0 0 0,0 0-10 16,1 12 5-16,0-2 2 0,1 0-8 0,-1 4 1 15,-1 2-7-15,0 4-1 0,2-2-1 0,1 5-3 16,-2-5 4-16,1 7-8 0,0-5 7 0,0-1 2 16,0-2-6-16,-1 2-2 0,4-3-2 0,-3 0 1 15,0 0-5-15,-1-3 2 0,3-3 3 0,-4-3-3 0,0-1-2 16,1-2 3-16,-1 1-9 0,3 0 2 15,-3-5 8-15,0 5-2 0,0 0-1 0,0-5 5 16,0 2 6-16,0-2-3 0,0 0-1 0,0 0 3 16,0 0-3-16,0 0 3 0,5-15-3 0,-5 6-3 15,2-3-5-15,0 2 4 0,3-6-5 0,-4-1 0 16,3 0 2-16,0-1-1 0,-1 1 5 0,3-2-10 16,-1-5 4-16,-1-1-5 0,2 7 4 0,2 2-2 15,-4-2 0-15,1 2-2 0,0 0 2 0,4 6 1 16,-4 1 3-16,2 0-6 0,-2 1 3 0,0 4-2 15,1-2 1-15,1 1 1 0,-2 3-3 0,1-1 0 0,2 3 4 16,-2 3-1-16,4 2 0 0,-1 4-1 16,2-4 7-16,-3 7 1 0,0-3-3 0,1 4 7 15,1 3-3-15,-1 0-1 0,-3 0-1 0,1 0 7 16,1 0 1-16,-3 1-2 0,1 0 4 0,-2 0-5 16,-4-5-2-16,5 4-5 0,0-6 12 0,-5 2-15 15,5-3 1-15,-5 1 6 0,3-4-2 0,-2 3-4 16,0-3 0-16,-1-2-6 0,3 1-13 0,-2-2-12 15,-1 2-8-15,3-2-17 0,-3-3-10 0,0 0-13 16,1 6-12-16,-1-6-23 0,0 0-23 0,0 0-96 16,4-12-250-16,-3 5 112 0</inkml:trace>
  <inkml:trace contextRef="#ctx0" brushRef="#br0" timeOffset="36534.472">15396 4195 39 0,'0'0'71'0,"0"0"-7"0,0 0 2 15,0 0-12-15,0 0 0 0,0 0 2 0,0 0-2 16,0 0 1-16,0 0 0 0,0 0-1 0,0 0 8 0,0 0-4 16,0 0-1-16,0 0 2 0,0 0-4 0,0 0-1 15,0 0-6-15,0 0 2 0,0 0-2 16,0 0-4-16,0 0-3 0,0 0-3 0,0 0-5 16,0 0-3-16,0 0-1 0,0 0-4 0,0 0-3 15,0 0-4-15,0 0 2 0,0 0-2 0,0 0-5 0,0 0-1 16,0 0-1-16,0 0-2 0,0 0 2 0,0 0 2 15,0 0-6-15,0 0 9 0,13 2-11 16,-7 0 6-16,-6-2-2 0,14 1 5 0,-7-1-5 16,4 1 3-16,-1-1-2 0,1 0-4 0,0 0 4 0,4 1 2 15,-2-1-7-15,8 2 2 0,-5-2-2 16,5 1-3-16,-5 1 7 0,-2-4-3 0,4 2 3 16,0 0-8-16,-4 0 6 0,0 0-4 0,-1 2-4 15,1-2 7-15,0 0-3 0,-4 0-3 0,1 2 5 16,-1-2-3-16,-4 0 4 0,2 0-2 0,-3 0-1 0,4 0 2 15,-9 0 0-15,10 0-5 0,-10 0 3 0,9 0 1 16,-9 0-3-16,7-2 2 0,-7 2 1 0,0 0 13 16,6-2-11-16,-6 2 7 0,0 0-1 0,0 0-3 15,5-1 4-15,-5 1 2 0,0 0-2 16,0 0 4-16,0 0-3 0,0 0 5 0,0 0 2 0,0 0-4 16,0 0 1-16,4 5 1 0,-4-5-5 0,0 0 5 15,0 0-7-15,0 0 4 0,-8 5-5 0,3-1-2 16,-4 3 0-16,1 1-3 0,-2 0 0 15,-4 3 3-15,0-1 4 0,0 1-10 0,1 0 1 16,-2 1 0-16,2-4 2 0,-3 4-1 0,1 2-4 0,2-6 1 16,-2 5-2-16,-2-2 5 0,4 2 0 0,-4 1-2 15,4-1-1-15,-1-2 0 0,1 0 1 16,3 0 1-16,0-4-3 0,4 1 2 0,-5 0-2 0,6-3-2 16,1 0 0-16,-2 1 3 0,1 2-3 0,-1 1 4 15,3-4 4-15,-1 0-8 0,0 1 2 0,3 1 0 16,-5-3 1-16,4 2-4 0,1 1 1 0,-3 0-8 15,3-3-17-15,-3 0-17 0,2 0-21 16,2-4-29-16,-2 6-23 0,2-2-21 0,0-4-138 0,2 7-299 16,-2-7 133-16</inkml:trace>
  <inkml:trace contextRef="#ctx0" brushRef="#br0" timeOffset="37311.019">16053 4174 64 0,'0'0'137'0,"0"0"-19"0,0 0-4 16,0 0-10-16,0 0-12 0,0 0-8 0,-3-4-8 15,3 4-6-15,8-7-6 0,-3 7-4 0,0-5-7 16,2 3 6-16,0-4-8 0,0 2-2 15,1 1-5-15,1 0-5 0,-2 0-3 0,-1 0 1 16,3 1 0-16,-1-2-7 0,-2 3-1 0,3-1-2 0,-4 1-4 16,3 1-1-16,-8 0-6 0,8-2-2 0,-8 2 6 15,6 0-1-15,-6 0-8 0,6 2 0 0,-6-2 5 16,3 6-1-16,-3-2 5 0,-1 3-7 0,-1-2 1 16,-4 2-4-16,1 3 3 0,1-5-7 15,-2 5-1-15,-3-4 4 0,1 5-6 0,-1-4 3 0,1 2 0 16,-2 1 1-16,1-1 3 0,2 0-6 0,-2 0-3 15,1-1 2-15,-2-1 2 0,3 1-6 0,1-2 5 16,3-1-6-16,-2-2-8 0,3 2-3 0,1-2-5 16,-1 0-4-16,2 1 3 0,0-4-6 0,0 6 5 15,0-3 14-15,5-1-5 0,-5-2-3 0,12 2 1 16,-2-2 1-16,0 0 4 0,6 0-2 0,-3 0-3 16,0 3 4-16,7-3-1 0,-6 0 6 0,5 2 7 15,-7 0-13-15,2 1 13 0,-1-1-1 0,-1 3-7 16,2-2 0-16,-2-1-1 0,-2 2 0 0,0 2 2 15,0-5 2-15,-5 3 6 0,4-3-6 0,-6 3-3 16,3-2 2-16,-5 3 2 0,2-3 1 0,-2 2 1 16,-1-1-2-16,0 2 0 0,0-5 2 0,-4 8 8 15,1-4-9-15,-1 0 0 0,1 1 6 16,-6-2-4-16,4 0 3 0,-3 0-2 0,3 2 2 0,-5-4 0 16,-2 4 2-16,4-1 2 0,-5-2 2 0,4 2 1 15,-5-1-1-15,2-1-1 0,1 0 6 0,-3-4-5 16,0 5-2-16,0-3 0 0,2 1 1 0,-2 0 1 15,4 1-6-15,1-2 1 0,-2 1 1 0,4 0 0 16,-2 0-1-16,9-1-13 0,-11-1-3 0,11 1-20 16,-10 0-14-16,10 0-18 0,-6-1-15 0,6 1-16 15,0 0-19-15,-3-3-98 0,3 3-228 0,0 0 101 16</inkml:trace>
  <inkml:trace contextRef="#ctx0" brushRef="#br0" timeOffset="37740.974">16485 4172 98 0,'0'0'151'0,"0"0"-6"15,0 0-14-15,0 0-8 0,0 0-8 0,0 0-20 16,0 0-10-16,0 0-6 0,0 0-6 0,0 0-10 15,-9 11-6-15,5-2-3 0,-1 0-10 0,0 3-7 16,1 0-3-16,-2 1 2 0,0 1 2 0,1 1 3 16,-1 0-13-16,3-1-6 0,-1 1 6 0,3-3-14 15,-1-1 9-15,1 2-4 0,2-3-5 0,2 1-2 16,-1 1 4-16,0-4-5 0,1-3 1 0,2 2-4 16,-1-2 6-16,4-2-6 0,-1 1-1 0,3-2-2 15,-2 1 5-15,3-3-1 0,2-4 2 0,-2 2-7 16,2-3 9-16,0-1-6 0,0 0-5 0,1-3 3 15,-5 0-7-15,4 1 5 0,-5-1 5 0,1-1-4 16,1-5 2-16,-5 5-3 0,1-5 1 0,-4 2 2 16,0 1-4-16,-3-2 2 0,1 0 0 0,-3-1 1 15,2 2-2-15,-4-2 4 0,0 3-3 0,-4-2 2 16,-1-1 1-16,3 6-7 0,-7-4 2 0,5 6-4 16,-1 2-7-16,-3-3-16 0,-1 5-12 0,-2-1-11 15,3 1-28-15,-1 1-32 0,-3 1-30 0,-2 5-101 16,1-1-260-16,-1 0 116 0</inkml:trace>
  <inkml:trace contextRef="#ctx0" brushRef="#br0" timeOffset="47650.366">20442 6846 52 0,'4'-4'84'15,"-1"-1"-4"-15,-2 0-7 0,5 1 2 0,-2-3-14 0,-4 3-5 16,6-1 7-16,-2 0-6 0,-3 1 2 0,2 0-4 15,-2-1 4-15,-1 0-6 0,0 2 4 0,0-4-5 16,0 2-1-16,-5 1 0 0,1 0-5 0,-2-2-7 16,-2 0 1-16,-1 2-2 0,0-1 2 0,-1 0-3 15,-4 3-6-15,2 1 2 0,-3 1-5 0,0 1-6 16,-3 1 2-16,-1 1 2 0,1 2-4 0,-5 1 1 16,5 2-2-16,-1 1-1 0,1 3-6 0,-1 5-1 15,0 3 7-15,6-4-3 0,-2 4-1 0,4-2-2 16,1 6-1-16,3-6-6 0,1 0 8 0,3 1-10 15,0-2 3-15,2 0 5 0,1 1-4 0,1-6-6 16,-1-1 0-16,5 0 0 0,0 0-3 0,0-4 2 16,2 0-5-16,0-2-1 0,4-3 3 0,-1-1 3 15,4-2 3-15,-1-1-5 0,3-5-2 0,-2-1 2 16,4-3-2-16,-1 1 1 0,-3-3-2 0,-1-1-1 16,1 3-1-16,-1-2 6 0,-3 1 0 0,1-1 0 15,-4-1 4-15,-1-1-3 0,-2 3-6 0,1 0 1 16,0 3-5-16,-2-2 13 0,-1 1-4 0,0 1 1 15,1 3 4-15,-3 1-2 0,0 0 1 0,2 2 6 16,-2 3-14-16,1-4 3 0,-1 4 2 0,0 0 2 16,0 0-1-16,6 8 3 0,-3-2-2 0,0 3 2 0,3 1-3 15,-1 2-1-15,1 0 2 0,-2 3 5 0,5-1-1 16,-1-1-2-16,-1 2 0 0,0-4 5 16,3 4-8-16,-4-5 1 0,2 0 4 0,0-1-4 0,-2 2-1 15,4-1 0-15,-2-5-8 0,0 1-4 0,1 1-19 16,-3-5-5-16,3 2-23 0,-3-3 1 15,3 1-12-15,-1-4-15 0,0 2-16 0,-1-1-10 16,2-3-12-16,-4 0-72 0,2-4-207 0,-3 0 91 0</inkml:trace>
  <inkml:trace contextRef="#ctx0" brushRef="#br0" timeOffset="48210.978">20635 6849 62 0,'1'-5'95'0,"1"2"-10"15,-2-1-9-15,0 4 8 0,2-3-1 0,-2 3-7 16,5-2-4-16,-5 2 2 0,0 0 4 0,13 9 2 15,-8-4-5-15,-1 1-5 0,4 3 1 0,-2 2-8 16,0 1-3-16,2-1-1 0,0 1-1 0,2 3-6 16,-5 1-11-16,4-1 3 0,-5-3-1 0,2-3-16 15,1 1 5-15,-2 1-2 0,0-2-3 0,-1-3-8 16,-1 0-6-16,3 0 6 0,-1-1-4 0,-1-4-3 16,-2 5 4-16,1-3-7 0,1-1-5 0,-2-1 3 15,-2-1 0-15,0 0-5 0,9-5-4 0,-6 2-4 16,2-5 4-16,0 1 0 0,-1-2-9 0,0-3-7 15,-1-2-5-15,1 2-6 0,2-5 6 0,-2 2 0 16,0-2-4-16,0 2 9 0,1 4 0 0,-3 0 5 16,0-1-3-16,4 6 4 0,-4-1-20 0,0 1 27 15,2 2-6-15,-3-1 1 0,3 3 3 0,0 1 1 16,3-1-4-16,0 1 3 0,-7 1 4 0,10 3-4 16,-1-1 4-16,1 1 0 0,-2 3-1 0,4 0-1 0,0-3 0 15,1 2 4-15,0 0 5 0,4-3-1 16,0 0-2-16,1-2-2 0,-2-2 1 0,-1 2 5 15,4-1-10-15,-5-1 1 0,4-1-6 0,-8-3-7 16,4 3-2-16,-2-2 0 0,-4 1 1 0,-1-1 1 0,2 0-9 16,-5 0 7-16,1-1-9 0,-2 2 3 0,-1 0 8 15,-2-3-20-15,-1 1 17 0,-2-1-1 16,0 5 8-16,-4-3 7 0,1 1 6 0,1 1-1 16,-3 1 12-16,0 0 12 0,2 1 4 0,-3 2 9 0,0 0-10 15,0 2-1-15,0 2 3 0,-1 2 4 0,0-1 4 16,-1 7 3-16,1 2-1 0,1 2-2 15,0-1 6-15,3 1-4 0,1-2-1 0,-1 2 1 16,3 1-11-16,-1-1 3 0,3-1-1 0,0 3-2 0,2-3-3 16,0-3 2-16,3-2-7 0,0 0 3 0,3 1-5 15,4-5-8-15,4 0-17 0,4-2-33 16,1-3-56-16,10-6-67 0,3-3-86 0,3-5-272 16,10-6 121-16</inkml:trace>
  <inkml:trace contextRef="#ctx0" brushRef="#br0" timeOffset="49563.034">21273 6803 13 0,'2'-4'129'0,"-2"4"-7"16,0-5-4-16,0 5-8 0,0-5-11 0,0 5-2 16,-2-3 0-16,2 3 4 0,0-7-3 0,0 7-1 15,-1-2-1-15,1 2-3 0,0 0-9 0,0 0-7 16,0 0-6-16,0 0-5 0,1-6-2 0,-1 6-10 16,0 0-3-16,0 0-5 0,0 0-6 0,0 0-2 0,0 0-6 15,0 0-2-15,-10 11 0 0,9-3-5 0,-4 6-1 16,-1 4 1-16,1 6-1 0,1 2-1 15,-1 4 3-15,1 2 0 0,3 1 1 0,-2 3 2 16,5 9 1-16,-2-9 1 0,2 0-5 0,1-2-1 0,2 12 0 16,-3-14-6-16,2-1 2 0,-2 1-4 0,1-3 0 15,2-1-5-15,-5-3 1 0,2 1-2 16,-1-6 1-16,-1-2-2 0,2-3-2 0,-2-1 2 0,1-2-3 16,-1-2-2-16,3-2 1 0,-6-1 1 0,1 0-2 15,0 0 2-15,-4-1-8 0,0-4 1 0,0 5-4 16,-2-3 4-16,-2-1-7 0,-3-1-1 0,0 2-1 15,-5-4-10-15,-1 0-2 0,-4-1-4 0,-5 1-8 16,-4-4-8-16,0 0-5 0,0 0-6 0,-2-4-10 16,-3 1-14-16,5-3-15 0,-3 1-12 0,2-4-18 15,6-1-19-15,1 0-24 0,0-1-84 0,7-2-268 16,6 5 119-16</inkml:trace>
  <inkml:trace contextRef="#ctx0" brushRef="#br0" timeOffset="50712.147">21504 5472 98 0,'0'0'106'16,"0"0"4"-16,-1-5-17 0,1 5 0 0,0 0-10 15,0 0 9-15,1-4-13 0,-1 4-9 0,0 0 4 16,0 0-2-16,0 0-6 0,0 0 9 0,0 0-18 0,0 0-4 15,0 0-3-15,0 0-9 0,0 0 3 0,0 0-10 16,0 0-3-16,0 0-5 0,0 0 2 0,-9 12-11 16,8-3 6-16,-2 0-2 0,-1 6 1 15,3 2 1-15,-1 3-5 0,2 6 2 0,0 1-5 0,3 4 3 16,1 0 2-16,3 1 2 0,2-3-3 0,-2 4-9 16,3-3 4-16,2 0 1 0,-6 1-2 0,2-2 1 15,2 1-5-15,-2-2 5 0,-2 0-8 0,1-3 2 16,-1-1-6-16,-5-5-1 0,-1-2-1 0,0-2 8 15,-1 0-2-15,-4-4-1 0,1 0 1 0,-5 3 6 16,0 0-8-16,-5-2-4 0,-3-4 1 0,-2 1 4 16,-5 1-6-16,4-3 8 0,-7-1-6 0,-4-2 2 15,3-1-3-15,-4-1-12 0,0-2-1 0,-1-3-17 16,1 1-26-16,2-8-14 0,0 5-34 16,2-7-32-16,-4 3-107 0,1-3-262 0,6 4 115 0</inkml:trace>
  <inkml:trace contextRef="#ctx0" brushRef="#br0" timeOffset="51616.456">21757 6620 55 0,'-3'-4'144'0,"2"-1"-3"0,-1 3-6 16,0-4-10-16,2 6-9 0,-1-4-2 16,1 4-4-16,-3-4-9 0,3 4-7 0,0 0-10 15,-1-3-8-15,1 3-6 0,0 0-6 0,0 0-4 16,0 0-7-16,-14 10-7 0,7-1-1 0,-2 4-4 0,-5 1-2 15,-1 9 0-15,-2 0 3 0,1 2 2 0,1 1 1 16,1 3-2-16,0-5 0 0,2 5-2 0,0 3-4 16,4-6-1-16,0 2-4 0,4-2-2 0,-1-1-5 15,5-7-2-15,0 2-4 0,1 1 4 0,6-2-1 16,-1-3-5-16,2-2-5 0,2-2 1 0,-1 0-5 16,5-3-7-16,2-1-15 0,0-3-17 0,1-1-31 15,2-4-36-15,1-2-35 0,9-8-39 16,-8 5-128-16,2-8-325 0,0-1 144 0</inkml:trace>
  <inkml:trace contextRef="#ctx0" brushRef="#br0" timeOffset="52040.342">22126 6640 69 0,'-2'-2'170'0,"-2"-2"-21"0,0 2-4 0,0-2-17 16,4 4-11-16,-8-4-8 0,6 2-9 0,2 2-9 16,-8-3-5-16,6 1-8 0,2 2-9 0,-8-3-5 15,8 3-2-15,-7-2-8 0,5 0-5 0,2 2-4 16,-6-3-1-16,6 3-8 0,-5-3-9 0,5 3 1 15,0 0-4-15,-9 5 0 0,5-2 1 0,-1 2-6 16,-3 4 7-16,2 1-2 0,-3 4-3 16,-3 3 5-16,-3 4 2 0,2 2 3 0,0 3-2 0,3-3 1 15,-1 3-1-15,-2-1-3 0,5 0-2 0,2-2 0 16,0 2-5-16,0-7 0 0,5 0 1 0,0-2-5 16,1 1-1-16,0-3-1 0,1-2-3 0,2-2 2 15,1 0-3-15,0-1-3 0,2-2-3 0,1-2 6 16,1-1-8-16,2 0-5 0,-1 0-3 0,1-4-11 15,3-4-9-15,-4 0-23 0,4-2-18 0,-2 1-17 16,-1-2-19-16,0-5-18 0,4 0-17 0,-8 1-8 16,2 3-105-16,-4-2-272 0,-1-2 120 0</inkml:trace>
  <inkml:trace contextRef="#ctx0" brushRef="#br0" timeOffset="52412.439">21992 6820 62 0,'0'0'75'0,"0"0"1"0,0 0-14 16,0 0-5-16,0 0 0 0,0 0-2 0,0 0 2 15,0 0-2-15,0 0-7 0,0 0 2 0,0 0-3 16,28 0-6-16,-19-5-12 0,4 3 9 0,-4 0 6 16,1-1-10-16,0 2 8 0,1-3-10 0,0 1-1 0,2-1 6 15,-3 1-9-15,2 0 0 0,0-1 2 16,-3 0-2-16,-1 3-2 0,2-3 4 0,-1 1-7 15,-4 0 1-15,3 2-1 0,-2 0 0 0,2-1-9 16,-4 1 3-16,2 0 7 0,-6 1 0 0,13 0-13 0,-13 0 6 16,6-1-1-16,-6 1-7 0,9 0 9 15,-5 1-6-15,-4-1 0 0,9 4 8 0,-6-2-1 16,-1 1-4-16,3 2 3 0,-2 0 0 0,-1 2 2 16,1 0 8-16,-2 2 0 0,2 4-2 0,-2 4 5 0,2 2-5 15,-3 0 6-15,1 1-6 0,1 5-6 0,-2-7 6 16,2-2-5-16,-4 2-3 0,2 2-4 15,0-1 0-15,0-2 2 0,0-2 2 0,0-1-21 16,2-2-21-16,-2-2-28 0,1-3-36 0,1 0-29 16,0-5-156-16,-1 2-296 0,-1-4 131 0</inkml:trace>
  <inkml:trace contextRef="#ctx0" brushRef="#br0" timeOffset="52711.496">22478 6672 26 0,'0'0'235'0,"0"0"-12"0,0 0-20 16,0 0-18-16,0 0-21 0,0 0-14 0,0 0-18 15,0 0-9-15,0 0-16 0,-9 12-10 0,9-7-8 16,-3 1-8-16,3 5-9 0,-1 1-11 15,-3 1-3-15,4 5-1 0,-3-1-12 0,2 3-5 0,-1 5-6 16,-1-7 3-16,3 2-7 0,-1-3-7 0,-2 4 2 16,2-4-3-16,-3 1-9 0,4 1-18 0,-5 0-16 15,5-8-16-15,-5 5-22 0,4-7-19 0,-3 3-17 16,4-7-11-16,-4 0-29 0,4 1-8 0,-4-3-19 16,2 2-87-16,-4-4-269 0,6-1 119 0</inkml:trace>
  <inkml:trace contextRef="#ctx0" brushRef="#br0" timeOffset="52978.479">22392 6597 82 0,'5'-9'159'0,"-1"1"-13"0,2 1-11 0,2 2-6 16,-1 0-15-16,3 0-7 0,0 1-4 0,0 1-12 15,4 2-6-15,-2 1-8 0,1 0-12 0,6 0 3 16,0 3-5-16,-1 0-7 0,0 2-9 0,-2-2-3 15,2 3-4-15,-9-2-1 0,6 2-9 0,-3-1-6 16,-3 3 1-16,1-2-4 0,-5-2-6 0,0 2-2 16,-1-1-6-16,-1 2-5 0,-6 0-5 0,-1 1-5 15,-2 1-9-15,-3-1-8 0,-4 2-9 0,-5 1 0 16,-1-1-3-16,-6-1-4 0,-1 1-7 0,7-3-3 16,-9-1-11-16,7 0-20 0,-2-3-21 0,4 2-19 15,-1-1-65-15,1-4-202 0,3 0 89 0</inkml:trace>
  <inkml:trace contextRef="#ctx0" brushRef="#br0" timeOffset="53699.717">22816 6616 132 0,'-1'-5'143'15,"1"5"-7"-15,-4-4-6 0,4 4-10 0,0-4-10 16,0 4-11-16,0 0-13 0,0 0-12 0,0 0-4 16,0 0-10-16,-4 12-5 0,-1-3 1 0,5 0 0 0,-5 6-4 15,0 2-1-15,2 0-3 0,-2 7-2 16,3 2 1-16,-2-1-2 0,-1 0-6 0,-1 3 1 16,3-1-1-16,-2 1-5 0,2-3-2 0,1 5-2 15,-3-4-2-15,1-2-4 0,0 2 0 0,-1-7-5 0,2 0-1 16,-1-1-2-16,3-1-2 0,-3-2 0 0,3-3 0 15,0-1-1-15,-2-1-5 0,3-3 2 16,-1 1-1-16,1-3-1 0,-1 3 0 0,-1-4 4 16,2 0-2-16,-1-2-3 0,1-2-4 0,0 6 3 15,0-6-2-15,0 0-1 0,0 0 1 0,0 0-4 16,4-16 0-16,-3 5-3 0,2 0-5 0,-1-5 3 0,2-2-8 16,-1-1 3-16,2-9-6 0,0 2-1 15,-1-3 1-15,0-1 2 0,-1 1 1 0,1-1-1 16,-1-2-1-16,1 4 1 0,0 1 0 0,1-1-1 0,-3 2 7 15,2 7 2-15,0 1 12 0,-3 1 2 0,4 1-1 16,-5 5 1-16,3 0 6 0,-2 6 3 0,0-2-2 16,3 3-3-16,-4-1-3 0,3 1 0 15,-3 4-6-15,3-2 2 0,-3 2-2 0,0 0 0 0,13 8 6 16,-5 0-5-16,-2 1 3 0,-1 2 4 0,3 4 0 16,1 1-5-16,-4 1 5 0,4 1-2 0,-5 2 1 15,6-2 0-15,0 9-1 0,-6-8 2 0,5 6 2 16,-5-6-4-16,1 1-1 0,-1-2 3 15,2 0-1-15,-3-1 1 0,1 0-2 0,0-3-2 0,-2-2-3 16,-1 0 2-16,1 0-2 0,-1-2-2 0,2-1 1 16,-3-2-11-16,0-1-13 0,0 2-12 0,0-4-17 15,0 0-17-15,0-4-4 0,-2 8-24 16,2-6-36-16,0-2-26 0,0 0-109 0,-10 0-289 0,10 0 128 16</inkml:trace>
  <inkml:trace contextRef="#ctx0" brushRef="#br0" timeOffset="53876.453">22772 6932 108 0,'6'0'108'0,"-1"0"-13"0,-5 0-7 0,19-3-12 0,-6 1-21 16,-1-4-36-16,0 5-42 0,6-3-65 0,0-1-95 15,0-3 42-15</inkml:trace>
  <inkml:trace contextRef="#ctx0" brushRef="#br0" timeOffset="54232.252">23248 6904 49 0,'0'0'156'0,"0"0"-4"0,19-5-8 0,-11 1-6 0,2-1-12 15,2 5-14-15,-1-2-15 0,3-3-8 0,3 0-9 16,0-1-6-16,-6 0-10 0,3 5-3 0,-3-4-13 16,1 1-25-16,-2 2-29 0,-2 0-18 15,-2-1-31-15,1 0-32 0,-2 0-121 0,-5 3-223 0,0 0 99 16</inkml:trace>
  <inkml:trace contextRef="#ctx0" brushRef="#br0" timeOffset="54408.088">23243 7035 5 0,'5'5'163'0,"4"-5"6"16,-2 3-7-16,4-1-11 0,7-2-16 0,0-2-8 15,4 2-15-15,7-4-13 0,3-1-12 0,-1-1-25 16,-1 0-59-16,2-3-65 0,-4 1-141 0,-1-3-219 16,-6 1 98-16</inkml:trace>
  <inkml:trace contextRef="#ctx0" brushRef="#br0" timeOffset="56501.472">23894 5881 7 0,'0'0'28'15,"0"0"2"-15,0 0 1 0,0 0-9 0,0 0-3 0,0 0-2 16,0 0 1-16,0 0-2 0,0 0 4 0,0 0-6 15,0 0 3-15,8-5 1 0,-8 5 1 0,0 0-3 16,9-1 7-16,-3 1-5 0,-6 0 2 0,12-1-2 16,-8 1-4-16,1-3-5 0,4 3 8 0,-2 0 6 15,-7 0-4-15,16-1 3 0,-7 0 1 0,4-1-1 16,-3 2-7-16,3-2 0 0,0-1 0 0,0 2 3 16,6-1-2-16,-4 0 8 0,4-1-12 0,0 1 10 15,-1 0-8-15,-2 0 1 0,4-1 4 0,-5 1-6 16,3 1 3-16,1-1-3 0,-1-1 5 0,-2 1-11 15,-1 2 3-15,-3-2 3 0,5 0 2 0,-4 2 1 16,-3-1-3-16,1 1-7 0,0-2 4 0,-5 2 5 16,2 0-9-16,-3-1-5 0,-5 1 6 15,9 0 3-15,-9 0-3 0,5-2 3 0,-5 2-10 16,9 0 6-16,-9 0 4 0,0 0-8 0,0 0 10 0,5-1-23 16,-5 1 21-16,0 0 3 0,0 0-9 0,7 3-7 15,-7-3-1-15,0 0-6 0,0 0-17 0,0 0-10 16,0 0-13-16,0 0-19 0,0 0-58 0,-26-2-136 15,19 2 60-15</inkml:trace>
  <inkml:trace contextRef="#ctx0" brushRef="#br0" timeOffset="56926.102">24004 5995 14 0,'0'0'114'0,"10"0"-2"16,-3-2-9-16,2 1-6 0,2-1 3 0,1-1-11 15,-1 2 2-15,8-2-3 0,-3-2-9 0,7 4-7 16,-4-3 2-16,-1 0-8 0,4-1 0 0,0 4-1 15,-4-2-4-15,1-1 1 0,1 1-2 16,-2-1-1-16,1 1 4 0,-1-1-6 0,0 1-2 0,-6 0 2 16,4-1-3-16,-2 1-2 0,0 1-4 0,2-1 0 15,-5-1-3-15,-2 1-3 0,4 1-5 0,-3 0-3 16,0-1-3-16,-3 2-1 0,0 0-3 0,0 1-3 16,-2-3-1-16,-5 3-1 0,10-1-3 0,-5 0-3 15,-5 1 0-15,7-3 2 0,-7 3-2 0,5-1-2 16,-5 1 0-16,0 0 0 0,0 0-1 0,5-2-3 15,-5 2 1-15,0 0-3 0,0 0 0 0,0 0-4 16,0 0-10-16,0 0-22 0,0 0-39 0,0-4-60 16,0 4-56-16,0 0-150 0,-5-5-359 0,0 3 160 15</inkml:trace>
  <inkml:trace contextRef="#ctx0" brushRef="#br0" timeOffset="58410.022">18309 6406 91 0,'-1'-5'104'16,"1"5"-11"-16,-5-2-12 0,5 2-1 0,0 0-1 15,-4-3-12-15,4 3 4 0,0 0-2 16,0 0 0-16,-1-2-9 0,1 2-3 0,0 0 0 0,-4-3-7 16,4 3 11-16,0 0-16 0,0 0 1 0,0 0-4 15,0 0-3-15,0 0-8 0,0 0 8 0,0 0-5 16,0 0-10-16,0 0 1 0,0 0-6 0,0 0 1 15,-2 12-2-15,0-4-2 0,4 1-1 0,-4 4 3 16,2-1 3-16,0 5-9 0,0 0 2 0,0 0-5 16,0 0 3-16,0-1-2 0,0-3-1 0,0 0-3 15,2 4 4-15,0-1-6 0,-2-5-1 0,1 1 2 16,-1 1 0-16,3-4 3 0,-2-2-4 0,-1 2-4 16,0-4 4-16,0 1-1 0,2-1 0 0,0 0 1 15,-2-3-4-15,0 2 7 0,0-4-4 0,0 8 3 16,0-8 6-16,1 3-8 0,-1-3 6 0,0 0 2 15,4 2 5-15,-4-2-7 0,0 0 2 0,0 0-2 16,0 0-8-16,0 0 5 0,0 0 5 0,0-15-5 16,-4 8 3-16,8-2-7 0,-3-1-3 0,-1-2 0 15,3 2-1-15,1-7 1 0,-3 0 1 0,0-2-1 16,3 1-1-16,-1-1-6 0,-2 0 7 0,-1 0-1 16,4 0-4-16,0 4-2 0,-3 0 5 0,4 4 5 15,-4 1-6-15,2 3 3 0,-2 0-4 0,-1 3-2 16,3-2 2-16,-1-1-4 0,0 4 10 0,0-2-7 15,1 3 5-15,-3 2-2 0,5-3 1 0,1 3-1 16,-6 0 4-16,9 0-4 0,-4 4-3 0,0 0 9 16,2 0-6-16,0 4-1 0,1 1 9 0,-1 0-2 15,2 4 2-15,-1 2-3 0,1 0 3 0,-5-3 6 16,5 1-2-16,-1 2-1 0,-2 0-2 0,-1-3-2 16,-1 0 10-16,0 0-5 0,1 0 2 0,-3 0-2 15,2-2 0-15,-1 0-3 0,-2 1 1 0,-1-1-5 16,2-4 4-16,0 1-2 0,-1-1-4 0,-1-1-1 15,3 0-21-15,-2-2-14 0,-1 1-11 0,2-1-28 16,-2-3-17-16,2 2-21 0,-2-2-33 0,0 0-86 16,0 0-249-16,0 0 110 0</inkml:trace>
  <inkml:trace contextRef="#ctx0" brushRef="#br0" timeOffset="58920.276">18681 6507 62 0,'0'0'99'0,"0"0"-7"16,0 0-10-16,0 0-6 0,0 0-7 15,0 0-3-15,0 0 0 0,-7 1 0 0,7-1 2 16,0 0 5-16,0 0-5 0,0 0 5 0,0 0 1 15,0 0 1-15,16 1-1 0,-16-1 3 0,12 0-3 16,-5 0-1-16,1-1 0 0,-3 0-8 0,9 1-6 0,-6-2-7 16,1 1 0-16,2 1-9 0,1-1-3 0,-5 1-2 15,4-3-3-15,-2 3-5 0,1-1-4 16,0 0-2-16,-4 1-3 0,2 0-3 0,-1 0 5 0,-7 0-9 16,12 0 1-16,-12 0 1 0,8 0-4 0,-8 0 2 15,6 0-9-15,-6 0 5 0,0 0-2 16,0 0-2-16,8 0-4 0,-8 0-2 0,0 0 4 15,0 0-8-15,6-2-5 0,-6 2-12 0,0 0-10 0,0 0-23 16,0 0-12-16,0 0-21 0,4-2-26 0,-4 2-24 16,0 0-19-16,0 0-83 0,0 0-260 0,0 0 116 15</inkml:trace>
  <inkml:trace contextRef="#ctx0" brushRef="#br0" timeOffset="59221.47">18753 6593 50 0,'0'0'138'0,"10"2"-12"16,-5 0-5-16,0-1 1 0,2 0-4 0,-1-1-2 15,2 1-1-15,2 1-7 0,-2-2-4 0,4-2-3 16,0 1-1-16,-2 1-10 0,2 0-1 0,-1-2-7 15,1 0-11-15,0 0-2 0,1 1-15 0,-4-1 3 16,5 1-7-16,-5 0-6 0,0-2-5 0,-3 3-4 16,2 0-1-16,-8 0-6 0,9-2 1 0,-4 1-6 15,-5 1-2-15,5 0-6 0,-5 0-7 0,0 0-30 16,7-1-27-16,-7 1-39 0,0 0-44 0,-7-8-46 16,7 8-104-16,-10-5-305 0,4 1 135 0</inkml:trace>
  <inkml:trace contextRef="#ctx0" brushRef="#br0" timeOffset="60559.989">19383 6258 96 0,'0'0'103'0,"0"0"-5"0,0 0 14 0,-3-7-19 16,3 7-7-16,0 0-4 0,0 0-8 0,0 0-2 16,0 0 1-16,-4-4-5 0,4 4-6 0,0 0 0 15,0 0-2-15,0 0-2 0,0 0-7 0,0 0-3 16,0 0-4-16,0 0-3 0,0 0-2 0,0 0 1 16,0 0-9-16,0 0 3 0,0 0-13 15,0 0 4-15,0 0-13 0,0 0 7 0,0 0 1 0,0 0-2 16,3 16 4-16,-2-10 5 0,2 6 2 0,-3 0-1 15,1 2 9-15,0 3-1 0,2 1-1 0,2 7 0 16,-5-6-1-16,0 6 5 0,0-1 1 0,1 2-5 16,-1-6-4-16,0-1 0 0,-1 1-2 0,2 1-4 15,4-3 3-15,-5 0-2 0,0-2-3 0,0-5-2 16,0 2 0-16,0-2-2 0,0-1-8 0,0 0 2 16,0-1-1-16,0-4-2 0,3 0 2 0,-3-1-1 15,0 1-2-15,0-5 2 0,1 8-3 0,-1-6 1 16,0-2-5-16,0 0 3 0,0 5 1 0,0-5 1 15,0 3-1-15,0-3 0 0,0 0-5 0,0 0-3 16,0 0-11-16,0 0-23 0,0 0-18 0,0 0-17 16,0 0-18-16,3-15-28 0,-1 7-15 0,2-1-8 15,0 0-18-15,1-3-120 0,-2 3-299 0,1-2 132 16</inkml:trace>
  <inkml:trace contextRef="#ctx0" brushRef="#br0" timeOffset="61089.416">19642 6329 81 0,'0'0'156'0,"0"0"-7"0,-5-3-16 0,5 3-4 16,0 0-23-16,0 0-9 0,-4-2-8 0,4 2-5 16,0 0-13-16,0 0-10 0,-9 7-7 0,8-2-5 15,-3 0-2-15,0 0-2 0,3 2-6 0,-4 3-4 16,4-2 5-16,-2 5 0 0,2-2-3 0,-3 2 3 16,4 4-6-16,-3-2 7 0,3-3-3 0,-1 5 0 15,1 0-2-15,1-3-3 0,-1 1 1 0,3-1-1 16,-3-1 0-16,5-1-4 0,-2-1-3 15,3 2-4-15,-3-4 2 0,3 2-4 0,-2-2 0 16,4-1-6-16,-1 1 2 0,1-2-5 0,-3-2 4 16,4-1 0-16,1 1-6 0,-1-2-1 0,-1-2-3 0,2-1-10 15,1-1-6-15,1-2-2 0,1-1-9 0,-3-1 1 16,0 1-4-16,0-4-2 0,-1 3-6 16,-1-4-1-16,-3-1 6 0,4 2 5 0,-6-3-2 0,0 0 3 15,1 0-1-15,-1-2 6 0,-2-1-6 0,-1-3 0 16,-1 2 4-16,-3-2 1 0,0 0 2 0,-1 0 2 15,-4 0 6-15,0 1 3 0,0-1-4 16,-1 2 12-16,-1-2 3 0,-1 4 7 0,3 4 3 0,-5-3-3 16,5 3-2-16,-2 2-3 0,0 0 5 0,2 1-9 15,1 5 5-15,-2-2-6 0,0 1-20 0,0 2 2 16,4 0-23-16,-1 2-25 0,0 2-21 0,-1 2-20 16,0-1-19-16,4 1-99 0,2-1-239 0,-1 1 106 15</inkml:trace>
  <inkml:trace contextRef="#ctx0" brushRef="#br0" timeOffset="61686.102">20000 6246 118 0,'0'0'109'0,"-4"-2"-7"0,4 2-12 0,0 0-8 15,-6-2-3-15,6 2-15 0,0 0-9 0,-3 5-6 16,1 1 3-16,0 2-14 0,0 2 6 0,-1 1 12 16,1 2-6-16,-1 4 3 0,1 2-5 0,-1 0 5 15,2 1-2-15,0-2 1 0,-1 7-4 0,2-6 2 16,0 1-1-16,0-3-12 0,0 0 5 0,0 0-2 15,2 0-6-15,0-5-2 0,1-1-9 0,2 0 9 0,-3-1-8 16,3 0-2-16,-1-1 0 0,3-2-1 0,-1-2-5 16,0 0 1-16,-1-2-3 0,7 1 5 15,-3-4-4-15,1-3-4 0,2 1-2 0,-1-2 2 16,1-1 0-16,2-5-2 0,1 0-6 16,0 0 5-16,-2-4 0 0,1-1 2 0,0 1 1 0,-3-3-7 0,-1 0 2 15,1-8-2-15,-2 2 12 0,-3-2 3 0,-1 0 2 16,-3 0 9-16,-4 6 12 0,0-1 10 0,-2-2 8 15,-3 3 4-15,0 2 0 0,-3 2-4 0,-1 2-3 16,-1 2-5-16,-3 0-5 0,-2 3-4 0,-1 3-6 16,-2 2-19-16,-8 6-32 0,-7 3-50 0,3 5-72 15,-4 1-77-15,-13 7-148 0,1 3-390 0,-2-3 173 16</inkml:trace>
  <inkml:trace contextRef="#ctx0" brushRef="#br0" timeOffset="167325.51">5785 15782 11 0,'0'0'20'0,"0"0"-1"0,0 0-4 16,0 0 1-16,0 0-3 0,0 0-1 0,0 0 0 16,0 0-4-16,0 0 2 0,0 0 0 0,0 0-2 15,0 0-5-15,0 0 2 0,0 0 2 0,0 0-2 16,0 0-2-16,0 0 0 0,0 0 0 0,0 0 0 16,0 0 1-16,0 0-3 0,8 5 3 0,-8-5-5 15,0 0 4-15,0 0-1 0,0 0 1 0,8 4 0 16,-8-4-3-16,0 0 3 0,5 2-6 0,-5-2 3 15,4 0-3-15,-4 0 1 0,0 0 4 0,6 1-3 16,-6-1-3-16,5 1 7 0,-5-1-4 0,0 0 2 16,0 0-4-16,10-2 5 0,-10 2-2 0,0 0-1 15,5 1-3-15,-5-1 1 0,0 0 0 0,7 0 1 16,-7 0-3-16,0 0-2 0,8 0 1 0,-8 0-1 16,6 0 4-16,-6 0-3 0,0 0 3 0,0 0-9 15,11 0 4-15,-6-1-3 0,-1-1 4 16,-4 2 3-16,8-3 0 0,-4 2-4 0,1-3 1 15,-5 4-2-15,6-3 4 0,-3 1 0 0,2 0-1 16,-1 1 2-16,0-2 2 0,-2 1-8 0,3-1 12 16,-1 0-11-16,-4 3 10 0,9-3-9 0,-6 1-6 15,-3 2 24-15,4-3-16 0,2 2 7 0,-1-1-5 0,-5 2 4 16,8-3-1-16,-4 0-3 0,-4 3-3 0,6-2 2 16</inkml:trace>
  <inkml:trace contextRef="#ctx0" brushRef="#br0" timeOffset="167356.452">5989 15736 2 0,'0'0'0'0,"5"-4"0"0,-1 3-1 0</inkml:trace>
  <inkml:trace contextRef="#ctx0" brushRef="#br0" timeOffset="167509.468">6027 15712 2 0,'5'-3'3'0,"-1"1"0"16,0-2-3-16,2 1 0 0,-1 1 1 0,0-1-3 16,0 0-2-16,-2 2 5 0,4-3-2 0,-1 0-1 0,0 1 3 15,-3 3-1-15,3-2 3 0,-2 0-2 0,1-3-2 16,1 3 0-16,-2-1 0 0,1 2 1 0,-1-2 2 16,0 2 1-16,4-2-2 0,-2-1-1 15,-1 2-2-15,-1-1 4 0,1 1-3 0,-1-1 5 16,1 1-6-16,-1 0 2 0,1-1-2 0,0-1 1 15,-1 3 0-15,0-1 1 0,-4 2-1 0,9-4-2 16</inkml:trace>
  <inkml:trace contextRef="#ctx0" brushRef="#br0" timeOffset="167582.872">6202 15622 2 0,'3'-2'3'0,"2"-2"0"16,-1 2-2-16,1-1 2 0,-1 0-3 0,0 0-2 0,0 1 4 15,0-1-4-15,1-1 5 0,0 2-2 0,-1-1-4 16,2 0-3-16,-2-1 3 0,0-1 7 16,1 5-5-16,-1-3-2 0</inkml:trace>
  <inkml:trace contextRef="#ctx0" brushRef="#br0" timeOffset="171675.368">6344 15533 5 0,'10'-4'11'16,"-6"1"-7"-16,1-2 4 0,-1 0 0 0,1 4-3 15,1-2 1-15,-2-1 0 0,1-2 0 0,3 1-3 16,-3 1 2-16,3-5-3 0,-2 6-1 0,-1-2 1 16,1 1 3-16,0-2-3 0,-2 3 2 0,4-2 1 15,-2 2-10-15,-1-4 10 0,1 2 2 0,-2-1-3 16,2 2-2-16,-2-3 0 0,0 2 4 0,0-1-4 15,1 0 8-15,-1 0-5 0,0 1 0 0,2-5 5 16,-1 2-5-16,0 1-1 0,0-3-1 0,-1 6 3 16,4-5 3-16,-2 6-6 0,-2-1 1 0,1-2 4 15,-2 2-3-15,2-2-5 0,0-1 3 0,-4 2 1 16,6 1 1-16,-5-2-1 0,2 3 0 16,0-1-4-16,-4 4 4 0,6-10-3 0,-2 8 2 15,1-4 2-15,-4 2-4 0,3 0 0 0,-2-1 0 0,3 0 0 16,-5 5-3-16,5-9 3 0,0 4 3 0,-1-1 1 15,1 1-2-15,0-3 2 0,0 0-7 0,-2 3 2 16,3-3 1-16,-1 2 1 0,1 1-2 0,0 1 0 16,0-6-1-16,-2 4 2 0,2-1 1 0,-2 0-3 15,2 2 3-15,-2-1 2 0,-1 0 1 0,1 1-3 16,-1-1 1-16,0 0-4 0,0 1 2 16,-2 0 1-16,2-2 0 0,0 3-4 0,2-1 5 0,-3-1-5 15,1 2 2-15,0-1-1 0,0 0 1 0,-1 1 8 16,1-2-7-16,-1 2-4 0,2-3 3 0,-4 2-2 15,5-1-5-15,-5-1 5 0,3 3 7 0,-1 0-8 16,2-2 2-16,-3-1 4 0,2 4-2 16,-2-3-1-16,3 1-2 0,-4 1 2 0,4-1 5 15,-4-1-2-15,1 0-7 0,3 2 5 0,-4-1-1 16,5 0 4-16,-4-2-1 0,2 3-4 0,-3-1 2 0,5 0-1 16,-5-1 3-16,5 1-2 0,-1 1-1 0,0-1 0 15,0 0 3-15,1-2-3 0,-3 2-6 0,2-3 4 16,0 2 2-16,1 0 6 0,-1 0-7 0,0-1 3 15,1-1-4-15,-4 3 3 0,3-1 1 0,1 0 1 16,-1 1-2-16,0-1-2 0,0 0 1 16,-3-1 0-16,3 2 0 0,-3-3 2 0,4 2 6 15,-3-1-6-15,3-1-5 0,0-2 3 0,-1 3-1 0,1-2 2 16,-1 1 0-16,2-1-2 0,-1 0 9 16,0 0-10-16,2 0 4 0,-3-1-2 0,7-5-3 0,-5 5 3 15,3-3 3-15,1 2-5 0,-3 2-1 16,3-6 4-16,-1 2-3 0,-2 3 2 0,1 0 1 15,1-4 4-15,-1 5-4 0,-2 0 1 0,-1 0 0 16,3 3-4-16,-3-4 5 0,-1 4-4 0,0-2 2 16,-2 1-5-16,1 0 6 0,2-3 2 0,-1 5-3 15,0-4 0-15,0-1-5 0,-2 0-5 0,2 4 9 16,1-4 0-16,0 0 1 0,0 1 0 0,-1-1 0 16,1 0-5-16,0 0 13 0,3-2-17 0,-3 2 12 15,3-2-3-15,1-1 3 0,1-1-3 0,-4 5-1 16,6-4 0-16,-1 0-1 0,-2 0 1 0,0 1-4 15,1-1 0-15,-2 2-2 0,1-1 2 0,-5 3-2 16,6-6-1-16,-4 5 6 0,2-3-7 0,-4 1 0 16,1 0 5-16,3 3-2 0,-2-3 4 0,-2 2 1 15,0-2 0-15,1 0-3 0,1-3 3 0,-2 3 0 16,4-2-7-16,-3-1 8 0,1 1-3 0,-2-3 6 16,1 1-7-16,3 0 6 0,0 2-1 15,-2-1 0-15,4-1-2 0,-2 0 2 0,-2 0-1 16,1 2-1-16,0-2 9 0,2 2-10 0,0-3 3 0,0 5 0 15,0-2-2-15,-3-1 0 0,2 1-1 16,0-3 5-16,-2 3-3 0,2 3 1 0,-3 0-2 0,4-2 0 16,-5 1-1-16,5-2 4 0,-7 2-3 0,5-1 0 15,-2 2-1-15,0-2 0 0,-2 4-1 0,4-6 6 16,-2 4-1-16,2 1-4 0,-4-2 2 0,5 2 1 16,-5 2 5-16,4-8-7 0,-2 3 2 0,2-1 6 15,-2-1-6-15,0 3-4 0,1 0 5 16,1-4 0-16,-1 1-2 0,2 0 0 0,-1-2 0 0,2 0 4 15,-1 0 1-15,1-9-14 0,0 11 13 0,0-2-2 16,-3 0-5-16,4 2 2 0,-3-1 4 0,2 1-3 16,-4 3 1-16,0-5-1 0,3 5 4 0,-3 3-3 15,0-3-7-15,-2 2 5 0,2 1 1 0,-1-1-1 16,-3 0 2-16,5 1-2 0,-2 0 5 0,0-2-4 16,0 3 2-16,0-2 0 0,-1-1 2 0,1 3-8 15,1-4 9-15,0 3-6 0,-1-2 6 16,4-6-6-16,-3 7 1 0,-1-2-1 0,3-4 5 0,0 2-3 15,-1-1 3-15,-2 3-4 0,5-4 1 16,-3 2 1-16,2 3-7 0,-1-3 9 0,-1-3 2 16,4 4-4-16,0 0 0 0,-2 2 1 0,2-3 7 15,-2 1-4-15,-3 1 3 0,4-2-5 0,1 0 1 16,-3 3-2-16,-1-5 1 0,2 2 0 0,1 1 1 16,-3-1-11-16,2 4 10 0,-1-4-2 0,2 0-4 15,-4 2 4-15,4-1 1 0,-3 1-5 0,0 0 4 0,-2 0 2 16,1 0 2-16,0 0-9 0,-1 2 9 15,1-2-5-15,0 0-4 0,3 0 5 0,-3 2-5 16,0-1 4-16,-1 0-3 0,1 1-2 0,1-2 2 16,-1 0 7-16,0 0 0 0,3 2-3 0,-3-5-5 15,4 1 2-15,-3 0-5 0,1 2 8 0,2-3 0 16,-3 1-4-16,3-1-4 0,-4 2 11 0,3-2-7 16,-3 5-3-16,3-1 6 0,-4 0 0 15,2-4-3-15,2 1-4 0,-2 2 6 0,2 4 7 0,-5-4-6 16,2 5-4-16,2-3 6 0,-2 0-3 0,1 2 1 15,-3 0-1-15,3 1-1 0,-3-1 1 0,1 1 0 16,0 1 3-16,0-1 0 0,-4 7-6 0,8-12-3 16,-1 3 5-16,-2 0-1 0,-1 0 2 0,0 3-2 15,3-4 4-15,-3 3-8 0,5-3 3 16,-2 3 3-16,-1-3 3 0,0 1-4 0,-2 1 2 0,2 0-1 16,2-1-1-16,-3 4 3 0,4-2-6 0,-4-2 2 15,3 1 5-15,-4 3-4 0,4-2-2 0,-5 2 3 16,4 0 0-16,-7 5 2 0,10-11-9 0,-5 6 6 15,-1 1 1-15,-4 4-9 0,10-11 6 0,-2 6 0 16,-4 1 10-16,-1-4-9 0,-3 8 4 0,12-7 0 16,-7 4-1-16,-1-4 1 0,2 1-4 0,2 0 3 15,-1-1-2-15,-7 7 1 0,9-9 1 0,-2 4 1 16,-7 5 0-16,14-8-2 0,-8 3 4 0,-1 0-5 16,3-1-8-16,-8 6 11 0,11-5-7 0,-7 1 7 15,-4 4-1-15,12-6 10 0,-12 6-15 0,5-6 6 16,-5 6-3-16,0 0 3 0,9-4-6 0,-9 4 6 15,0 0-1-15,0 0-9 0,0 0 9 16,10-3 1-16,-10 3-1 0,0 0-1 0,0 0-6 16,0 0 5-16,7-2 2 0,-7 2 1 0,0 0-1 15,0 0 2-15,0 0-3 0,0 0-3 0,13 0 4 0,-13 0-1 16,0 0 5-16,16 2 1 0,-16-2-3 0,14 0-4 16,-14 0-3-16,13 0 3 0,-13 0-4 0,14 0 8 15,-14 0-1-15,17-2 6 0,-17 2-15 0,16 0 10 16,-6 0-4-16,-10 0 6 0,16 0-5 0,-5-2-2 15,-11 2 2-15,13-2-1 0,-13 2-1 0,15-1 0 16,-15 1-1-16,13 0 0 0,-13 0 5 16,13 1 8-16,-13-1-13 0,10 1 3 0,-10-1-2 0,9 3-2 15,-9-3-3-15,9 4 12 0,-9-4-7 0,10 5-1 16,-6-2 0-16,0 2 1 0,-4-5 6 0,8 9-8 16,-6-6 5-16,-2-3-4 0,8 8 3 0,-4-2-7 15,-2-2 6-15,5 1-2 0,-4 1 1 0,3-1 4 16,-3 0-8-16,4 0 3 0,-3-1-3 15,1 2 7-15,0-2-5 0,0 4 0 0,-1-4 8 16,3 1-5-16,-3 2-5 0,0-2 2 0,1 2 5 16,-1-2-4-16,1 0-6 0,-1 0 5 0,0 2-1 15,-2-2 2-15,3 4 9 0,1-1-7 0,-3 1 2 16,3-2 3-16,-4 1-8 0,4-2 0 0,0 2 2 16,-4-1 2-16,3 1 5 0,0 0-1 0,1 1-7 15,1-1 3-15,-2-1 2 0,0 2-3 0,2-1-8 16,-2-1 9-16,1 0-3 0,2 3-2 0,-3-1 4 15,0-2 2-15,-1 4-1 0,2-6 0 0,-2 0 4 16,3 4-2-16,-4-2-4 0,3-1 3 0,-1 3-3 16,1-2 6-16,-4 0-8 0,2 2 3 0,0 0-5 15,0 0 10-15,0 3-2 0,-1-7-6 0,-2 5 1 16,3-1 8-16,1 3-7 0,-2-3 4 0,3 3 11 16,-4-1-14-16,2 0-1 0,0 0 3 0,1-1-1 15,1 2 2-15,-1-1-7 0,-1 0 6 0,1-2-3 16,3 0 2-16,-3 4-4 0,4-4 0 0,-4 3 3 15,3-2 3-15,2 0-3 0,-5 0-1 0,0 1-2 16,2-1 4-16,-1 0 2 0,4 1-3 0,-3-1-1 16,-1 0-4-16,1 0 2 0,-3-2 7 0,4 1-5 15,-1 3 4-15,-2-5-5 0,0 3 6 0,0-1-6 16,4 3-2-16,-3-2 5 0,-1-1 3 0,-1 2-4 16,1-2 3-16,2 3-10 0,-3-4 7 0,2 3-2 15,-2-3 3-15,0 2-3 0,1-1 2 0,1-1-2 16,-1 1 4-16,-2 3 1 0,1-4-2 0,0 4 0 15,-1-5-2-15,1 0 3 0,-2 3-1 0,1-3 0 16,2 2-4-16,-2 0 6 0,2 2-6 0,-2-4 2 16,-1 3 8-16,6-2-7 0,-5 2 3 0,1-1-4 15,3-1-1-15,-5 1 1 0,4 0 3 0,0 0-1 16,-5 2 1-16,7-4-7 0,-6 3 4 0,1 1 0 16,2 0 5-16,0 0-7 0,-1-1 2 15,2 2 5-15,-3-2 2 0,2 0-7 0,-1 2 6 0,-3 1-7 16,3-1 2-16,-1-2 1 0,-1 2-2 0,2-1-1 15,-4 3 1-15,4-4-6 0,-1 0 9 16,-2 4-3-16,1-2-4 0,1 1 4 0,-2-3 0 16,4 4 6-16,-2-2-5 0,-1 0 1 0,0-2-5 15,1 2 4-15,0 0-3 0,-1 0 4 0,2 0 7 16,0-1-5-16,-1-1-2 0,1 3 17 0,-1-2-25 16,-1-2 3-16,0 2 7 0,2-3-10 0,-1 3 3 0,1-3 1 15,-3 2 4-15,4-1-2 0,-3 1 2 0,2 1-4 16,-1-3-4-16,-1 2 7 0,-1 0-2 0,2-3 12 15,0 0-12-15,-2 0 0 0,1 0 2 0,1 0 4 16,2-1-7-16,-5 3 2 0,3-3-1 16,3 0 0-16,-5 2 10 0,2-3-4 0,2 4 1 15,-1-1-5-15,-4-1 3 0,4 1 1 0,-3-2-10 16,-1 2 5-16,5 1 6 0,-1 0 1 0,-3-2-6 0,3 4 6 16,-3-6-3-16,3 4-3 0,0-1 3 0,0-1-4 15,2 1-3-15,-3 1 3 0,3 0-2 16,-2 1 2-16,1-3 5 0,2 3-6 0,-1 0 9 15,-2-2-12-15,1 1 8 0,-2 0 8 0,3-1-11 16,-2 1-2-16,1 0-1 0,0-1 1 0,-1-4 0 16,1 7 6-16,0-4-4 0,0 3-6 0,-1-1 6 15,2-4-2-15,-2 1 9 0,3 1-9 0,-1 3 5 16,-2-3 5-16,5 2-4 0,-3-1-2 0,0 1-8 16,2-2 14-16,-4 3-5 0,4-1-6 0,-1 1 1 15,-2 2-4-15,1 0 9 0,0-2-3 0,0 4-2 16,-2-3-8-16,5 3 16 0,-4 1-5 0,0 1 1 15,2-1 0-15,-2-3-4 0,0 5 8 0,-1-1-6 16,2-1-3-16,-2 2 5 0,2-2 2 0,-2 4-1 16,4-1-6-16,-3-2 8 0,4 1-9 0,-2 0 7 15,-1 0-2-15,-1 0-1 0,0-1 3 0,1-1 0 16,2-1 0-16,-1 2-2 0,0-2-7 0,-4-3 5 16,7 3 4-16,-5-1-3 0,4-1-3 0,-4 1 2 15,0 0-3-15,-1 2-3 0,4 0-3 0,-1 0 9 16,-5-3-7-16,3 5 6 0,-1 0-3 0,3 2-5 15,-2-2 8-15,-1 0-7 0,0-5 6 0,1 5-5 16,-1 0 8-16,1 0-2 0,0-5 1 0,0 0 2 16,-2 1-3-16,3-2 5 0,-3 0-15 0,2 2 10 15,-1-2-2-15,1 0 7 0,-3 0-14 0,2-1 7 16,3 1 7-16,2-4-7 0,-2 5-2 0,1-1 4 16,-2-2 3-16,1 0-5 0,-1 3 2 0,2-2 0 15,-1 2-3-15,1-3 1 0,-1 1 1 0,3 0 5 16,-1 0-10-16,0 4 7 0,1-5-1 0,-3 1-4 15,4 0 9-15,-3 0-8 0,4 2 3 0,-2 0 0 16,4 1 3-16,-5-1 1 0,0-3-2 0,0 0 4 16,0 0-2-16,-1-1 5 0,4 4-3 0,-3-4 5 15,1 1-9-15,3 1 6 0,-4 0 1 0,4 2-5 16,-4-3-5-16,0-1 4 0,0 0-6 0,-1 3 3 16,-1-1 5-16,6 2-3 0,-6-4 4 0,5 4 2 15,1-1 3-15,-8 0-9 0,4-1 2 16,0 4 4-16,-4-5-8 0,2 1 0 0,0 0 6 15,1-1-7-15,-3 3 7 0,2 0-5 0,1-3 8 0,-4 0-7 16,0 0 4-16,3 0 2 0,-1 2 1 16,-2-2-10-16,5 0 10 0,-3 3 2 0,-2-3-7 15,2 2 7-15,-1-1 4 0,2 2-6 0,-3-4-7 16,2 7 11-16,-2-5-1 0,1 1 0 0,-1 1-6 16,2-3 0-16,-1 1 3 0,-1-1-2 0,1 3 0 15,0-1 0-15,0-2-9 0,4 2 6 0,-1-1 4 16,-4-2-6-16,2 2 5 0,3 0-2 0,-4-4 3 15,4 2-4-15,-5 0-2 0,5-1 4 0,-3-3 1 16,5 1 1-16,-2 0-9 0,-4-1 5 0,5 1-1 16,-1-2 1-16,-1 2-4 0,3-1 0 0,-5 0 5 15,5 0 0-15,-1 1 2 0,-1-1 1 0,1 1-8 16,-3-2 6-16,0 1-7 0,1 0 3 0,-2 0 8 16,-2-1-19-16,6 1 7 0,-5 1 2 0,0 0 2 15,3-3 0-15,-4 3-5 0,-1 0 9 0,4 0-3 16,-7-5 5-16,6 6-7 0,-2-2-3 0,0 0 11 15,5 1-3-15,-5 0 15 0,-4-5-20 0,5 8 3 16,-4-3-3-16,-1-5 4 0,7 8 7 0,-7-4-6 16,5 0 1-16,-5-4-1 0,5 8-3 0,-2-3 12 15,-1-1-10-15,-2-4 6 0,10 8 0 0,-6-4 4 16,1 1-6-16,-1-2-3 0,-4-3 3 0,10 6-3 16,-5 0-5-16,0-3 1 0,-5-3 4 0,11 7-10 15,-5-3 11-15,0-1-10 0,1 0 5 0,-2 1 4 16,2 3 0-16,3-6-2 0,-1 4-1 0,0-2 8 15,0 3 5-15,3-3 5 0,-3-1-13 0,3 2 1 16,-1-1-3-16,-2-1 2 0,1 3-4 0,-1-4 3 16,0 1 5-16,4 1-4 0,-5-2-5 0,-2 2 2 15,4 2-5-15,-2-2 14 0,-2-2-13 0,2 0 0 16,-1 1 3-16,0 0-1 0,1-2-4 0,-8 0-1 16,10 3 0-16,-4-3 3 0,-6 0 5 0,12 4-3 15,-12-4 9-15,9 1-12 0,-4 1-3 0,-5-2 4 16,10 1-3-16,-10-1-9 0,9 0 14 0,-9 0-1 15,10 0-3-15,-10 0 4 0,9 0-1 16,-9 0 7-16,13 1-9 0,-13-1 4 0,14 0 0 16,-5 0-3-16,-3 3-2 0,5-3 3 0,-1 2-3 15,0-2 7-15,-1 3-7 0,4-1 7 0,-3-2 5 0,0 2-10 16,2-2-3-16,-6 2-2 0,6-2 9 0,-5 0-12 16,-7 0 1-16,17 3-9 0,-11-3 4 0,-6 0 3 15,14 0-3-15,-7 3 0 0,-7-3 7 0,10 0 1 16,-10 0 4-16,7 1-2 0,-7-1 0 0,0 0 1 15,0 0 2-15,12-1 17 0,-12 1-7 0,0 0 4 16,0 0 1-16,0 0 0 0,0 0 6 16,5 2-5-16,-5-2-10 0,0 0 6 0,0 0-3 0,0 0 4 15,0 0 1-15,0 0-7 0,0 0 8 0,0 0-11 16,0 0-5-16,0 0 3 0,0 0 2 0,0 0 2 16,0 0 2-16,8 0 5 0,-8 0-9 0,0 0-1 15,0 0-6-15,0 0-4 0,0 0 7 16,0 0 6-16,5 3-8 0,-5-3 4 0,0 0-5 15,0 0 7-15,0 0-3 0,5 4-1 0,-5-4 5 16,0 0 1-16,0 0-3 0,0 0 10 0,5 3-7 16,-5-3-6-16,4 2 4 0,-4-2-1 0,0 0 7 15,0 0-9-15,5 5-5 0,-5-5 1 0,0 0 17 16,4 4-13-16,-4-4-5 0,0 0 7 0,5 3 0 16,-5-3 8-16,0 0-8 0,5 4 2 0,-5-4 2 15,0 0 1-15,0 0-3 0,7 3 9 0,-7-3-3 16,0 0 3-16,0 0 6 0,0 0 0 0,0 0 1 0,0 0 0 15,0 0 7-15,0 0-8 0,1 2 5 16,-1-2-4-16,0 0-5 0,0 0-10 0,0 0-23 16,0 0-28-16,0 0-34 0,0 0-42 0,-15 8-69 15,4-5-207-15,1-2 92 0</inkml:trace>
  <inkml:trace contextRef="#ctx0" brushRef="#br0" timeOffset="173871.471">7820 16196 37 0,'0'0'82'0,"0"0"-1"15,0 0 3-15,0 0 16 0,0 0-6 0,0 0-9 16,0 0 2-16,0 0-19 0,0 0-8 0,0 0 1 15,0 0-5-15,-9-9 5 0,9 9-3 0,0 0-5 16,0 0-1-16,-4-4-3 0,4 4-8 0,0 0-7 16,0 0 4-16,0 0-12 0,0 0 2 0,0 0 4 15,0 0-13-15,0 0 0 0,0 0 0 0,1 12 11 16,0-4-3-16,1 2 8 0,2 2-11 0,-2 0-7 16,1 3 5-16,-2-1-5 0,4 3 0 0,-5 0-1 15,4-5-3-15,-4 3 0 0,6-1-1 0,-6-2 1 16,4-2-4-16,-4 2-1 0,3-2 4 0,-1-1-10 15,0-1-4-15,0-3-1 0,-2 2-6 0,0-1 1 16,0-2 2-16,0 0-5 0,1-1-4 0,-1-3 10 16,3 5-8-16,-3-5 3 0,0 0 2 0,0 0 0 15,0 0 5-15,0 0 0 0,-3-15 0 0,2 4-8 16,1-4 7-16,0-3 1 0,0-6 2 0,-2 5-4 16,-1-5 3-16,2 3-5 0,1 2 2 0,0-1 5 15,-2 3 0-15,4-1 8 0,-2 1-11 0,-2 7 0 16,4 1 2-16,-2 2 2 0,0 1-7 0,1 2 3 15,-1 4-7-15,1-10 4 0,1 10 4 0,-2 0-4 16,0 0-3-16,7-2 2 0,-7 2 4 16,10 10 3-16,-3-1-5 0,3-1-14 0,-1 6 21 15,5 0 1-15,0 7-1 0,3 4 7 0,-3-4-4 0,1 5-6 16,-1-5-1-16,0 4 1 0,-1-4 0 0,1 1-5 16,-6-5-18-16,1 0-16 0,1 0 2 0,0-2-31 15,-5-2-4-15,3-2-7 0,-6-1-17 0,6 1-9 16,-3-3-57-16,-4-2-176 0,2-1 78 0</inkml:trace>
  <inkml:trace contextRef="#ctx0" brushRef="#br0" timeOffset="174074.318">8146 16327 80 0,'6'-5'63'16,"3"2"4"-16,2-1-17 0,-2 0-1 0,0-1-4 15,1 1-10-15,1 2-19 0,-1 0-12 0,0 2-17 16,-5 0-17-16,0-3-31 0,-5 3-67 0,9 3 30 16</inkml:trace>
  <inkml:trace contextRef="#ctx0" brushRef="#br0" timeOffset="174256.27">8256 16552 11 0,'0'0'92'16,"13"-3"-4"-16,-3 1-12 0,0-2 0 0,1-1-6 15,-2 0-7-15,4-3-10 0,1-1 0 0,1-1-12 16,-3-1-11-16,2 0-29 0,-4 1-39 0,3 1-65 15,-4 0-111-15,0 1 48 0</inkml:trace>
  <inkml:trace contextRef="#ctx0" brushRef="#br0" timeOffset="174527.668">8512 16154 166 0,'0'0'196'0,"0"0"-16"0,-9 11-20 15,9-6-9-15,0 4-17 0,0 0-12 0,0 2-2 0,0 2-10 16,1 3-11-16,2 1-6 0,-2 3-8 16,2-2-4-16,0-1-9 0,-1 2-6 0,-1-1-9 15,-1 1-9-15,4-2-1 0,-5 0-5 0,4-1-5 16,-1 0-9-16,-1 1-11 0,2-6-20 0,-3 4-24 15,0 1-27-15,1-6-26 0,-1 2-23 0,4-3-30 16,-4-1-23-16,4 0-104 0,-4-2-281 0,-4-3 125 16</inkml:trace>
  <inkml:trace contextRef="#ctx0" brushRef="#br0" timeOffset="174912.26">8659 16254 70 0,'0'0'163'16,"0"0"-8"-16,0 17-9 0,1-9-8 0,-1 1-10 15,-1 3-8-15,4-2-17 0,-1-1-5 0,1 4-6 16,-2-1-13-16,3 0-6 0,1-1-6 0,-2 1-10 16,2-1-5-16,-1 1-7 0,1-2-1 0,1 1-4 15,-2-1-1-15,1-2-6 0,1 0-6 0,2 0-3 16,-3 0-2-16,0-4-4 0,2-2-5 0,-2 4 1 15,1-4-3-15,-2-2 5 0,5 0-11 0,-9 0 3 16,9-5 0-16,0 0-1 0,-4-2-5 0,0-5 4 16,2 1-6-16,-1-5-1 0,2 2 4 0,-6-3 3 15,1 0-4-15,-2 0 2 0,2-4-4 0,-3 3 3 16,-3-1-3-16,3 2 5 0,-5 0-2 0,1 7 1 16,-1-1 0-16,-1 0 5 0,-1 2-7 0,0-1 2 15,-1 3 1-15,-1 2-5 0,4 0 5 0,-4 2-4 16,-3-1 5-16,3 4-2 0,3 0-3 0,-2 2-7 15,-2 0-2-15,1 3-23 0,0 1-20 0,0 0-25 16,4-1-27-16,-1 3-17 0,1-3-22 0,1 3-101 16,0 2-263-16,0-2 116 0</inkml:trace>
  <inkml:trace contextRef="#ctx0" brushRef="#br0" timeOffset="175293.433">8915 16199 56 0,'0'0'203'0,"0"0"-25"0,-7 16-17 16,7-9-13-16,-1-2-10 0,4 5-12 0,-1 3-13 15,1 2-6-15,-1-3-14 0,6 6-5 0,-3-2-10 0,4-2-4 16,0 2-10-16,-4 1-4 0,4-7-6 15,0 4-8-15,-1-2-4 0,-2-1-3 0,3 0-4 16,-1-3-7-16,-3-1-2 0,0 1-4 0,4-3-3 16,-4-1-6-16,3-3 0 0,-3-1-8 0,4 0 5 15,-4-4-5-15,4 0-2 0,-1-4-3 0,0-2 1 16,0-1 3-16,0-1-3 0,-2-5 0 0,-2 4 3 16,2-3-4-16,-3-1 3 0,-1 5-2 0,-1-8-2 15,2 1 1-15,-6 2 0 0,1-1 2 0,-2 4-2 16,-3 2 3-16,3-1 1 0,-4 4-2 0,-1 0 1 15,-1 2 2-15,-2 1-6 0,1 2 0 0,-3 4-1 16,4 0-16-16,-8 2-25 0,4 3-36 0,-4-2-39 16,2 5-50-16,0 5-107 0,-2-1-299 0,4 0 133 15</inkml:trace>
  <inkml:trace contextRef="#ctx0" brushRef="#br0" timeOffset="177072.274">13574 15901 35 0,'0'-3'71'0,"0"3"2"0,0 0-5 16,0 0 0-16,0 0 3 0,0 0-1 0,0 0 0 16,0 0-5-16,0 0-8 0,0 0 9 0,-3 11-17 15,1 0-3-15,-1 1 6 0,5 4 4 0,-2 8-22 16,1-2-1-16,1-1 5 0,1 7-5 0,-1-1 5 16,1-2-3-16,-2 1-5 0,2 1-5 0,1-3 2 15,-3-5-9-15,0 1 4 0,3-3 1 0,1 2-1 16,-1-1-1-16,-2-2-8 0,1-4 2 0,0-2 3 15,-2 2-11-15,0-6-1 0,2 4-3 0,-2-4 1 16,-1 1-4-16,1-3 7 0,-1 1-6 0,0-3 5 16,0-2-1-16,2 6-1 0,-2-6-1 0,1 4 4 15,-1-4 3-15,0 0-8 0,2 3 7 0,-2-3-9 16,0 0-3-16,0 0 6 0,0 0 2 0,-2-19-6 16,1 7 0-16,-1 4 0 0,1-5-1 0,0-3 4 15,-2-3-7-15,2-1 9 0,0 0 0 0,1-5-9 16,-2 7 10-16,2-10-7 0,-1 11 6 0,4-3-2 15,-1 6 1-15,-2 1-3 0,1 1 7 0,1 1-17 16,-2 0 8-16,2 2 3 0,-2 2-2 0,3 2 4 16,-4-1 0-16,2 2-5 0,-1 4 1 0,3-4 4 15,0 3-8-15,-3 1 4 0,0 0-1 0,14 5 7 16,-7 0-3-16,-1 3-4 0,3 0 1 0,1 5 6 16,0-1-9-16,2 5 4 0,-2-5-2 0,0 3 5 15,3-1-4-15,-4 3 2 0,-1-4 3 0,3 1-3 16,-2 1 1-16,-2-4 1 0,-2 2 3 0,1-1-7 15,-1-1 6-15,0-1-4 0,-1 0 0 0,0 0-1 16,-1-3-2-16,-2 3 5 0,1-5 2 0,0 3-8 16,-1-4 3-16,2 0 5 0,-3 4-38 0,2-6-3 15,-2-2-10-15,0 4-21 0,0-4-18 0,1 4-28 16,-1-4-71-16,0 0-197 0,0 0 88 0</inkml:trace>
  <inkml:trace contextRef="#ctx0" brushRef="#br0" timeOffset="177534.384">14109 16177 19 0,'0'0'114'0,"0"0"-14"0,0 0-7 0,0 0-9 0,17-3-8 15,-17 3-2-15,13-4-6 0,-7 3-7 16,4-1-10-16,-1 1 0 0,0-3-9 0,4 3-5 15,-7 0-9-15,3-5-17 0,0 6-17 0,-4-2-12 16,2 0-12-16,-1 2-15 0,-2-2-17 0,-4 2-63 0,9 0-136 16,-9 0 61-16</inkml:trace>
  <inkml:trace contextRef="#ctx0" brushRef="#br0" timeOffset="177729.025">14205 16298 53 0,'9'0'62'0,"-4"-5"3"16,4 1-20-16,4-2 3 0,0 4-26 0,-4-6-27 15,1 4-44-15,-5-1-52 0,3-2 24 0</inkml:trace>
  <inkml:trace contextRef="#ctx0" brushRef="#br0" timeOffset="179362.857">14834 15883 81 0,'0'0'93'0,"0"0"1"0,-3-4-13 0,3 4-4 0,0 0 1 16,0 0-6-16,0 0-3 0,0 0-7 0,-5 0 3 16,5 0-5-16,0 0 8 0,0 0-8 15,0 0 8-15,0 0 2 0,0 0-5 0,0 0-1 16,0 15-6-16,0-3 0 0,1 7-9 0,-2 6 3 15,-2 2-2-15,2 3-1 0,1-1 0 0,-4-3 1 0,-1 2-4 16,4-2-4-16,-3 2-6 0,0-10-3 0,3 8 0 16,1-8-5-16,-2 1 0 0,2-3-6 15,-3-1-1-15,2-5-5 0,1 3-4 0,0-4 2 16,0-2-8-16,0 4-9 0,0-5-16 0,-2 1-8 16,2 1-13-16,0-6-31 0,2 3-9 0,-1-2-21 15,-1-3-7-15,3 2-12 0,-3-2-18 0,0 0-74 0,7-10-230 16,-7 6 101-16</inkml:trace>
  <inkml:trace contextRef="#ctx0" brushRef="#br0" timeOffset="179756.332">14999 16038 76 0,'0'15'130'0,"-3"2"-10"16,-1 0-8-16,-1 1-8 0,3 0-7 0,2 2-10 16,-2-2-2-16,2-2-11 0,0 1-9 0,0 0-1 15,4-2-9-15,-4-3-4 0,1 2-3 0,0-4-8 16,4-1-3-16,-3 1-4 0,1-1-8 0,0-1 1 16,1-6-4-16,-1 1-6 0,1 0-5 0,0-2 1 15,-4-1 0-15,0 0-4 0,12-4 8 0,-4 1-3 16,-3-7-6-16,0 1 3 0,0-1-6 0,3-1 0 15,-3-6 2-15,-1 6 1 0,-4-8-2 0,5 2-4 16,-5-2-2-16,1 2 4 0,-2-3-7 0,-4 1 9 16,5 2 3-16,-3 4-11 0,1-3 7 0,-6 4 4 15,4 0-1-15,-1 2-8 0,0 1 6 0,-3-1-1 16,-2 4-5-16,3 0 2 0,-1 1 4 0,-2 0-2 16,0 5-1-16,4-2-4 0,-3-1-5 0,9 3-3 15,-20 5 1-15,10-5-24 0,1 2-9 0,1 1-18 16,0 2-14-16,2-3-5 0,1 2-17 0,-3 1-90 15,3 0-202-15,0 0 89 0</inkml:trace>
  <inkml:trace contextRef="#ctx0" brushRef="#br0" timeOffset="180177.892">15122 16038 129 0,'0'8'135'15,"0"4"-4"-15,-2-2-12 0,6 6-2 0,-3 0-18 16,3 3-7-16,0-2 3 0,-3 2-12 16,4 7-8-16,-1-8-5 0,3 0-10 0,0 0-4 15,-1-1-5-15,0 1-7 0,1-5-6 0,2 4-9 0,-4-6 4 16,4-2-7-16,-2 3-3 0,0-5 1 0,-2-1-3 15,3-1-4-15,-4-1-7 0,2-2 4 0,3 0 3 16,-9-2-10-16,10-4-1 0,2-1 2 16,-6 0-2-16,3-2 12 0,-1-1-13 0,-3-5-11 15,3 2 12-15,-2-4 0 0,0 1-1 0,-3-3-2 16,-1 1 0-16,1-2 2 0,-3-1-5 0,-1 1 3 0,-3 2 0 16,3-2 4-16,-3 3-5 0,0-1 3 0,-6 2 0 15,1 4 5-15,1-2-8 0,2 2 0 0,-3 3-2 16,1-1 2-16,-2 1 3 0,0 3-4 15,1 2-2-15,-1-1 2 0,-2 2 3 0,3 1-4 16,-2 1-11-16,1 1-10 0,-2 4-17 0,3-2-11 16,-1 0-10-16,1 2-29 0,0 1-9 0,2-2-12 15,4 0-102-15,-5 3-226 0,3-1 100 0</inkml:trace>
  <inkml:trace contextRef="#ctx0" brushRef="#br0" timeOffset="180747.482">15383 16003 24 0,'0'0'80'16,"0"0"-12"-16,0 0 2 0,0 0-3 0,0 0 1 16,0 0-2-16,0 0-6 0,0 0-1 0,0 0-6 15,0 0 1-15,0 0 0 0,0 0-8 0,0 0-11 16,0 0 3-16,0 0-3 0,0 0 2 0,0 0 0 15,0 0-11-15,0 0 2 0,0 0-3 0,-14 9 7 16,14-2 1-16,0 3 1 0,1 2 0 0,-1 3 5 16,0 4-7-16,2 5 0 0,3 1-3 0,-4 1-4 15,3-1 2-15,-1-7-25 0,0 0 17 0,4-1-2 16,-1 0 3-16,2-1-5 0,0-3-2 0,0-1 2 16,-3 0-4-16,3-4 2 0,1-2-9 0,0 2 6 15,1-1-10-15,-2-5 8 0,-2 1-7 0,7-2 5 16,-8-3-4-16,4-2 6 0,3-3-13 0,-3-1 10 15,2-4-7-15,1-5 6 0,-2 5-2 0,-1-4-2 16,1 1-2-16,-4-3 6 0,-1 1-5 0,1-1-3 16,-2 0 4-16,-4-7-4 0,0 4 10 0,0 3-3 15,-3 0 1-15,0-1 1 0,-2 2-2 0,-4 2 0 16,-1-2-5-16,5 9 6 0,-3-3-1 0,1 2 0 16,-4 1-3-16,2 3 8 0,-1 0-15 0,-4 3-4 15,4 2-10-15,-3 2-19 0,-3 2-23 0,-2 0-29 16,2 2-27-16,-3 5-81 0,-3 3-216 0,1-7 96 15</inkml:trace>
  <inkml:trace contextRef="#ctx0" brushRef="#br0" timeOffset="181773.446">14835 16011 36 0,'0'0'95'0,"0"0"10"15,0 0-16-15,0 0-1 0,0 0-14 0,0 0-5 0,0 0 2 16,0 0-13-16,0 0-3 0,0 0-16 0,0 0 2 16,0 0-6-16,0 0-2 0,-17 4-5 15,17-4-4-15,-10 1-2 0,10-1 1 0,-10 1-6 16,3 1 5-16,1 0-10 0,-3 1 2 0,0-2-6 16,-2 1 2-16,-1 0-4 0,2 1 6 0,1-2-6 15,-1 3 0-15,0-4-3 0,-3 1 4 0,5-1 11 0,8 0-21 16,-14 0 6-16,4-1 2 0,10 1 0 0,-10-4 0 15,5 0-8-15,-2 1 3 0,1-2 5 16,1-1 1-16,2-1-7 0,-1-1 19 0,3-2-24 16,-3 1 8-16,4-1-2 0,0 1 5 0,-1-3 2 15,1 3-7-15,0-1-3 0,1 1-1 0,-1 3 11 16,4-2-10-16,-4 3 0 0,4-3 3 0,-3 1 0 16,2 3-3-16,4-1 5 0,-4 1-2 0,2 1 5 0,-5 3-3 15,9-3 0-15,-9 3 0 0,15 3 8 16,-6 2-2-16,0 5 0 0,4 2 3 0,0 2 1 15,2 7 3-15,-2 2 1 0,1 3 4 0,-3-1-9 16,0 0-2-16,-4 3-5 0,2-2 6 0,-2 0 7 16,-6 1-6-16,-1 2-3 0,0-3-3 0,0-6 8 15,-4 5-4-15,0 1-5 0,-1-6 2 0,-2-4-3 16,0 2 0-16,3-2-5 0,-1-4 2 0,-4-2 11 16,3 2-8-16,-1-6 2 0,2 2 0 0,-4-2-5 15,2-3-1-15,0-1-4 0,1 0 2 0,-2-4 2 16,8 2 0-16,-14-8-4 0,8 1 10 0,-2-1-8 15,4-5 7-15,-3 2-11 0,3-5 0 0,0 3 6 16,0 4-2-16,4-3 4 0,-4 3 0 0,4 1-3 16,2 4-1-16,-1-1-1 0,-1 5 5 0,4-7-6 15,1 6 2-15,-5 1 11 0,13 2 1 0,-3 5-2 16,-1-1 5-16,7 4 0 0,-1 1-3 0,0-1-1 16,-4-1-6-16,6 3 5 0,-2-2-1 0,-5-2 12 15,1 1-20-15,0-2 4 0,3-2-1 0,-5 0 3 16,3 0-1-16,-2-5 3 0,0 3-8 0,3-4 2 15,-3-4-10-15,0-2-27 0,2-2-24 0,2-3-32 16,-2-3-121-16,0 0-231 0,-3-4 103 0</inkml:trace>
  <inkml:trace contextRef="#ctx0" brushRef="#br0" timeOffset="186283.985">14601 15550 23 0,'0'0'92'0,"0"0"1"0,0 0-14 15,0 0 0-15,0 0-2 0,0 0-2 0,0 0-13 16,0 0-3-16,0 0-6 0,0 0-11 0,0 0 4 15,0 0-5-15,0 0-3 0,0 0 8 0,0 0 4 16,0 0 3-16,0 0-8 0,13 5 2 0,-8-3-2 16,0 0-2-16,2-2 2 0,4 3-6 0,-2 0-1 15,5-2-2-15,-2 2-6 0,0-1 2 0,6 1-2 16,-5-2-2-16,7 0 0 0,0 2-5 0,0-2 3 16,-2-1-2-16,5-1 2 0,-4 1-7 0,4 0 2 15,-1 0-2-15,-2-3 4 0,10 3-3 0,-9-2 1 16,6-1 5-16,3-1-9 0,0-1 6 0,-4 2-3 15,-2-2-3-15,3 1 3 0,-8 2-4 0,4-3 1 0,0 3-1 16,-4-1-2-16,-1 1-5 0,-1-2 0 16,3 2 9-16,-6 1-10 0,-1 0 2 0,-1 0-6 15,-1-2 4-15,-2 3-5 0,3-1 4 0,-4-1-2 16,-2 1 2-16,-6 1-7 0,9 0 4 0,-4-1 0 16,-5 1-2-16,8 0-1 0,-8 0-1 0,0 0 0 15,10 0 3-15,-10 0-4 0,0 0-6 0,6 0-1 16,-6 0-4-16,0 0-10 0,3 2-8 0,-3-2-8 15,0 0-10-15,0 0-16 0,8 0-1 0,-8 0-13 16,0 0-17-16,0 0-13 0,0 0-10 0,0 0-101 16,0 0-237-16,0 0 106 0</inkml:trace>
  <inkml:trace contextRef="#ctx0" brushRef="#br0" timeOffset="186665.9">15350 15398 3 0,'0'0'103'0,"0"0"-4"0,0 0-2 0,0 0-6 15,0 0 2-15,10-3-2 0,-10 3-9 16,9 3-4-16,-4-3-9 0,1 0 0 0,1 2-8 15,1 0 4-15,-2-1-1 0,8-1-6 0,-4 2 1 16,1-2-10-16,0 2 0 0,3 0-3 0,-5 1-1 16,6 0-8-16,-3-2-1 0,-2 2 0 0,3-2-4 15,-2 1-1-15,0 1-4 0,-2-2-5 0,-2 2-4 16,0-2 5-16,-1 1 1 0,3 0-1 0,-4 0 3 16,0 0 0-16,-2-2 7 0,1 3-1 0,0 0 4 15,2-2-5-15,-4 1-1 0,-2-2 6 0,7 4 1 0,-6 0 7 16,-1-1-11-16,0 1-3 0,-1 2-4 0,-2 1-3 15,-1 1-15-15,-4 2-16 0,-3 4-22 16,-2-2-22-16,-3 2-28 0,-5 3-31 0,-2 0-24 16,-3-1-27-16,-4 1-98 0,-2-1-279 0,-2 1 123 15</inkml:trace>
  <inkml:trace contextRef="#ctx0" brushRef="#br0" timeOffset="187300.957">14328 15492 46 0,'0'0'80'0,"0"0"3"15,0 0 4-15,0 0 6 0,0 0 1 0,0 0-1 16,0 0-11-16,0 0-1 0,0 0-8 0,0 0-4 16,-20-1-13-16,13 0-5 0,-5-2-6 0,-1 6-6 15,-4-6 0-15,-3 2-9 0,-1 2 2 0,-6-1-7 0,-1-1 3 16,-3 2-9-16,-1-2 0 0,0-2-2 0,-4 3 2 15,-3-2-2-15,1 0-8 0,-2-1 2 16,-9-3-2-16,10 4-6 0,-12-3-1 0,-5 0 3 16,17 0-1-16,-14 1-4 0,-1 0 2 0,1 0-1 0,14 1-2 15,-15-3 2-15,16 3 2 0,-2 3-7 16,2-4 2-16,-2 4 1 0,-1-3-2 0,2 2-2 0,5-1 8 16,1 2-3-16,0-3 2 0,2-1 7 0,10 1-3 15,2 3-6-15,1-1 2 0,4-2 4 16,2 0-4-16,2 1 2 0,1 0-2 0,4 2-1 0,0-3 8 15,-2 3-5-15,7 0-6 0,0 0-6 0,0 0-4 16,0 0-5-16,0 0-10 0,0 0-14 16,0 0-12-16,10 12-22 0,-6-7-21 0,2-1-83 15,-3 1-193-15,1-1 85 0</inkml:trace>
  <inkml:trace contextRef="#ctx0" brushRef="#br0" timeOffset="187679.468">13309 15243 61 0,'-5'2'63'0,"1"1"4"0,-2 2-9 0,1 1-1 15,-3 2 0-15,3 1-6 0,-1 1-1 0,-2 0 0 0,6 2 1 16,0 5-8-16,-4-5-4 0,6 3-5 0,0 2-6 15,2-3-5-15,2 1 1 0,0-1-1 16,6 0 0-16,-5-2-6 0,7-1-4 0,-1 1-9 16,3-3-2-16,4-3-14 0,0-2-20 0,3-4-25 15,1-1-67-15,7-3-132 0,-1-5 59 0</inkml:trace>
  <inkml:trace contextRef="#ctx0" brushRef="#br0" timeOffset="188587.688">14292 9899 30 0,'-1'-5'120'15,"-1"1"-16"-15,2 4-5 0,-3-5-5 0,1 2-4 0,2 3-14 16,-1-4-8-16,1 4-9 0,-3-2-2 0,3 2 3 16,0 0-10-16,0 0 0 0,-2-4-5 0,2 4 3 15,0-4 0-15,0 4-3 0,0 0-1 0,0 0 3 16,0 0-1-16,0 0 2 0,-2 13 10 0,2-1 6 16,-1 6-2-16,-1 3 5 0,-1 6-6 0,0 4-4 15,1 0-4-15,0 3-3 0,-1-2-2 0,2 2-4 16,-2 1-7-16,1-1-1 0,0-2-7 0,1 0-1 15,1-1-3-15,3-5-3 0,-3 1-1 0,-2-10-1 16,4 0-5-16,-2-6-6 0,0-1-6 0,0-2-5 16,0-2-7-16,0-1 0 0,1 1 0 0,-1-4 1 15,0-2-9-15,0 0-13 0,0 0-9 0,1-19-16 16,2 8-21-16,1-10-21 0,-3-5-23 0,2 1-30 16,-1 4-103-16,-4-5-274 0,0-1 122 0</inkml:trace>
  <inkml:trace contextRef="#ctx0" brushRef="#br0" timeOffset="192905.318">18493 16241 17 0,'0'0'55'0,"0"0"-1"0,0 0-9 16,0 0 3-16,0 0 0 0,0 0-9 0,-4-4 9 16,4 4-2-16,0 0 0 0,0 0-8 15,0 0 0-15,0 0 0 0,0 0-4 0,0 0 1 16,0 0-3-16,-2-4-1 0,2 4-5 0,0 0-4 15,0 0 12-15,0 0-5 0,0 0 1 0,0 0 1 16,0 0 1-16,0 0-1 0,0 0-2 0,0 0-14 0,0 0 10 16,0 0-8-16,0 0 6 0,0 0-8 15,0 0-2-15,0 0 1 0,0 0-7 0,0 0 6 16,0 0-7-16,0 0 10 0,0 0 1 0,0 0-4 16,0 0-2-16,0 0-3 0,0 0 8 0,0 0-6 15,0 0 2-15,0 0 5 0,0 0-6 0,0 0 5 0,0 0 2 16,0 0 12-16,0 0-23 0,0 0 6 0,0 0-6 15,0 0 4-15,0 0-1 0,-5-5-3 16,5 5-4-16,-4-3 3 0,4 3 7 0,0-3 1 16,0 3-7-16,-4-4-3 0,4 4-4 0,0 0-3 15,-4-3 7-15,4 3 11 0,0 0-22 0,0 0 7 16,0 0-1-16,0 0 2 0,0 0-1 0,-3-2 1 0,3 2 4 16,0 0-4-16,0 0 0 0,0 0-6 15,0 0 8-15,0 0-5 0,0 0 3 0,0 0 3 16,0 0-11-16,0 0 21 0,0 0-5 0,0 0-15 15,0 0 2-15,0 0-2 0,0 0 2 0,0 0 6 16,2 12 5-16,-1-2-1 0,1 0-4 0,-2 4 1 16,2-2-4-16,2 5 5 0,-4-2-4 0,1 3-1 15,2 2 2-15,-3-3 7 0,5 0-9 0,-3-2 0 16,1 4 1-16,-2-7 3 0,2 5 3 0,-2-6-7 16,-1 2 2-16,2-2 1 0,0-2-5 0,-2-3 4 15,0 2-5-15,0-4 2 0,0 1 4 0,1-2-3 16,-1 1 0-16,0-4 2 0,0 6 1 0,0-6 0 15,3 4-6-15,-3-4 3 0,0 0 8 0,0 0-13 16,0 0 11-16,1-18-3 0,1 8-5 0,0-5 8 16,-1 1-10-16,2-3 1 0,2-5 3 0,-4-2-1 15,0 5 2-15,3-1 1 0,-1 1-3 0,-2-6 5 16,2 6-7-16,-2 7 9 0,3-3-7 0,-3 4 3 16,3 0-5-16,-1 3 5 0,-2 2-7 15,-1 1 5-15,0 5 5 0,1-7-9 0,4 4 2 0,-2-1 1 16,-3 4-3-16,6-1 6 0,-6 1 0 0,0 0-4 15,14 8 10-15,-9-5-15 0,2 6 3 0,-1-1 5 16,1 3 0-16,-2 2 2 0,3 1 2 0,-1 3-4 16,1 0 0-16,2 2 2 0,0-4-1 0,-2 2 7 15,-1-2-8-15,2 1 9 0,-4-1 4 0,1 0-8 16,1 1-6-16,-4-5 10 0,3 4-6 0,-3-4 5 16,-1 1-4-16,3-6 3 0,-5 2 0 0,2-4 2 15,0 2-1-15,-2 0-5 0,1-1 0 0,2-1 2 16,-3-2-5-16,1 3 2 0,-1-5-7 0,0 6-3 15,0-6-26-15,0 3-5 0,0-3-24 0,0 0-19 16,0 0-24-16,0 0-94 0,0 0-214 0,0 0 94 16</inkml:trace>
  <inkml:trace contextRef="#ctx0" brushRef="#br0" timeOffset="193334.437">18944 16380 26 0,'0'0'78'0,"-6"-1"-9"16,6 1-5-16,0 0-6 0,0 0-10 0,0 0-3 16,0 0 1-16,0 0-8 0,0 0 5 15,0 0-1-15,0 0 2 0,0 0-1 0,0 0 1 16,0 0-7-16,19 3-2 0,-19-3 1 0,9 1 4 15,-9-1-2-15,8 1-8 0,-3 0 5 0,-5-1-12 16,9 2 1-16,-4-2-8 0,0 1 0 0,2 1 4 16,-7-2 3-16,10 0-3 0,-4 0-15 0,-6 0-6 15,12 0-20-15,-6 0-6 0,-1 0-12 0,-5 0-26 16,8 2-10-16,-8-2-68 0,6 1-156 0,-6-1 70 16</inkml:trace>
  <inkml:trace contextRef="#ctx0" brushRef="#br0" timeOffset="193538.452">18948 16549 23 0,'4'2'89'0,"-4"-2"10"0,5 1-22 0,2-1-1 0,-2 2-7 16,1-2-9-16,3 0 2 0,0-3-6 0,5 3-3 15,-6 0-11-15,5-4 0 0,-1 1-1 0,0-1-30 16,1 1-22-16,-3 0-28 0,0-3-86 0,-5 2-136 16,5-2 60-16</inkml:trace>
  <inkml:trace contextRef="#ctx0" brushRef="#br0" timeOffset="195993.503">19747 16105 29 0,'-6'0'56'16,"6"0"-7"-16,0 0 4 0,0 0-8 0,0 0 4 15,0 0-5-15,0 0-1 0,0 0 3 0,-4-6-10 16,4 6 4-16,0 0 17 0,-4-2-24 0,4 2 6 15,-6-4-4-15,6 4 1 0,-3-5-3 0,3 5 9 16,-5-1-8-16,2-2 0 0,-1 0 1 0,0 0 1 16,1 0-8-16,-2 1 12 0,0-1-3 0,5 3 3 15,-11-3-8-15,5 3 1 0,-3 0-4 0,9 0 7 16,-13 1-8-16,6 1 4 0,-5 1-3 0,2 1 0 16,-2 4-3-16,-3 1-5 0,7 1 1 0,-8 2 2 15,2 3-5-15,1 4 0 0,3-4 11 0,-2 9-7 16,1 0-9-16,1 0 9 0,4 0-4 0,0-6-2 15,-2 5-2-15,6-4-5 0,-1 1 5 0,5 1-7 16,-1-3 3-16,0 2-4 0,5-1 0 0,-1-5-3 16,2 3 1-16,3 0-1 0,2-5-4 0,-2 0 1 15,3 1 5-15,-2-5-4 0,-1-2 5 0,4-1-3 16,-2-2-9-16,1 1 8 0,1-4-3 0,-1 0 3 16,-2-1-1-16,2-2 0 0,-3 1-1 0,1-2 2 15,0-3 4-15,-2 0-7 0,-2 0 5 0,1-1-4 16,-3 0-3-16,0-1 1 0,-1 0 4 0,1 0-3 15,-5 2 2-15,1-2-3 0,-1-2 5 0,-1 4-2 16,-2-3 1-16,-1 2 0 0,0-1 5 0,0 4-7 16,-1-1 3-16,-1 2 2 0,-5-1 0 0,4 3-4 15,-4-1-3-15,-1 3 1 0,-1 2-6 0,1 1 5 16,-3 4-8-16,-4-1-5 0,2 5-16 0,-1-4-4 16,0 6-17-16,8-5-14 0,-1 3-5 0,3-1-12 15,-2-2-16-15,6 2-13 0,1 1-81 16,-2-2-208-16,3-1 92 0</inkml:trace>
  <inkml:trace contextRef="#ctx0" brushRef="#br0" timeOffset="196459.247">19840 16279 15 0,'0'0'127'0,"0"0"-7"0,-5-6-9 15,5 6 1-15,-1-2-13 0,1 2-8 0,0 0-6 16,0 0-9-16,0 0-12 0,-9 6 1 0,5-2-11 16,0 1-6-16,3 2-4 0,-3 0 2 15,3 4-7-15,-2-2 3 0,-1 2-3 0,3-1-6 16,1 0-6-16,0 1-4 0,0 2 4 0,-2-3-8 15,4 2 2-15,-2-2-20 0,1 1 19 0,3-5-6 16,-1 3 9-16,-2-3-29 0,3 0 13 0,1-1-6 0,0 0-2 16,-1 0 4-16,1 0-5 0,0-4 2 0,2 0-10 15,-2 1 14-15,5-4-16 0,-10 2 7 16,12-2 5-16,-6-3-7 0,1 1 5 0,-1 0 5 16,-1 0-12-16,0-4 15 0,-1-1-14 0,0 1 10 15,-2 1-4-15,3 1-1 0,-2 0 6 16,-2-5-9-16,-1 1 6 0,-1 0-3 0,-1 2 10 0,0-2-10 15,1 3 8-15,-4 0-8 0,1-1 8 0,-3 2-13 16,1-1 2-16,2 4 11 0,-3-2-3 0,0 3 0 16,1-3-2-16,-1 3 4 0,1 1-2 0,-3-1-2 15,9 2-6-15,-17 2 0 0,7 1-15 0,5-2-14 16,-4 4-13-16,0-4-16 0,2 3-21 0,0 1-9 16,1 3-89-16,3-4-196 0,-1 0 87 0</inkml:trace>
  <inkml:trace contextRef="#ctx0" brushRef="#br0" timeOffset="196896.169">20069 16317 115 0,'0'5'108'0,"0"7"-4"16,-4-1-11-16,8 2-8 0,-4-1-11 0,4 1 21 15,-2 3-39-15,0-5 4 0,0 3-8 0,2-2-10 16,3 1-3-16,-5-2-2 0,5-2-8 0,-3 1 1 16,2-2-9-16,-3-1-4 0,3-2 0 0,-1 0-2 15,0-1-2-15,0-1-3 0,1-2 1 0,-1-1 4 16,3-1-10-16,0-2 4 0,-1-1-4 0,-1-4 7 15,0-1 2-15,5 3-14 0,-4-6 5 0,-1 3-1 16,-1-7-5-16,1 3 6 0,-3-2-2 0,2 3 3 16,-3-2 2-16,0-1-4 0,-2 2 2 0,0-3 1 15,-4 2-2-15,-1-3 1 0,0 5-8 0,1-3 4 16,-1 3 9-16,1 2 4 0,-3 0 5 0,-1 2 1 16,0 1-3-16,1 1 5 0,-1 3-4 0,0-1-5 15,-1 3-7-15,-1-1 1 0,0 3-9 16,-2 3-8-16,2 0-21 0,0 0-6 0,1 2-14 15,0 0-11-15,-1 0-14 0,2 3-13 0,3-2-13 16,1 2-57-16,0 0-171 0,-1 1 75 0</inkml:trace>
  <inkml:trace contextRef="#ctx0" brushRef="#br0" timeOffset="197297.487">20316 16269 78 0,'1'-4'116'0,"-1"4"-5"0,0 0-11 16,0 0 4-16,0 0-25 0,0 16-5 0,1-8-5 15,0 3-6-15,2 1-2 0,-2-2-10 0,1 4-4 16,1 1-4-16,-1 2-10 0,2-2 2 0,-1 2-5 15,0-7-3-15,1 2 2 0,0-1-13 0,-2 0 8 16,6-2-8-16,-3 3 1 0,-1-4 2 0,2-2-8 16,-1-1-5-16,0-1 0 0,0 2 0 0,1-2-6 15,-1-3-13-15,-5-1 13 0,10 0 10 0,-4-3-9 16,1 1 13-16,-1-5-11 0,2-1 2 0,-1-2-4 16,0 3 3-16,-2-5-8 0,0 2 5 0,1-4 5 15,-2 2-7-15,0 0 4 0,-4-2 0 0,-3 2-1 16,3 1-2-16,-1-1 0 0,1 0 8 0,-4 2 6 15,-2-1-2-15,2 3-6 0,-2 1 3 0,-2 0-5 16,-1-1 1-16,2 4-4 0,-4 1-21 0,2 1-10 16,-2 2-34-16,-4 0-30 0,2 2-100 0,-8 1-208 15,3-1 93-15</inkml:trace>
  <inkml:trace contextRef="#ctx0" brushRef="#br0" timeOffset="207990.441">23649 6694 35 0,'0'0'46'0,"0"0"9"0,0 0-8 0,0 0 1 16,0 0-1-16,0 0-2 0,0 0-2 0,0 0 4 16,0 0-4-16,0 0-10 0,0 0-3 0,0 0 5 15,0 0-7-15,0 0 3 0,0 0 0 0,0 0-6 16,0 0 5-16,0 0-6 0,0 0-1 0,0 0 5 16,0 0-5-16,0 0-1 0,4-2-3 0,-4 2-1 15,0 0-4-15,0 0 2 0,0-5-5 0,0 5-5 16,0 0 10-16,0 0-10 0,3-3 7 0,-1 1-4 15,-2 2 1-15,2-4 3 0,-2 4-6 0,2-4 0 16,-2 4 12-16,1-4-3 0,-1 4-1 0,2-5-5 16,-2 5 7-16,0 0-6 0,1-4 0 0,-1 4 1 15,0 0 5-15,1-4-6 0,-1 4 3 0,0 0 3 16,0 0-4-16,0 0 5 0,0 0-1 0,0 0-2 16,0 0 6-16,0 0-13 0,0 0 21 0,0 0-18 0,0 0 3 15,0 0 2-15,0 0 2 0,0 0-12 16,0 0 1-16,0 0 6 0,0 0-5 0,0 0 12 15,-5 14-6-15,1-7 3 0,1-1-5 0,-3 3 5 16,-1 1 1-16,2 2-1 0,-2-3 2 0,-2 6 1 16,0 0-7-16,2 1 8 0,-1-2-6 0,0 2 3 15,0-1-4-15,1 2-3 0,2-3-2 0,-1 5 4 16,-1-6-2-16,2-2-4 0,3 2-1 0,-2-1 2 16,1-4-1-16,-1 3 0 0,2-1 4 0,-1-3-12 15,3-1 1-15,-1 0 3 0,-2-1-3 0,3-1 3 0,0 0 1 16,0-4 2-16,-1 4-3 0,1-4-2 0,0 0 4 15,0 5-3-15,0-5 1 0,0 0 3 16,4 3 0-16,-4-3 0 0,0 0-6 0,0 0 6 16,0 0 3-16,13-5-5 0,-8 2 0 0,0 2-3 0,1-2 0 15,1 0 2-15,-1 1-3 0,1-1-2 0,0-2 3 16,-2 1-1-16,2 3-4 0,0-3 3 0,1-1 8 16,2 1-7-16,-3 0-1 0,-2 2 3 15,2-2 0-15,2-1-5 0,-2 4 7 0,-2 0-6 0,1-2 2 16,1 1 2-16,0 2-3 0,-7 0-3 0,8 0 2 15,-2 5-8-15,2-4 10 0,-3 0-7 16,-2 3 9-16,3 1-3 0,-5 2-2 0,3-2-2 0,0 5 3 16,-1-3 2-16,-1 1 0 0,3 1 2 0,-5-1 2 15,1 2-4-15,-1-4 3 0,0 3-4 0,0-3 1 16,0 3 3-16,0-1-4 0,-1-1 2 0,-4 0 0 16,3 1 2-16,-1 1-15 0,-2-2 17 0,-2 1 4 15,2 0-6-15,-5-2 0 0,5 2-1 0,-4-1 9 16,1-2-9-16,-2-1 2 0,1 4 2 0,-1-4 0 15,-1 1-5-15,0 0 0 0,2-1-1 0,-2-1 0 16,1 0 3-16,1 2-3 0,-4-5 4 0,3 2 3 16,-2 1-1-16,3-2-6 0,0-1 2 0,0 1-1 15,2 1 1-15,0-2 1 0,7 0 2 0,-13 0-1 16,13 0-3-16,-7 0 0 0,1-2-3 0,6 2-9 16,-7-2 0-16,7 2-12 0,-8-3-11 0,4 1-19 15,4 2-15-15,-3-7-27 0,0 2-22 16,3 1-121-16,-2-3-256 0,0 1 114 0</inkml:trace>
  <inkml:trace contextRef="#ctx0" brushRef="#br0" timeOffset="208378.752">23649 6706 11 0,'0'0'123'0,"6"-6"-10"0,-3 5-8 16,2-3-11-16,1 0-16 0,0 0 5 0,2 1-6 15,-1 1 2-15,2-2-7 0,4 0-4 0,-3 0-6 16,-1 1 2-16,5-1-5 0,-1 1-8 0,0-3 0 15,-2 2-2-15,2 0-2 0,0-1-2 0,-3 4-4 0,1-3-6 16,0 2 2-16,-5 1-7 0,1-1 0 0,-1 0-5 16,-1 1-7-16,1-1 7 0,-2 0 0 0,-4 2-7 15,8 0 4-15,-8 0 3 0,5-2-7 16,-5 2 5-16,0 0-5 0,0 0-3 0,0 0-3 0,7 0 2 16,-7 0 0-16,0 0-8 0,0 0-5 0,0 0-22 15,0 0-9-15,0 0-20 0,7 2-13 0,-7-2-22 16,0 0-19-16,0 0-18 0,0 4-96 15,0-4-237-15,0 4 105 0</inkml:trace>
  <inkml:trace contextRef="#ctx0" brushRef="#br0" timeOffset="208775.477">24023 6750 123 0,'0'0'110'0,"-2"-5"0"0,1 0-26 16,1 5 4-16,0-3-3 0,0 3-3 0,-3-5 0 15,3 5-7-15,0 0-5 0,0 0-3 0,0 0-1 16,-1-4-11-16,1 4-1 0,0 0-9 0,0 0-8 16,0 0-3-16,0 0 6 0,0 0-10 0,0 0 9 15,0 17-2-15,-2-8 2 0,-2 2-8 0,3 5 2 16,-2 1-2-16,1-2-5 0,0 4 0 0,1-2-1 16,0 6-1-16,-3-5-11 0,1 2 6 0,-1-2-2 15,2 2-10-15,-1-3-9 0,-2 0-16 0,4 0-3 16,-3 0-16-16,0-5-7 0,4 0-12 0,-1-1-11 15,1-5-14-15,-1 1-8 0,-1-1-9 0,2-2-7 16,2 1-76-16,-2-5-197 0,0 5 87 0</inkml:trace>
  <inkml:trace contextRef="#ctx0" brushRef="#br0" timeOffset="209260.249">23906 6912 61 0,'-2'-6'100'0,"2"6"-10"15,0 0-4-15,0 0-19 0,7-5 2 0,-1 2-11 16,1 0 0-16,-7 3-11 0,13-3 4 0,-7 1-7 16,2-3-10-16,2 4 17 0,-1-1-11 0,0-3 1 15,3 1-1-15,-3 1 1 0,-3 0-3 0,4 1-4 16,0-2 0-16,-2 2-2 0,-1 1-5 0,0-1-5 15,1 2-2-15,-3-1 4 0,0 4-6 0,0-1 8 16,1 3-2-16,-2-3 5 0,0 4-3 0,-1 1 3 16,-1 0-4-16,2 3 2 0,-1 0 2 0,-1 2-4 15,-2-3 0-15,5 3-6 0,-5-2 2 0,0 3-6 16,1-4 6-16,2 1-8 0,-3 0-1 0,1 0-1 16,1-2-2-16,0-2-1 0,0 1 4 0,0-2-5 15,-1 2-5-15,1-2 8 0,2 0-2 0,-2 1-4 16,3-4 4-16,-3-1-2 0,-2-1 1 0,11 2 0 15,-6-2 0-15,-5 0-2 0,13-4-3 0,-4 0 0 16,0-2 1-16,0 1-1 0,-4-4-1 0,6 4 2 16,-3-3-6-16,1-5 5 0,-1 5-1 0,-3-2 2 15,0 4 4-15,-1-5-6 0,-3 4-5 0,2-3 6 16,-3 0-2-16,-3-1-4 0,3 4 0 0,-4 0-4 16,0-2 3-16,-2 2-5 0,-3-2-4 0,1 6-1 0,-1-1 4 15,-2 1-7-15,-1 3-9 0,1-3-10 16,-2 4-12-16,0 3-11 0,-5-2-13 0,4 2-26 15,2-2-17-15,1 3-80 0,-2 1-213 0,3-4 94 0</inkml:trace>
  <inkml:trace contextRef="#ctx0" brushRef="#br0" timeOffset="210935.116">24626 6715 59 0,'1'-5'91'0,"3"1"-9"0,-3 0-5 0,3 1 0 16,-1-3-3-16,-1 1-9 0,-2 1 5 0,0-1-3 15,0 0 1-15,3 1-16 0,-3-3 19 0,1 4-17 0,-1-3-1 16,-1 1-5-16,-2 1-1 0,1-1-7 0,-2 1 2 16,-4 2-1-16,5-1-7 0,-5 1-8 15,1 0 0-15,-2 1-4 0,-3-1-8 0,3 4 15 16,-2-1-12-16,-1 1-8 0,1 2 7 0,2 1 0 0,-3-3-6 16,1 3 3-16,1 0-5 0,-1-1-1 0,4 2-2 15,1-3 1-15,1 1 1 0,-2 1 0 0,4 2-5 16,0-2-3-16,-2 0 4 0,5 1-2 0,-1 1 2 15,1 0 0-15,1 1-1 0,1 3-1 0,4-4 4 16,0 3-5-16,-1-1 5 0,1 2-1 0,3-2 3 16,3 3-4-16,-3-2 1 0,4 2-3 0,-1 1 0 15,2-2-11-15,4-1 15 0,-5 1-7 0,2-3 2 16,-2 4 5-16,1 0-4 0,-5-5 2 0,0 2-4 16,-1-3-1-16,2 3 4 0,-2-3-6 0,-1 3-1 15,0-4-7-15,-4 0 1 0,3 0 1 0,-5-1-4 16,1 2 2-16,0-1-4 0,-4-1 1 0,1 1-2 15,-4 2 0-15,1-2 1 0,-3-3 8 0,2 1-7 16,-2 1 4-16,0-3 5 0,-2 2 0 0,1-2-3 16,-1-1-7-16,0 0 13 0,0 0 12 0,-3 0-13 15,2-4 13-15,1 3 5 0,0-3 6 0,2-1-3 16,-3 1 3-16,3-3 1 0,1 3 8 0,-1-5-1 16,3 1-2-16,-2-2 12 0,4 1-14 0,0 0 0 15,2-1 1-15,4-1-8 0,4-6 5 0,3 3-9 16,2-2-1-16,5-4-1 0,2-1 3 0,6 3-3 15,3-3-3-15,2 3-1 0,3 1 2 0,-3-2-1 16,15-5-3-16,-12 10-3 0,-4-3-16 0,0 1-13 16,0 1-10-16,-3 2-8 0,-3-1-25 0,0 2-33 15,-9 0-38-15,-4 6-72 0,-6-4-230 0,-4 4 102 16</inkml:trace>
  <inkml:trace contextRef="#ctx0" brushRef="#br0" timeOffset="-199011.209">24077 7413 7 0,'0'0'69'0,"2"-5"-10"0,0 3-3 0,-2 2-10 0,3-4-1 15,-2 1-2-15,-1 3-7 0,5-6 0 0,-5 3-14 16,0 3 1-16,4-1 3 0,-4 1 5 0,3-4-7 15,-3 4 2-15,0 0 6 0,2-4 0 0,-2 4-1 16,0 0-8-16,0 0 12 0,0 0 6 0,0 0-11 16,0 0-1-16,0 0-1 0,0 0-3 0,0 0-8 15,-11 8 6-15,7-6 9 0,-5 7-7 0,3-1 8 16,-5 6-4-16,0-1-4 0,-2 2 1 0,3 2 3 16,-5 6 2-16,-1 1 1 0,7-7-7 0,-5 9 6 15,5 0-4-15,-5 2-9 0,5-5 4 0,-1 0 3 16,1-3-7-16,4-3 0 0,-1 0-7 0,2 1 6 15,1-1-5-15,-1-2-3 0,0-2 3 0,4-2-8 16,0 0 3-16,1-1 5 0,2-1-20 0,-3-3 16 16,0 0-5-16,4-1-6 0,-4-1 11 0,3 0-3 15,-1 0 5-15,2-1-5 0,-4-3 8 0,5 2-1 16,-4082 1-1-16,8158-3 0 0,-4067-5 5 0,-9 1-9 16,3 0 1-16,2-3 1 0,-2 2 1 0,1-3-4 15,-3 0-2-15,4-1 0 0,-3 2-6 0,-2-3-1 16,1 3 3-16,-2-3 1 0,0 3 3 0,-2-1-11 15,0 1 8-15,-1 1 8 0,0-1-6 0,-1 2 1 16,-1 0 10-16,0 0-3 0,-1-2-4 0,0 4 8 16,-3 2-1-16,5 1-2 0,-8-4-5 0,4 4 3 15,4 0-9-15,-10-1 5 0,1-1-6 0,9 2 4 16,-10 3-6-16,2 0-4 0,3-3-14 0,-4 2-9 16,0 1-7-16,4 1-14 0,-4 1-6 0,4-2-13 15,-3 2-11-15,3-1-24 0,-2 1-101 0,0 3-220 16,2-4 98-16</inkml:trace>
  <inkml:trace contextRef="#ctx0" brushRef="#br0" timeOffset="-198795.358">24163 7672 54 0,'0'-5'148'0,"0"5"-12"0,0 0-13 16,0-4-13-16,0 4-17 0,0 0-20 0,0 0-25 0,4-3-25 15,-4 3-21-15,0 0-27 0,0 0-23 0,0 0-76 16,0 0-132-16,0 0 59 0</inkml:trace>
  <inkml:trace contextRef="#ctx0" brushRef="#br0" timeOffset="-198403.37">24221 7582 95 0,'-8'0'107'0,"8"0"-8"16,-8 1-11-16,8-1-3 0,-11 2-19 0,11-2 2 15,-4 2-6-15,-1 0-7 0,5-2-7 0,-3 2-8 16,3-2-6-16,0 0 1 0,-5 1-2 0,5-1 0 15,0 0-9-15,0 4-14 0,0-4 17 0,0 0-9 16,-2 4 1-16,2-4-1 0,2 8-1 0,-2-5 11 16,4 1-12-16,0-1 10 0,0 1-3 0,0 2-3 15,2-1-7-15,-1-2-4 0,0 6 5 0,3-4 8 16,-2-1 4-16,2 3-12 0,0 0 9 0,1-1-6 16,-3-2 6-16,3 4-4 0,-3-4-3 0,2 0 10 15,-2 2-11-15,2 0-3 0,-2-4 5 0,-1 2-5 16,1-1-1-16,-2 2-4 0,2-1 3 0,-2-1 1 15,-2-1 1-15,3 1-1 0,-5 1 2 0,4-1 4 16,-4-3 4-16,0 6 4 0,0-2-5 0,-4 0-6 16,2 1 3-16,-3-2 0 0,-2 2-12 0,0 2 7 15,-1-2-10-15,-1 0-4 0,-2 1-10 0,0 0-10 16,1-1-15-16,-1-2-17 0,-2 1-13 0,0-1-9 16,3-1-13-16,-2-1-21 0,1 0-95 0,-3-1-222 15,2-2 99-15</inkml:trace>
  <inkml:trace contextRef="#ctx0" brushRef="#br0" timeOffset="-198153.204">24215 7514 91 0,'4'-4'139'0,"1"1"-5"15,2-1-6-15,1 0-13 0,1-3-12 0,1 4-5 16,1-2-11-16,1 2-11 0,0 0-3 0,0-3-11 0,1 4-3 16,-2-2-5-16,-2 1-6 0,1 1-5 15,-2-1-10-15,-3 1 3 0,3 2-11 0,-8 0-16 16,10 0-26-16,-5-2-11 0,-5 2-15 0,8-1-15 16,-8 1-25-16,4-1-34 0,-4 1-62 0,0 0-191 15,0 0 84-15</inkml:trace>
  <inkml:trace contextRef="#ctx0" brushRef="#br0" timeOffset="-197656.631">24549 7450 136 0,'0'0'141'0,"0"0"-14"0,0 0-12 0,0 0-15 16,0 0-13-16,0 0-1 0,0 0-17 0,0 0-7 15,0 0-3-15,0 0-13 0,0 0 2 0,-4 14 4 16,4-4-4-16,0 0-5 0,-2 1 3 0,0 4-7 15,2 2-1-15,-2 4-1 0,2-4-3 0,0 9-2 16,-1-9 6-16,-1 3-3 0,4-2-8 0,-4 0 2 16,4 0-5-16,-4 2-4 0,2-4-5 0,-2-2-3 0,2-1-7 15,2-4-8-15,-4 2-11 0,0-2-22 16,2 0-13-16,0-3-13 0,2 0-19 0,-2-2-8 16,-2-1-28-16,2-3-84 0,0 0-216 0,-6 2 97 15</inkml:trace>
  <inkml:trace contextRef="#ctx0" brushRef="#br0" timeOffset="-197437.763">24439 7587 59 0,'0'0'132'0,"7"-1"-13"0,-7 1-6 0,10-3-7 15,-4 2-5-15,3-2-20 0,-1 3-6 0,3-1-6 0,2 0-4 16,0-1-10-16,1 1 7 0,-1 1-14 0,2-2-20 16,3-2-17-16,-2 3-23 0,4-3-23 0,-1 2-37 15,-6-1-96-15,-1 3-181 0,-1-1 80 16</inkml:trace>
  <inkml:trace contextRef="#ctx0" brushRef="#br0" timeOffset="-197099.926">24380 7997 139 0,'0'0'153'0,"0"0"-8"0,-1 3-11 16,1 3-15-16,0-6-5 0,0 0-12 0,9 0 2 15,-9 0-13-15,10 0 1 0,3 0-10 0,-1 0-6 16,-1-3-3-16,3 3 1 0,-1 0-7 0,6-5-5 16,0 4-3-16,0 0-4 0,2-4-9 0,-2 4 3 15,-1 1-5-15,5-1-7 0,-6-3-4 0,3 4-1 16,-2-2-7-16,-5 1-1 0,1 1 0 0,-4-2-4 16,-1 2 0-16,-1-1-2 0,0 1-4 0,-4-1-2 15,-4 1-2-15,0 0-3 0,11-1-6 0,-11 1-2 16,5 0-15-16,-5 0-14 0,0 0-16 0,4 3-20 15,-4-3-29-15,0 0-25 0,0 0-33 0,0 0-119 16,0 0-295-16,0 0 131 0</inkml:trace>
  <inkml:trace contextRef="#ctx0" brushRef="#br0" timeOffset="-195698.694">24812 7399 98 0,'0'0'113'0,"0"0"-6"15,0 0-8-15,-4-5-22 0,4 5-8 0,0 0-5 16,0 0-4-16,0 0-7 0,0 0-2 0,0 0-8 15,0 0-10-15,0 0 5 0,0 0-11 16,0 0 4-16,0 0-2 0,0 0 1 0,3 13 3 0,-2-5 5 16,2 2-1-16,-2 2 5 0,-1 1-1 0,0 4 1 15,-1 2 3-15,-2 1 1 0,3 3-8 0,-1 4 6 16,-2-6 1-16,2-3-5 0,1 7-1 0,-2-6-5 16,0-2 0-16,2 1-4 0,-2-2-2 0,-2-3 0 15,4 4-3-15,0-5 1 0,0-2-5 0,0 1-3 16,0 0-1-16,0-4-2 0,0 0-2 0,0-2-3 15,0 1 5-15,0-2-13 0,0 0-13 0,0-4-11 16,0 6-7-16,0-2-10 0,0-4-26 0,0 4-9 16,0-4-31-16,0 0-36 0,0 0-90 0,0 0-250 15,4-12 112-15</inkml:trace>
  <inkml:trace contextRef="#ctx0" brushRef="#br0" timeOffset="-195459.168">24955 7616 53 0,'0'0'132'0,"0"0"-22"0,0 0-17 15,0 0-17-15,0 0-32 0,0 0-15 0,0 0-34 16,0 0-24-16,0 0-56 0,0 0-90 0,0 0 40 16</inkml:trace>
  <inkml:trace contextRef="#ctx0" brushRef="#br0" timeOffset="-194972.727">25056 7465 19 0,'0'-7'125'16,"0"7"-19"-16,0 0-13 0,0 0-4 0,0 0-15 15,0 0-3-15,0 0-9 0,0 0-5 0,-9 14-4 0,9-8-2 16,-6-3-4-16,5 1-8 0,-2 1-10 0,-1 0 5 16,2 0-13-16,-1-1 5 0,-1 2 1 0,1-3-8 15,0 3 0-15,0-3-19 0,-2 2 14 16,3 3-1-16,1-7 0 0,-1 3 4 0,1-1-6 0,-2 6 7 16,2-5-8-16,1-2 5 0,1 5-5 0,-2-2-7 15,2-1-3-15,2 0-3 0,-3 0 4 16,3 1 7-16,-2-2-6 0,6 2 4 0,-4 0-1 0,3 1 0 15,2-1-4-15,-3 0-11 0,5 0 11 0,-2-1 5 16,1 0 0-16,0 1-2 0,1 0 4 0,0 1-1 16,-1-1-11-16,2-1 8 0,-4 2-7 0,1-2 9 15,2 0-15-15,-4 0 9 0,2 1 1 16,-2 0-4-16,-1-1 3 0,1 0 2 0,-1-3 3 0,-1 2-3 16,-3-2 3-16,-1-1-1 0,5 3 8 0,-4 2-5 15,-1-5 0-15,-1 5 0 0,-5-1-7 0,-1 2 6 16,-3-1-7-16,0-1-10 0,-2 1-6 0,-4 0-13 15,-1-3-6-15,-1 1-10 0,-2 0-16 0,3 1-20 16,-3-1-84-16,-3-1-181 0,6 0 80 0</inkml:trace>
  <inkml:trace contextRef="#ctx0" brushRef="#br0" timeOffset="-194804.229">25191 7406 77 0,'14'-4'119'15,"2"-7"-35"-15,-1 5-36 0,-2-2-67 0,-4 2-33 16,0 2-56-16,0-3 25 0</inkml:trace>
  <inkml:trace contextRef="#ctx0" brushRef="#br0" timeOffset="-184548.286">18927 15747 19 0,'0'0'55'0,"0"0"-5"0,0 0-6 0,0 0-5 15,0 0 12-15,0 0-3 0,0 0 0 0,0 0-3 16,0 0-1-16,0 0 5 0,0 0-7 15,0 0-3-15,0 0-2 0,0 0 1 0,0 0-4 16,0 0-1-16,0 0-7 0,0 0-4 0,0 0 4 0,0 0-7 16,0 0 6-16,0 0-6 0,0 0-5 0,0 0 18 15,0 0-16-15,0 0 13 0,0 0-21 0,0 0 8 16,0 0-4-16,11 3 11 0,-11-3 0 16,6 0-11-16,-6 0-10 0,8 0 20 0,-8 0-5 15,8 1 2-15,-8-1-5 0,10 2 3 0,-5-2-1 16,3 1 6-16,-8-1-5 0,15-1-5 0,-6 1-7 0,1 0 0 15,2 0 12-15,1 0-7 0,-1-2 2 0,2 1 5 16,3 1-9-16,3 0 1 0,-1 1-3 16,2-2 2-16,-2 0-2 0,2 2 2 0,2-2 6 0,4-1-12 15,2 2 1-15,-2 0-4 0,-4 0 6 16,7 2 0-16,-2-1-4 0,2 3-3 0,-1-2-3 16,1 0 6-16,-1 1 10 0,-1-2-8 0,2 1 1 0,-2 1-1 15,4 0-8-15,-5-3 9 0,-6 2-8 16,1-1 4-16,-3 1 2 0,1-2-1 0,-2 0-5 15,-1 2 8-15,-2-2-3 0,-4 0 0 0,0 1-6 16,-2-1 7-16,-3 2-9 0,2-4-1 0,-4 4-3 16,5-1-3-16,-9-1 0 0,6 1-8 0,-6-1-6 0,0 0-16 15,0 0-15-15,7-2-13 0,-7 2-14 0,0 0-11 16,0 0-51-16,-8-10-160 0,3 8 71 0</inkml:trace>
  <inkml:trace contextRef="#ctx0" brushRef="#br0" timeOffset="-184184.771">19619 15636 78 0,'0'0'72'0,"-2"-5"-10"0,2 5-4 15,0 0 1-15,0 0-14 0,0 0-1 0,0 0 1 16,0 0-13-16,0 0 2 0,0 0 5 0,0 0 0 16,0 0 7-16,0 0 0 0,0 0 6 0,16 7-5 15,-12-1 6-15,6 0-9 0,-2 4 1 0,1-1-3 16,2 2-4-16,-3 0 0 0,4 1-3 0,-2 1 1 16,1 0-4-16,0-1-4 0,-1-3 2 0,-1 0-5 15,-2 2-8-15,5-3-3 0,-2 1 1 0,-3-1 4 0,0 1-2 16,2-2-3-16,-3-2 0 0,2 3 0 15,-4-4-6-15,1-1 2 0,0 4-3 0,0-2 1 16,-2-3-5-16,1 3 3 0,-4-1-2 0,0 1-16 16,-4 2-16-16,0-1-9 0,-5 1-15 0,-1 1-22 15,-6 0-9-15,-3 1-28 0,0-4-59 0,-11 4-184 16,2-2 82-16</inkml:trace>
  <inkml:trace contextRef="#ctx0" brushRef="#br0" timeOffset="-183506.466">18980 15574 16 0,'0'0'74'15,"0"0"-1"-15,-20-4-9 0,20 4-7 0,-8 0-1 16,8 0-14-16,-10 0 5 0,2 2-7 0,3 0 0 16,-4 1 0-16,-1-1-5 0,1 1 2 0,-4 2-8 15,1-1 2-15,-1 0-6 0,-6 5-5 0,1-4-3 16,-4 2 0-16,-5 2-3 0,-2 0 3 0,-2 0-2 16,0-3-6-16,-2 3 1 0,2-4-2 0,-2 5 4 15,0-3-20-15,0-1 20 0,-3 0-12 0,4 2 4 16,-2-3 6-16,0-1-3 0,-1-1-2 0,5 0-6 15,-2-1 11-15,4 0-2 0,7-1 7 0,2-1-10 16,2-3-2-16,0 2-2 0,2 1-2 0,4-1 5 16,0-2 2-16,1 0 4 0,6 1-2 0,-2 0-8 15,0 1 5-15,6 1 2 0,-10-4-10 0,5 4 4 16,5 0-2-16,-4-2 2 0,4 2 0 0,0 0-4 16,-9 0 0-16,9 0 0 0,0 0-3 0,0 0-2 15,0 0-11-15,-5-3-21 0,5 3-16 0,0 0-80 16,0 0-148-16,0 0 66 0</inkml:trace>
  <inkml:trace contextRef="#ctx0" brushRef="#br0" timeOffset="-183104.845">18219 15475 42 0,'-5'1'72'0,"1"3"-10"0,0-2-5 15,-1 3-6-15,2 1-3 0,-1 0-3 0,-2 3-4 16,-1-1-3-16,3 3-6 0,-2-1-1 16,-3 5-1-16,3 0-2 0,-1-3 2 0,3 3-7 0,-2-1 2 15,1-2 1-15,2 5 2 0,1 0-5 0,1 0 14 16,2 2-8-16,-1-1 1 0,5-1-2 0,-2 1 5 16,1 0 8-16,6-2-2 0,1 0 0 0,0 0-5 15,3-1 1-15,-1-1-5 0,4-2-1 0,0 0-3 16,1-2-8-16,10 1 17 0,-5-3-25 0,0-3-28 15,-1-1-33-15,-1-3-44 0,1 1-83 0,8-4-191 16,-2-4 85-16</inkml:trace>
  <inkml:trace contextRef="#ctx0" brushRef="#br0" timeOffset="-181721.236">18762 6986 3 0,'-5'-2'76'0,"5"2"0"0,0 0-3 16,0 0-9-16,0 0 8 0,0 0-10 0,0 0-1 16,0 0-2-16,0 0-7 0,0 0 4 0,0 0-7 15,0 0 8-15,0 0-1 0,0 0 0 0,0 0-3 16,0 0 1-16,0 0 0 0,0 0-7 0,0 0 2 16,0 0-9-16,0 0 1 0,0 0-7 0,0 0-4 15,0 0-6-15,0 0-2 0,0 0 0 0,-4 8-4 16,4-4-2-16,0 2 1 0,0 1-5 0,0 0 4 15,0 2 1-15,5 3-9 0,-5 1 2 0,5 2-1 0,-1 1-4 16,1 2 3-16,0 6 1 0,1 2-3 16,3 0-1-16,-4 3-2 0,2 3 8 0,-1-3 0 15,0 5-5-15,1 0 3 0,-1 2 4 0,-2-3-2 16,0 1-1-16,-1 1 0 0,-1-2 1 0,2 2 1 16,-2-4 4-16,0 1-4 0,2-3 10 0,-4-3-2 15,0-2-4-15,-3-5 2 0,3 1 1 0,0-3-3 16,-1 0 2-16,0-2 0 0,0-2-2 0,-1-2-5 0,0-1 1 15,0 1-19-15,1-1-24 0,0-3-39 0,1-2-49 16,-3 4-147-16,-1-1-287 0,0-5 127 0</inkml:trace>
  <inkml:trace contextRef="#ctx0" brushRef="#br0" timeOffset="38367.718">6891 14955 14 0,'0'0'60'0,"0"0"-2"0,0 0-2 0,0 0 1 16,0 0-1-16,0 0-1 0,0 0-3 0,0 0-4 16,0 0 2-16,0 0 7 0,0 0-5 0,0 0 0 15,0 0 8-15,0 0-2 0,0 0-2 0,0 0-9 16,0 0 3-16,0 0 3 0,0 0-1 0,0 0 0 16,0 0-4-16,0 0-2 0,0 0 5 0,0 0-3 15,0 0-5-15,0 0-1 0,0 0-5 0,0 0 0 16,0 0-6-16,0 0 1 0,0 0-4 0,0 0 4 15,0 0 0-15,0 0-12 0,0 0-3 0,0 0-2 16,0 0 3-16,0 0-2 0,7 4-1 0,-5 0-1 16,-4 3 5-16,4-1-2 0,-1 4 2 0,3 4 5 15,0 2 6-15,-2 5-4 0,2 4 2 0,5 5 1 16,-3 2 4-16,-1 2-1 0,3 12 1 0,-1-10-2 16,4 10 0-16,-5-14-3 0,2 0 4 0,2 4-16 15,-5-5-2-15,3 1-3 0,1-2-2 0,1 0 5 16,-2-6-3-16,-3-4 1 0,3 4 2 0,-3-5-1 15,0-3-6-15,3-2 4 0,-2 3-1 0,-2-6 2 16,0 1 1-16,1 0-1 0,-3-3-3 0,2-1 2 16,-3 0-2-16,2-3 2 0,-2 2-4 0,1-5-3 15,-2 3 2-15,2-1 0 0,-1-1-1 0,2 1 1 16,-3-4-1-16,3 4-4 0,-3-4 0 0,1 4-1 16,-1-4-16-16,2 3-15 0,-2-3-26 0,0 0-22 15,0 0-36-15,0 0-39 0,0 0-35 0,0 0-103 16,0 0-315-16,-3-15 139 0</inkml:trace>
  <inkml:trace contextRef="#ctx0" brushRef="#br0" timeOffset="39504.906">10139 14918 32 0,'0'0'49'0,"-4"-3"0"0,4 3-6 0,0 0-5 15,0 0 4-15,0 0 4 0,-2-3-2 16,2 3-2-16,0 0 5 0,0 0-2 0,0 0-7 15,0 0 4-15,-5-3-9 0,5 3 10 0,0 0 2 0,0 0-3 16,0 0 6-16,0 0-9 0,0 0 5 0,0 0 4 16,0 0-4-16,0 0 3 0,0 0-7 0,0 0 5 15,0 0-4-15,-8 4 3 0,8-4-7 16,-3 3-4-16,3-3 0 0,-2 7-4 0,-1-1 1 16,1 2-6-16,-1 5-1 0,2 3 8 0,-3 3-1 0,4 8-11 15,0 2 13-15,0 3 1 0,0 2-2 0,0 0 6 16,0 1-3-16,0 0 0 0,3 1 8 15,-2-1 0-15,3-2-8 0,-2 2 2 0,3-5-2 16,-2 2 0-16,1-6 8 0,0 1-2 0,-2 0-5 16,1-8-2-16,1 0-4 0,-2-4 1 0,3 2 0 0,-2-5-3 15,-1-2-1-15,1 3-3 0,-2-2-1 16,-1-5-2-16,1 5-4 0,1-5-1 0,-1 0-3 16,0 0-1-16,0-2-1 0,-1-1 3 0,0 1-5 15,0-4-7-15,-1 8-14 0,1-5-18 0,0-3-26 0,-1 6-32 16,0-3-26-16,1-3-37 0,0 0-158 0,-3 3-335 15,3-3 147-15</inkml:trace>
  <inkml:trace contextRef="#ctx0" brushRef="#br0" timeOffset="46801.513">4819 15879 50 0,'0'0'75'0,"0"0"-4"0,0 0-2 16,0 0-12-16,0 0-6 0,0 0-3 0,0 0-2 16,0 0 5-16,0 0-10 0,0 0-4 0,0 0-8 15,0 0-4-15,0 0 0 0,0 0-2 0,0 0-6 16,-3-3-3-16,3 3 5 0,0 0-2 0,0 0 3 16,0 0 3-16,0 0-11 0,0 0 7 0,16 7-4 15,-9-6-11-15,-1 2 13 0,-2-2-4 0,6 2-11 16,-1 1 14-16,1 0-13 0,2 0 8 0,0-1-4 15,0 0 6-15,2 1-8 0,-3-1-4 0,7 1 4 16,-1-4 9-16,2 5-13 0,0-4 2 16,-1 3-4-16,4-2 12 0,-3 3-11 0,8-2 6 0,2-1-2 15,0 0 0-15,-8 1 1 0,7-3-10 0,3-2 11 16,1 5-9-16,0-3 12 0,-1 0-3 0,3 0-9 16,-1 0 3-16,-1-1 0 0,5-2 5 0,-2 0-8 15,2 0 3-15,-4 2 4 0,7-2-8 16,-6 0 5-16,3 2-2 0,0-2-1 0,-1 3 5 0,0 0 8 15,0-1-6-15,1 1 10 0,-2-1-19 0,1 1 6 16,0-3-1-16,2 1 3 0,1 2-7 0,-2-2 3 16,-3 2 14-16,2 2-14 0,1-2-1 0,-1 2 2 15,-4 1 0-15,-2-3 3 0,1 1-10 16,-2 1 3-16,-2 2-13 0,4-2 9 0,-12 1 1 16,11-3 4-16,-9 1-6 0,1 1 1 0,9 1 15 15,-6-2-17-15,-3-1 2 0,9 3 4 0,-5-2 0 16,3 0 0-16,-1-2-1 0,0 1 1 0,-2 2-2 0,4 0 3 15,-1-2 2-15,1-2-6 0,1 0 9 0,0 1-1 16,3 2-5-16,-2-1-3 0,0-3 3 16,2 2 5-16,-2-2-6 0,4 0-1 0,0 2 2 0,-1-5 1 15,1 5 9-15,-3-2-7 0,3 1 0 0,-1 2-4 16,4-2 1-16,-2-1 2 0,0 0 0 16,2 4-1-16,-2-2-3 0,1 0 8 0,-1-1-4 15,0 2 1-15,0-1-5 0,0 2 2 0,2 1-1 0,-1-1 0 16,0-1-3-16,3 1 3 0,-4 1 3 0,-3-2-6 15,0 5-3-15,2-5 5 0,-1 1-2 16,-4 1 2-16,1 1 0 0,-1 0 4 0,-2 0-4 16,0 1 2-16,1-3 5 0,-4 1-8 0,2-1 7 15,5 1-7-15,-6 0 7 0,2-2-2 0,-7 0-4 16,10 0 2-16,1 0 10 0,-1-2-9 0,1 0 0 0,-1 2-12 16,3 0 12-16,-1-1-1 0,3 0 2 0,-2 0 2 15,-1-1 1-15,2 0-8 0,-3 1 1 16,7-2-1-16,-7 1 1 0,3 0 1 0,0 0-1 15,-2 0 2-15,-2 1 2 0,3-2 4 0,0-1-3 16,-3 2-3-16,2 2-1 0,1-3-3 0,-3-1 12 16,7 3 0-16,-5-1-3 0,6 0 9 0,-1-2-15 15,-2 3 3-15,17-3 4 0,-17 2-7 0,17 2-7 16,-3-5 8-16,0 4 1 0,-13-2 5 0,1 2 8 16,12 0-19-16,-14-2 6 0,-2 3-2 0,3 0 10 15,-1-3-12-15,2 3 3 0,0-1 4 0,-4 1-3 16,5 0-3-16,-3-1 1 0,-1 1-6 0,3 0-1 15,-3 0 0-15,-1-3 8 0,3 2-2 0,-5-2-11 16,3 2 12-16,-3 0-8 0,1 1 6 0,-2-3 1 16,2 2-6-16,-3-2 10 0,3 3-4 0,-2-1 2 15,-1-1-8-15,-2 1-5 0,4 0-1 0,-5-2 3 16,-2 1 2-16,2 2-5 0,2-3 12 0,-7 2-7 16,5 0-7-16,4-1 5 0,-11-1-2 0,6 1 3 15,-4-1 6-15,-6 3-2 0,6-2 1 0,-6 2-2 16,3 0 8-16,-1-2-7 0,-2 1 2 0,0 0-2 15,-2 1 10-15,2 0-3 0,0 0 0 0,2 0-5 16,0 1 6-16,-1 0-4 0,3 1 6 0,-5-2-3 16,5 0-4-16,-2 0 6 0,-1 0 0 0,2 2 1 15,1-2 0-15,-1 3-7 0,2-3-2 0,-2 4 6 16,2-3 4-16,8 2 1 0,-11-2-3 0,4 2 3 16,-4-1 0-16,1-2 5 0,1 3-1 0,-3-2-2 15,-1 2 3-15,0-2-9 0,2 0 4 0,-5-1-2 16,-1 2-1-16,1-2 0 0,0 1 7 15,4-2-6-15,-4 1 7 0,0 0-3 0,5 0 2 0,-7 0-5 16,10 1 7-16,-3-2 9 0,0 1-9 0,1 0-1 16,1-2-1-16,-2 2 0 0,3-1-1 0,-6 1 4 15,1 1-9-15,-3-2 6 0,-2 2 9 0,5-2-17 16,-4 0 5-16,-3-1-4 0,3 1 5 0,-4 0-4 16,-1-2-2-16,-1 3 11 0,-2 0-7 15,3 0 11-15,-3-2-8 0,-5 2 3 0,12 0-3 0,-12 0 0 16,6 0 4-16,-6 0-5 0,0 0-2 0,9 0 5 15,-9 0-5-15,0 0 3 0,0 0-2 16,0 0-6-16,0 0-6 0,0 0-6 0,7 0-9 0,-7 0-11 16,0 0-24-16,0 0-33 0,0 0-98 15,0 0 43-15</inkml:trace>
  <inkml:trace contextRef="#ctx0" brushRef="#br0" timeOffset="63344.754">8322 12194 75 0,'0'0'98'0,"-5"-2"-4"16,5 2-3-16,0 0-7 0,0 0-8 0,-5-3-13 16,5 3-5-16,0 0 4 0,0 0-9 0,0 0-2 15,0 0-12-15,0 0-2 0,0 0 1 0,0 0-4 16,0 0-3-16,0 0-5 0,0 0-6 0,0 0 1 16,0 0 0-16,0 0-6 0,0 0 1 0,0 0-2 0,11-4-1 15,-11 4-5-15,9-5 3 0,-1 0-7 0,5 2 4 16,3-2 2-16,2-2-6 0,0 2 9 15,2-4-8-15,6 0-2 0,1 1-4 0,-1-1 3 16,0 3-1-16,4-5 1 0,-10 5-1 0,2 1 3 0,-3-1-9 16,0 2-1-16,0 0-3 0,-6 0 0 0,0 2 1 15,-2-1-10-15,0 2 2 0,-3 1 4 0,0-2-1 16,-3 1-4-16,-5 1-4 0,9-1 5 0,-5 0-3 16,-4 1 4-16,0 0 10 0,0 0-6 0,4 3-3 15,-4-3-3-15,0 0 8 0,-12 11-2 0,3-3 2 16,-5 0-3-16,-2 2 2 0,-8 6 5 15,-3-3-3-15,0 5-3 0,-5 2-3 0,0-3-2 0,-9 7 10 16,8-3-5-16,-12 6-4 0,2 0-1 0,-2-3-1 16,0 3 2-16,1 0-5 0,0-5 2 0,2 6-3 15,-3-3 6-15,0 0-5 0,12-4-2 0,-12 2 7 16,14-4-2-16,-1-2 6 0,2 0-1 0,2-3-2 16,5-1 1-16,6-5 2 0,6 1-3 0,1-4 1 15,5 1 3-15,1-1-4 0,4-4 11 0,0-1-2 16,10 0-1-16,3-1-2 0,2-7 7 0,13 0 1 15,2-1-8-15,2-3 3 0,3-1 1 0,2-1-3 16,14-5 6-16,-1-1-1 0,-1-4-3 0,2 2 5 16,3 4-6-16,2-5 8 0,-1 3-1 0,1-5 6 15,4 2-7-15,-5-1 10 0,5 6 6 0,-5-4-5 16,1 3 6-16,-6 1-2 0,0 3 1 0,-14 4 1 16,-2 2-2-16,-3 0-4 0,-8 2 4 0,-4 2-3 15,-6 3-2-15,1-1 7 0,-8 3-11 0,2 2 2 16,-4-1-4-16,-4-1 0 0,0 7 5 0,-8 0-8 15,-6 5 5-15,-4 6-6 0,-10 0-2 0,-4 3-1 16,-14 9-6-16,0-5 5 0,-1 1-8 0,0 3 6 16,-2-4-1-16,1 1-1 0,-2 1 2 0,-1-1 3 15,1 3-8-15,-3 0 6 0,1-4 2 0,-2 4-4 16,3 0 6-16,0-3-8 0,0 4 3 0,1-2 1 16,0-3 0-16,3 1-2 0,2 1 0 0,12-10 3 15,0 1 1-15,1-1-2 0,6-1 0 0,2 0-4 16,11-4 3-16,-1-3-2 0,6 0-7 0,3-2 5 15,4-3-2-15,2 0 4 0,4-3 3 0,5-1-1 16,5-1 5-16,4-5-2 0,15 1 4 0,2-5-2 16,3-3-9-16,12-4 4 0,0-1 4 0,0 1 5 15,5-3-4-15,-5 2 6 0,2-4 1 0,4 0 4 16,-3 3 5-16,-2-1-3 0,-1 1 7 0,0 0-2 16,-1 3 8-16,-14 3-5 0,1 0 0 0,-3 0-3 0,-1 2 5 15,-4 1-2-15,-1 1-5 0,-9 4 4 16,-2 0-8-16,-4 3 3 0,-4-1 1 0,-2 1-5 15,-2 2-2-15,2-2-5 0,-4 1 2 0,-3 1 9 16,0 0-12-16,-5 10 3 0,-5-2 1 0,-4 4-8 16,-9 2 11-16,-2 2-10 0,-5 4 3 0,2 0-1 15,-4-3-5-15,-11 11-4 0,-2-6-8 0,0 3 0 16,-2 0-7-16,-4-2-4 0,0 4-5 0,-3 1-2 16,2-1-4-16,-1 2-4 0,-26 15 2 0,24-13 1 15,-4-2 8-15,-19 11-1 0,24-9 3 0,-1-2 4 0,2 0 10 16,-3 2 6-16,2-2 7 0,1-2 0 0,5 2 0 15,1-5 4-15,5 1-6 0,11-9 4 0,4-1-1 16,3 1 2-16,6-6-5 0,3 1 11 16,7-5-11-16,2 0-1 0,1-2 5 0,7 1-4 15,-2-5 8-15,14 0-1 0,-1-3 2 0,7-3-3 16,12-6-1-16,18-4-1 0,0-1 0 0,5-2-3 0,5-1 6 16,1-2 3-16,24-11 0 0,0 2-2 15,-22 10 2-15,21-16-5 0,-20 17 3 0,28-14 1 16,-6-3 3-16,-26 19 4 0,27-7 5 0,-26 8-2 15,2 0 6-15,-1 1-5 0,1 1 1 0,-3 1 2 0,-2 3-10 16,-3 0 2-16,-16 3-2 0,-1 0 0 16,-2 1 5-16,-4 3-9 0,-10 7-7 0,-5-6 8 15,-4 6-12-15,-2-2 10 0,-5 0-11 0,-3 4 10 0,-3-3-1 16,-4 6 3-16,-1 0-4 0,-9 2 2 0,-4 2 0 16,-9 4-1-16,-5 1-1 0,-2 1 1 0,-12 3 1 15,0 1-4-15,-3-1 2 0,0 1-2 16,0-1-4-16,-1 1 1 0,-4 2-6 0,3 0-4 15,-1 1-3-15,-6-1 8 0,2 2-7 0,2-3 2 16,-3 3-5-16,0 0 4 0,-1 2 1 0,-1 3-3 0,1-6 7 16,0 2-3-16,-1 0 0 0,4 0 4 0,1-3 6 15,2 3-4-15,2-1 6 0,4-1-7 0,0-3 1 16,14-4 0-16,0-3 4 0,7 0-3 0,3-1-2 16,5-2 1-16,3-3-2 0,4-1-6 0,5-4 0 15,1 1 4-15,4 0 0 0,0-5 2 0,5 3 1 16,7-4-1-16,7-6 4 0,10 1 4 0,3-5 5 15,5 0-1-15,16-5 1 0,4-2 0 0,3-2-1 16,3 1 3-16,26-12 3 0,-30 8-4 16,27-3 3-16,-25 7 0 0,27-9 1 0,0 3-1 0,-6-2 4 15,-22 5-3-15,30-3-3 0,-28 7 1 0,1-1 3 16,25-8 5-16,-28 17 3 0,-1-4 16 0,1-1-3 16,0 4-1-16,-4 2-2 0,-5 0-1 0,-14 4-19 15,-1-2 10-15,-5 5-1 0,1 4-7 0,-13-2 3 16,0 0-10-16,-6 4-6 0,-7 0-3 0,1 0 5 15,-5-1-2-15,-3 2 7 0,-6 4-4 0,-4 1 1 16,-8 2 1-16,-5 3-6 0,-6 1 6 0,-2 2 1 16,-13 3-1-16,10-4 7 0,-15 7-7 0,-5-2-2 15,0 2-3-15,-4-1 6 0,-24 10-11 0,24-7 2 16,-26 9-13-16,2 1 5 0,0-4-2 0,-2-1 1 16,2 3 2-16,-1 2-3 0,0-2 4 0,-2 4 9 15,0-4-1-15,26-6 4 0,-29 7-4 0,3 0 2 16,27-10 8-16,-1 2 0 0,4 2 2 0,-1-5-3 15,4 6-6-15,5-6 2 0,4 1 1 0,11-7-3 16,6-1-2-16,0-1 5 0,8-5-3 0,6 0 0 16,2 0 0-16,7-5 2 0,1 0-1 0,6-1 0 15,1-2 1-15,6-2 2 0,8-2-3 0,9-2 7 16,7-8-6-16,15-5 2 0,7-1-4 0,4-3 4 16,31-9-1-16,-7-4 0 0,4-3 1 0,1 3-2 15,0 2 2-15,2-2 5 0,-3 3-4 0,2-1 1 16,0 2-3-16,1-1 2 0,3-1 5 0,-3 5-5 15,0 0 8-15,-2-2 10 0,-2 5 4 0,-24 6-2 16,2 0-3-16,22-3-1 0,-27 6 1 0,-4 2-3 16,4 0-1-16,-6 7-3 0,-17 0 1 0,1-2-4 15,-6 5 2-15,-5-1-7 0,-8 2-8 0,-6 1 1 16,-4 1-2-16,-4 1-3 0,-5 1 7 0,-3 3-2 16,-4 2-5-16,-10 4 1 0,-11 5 1 0,-5 1-6 15,-17 6 3-15,-6 0 4 0,-2 2-4 0,2 0 7 16,-4-3-5-16,-23 11-3 0,19-10 11 15,-19 5-6-15,19-6 0 0,-22 11-6 0,24-13 6 0,-29 10-5 16,7 2 5-16,26-11-2 0,-27 12-7 0,22-10 3 16,-22 8-4-16,0 2 4 0,26-13-3 0,-26 10-3 15,26-9 3-15,1-2-3 0,-2 5 4 0,-1-4-3 16,4 1 6-16,3-5-3 0,3 1 0 0,1 1-1 16,14-4 4-16,2-4-2 0,0 1 1 0,6 3 2 15,0-4-1-15,8-1-3 0,3-3-1 0,1 1-5 16,5-1-3-16,1-3-2 0,5 0 5 0,1 0 0 15,0-4 2-15,4 0 2 0,0 0 3 0,0 0 2 16,21-3 0-16,-6 2 1 0,10-10 1 0,4 2 0 16,1-1 0-16,19-6 5 0,2-4 3 0,7 1 2 15,0-2 2-15,33-12 3 0,-5 5 4 0,1-1-1 16,-4 1-1-16,6-3 1 0,-28 11-1 0,36-9-4 16,-9 1 4-16,-3 1 4 0,5 3-3 0,-26 9-4 15,28-9-2-15,-5 2-1 0,-25 8-1 0,3-1 7 16,27-4-5-16,-32 9 6 0,6-2 4 0,25-5-2 15,-32 9 0-15,4-1 0 0,-2 1 0 0,2-1 0 16,-2 2-3-16,3 0-5 0,-7-1 0 0,-3 1-3 16,-3 5-1-16,-16-4-1 0,1 5-2 0,-6 0-8 15,-7 1-13-15,-4 1 0 0,-8 0-8 0,-5 2 4 16,0 2 0-16,-6-2 5 0,-9 6 0 0,-5 1-4 16,-13 6-6-16,-16 7-28 0,-9-1-63 0,-6 3 29 15</inkml:trace>
  <inkml:trace contextRef="#ctx0" brushRef="#br0" timeOffset="65435.189">9316 14125 130 0,'-94'26'-1'0,"5"3"12"0,26-9 2 0,-32 6 3 15,3 2 6-15,1-4-1 0,3 5 0 0,1-2-7 16,-1 5-6-16,-8-5-8 0,11 5-1 0,-4 1-9 16,-4-1-3-16,6 3-1 0,-9-2-3 0,7 5 7 15,-2-4-6-15,31-9 4 0,-33 10 2 0,10-2 7 16,25-6 0-16,-1-3 3 0,-2 2 3 0,6 0 0 16,3-4-4-16,2 3 2 0,1-4 4 0,16-4-2 15,1-2 7-15,7 0-7 0,-1-1-7 0,7-3 7 16,10-2-2-16,0-4-3 0,5 1 3 0,0-1-6 15,4-1 3-15,4-1-2 0,4-3 0 0,3-1-1 16,6-3 2-16,14-5-3 0,2 0 3 0,1-4 3 16,16-4-2-16,5-2-3 0,-1 0 3 0,30-18-1 15,-25 13 7-15,27-10 2 0,-1-3 2 0,5 1 3 16,2-1 3-16,2-1 6 0,6 4 7 0,-7-2 0 16,11 0-4-16,-1 1 7 0,2 4-4 0,2 3 7 15,3 1-3-15,0-5-3 0,-7 6-6 0,1 3 2 16,1 2 0-16,-7 4-2 0,-1 1 0 0,-5 0-9 15,-1 2 2-15,-27 5-3 0,1 1 3 0,0 6-3 16,-3 0 0-16,-24-1-4 0,-2 5-26 0,-3-1-3 16,-8 1-15-16,-7 0-13 0,-6 3-30 0,-7-2 70 15,-2 2-19-15,-6-1 8 0,-2 1 4 0,-3 2 11 16,-10 1 9-16,-11 4 2 0,-6 2 1 0,-14-2-4 16,-5 5-1-16,-4 0 2 0,-3-2 5 0,-3 3-2 15,-24 4 2-15,22-7 6 0,-29 5-2 0,7 2-4 16,-4-1 1-16,0 1 2 0,-3 0 3 15,2 1-6-15,-5 2-5 0,6 4 5 0,-8-2 0 0,9 0 0 16,-1 4 3-16,4-3-7 0,0 4 4 16,-2-3-7-16,4-2 2 0,0 4 3 0,24-8-3 0,-23 11 4 15,29-11-4-15,-1 2 3 0,4-4-3 0,-2 4-4 16,5-3 5-16,4 2-4 0,15-6-3 0,2-3 5 16,4 2-4-16,5-6 2 0,5 1 0 0,5-3-6 15,1-1-2-15,4 0-3 0,2-2-3 0,3 1-3 16,3-3 3-16,2-1 2 0,4 0-3 0,5-1 2 15,5-2 1-15,3-2 0 0,8-2 0 0,5-2 5 16,3-5 5-16,8-3-4 0,10-2 4 0,1-1 0 16,1-5 7-16,5 2 0 0,28-15 8 0,-3 5 11 15,-4-6-1-15,4-1 9 0,3 4 0 0,3-2 7 16,0-2-1-16,6 0-7 0,2 1 3 0,5 2-8 16,-1 2-3-16,0 1-8 0,-2 0 11 0,2 3 4 15,-5-1-2-15,0 7 6 0,-4 1 1 0,0 4-6 16,0 0-7-16,-10 3-3 0,-29 6 2 0,0 2-7 15,-3 3 2-15,-1-1-1 0,-18 3-9 16,-3 2-13-16,-5 0-25 0,-9 3-11 0,-8 3-9 0,-3-2 0 16,-6 2 2-16,-5 4 2 0,-10 1 5 15,-6 5 4-15,-12 0-3 0,-14 7 9 0,-9-1 0 0,-7 3 6 16,-25 4 5-16,0 3 7 0,-2-8 6 0,0 5-3 16,-3-5 7-16,-2 3 0 0,-3-1 8 0,-2 1-6 15,-11 2 0-15,3 5 6 0,0-2-8 0,-5-4 5 16,6 3-6-16,-3-3 14 0,8 0-2 0,-3 2 5 15,1-4 1-15,6-1 7 0,3-1 4 16,31-6 2-16,-32 4-2 0,37-5-1 0,-2-4 0 0,7 3 7 16,3-1-9-16,16-5 6 0,0-1-1 0,7 2-10 15,7-5 3-15,6-1-13 0,2-1-12 0,4 1 6 16,5-1 0-16,4 0-6 0,2-1 5 16,5-3-7-16,5-1 0 0,5-1 6 0,16-2-5 0,2 2 15 15,10-10-10-15,9-2-4 0,6 0 4 16,25-8-3-16,-25 6 2 0,30-8 3 0,-4 1-2 15,3-2 2-15,-3 0 2 0,6-1 9 0,0 0 3 0,6-1 3 16,1 1-10-16,2-3 13 0,3 3 0 16,-2-1-9-16,-1 4 4 0,-3-2 7 0,5 4 6 15,-4 5-1-15,-3-1-10 0,-2 4 0 0,-5 0-5 0,-26 6 8 16,27-5-5-16,-30 6-3 0,-3-2 0 16,1 7-8-16,-4-3 9 0,-2 2-2 0,-17 2-8 0,3-1-1 15,-8 3-12-15,-4 0-8 0,-9 1-18 0,-7-1 1 16,-2 1-2-16,-7 1-1 0,-3 2 4 0,-5 2 7 15,-6 0 2-15,-6 4 2 0,-8 1 4 16,-11 1 1-16,-20 3 8 0,2-1-5 0,-6-1 5 16,-4 2 1-16,-27 6 4 0,2-1-7 0,25-10 6 15,-27 8 6-15,1 0-4 0,28-10 9 0,-28 7-2 0,0-1 7 16,26-3-3-16,-28 4 4 0,-1 4 5 0,2-4-13 16,-1 6 6-16,1-2-6 0,6 2 3 15,-2-1-1-15,23-7 3 0,-24 12 5 0,28-8-15 16,-23 14-1-16,23-14 4 0,2 1-2 0,-6 1-1 15,7-1-2-15,3-1-1 0,3-3-2 0,0 3 3 16,19-8 8-16,0 2-4 0,4-1-4 0,4-2 2 0,6-3-6 16,1 1 3-16,8-4-8 0,3 0 3 15,-1 0 1-15,6 2 7 0,-2-5-11 0,6 3-1 0,-2-3 3 16,7 0 4-16,1-1-2 0,5-1-3 16,7-1 10-16,7-4-4 0,1-3 6 0,8-4-7 15,13-1 0-15,1-2 10 0,1-1 3 0,1-1 1 16,3-4 6-16,4-1-1 0,27-10 6 0,-26 11 10 0,24-11 0 15,3 2 5-15,0 0-3 0,2 2-5 16,0 2 3-16,-1-2 7 0,-3 3-13 0,-22 8-3 16,32-9 7-16,-5 1 4 0,-26 10-8 0,22-7-3 15,-25 6-1-15,1 4 0 0,1-1 3 0,-4 4 11 16,-3 2-10-16,0 1-11 0,-19 2-1 0,-3 4-16 16,-5-3-9-16,0 6-22 0,-15 0 1 0,-5 1-9 0,-5 1-2 15,-5 2 7-15,-4-1-5 0,-6 2 9 16,-8 2 2-16,-11 7 4 0,-21 3-5 0,-2 0 5 15,-11-1-3-15,-24 9 6 0,3-1 3 0,19-8 8 16,-30 10 0-16,3-4 6 0,3-1 4 0,-6 2 3 16,-1 1 6-16,-1-2-2 0,1 2 0 0,0 0 3 15,0 0 3-15,8 3 11 0,-1-4 1 0,25-7 1 0,-23 5 6 16,27-6-2-16,0-3 4 0,0 5-11 16,5-2 8-16,4-3-7 0,15-4 4 0,6 2 3 15,2-3-7-15,9-4 3 0,3 3-17 0,6-2 3 16,6-3-9-16,1 0 0 0,5-1-3 0,1 2 1 15,8-3-13-15,4-2 9 0,13-2-1 0,5-4 1 16,7 0 3-16,15-7 3 0,-5 0-7 0,10-3 11 16,0-2-10-16,0 1 1 0,31-6 6 0,-29 5 5 15,29-8 4-15,-3 3-2 0,-1 2 3 0,1-4 9 16,-24 10-4-16,27-4 0 0,-31 5 6 0,28-8 3 16,-24 11 4-16,1-4-13 0,-1 4 7 0,0 2-2 15,-3-1-3-15,-2 0 0 0,0 5-15 0,-9 3 14 16,-11 0-4-16,-3 2-5 0,-2 0 0 0,-2 3-9 15,-11 2-20-15,1-1-9 0,-11 0-4 0,1 4 1 16,-8-3 8-16,-2 2 0 0,-2 0 4 0,-4 3-2 16,-7 1 10-16,-6 4-2 0,-6 1-3 0,-5 0 3 15,-3 2 1-15,-4-2 4 0,-9 5 4 0,-7 1 2 16,-8 1 1-16,3-3 1 0,-1 1-4 0,-1 0 8 16,-1 0 9-16,-25 5-10 0,25-8 10 0,0 0-3 15,-2 1 8-15,2-1-9 0,3-1 7 0,1-1 1 16,0-2 0-16,19-4 2 0,3 2 0 0,1-4-6 15,4 1 3-15,1-1-4 0,8-2 0 0,8-3-6 16,4 0 3-16,3 1-2 0,2-3 5 0,2-1-5 16,0 0 2-16,18 4 3 0,2-8-6 0,8-1-1 15,8-1 8-15,15-6-11 0,6-2 3 0,2 1 2 16,0 0-5-16,4 0 4 0,-2-3-1 0,3-1-5 16,-1 2 5-16,27-10-2 0,-34 11 7 0,3-2-2 15,0-1-2-15,-4 3 9 0,0-1-5 0,-1 1-1 16,-3 1 4-16,-14 9-13 0,-4-1 14 15,-5 0-6-15,-9 4-5 0,-1 1 0 0,-4-1-6 16,-5 2-2-16,-2 0-1 0,-4 3 6 0,-3-2-2 0,0-2 1 16,-8 14-1-16,-5-7-2 0,-8 4 4 0,-6 4 5 15,-2-3-1-15,-8 4-6 0,-10 2 7 0,-2-2 1 16,11-5 5-16,-10 5 4 0,-1-1 1 0,10-1 1 16,2-7 10-16,-2 5-8 0,3-2 10 0,0 0-9 15,3-1 4-15,2-1 1 0,4-1-8 0,7-2 0 16,10-3-4-16,1 2 5 0,1 0-5 0,7-3 3 15,1-1 3-15,0 0-2 0,18 0-12 0,1-4 7 16,11-3 6-16,8-1-4 0,15-4 3 16,1-1 5-16,6-2-12 0,5-2-9 0,-1 3-15 0,27-9-40 15,-35 10-67-15,-1-3-135 0,1-1 60 0</inkml:trace>
  <inkml:trace contextRef="#ctx0" brushRef="#br0" timeOffset="66941.751">8714 12286 2 0,'0'0'82'0,"0"0"-1"16,5 0-1-16,-5 0-10 0,0 0-3 16,0 0 3-16,0 0-8 0,0 0-3 0,0 0-2 15,0 0 0-15,0 0-1 0,0 0 3 0,0 0-11 16,0 0-3-16,0 0 0 0,0 0 4 0,0 0 3 0,0 0-11 15,0 0 2-15,0 0 2 0,0 0 0 16,0 0-1-16,0 0-8 0,0 0 1 0,-1-11-7 16,2 5-4-16,-1-4-1 0,2-1 0 0,0-1-5 0,2-5-3 15,1-1-3-15,-1 1 6 0,1-12-10 0,4 3 2 16,-4-1-1-16,4-2-2 0,0-3 4 0,5-16-8 16,-5 15 1-16,4-13 0 0,0-1-2 15,-2-4 2-15,1 3-1 0,2 2-4 0,-2 0 5 0,0-4-7 16,-2 17 1-16,4-14-3 0,-7 12 8 0,2-2-7 15,1 3 0-15,0-1-2 0,-1 2 1 16,2 1-1-16,-2 3 3 0,3 2-1 0,-2 0-3 16,4 3 2-16,-3 8 5 0,1-4-5 0,0 5 1 0,0 1 0 15,1 1 0-15,1 1 0 0,0 1 0 0,0 1-3 16,0 2 5-16,-3-1-4 0,5 2 8 0,-2-1-2 16,-1 3-2-16,-3 0-1 0,4 1-2 0,-2 0-2 15,-2-1 6-15,1 0-1 0,2 0 6 0,-1-1-8 16,-2 2 2-16,-1-2-1 0,1-2 1 0,2 3 3 15,-2-1-6-15,0-1 3 0,-2 2-2 0,0 0 2 16,-1 1 4-16,3-2-5 0,-2 1-2 0,-3 1-6 16,0 2-5-16,3-3-17 0,-2 1-22 0,-1 1-13 15,-1-1-23-15,0 1-29 0,0 2-79 0,-4 1-212 16,4-3 94-16</inkml:trace>
  <inkml:trace contextRef="#ctx0" brushRef="#br0" timeOffset="67377.688">9146 10950 80 0,'5'-4'92'0,"4"4"-6"15,4-3-9-15,-3-1-15 0,3 0 2 16,1 2-6-16,2 3-1 0,-1-2-11 0,0-1 2 0,0 4-3 16,-2-1-1-16,2 0-1 0,-2 0-2 0,1-1-3 15,-3 2-7-15,1-1 0 0,2 0-5 16,-2-1 4-16,-1 3-6 0,0 0-1 0,-4-2-6 16,2 0-2-16,0 3 2 0,-4-1-2 0,3-1 1 0,1 1-9 15,-3-2 6-15,-2 2-9 0,1-2 3 0,-1 2-1 16,3-2 3-16,-3 2-4 0,-4-3 2 0,6 2-1 15,-6-2-3-15,6 2-1 0,-5 0 8 0,-1-2-11 16,5 3 4-16,-5-3 3 0,0 0-2 0,3 3 1 16,-3-3-1-16,0 0 2 0,0 0 0 0,2 2-3 15,-2-2 5-15,0 0 5 0,2 3 0 0,-2-3-5 16,0 5 8-16,-2 0 1 0,2-5-2 0,-2 7 7 16,1-2-5-16,-3 1-7 0,0 4-2 0,-1-4 6 15,-2 7-10-15,-4 1-7 0,2 1-27 0,-5 0-26 16,-4 10-42-16,-5 0-106 0,-1 3-220 0,-14 8 98 15</inkml:trace>
  <inkml:trace contextRef="#ctx0" brushRef="#br0" timeOffset="68189.464">9278 10933 52 0,'-3'-3'77'0,"3"3"-1"0,-1-4-1 0,0 0-8 15,1 4 0-15,-2-5-4 0,2 5-1 0,-2-5-2 16,2 5 2-16,-3-3 7 0,3 3-4 0,0 0-5 16,0 0 5-16,-1-8-8 0,1 8-2 0,0 0-6 15,0 0-2-15,0 0-14 0,0 0 2 0,0 0-3 0,0 0-2 16,0 0-2-16,8 17 0 0,-5-9-5 0,3 2 0 15,4 4-4-15,-1 1 1 0,0-2-2 0,0 3 2 16,-1-2-9-16,2 5 2 0,1-5-1 0,-2 3-2 16,-1-2-2-16,-1 0-12 0,1 0-20 0,-3-3-32 15,-1 0-37-15,-3 0-126 0,-1 0-238 16,0-2 105-16</inkml:trace>
  <inkml:trace contextRef="#ctx0" brushRef="#br0" timeOffset="76072.749">6615 15802 22 0,'0'0'40'0,"0"0"0"0,0 0 2 15,0 0 2-15,0 0 1 0,0 0 3 16,0 0-4-16,0 0-5 0,0 0-1 0,0 0 1 15,0 0-5-15,0 0 0 0,0 0-1 0,0 0 2 16,-4-11-4-16,4 11 5 0,-5-4-2 0,5 4-4 16,-3-5 2-16,3 5-3 0,-2-4-5 0,-1 2-3 15,3 2-3-15,-4-6 1 0,-1 4-2 0,0-1 6 16,4 0 6-16,-3-1-15 0,0 2 0 0,-1 0 3 16,1-1 0-16,0 1 3 0,4 2-12 0,-10-4 9 15,4 4 2-15,1-1-11 0,5 1-12 0,-7-1 8 16,7 1 1-16,-10 3 9 0,2 1-1 0,3 1-6 15,-3-1 5-15,0 7-9 0,0-4 0 0,-3 9 6 16,3-4-10-16,-2 6 2 0,-2-3-5 0,1 9 8 16,-1 1-1-16,2-3-4 0,-3 7 3 0,4-4 11 15,-4 3-6-15,3-2 0 0,1 2 2 0,0 2-5 16,0 0 2-16,3-4 2 0,-4 5 1 0,3-2-8 16,-2 0 7-16,4-4 3 0,-1 0-2 0,3-5-2 15,-3 1 1-15,0-3-1 0,-2-1-7 0,7-1 8 16,-1-1-1-16,0-4 6 0,0 1 0 0,1-5-9 15,-1 4-2-15,-1-6 8 0,3 1-8 0,-4-2-2 16,4 1 8-16,-1 0-4 0,1-3 4 0,0-2-8 16,-2 5 5-16,2-5-13 0,0 6-5 0,0-6-22 15,0 0-12-15,-2 4-26 0,2-4-16 0,-2 5-88 16,2-5-190-16,-7 0 84 0</inkml:trace>
  <inkml:trace contextRef="#ctx0" brushRef="#br0" timeOffset="76555.727">6101 16380 36 0,'5'7'81'16,"0"-4"-4"-16,3 6-4 0,-3-2-9 0,5 3-7 15,-1 1-5-15,2 0-5 0,0 1-2 0,-1 0-7 16,-2-4 1-16,1 3-8 0,1-4-1 0,-1 1-4 15,0 1 0-15,0-2-5 0,-3 1-3 0,2-5 0 16,-3 2-2-16,2 0-4 0,-1-1-12 0,-2-1 4 16,2-3-4-16,-2 3-3 0,-4-3-2 0,9-3 2 15,-9 3-4-15,11-3 1 0,-7-1-2 0,5-4-8 16,-6 3 4-16,4-4 3 0,-3 1 0 0,1-1-3 16,-4-2 5-16,6-2-4 0,-7 5-1 0,5-5 4 15,-1 0 0-15,-2 3 5 0,2-1-3 16,0 1 2-16,-3 0 6 0,2 5 0 0,-2-1 4 0,0-1-2 15,2 5 7-15,-3-3-6 0,0 5 5 0,0 0-3 16,0 0-1-16,0 0 3 0,0 0 1 0,-4 23-5 16,-1-6-15-16,1 1-16 0,-6 4-33 0,1 5-49 15,-3-5-116-15,2-5 52 0</inkml:trace>
  <inkml:trace contextRef="#ctx0" brushRef="#br0" timeOffset="77411.118">10512 15632 87 0,'0'0'85'0,"0"0"-11"16,0 0-7-16,-4-2 0 0,4 2-6 0,0 0-10 15,0 0-2-15,0 0-5 0,0 0 2 16,0 0 4-16,0 0-9 0,0 0 5 0,0 0-7 0,0 0 8 16,3 13 2-16,-2-2-1 0,2 6-3 0,-1 2-2 15,2 8 0-15,0 0 1 0,1-1-11 0,1 2-7 16,0 3 1-16,-1-2-1 0,-1-1-5 0,4-2 1 16,-4 0 5-16,5-2-12 0,-5-3 5 0,4 6-7 15,-3-10 1-15,2 1-3 0,-2 0 0 0,1-1 0 16,-1 1-8-16,0-4-2 0,-1-2-3 0,1-3-21 15,-3 2-5-15,1-5-14 0,-3 4-13 0,1-5-20 16,-1-1-12-16,3 4-19 0,-6-3-60 0,3 0-178 16,-4-3 79-16</inkml:trace>
  <inkml:trace contextRef="#ctx0" brushRef="#br0" timeOffset="77762.341">10559 16107 58 0,'12'8'67'0,"-2"-2"-12"0,0 1-3 0,4-4-3 16,-3 4-4-16,3-1-6 0,-2-2-3 0,1-2-4 0,1 1-3 15,-1 2-4-15,-3-2-8 0,3-2-1 0,0 2 1 16,-3-3-1-16,-1-4-8 0,4 4 1 0,-7-3 3 15,3-1-4-15,-2 0 3 0,3-2 0 0,-4 1-3 16,1-3 0-16,-1 1-1 0,-1-1-3 16,1 1-3-16,-3-3 1 0,1-1-3 0,0-1 6 15,-2 2-4-15,2-3 2 0,-3 3 0 0,-1 0 7 0,2 2 3 16,-2 2 4-16,0 2 12 0,-2 1 8 0,2-2-3 16,0 5-1-16,-4-4-6 0,4 4-5 15,-7 12 4-15,1 2-4 0,-3 5-1 0,-3 8 6 16,0 3-8-16,-2 3-13 0,-6 11-30 0,6-10-27 15,-8 10-103-15,-1-1-167 0,-2-1 75 0</inkml:trace>
  <inkml:trace contextRef="#ctx0" brushRef="#br0" timeOffset="80425.692">6650 11569 121 0,'3'-6'121'0,"-3"1"-12"0,4 0-5 0,0-1-20 15,-3 1 17-15,3-4-6 0,-4 2 0 16,4-2-6-16,-3 1-9 0,2 0-6 0,-6-2 0 0,2-1-4 16,-3 2-2-16,1-1-16 0,-1 2 1 0,-2-3-7 15,-3 1-4-15,0 1-4 0,-1 3-1 0,-9-3-2 16,3 2-4-16,-3 2-3 0,0 1-3 0,1 2-7 15,-2 2 2-15,-1 3-2 0,1 0-1 0,-1 4-3 16,0 0-2-16,3 2 3 0,0 2-8 0,1 2 0 16,-2 5 1-16,9-5 0 0,-4 3-4 15,6-3 2-15,3 1-2 0,1-1-1 0,-1 0 1 0,3-1-7 16,3-2-4-16,0 1-3 0,4-1-2 0,-4 0 5 16,7-3-4-16,-4 1-1 0,3-4-2 0,1 0 2 15,1 0 2-15,3-3-1 0,-1-1 1 0,1-2-5 16,-2 1 7-16,4-2-7 0,-1-2 4 0,0-2 1 15,-2 2 0-15,1-3-5 0,-2 1 6 0,1 0 1 16,0-3 3-16,-3 5 0 0,0-1 2 0,-1 0-3 16,-1 1 1-16,0 1 0 0,-2 3 4 0,0-3-6 15,-1 1 7-15,-1 1-4 0,-2 2-7 0,0 0 7 16,0 0 3-16,0 0 4 0,8 9 3 0,-7 0 1 16,-1 3 4-16,1 4 3 0,2 2-11 0,-2 6 6 15,-1-4 2-15,4 7-11 0,-8-3 6 0,8 3 1 16,-4-2-7-16,-4 2 6 0,8-1 1 0,-4 2-2 0,0-3 0 15,0 1-17-15,0-5-6 0,0 4-12 16,0-6-14-16,0 0-20 0,0-3-20 0,0-3-7 16,0 1-15-16,0-3-13 0,1-3-63 0,-1 1-198 15,2-4 88-15</inkml:trace>
  <inkml:trace contextRef="#ctx0" brushRef="#br0" timeOffset="80758.454">6773 11594 69 0,'0'-5'144'0,"-4"1"1"0,4 4-8 0,0-6-16 15,0 6-12-15,-1-4-13 0,1 4-9 0,0 0-9 0,0 0-4 16,-11 6-11-16,8-1-5 0,-1-1-2 0,-2 7-11 16,0-4-8-16,4 4-2 0,-3 2-1 0,2 2-3 15,3-2-5-15,-1 3 0 0,1 1-4 0,1-2-2 16,2 3-4-16,2-1-5 0,3-2-5 0,-2 0-1 15,3 1 5-15,-2-2-7 0,4 1 3 0,-1-3 0 16,-2-2-3-16,2 0-3 0,2-2 0 0,-2 6 1 16,0-5 2-16,-1-1-3 0,-1 0 4 0,-2 0-3 15,1 0 1-15,-1-3 1 0,-2 2-6 16,-2 0 5-16,1-2-2 0,-3 2-4 0,1 1 5 0,-3 0-5 16,-4 1-18-16,1-2 11 0,-5 3-14 0,0-3-7 15,-4 3-4-15,0-5-7 0,-3 1-11 0,3-2-12 16,0-1-6-16,0-3-16 0,-4-2-18 0,-2 0-66 15,-1-3-186-15,4-2 83 0</inkml:trace>
  <inkml:trace contextRef="#ctx0" brushRef="#br0" timeOffset="80899.022">6754 11522 104 0,'23'-15'94'0,"-8"5"-3"0,6 0-17 0,-2 2-6 15,0 1-18-15,-3 0-29 0,3 4-40 0,-5 1-62 16,-3-1-87-16,2 3 38 0</inkml:trace>
  <inkml:trace contextRef="#ctx0" brushRef="#br0" timeOffset="81231.16">7127 11641 19 0,'-6'-1'164'16,"6"1"-12"-16,0 0-19 0,0 0-10 0,-13 4-14 16,13-1-20-16,-3 3 0 0,0 0-6 0,1 2-9 0,0-2-14 15,2 2 3-15,0-1-11 0,0 2-8 0,2-1-17 16,1 1 12-16,-1-1-12 0,1-3-10 15,-1 2 0-15,1-2-8 0,0-2-1 0,-1 1-6 16,2-2 2-16,0-2 5 0,-4 0 0 0,6 0-4 0,-6 0 0 16,0 0 7-16,9-4-14 0,-8 0 3 0,2 3-3 15,0-3 5-15,-3 4-6 0,0-10 13 0,0 4-3 16,0 2-10-16,-2-1-10 0,0 0-14 0,-1 0-9 16,1-3-24-16,-3 3-9 0,-1 1-16 0,3 0-25 15,-4-2-67-15,1 3-190 0,2 0 85 0</inkml:trace>
  <inkml:trace contextRef="#ctx0" brushRef="#br0" timeOffset="81550.85">7349 11183 101 0,'0'0'180'0,"-3"-4"-20"0,3 4-17 16,0 0-14-16,0 0-15 0,0 0-9 0,-7 18-7 16,2 2-13-16,0 5-8 0,0 2-2 0,0 2-11 15,-3 2-7-15,2 4-2 0,-6 15-3 0,0 1-7 16,0 2-3-16,2 1-1 0,-4 2-5 0,-2-1-1 16,1 1-5-16,-3 1-6 0,0-1-1 0,-2-3-1 15,3-1-4-15,-2-1-2 0,2 0 4 0,-3-1-6 16,3-1-3-16,2-15 0 0,0 11-5 0,3-12-16 15,2 0-8-15,1-5-6 0,0-1-11 0,-1-2-17 16,4-8-9-16,3-2-14 0,0-4-22 0,2-1-1 16,1-3-1-16,-2-2-19 0,4-3-83 0,-2-2-217 0,0 0 96 15</inkml:trace>
  <inkml:trace contextRef="#ctx0" brushRef="#br0" timeOffset="81835.337">7311 11933 44 0,'-4'15'118'0,"3"-3"-10"0,0 0-12 0,0 2-12 0,2-7-8 0,1 5-3 16,0 0-14-16,3-4-11 0,0-1-7 15,2 0-11-15,1-4-11 0,-1-2-5 0,4-2-12 16,-2-2-6-16,1 0-12 0,4-2 1 0,-1-4-2 15,-2 1 0-15,1-3 3 0,-4-3 0 0,0 4 10 16,-1-1 11-16,-3-2 4 0,-3 5 11 0,0-3 7 16,-2 1 2-16,-3 2-1 0,-1 1-3 0,-6 2 3 0,0 3-6 15,-2 1-6-15,-3 2-7 0,-4 6-14 16,-6 4-26-16,-1 3-31 0,-1 3-84 0,-1 0-155 16,2 4 70-16</inkml:trace>
  <inkml:trace contextRef="#ctx0" brushRef="#br0" timeOffset="83046.725">5626 15288 59 0,'0'0'52'0,"0"-9"2"0,0 6-5 0,0-2-7 15,0 0-3-15,1 1-1 0,-1-1-4 0,1-2-1 16,1 2-6-16,-1-2 4 0,3 2 0 0,0 1-10 15,-2 0 1-15,2 0 0 0,2 2-3 0,-1-1 2 16,3-1-10-16,-3 4 7 0,-5 0-5 0,18 7 6 16,-8-2 0-16,-2 4-4 0,6 6 2 0,-10-1 5 15,5 4-4-15,0 7-4 0,-3 1 8 0,-3 2-5 16,-1-4-4-16,-2 2 0 0,-2-1-1 0,-5-1 2 16,1 1-2-16,-2 1 6 0,2-8-13 0,-2 5-5 15,-2-6 9-15,1-2-8 0,0-1 1 0,1-2-5 16,-1-4-3-16,3 1 3 0,-3-1-6 0,3-3 12 15,-1 0 1-15,1-3-7 0,0 0-16 0,-1-4 15 16,7 2-6-16,-11-2 6 0,7-4 9 0,-2-2-18 16,2 1 2-16,0-4 4 0,0-2-1 0,1 2-1 15,1 0 17-15,1 0-11 0,-1 4 4 0,2 1-4 16,0 2 4-16,0-2-3 0,0 6 4 0,3-5-8 16,2 4 4-16,-5 1-3 0,0 0 4 0,12 6 4 15,-5-3 2-15,0 4-5 0,3 0 0 0,-4 0 0 16,6 3 9-16,-1-3-9 0,-1 1 5 0,2 1-9 15,-2-1 4-15,-1 0 0 0,-3 1 0 0,5-2-3 16,-1-1-8-16,-1 0-12 0,0 2-11 0,-3-4-14 16,2-1-11-16,1-1-47 0,-3-1-113 0,3-2 50 15</inkml:trace>
  <inkml:trace contextRef="#ctx0" brushRef="#br0" timeOffset="83240.888">5994 15407 80 0,'0'0'86'0,"0"0"-19"16,0 0-10-16,0 0-17 0,0 0-19 0,0 0-18 15,0 0-17-15,0 0-10 0,0 0-29 0,0 0-58 16,6-2 27-16</inkml:trace>
  <inkml:trace contextRef="#ctx0" brushRef="#br0" timeOffset="83570.624">6049 15207 15 0,'-8'2'106'0,"0"2"-8"0,1 4-8 0,0 3-2 15,-2-5-9-15,2 4-15 0,2 0-2 16,-1-1-16-16,3 3-3 0,0-3 1 0,-1 3-7 0,4-1-5 16,0 1 4-16,2-4-12 0,1 4 3 0,1-3-9 15,-1 0-6-15,6-1 8 0,-2-1-5 0,5 0 0 16,-2-4-7-16,8-1-1 0,-1 0 0 16,0 0 0-16,0 1 4 0,1-3-2 0,1-2-6 15,-5 1 7-15,-1 0-11 0,1 0 5 0,4 1-4 0,-8 0 19 16,-3 0-6-16,-1 0-7 0,4-2-6 0,-5 2 3 15,2-1-3-15,-7 1 1 0,7 0-2 16,-7 0 6-16,3 8-5 0,-3-5 0 0,-1 3 6 16,-3-1-13-16,-1 3-2 0,-2 1-10 0,-1 1-11 0,-2-2-18 15,-2 3-12-15,-5 2-20 0,4-2-60 16,-5 0-151-16,4-3 68 0</inkml:trace>
  <inkml:trace contextRef="#ctx0" brushRef="#br0" timeOffset="83760.339">6128 15059 49 0,'10'-5'77'0,"-1"-2"-4"0,0 2-30 16,0 3-15-16,1-2-21 0,-1 2-33 0,-1 2-17 15,-2 0-44-15,-6 0 20 0</inkml:trace>
  <inkml:trace contextRef="#ctx0" brushRef="#br0" timeOffset="84060.811">6318 15148 17 0,'-5'5'89'0,"1"1"-3"0,0 0-12 0,1 1-2 16,0 0-8-16,2 1-17 0,0-2 9 0,-1 0-11 16,4-1-3-16,-2 0-9 0,1 2-1 0,-1-4-12 15,2-1 4-15,1 2-1 0,-1-1-3 0,-2-3 1 16,7 1-7-16,-7-1 3 0,0 0-9 0,11-8 5 15,-7 6 12-15,0-1-18 0,-3-1-1 0,2-1-1 16,-3 2 4-16,0-2-2 0,0 0 2 0,0 1-16 16,0 0-17-16,-3-2-5 0,2 1-17 0,-3 0-15 15,0 1-59-15,-1 0-130 0,-1-3 58 0</inkml:trace>
  <inkml:trace contextRef="#ctx0" brushRef="#br0" timeOffset="84328.882">6433 14733 65 0,'2'15'98'16,"-2"-6"1"-16,0 7-9 0,-3 2 8 0,2 9-4 15,-2 3-2-15,-2 2-7 0,4 4-7 0,-7 10 2 16,2 4-6-16,-4-1-5 0,-3-1-10 0,1 1-3 15,2 1-1-15,-3-1-12 0,-2-1 2 0,3 4-8 16,0-6-5-16,3-11 4 0,4 2-8 0,-3-3-2 16,0-1-7-16,2-3-2 0,1 1-30 0,0-8-19 15,3-5-6-15,1 0-21 0,-2-7-24 0,3-3-16 16,0-2-13-16,2-1-62 0,-2-5-187 0,4-1 83 16</inkml:trace>
  <inkml:trace contextRef="#ctx0" brushRef="#br0" timeOffset="84589.401">6495 15175 45 0,'0'1'53'0,"6"4"0"0,-4-3-3 16,0 2-7-16,2-1-6 0,-4-3-3 0,7 0-4 15,-7 0-7-15,9-4-4 0,-2-2 2 0,-4 2-4 16,1-2 4-16,3-1-3 0,-1-1-2 16,-2-1-5-16,1-2 6 0,-2 2-2 0,-1-2-8 15,-2 1 0-15,0 0 4 0,-2 1-5 0,-1 2-1 16,-5 2-13-16,3 1-10 0,-4 0-6 0,-1 4-13 0,-1 3-42 16,-2 2-85-16,-5 4 37 0</inkml:trace>
  <inkml:trace contextRef="#ctx0" brushRef="#br0" timeOffset="85360.818">10741 14945 41 0,'4'-3'87'0,"1"-2"-7"0,1 1-3 16,2-1 4-16,-3 1 16 0,5-1-26 0,-3 2-9 15,-1 2-4-15,2-2-6 0,-2 3-10 0,1-1 14 16,1 3-15-16,-3 0-13 0,1 1-1 0,-2 2 12 16,-1 2-2-16,0 3-7 0,-3 0-1 0,0 2-11 15,-3 1 8-15,-2 3-2 0,1-2-7 0,-2 1-10 16,1 1 6-16,-2-2 1 0,-1 1 0 0,2-5 4 15,0 1-5-15,3 0-3 0,0-3-5 0,-3 2 9 16,5-3-4-16,-3 1-1 0,3 0-6 0,1-3 12 16,0 0-13-16,1 0 0 0,2 0-2 0,-1 1 3 15,1-2-11-15,2-2 10 0,2 0-6 0,-2 1 3 16,2-3 4-16,5 0-9 0,-1-3-11 0,2 0-24 16,1-2 1-16,0 2-20 0,0-3-16 0,4-1-14 15,-4 0-66-15,-1 1-169 0,0-3 75 0</inkml:trace>
  <inkml:trace contextRef="#ctx0" brushRef="#br0" timeOffset="85534.669">11060 15001 87 0,'0'0'85'0,"2"11"0"0,-1-7-10 0,-2 2-5 16,1-1 9-16,0 2-7 0,1-1-11 0,-1-2-1 15,0 2-2-15,1-2-14 0,0 0 0 0,-1 0-12 16,0 0 1-16,0-4 1 0,2 7-2 0,-2-7-4 15,0 6-14-15,2-3-10 0,-2-3-16 16,0 0-24-16,-2 4-29 0,2-4-83 0,-4 4-159 16,-1-3 70-16</inkml:trace>
  <inkml:trace contextRef="#ctx0" brushRef="#br0" timeOffset="85898.719">11312 14786 182 0,'1'-6'191'0,"-1"6"-12"0,1-4-16 0,-1 4-20 0,0 0-14 16,-6-2-13-16,6 2-12 0,-9 6-12 16,4 1-9-16,-5 1-10 0,5 2-6 0,-2 1-9 15,0-2-5-15,-1 0-13 0,2 7-4 0,-2-3-9 16,4-1 0-16,0 0-15 0,-1 1 0 0,2-2-6 0,0-2-9 15,3 1-5-15,0 2-3 0,4-2-1 16,-2 0-10-16,3-2-1 0,2 1-2 0,-1-3 1 16,0 2 4-16,5-4 0 0,0 2-3 0,2-1 11 15,-2-2 7-15,2 1-17 0,1 0 2 0,-6 0 5 16,5-4-6-16,-2 3 4 0,-3 1 5 0,-3-2-6 0,0 2 10 16,-1-3 0-16,0 2 1 0,1 1 0 0,-5 1 5 15,-1 0-13-15,-3-1 7 0,0 3 0 16,-1-1-5-16,-3 3-3 0,2-2-11 0,-3 1-1 0,-5 1-18 15,2-1-16-15,-1-3-14 0,-1 4-17 16,-2-2-80-16,-1-2-188 0,-1 0 84 0</inkml:trace>
  <inkml:trace contextRef="#ctx0" brushRef="#br0" timeOffset="86361.669">11565 14941 1 0,'-4'2'113'0,"3"2"-15"0,-5 1-7 0,4 0-6 16,-3 0-4-16,3 0-10 0,0 2-14 0,2-2-4 15,-1 0 2-15,2 2-6 0,-1-4-15 0,2 0 0 16,0 3 10-16,2-4-21 0,0-2-5 0,-4 0-2 16,10 0-2-16,-10 0 3 0,10-4-6 0,-6 3 0 15,1-3-5-15,-1 1 0 0,1-2 6 0,-5 2 2 16,5 0-6-16,-5 0-3 0,3-2 2 0,-6-1-8 16,3 3-13-16,-5 0 0 0,4-1-23 0,-3 0-20 15,0 0-19-15,-1 1-64 0,0 1-151 0,-4-1 68 16</inkml:trace>
  <inkml:trace contextRef="#ctx0" brushRef="#br0" timeOffset="86678.563">11768 14469 103 0,'0'0'116'0,"0"0"0"16,0 21-7-16,0-7 1 0,-4 5-8 0,-1 9-4 16,3 1-8-16,-4 3-8 0,0 1 5 0,2 1-5 15,-6 12-12-15,1 4 3 0,-1 1-17 0,1-4 7 16,-1 3-5-16,-4-2-5 0,1 0-5 0,0-1-7 16,0 0-1-16,-2 2-5 0,1-3-4 0,-4 1-5 15,4-2 2-15,0-12-5 0,-3 12-4 0,4-14 4 16,2 1-9-16,2-1-2 0,-2-4-10 0,2-2-14 15,-1-1-14-15,6-7-6 0,-1-6-11 0,2 0-19 16,1-4-8-16,0-1-12 0,2-1-8 0,2-1-8 16,0-2-13-16,-2-2-87 0,0 0-214 0,14-14 95 15</inkml:trace>
  <inkml:trace contextRef="#ctx0" brushRef="#br0" timeOffset="86953.668">11716 15170 118 0,'6'6'126'0,"-6"-6"-4"16,0 10-9-16,1-6-7 0,-1 3-9 0,2-2-13 15,-2 4-8-15,1-4 7 0,-1 3-20 0,3-3-4 16,-1 2-7-16,-1-5-3 0,2 5-6 0,0-5-13 16,0 1 9-16,2-1-11 0,4-4-2 0,-1 2-3 15,1-5-3-15,5 0-3 0,0-5-1 0,-1 0-4 16,0-2-6-16,2-2 2 0,-3 2-3 0,-5-2 0 15,1-1-1-15,-3 5 11 0,-1-1 1 0,-2 0 8 16,-2 2 1-16,0-1 16 0,-2 3-12 0,-2 0 0 16,-3 5-3-16,-3-1-7 0,-4 3-4 0,-6 7-8 15,-2 0-19-15,-5 5-23 0,4 5-37 0,-5 1-30 16,1 1-42-16,-13 10-75 0,13-9-236 0,-3 1 104 16</inkml:trace>
  <inkml:trace contextRef="#ctx0" brushRef="#br0" timeOffset="89199.992">6684 15802 7 0,'0'0'74'0,"0"0"-5"0,0 0 0 15,0 0-9-15,0 0-1 0,0 0-4 0,0 0-1 16,0 0 0-16,0 0 2 0,0 0 3 0,0 0-5 16,0 0 4-16,0 0-7 0,0 0-10 0,0 0 4 15,0 0-1-15,0 0-2 0,0 0 0 0,0 0-4 16,0 0-2-16,0 0-1 0,0 0-2 0,0 0 0 15,0 0-6-15,0 0-15 0,0 0 7 0,0 0 0 16,0 0-5-16,0 0 2 0,0 0-5 0,0 0 1 16,0 0-4-16,0 0 1 0,0 0 5 0,0 0 0 15,0 0 1-15,0 0-10 0,0 0 0 0,0 0-4 16,0 0 7-16,0 0-3 0,0 0 0 0,0 0 1 16,0 0 2-16,0 0-6 0,0 0 0 0,0 0-1 15,0 0 0-15,0 0-2 0,0 0 10 0,0 0-6 16,0 0 1-16,0 0-4 0,0 0-3 0,0 0 9 15,0 0-3-15,0 0 3 0,0 0 1 0,0 0 3 16,0 0-6-16,0 0-4 0,0 0 5 0,0 0-1 16,-8-3 1-16,8 3 0 0,0 0-1 0,0 0-4 15,-4-2 12-15,4 2-12 0,0 0 10 0,-1-4-8 16,1 4 5-16,0 0-2 0,0 0 0 0,0 0-5 16,0 0-2-16,0 0 0 0,-3-3 2 0,3 3-1 15,0 0 4-15,0 0 0 0,0 0-4 0,-6-2 2 16,6 2-3-16,0 0-4 0,0 0-3 0,0 9 6 15,0 0 9-15,0 5-6 0,-3 16-1 0,0-3-6 16,-3 7 6-16,-1 2-6 0,-1 11-2 0,-2 2-3 16,1-1-2-16,-1-15-13 0,6 15 1 0,0-15-14 15,-4 0 3-15,7-5-31 0,1 1-12 0,0-4-19 16,0 0-81-16,0-7-195 0,0-5 86 0</inkml:trace>
  <inkml:trace contextRef="#ctx0" brushRef="#br0" timeOffset="90001.784">10434 15576 102 0,'-3'-2'103'16,"3"2"-5"-16,0 0-5 0,0 0-2 0,0 0-4 15,0 0-9-15,-2-4-4 0,2 4-4 0,0 0-2 16,0 0-7-16,0 0-4 0,0 0-9 0,0 0-3 16,0 0-3-16,0 0-2 0,5 17-1 0,-3-7 4 15,0 8-1-15,1 10 1 0,0 5 2 0,1 0-4 16,-3 13-1-16,1-13-13 0,-4 3 1 0,1 9-4 16,-1-10 1-16,0-2-7 0,-1 2 2 0,1-2-8 15,1 0-28-15,1 2-13 0,0-4-27 0,0-2-34 16,0 0-39-16,1 0-85 0,-1-11-233 0,2 0 103 15</inkml:trace>
  <inkml:trace contextRef="#ctx0" brushRef="#br0" timeOffset="95034.785">6796 14683 40 0,'-1'-4'47'16,"1"4"-3"-16,0-8-3 0,-3 4 6 0,2 1-5 16,1 3-5-16,-1-5-1 0,-2 1 4 0,2 0 2 15,1 4 1-15,-3-6-1 0,3 6-2 0,-1-7 7 16,1 7-6-16,0 0 7 0,-5-4 2 0,5 4-6 16,0 0 3-16,0 0-3 0,0 0-2 15,0-4-8-15,0 4-4 0,0 0-1 0,0 0-4 0,0 0-3 16,0 0-7-16,0 0 4 0,-4 0-3 0,4 0-1 15,0 0-6-15,0 0 4 0,0 0-5 16,0 0 1-16,0 0 3 0,4 12-3 0,-1-9-6 16,-1 2 2-16,2-1-1 0,-3 4 5 0,3-3-5 15,0 4 5-15,0 4 2 0,-3 0-4 0,8 4 9 0,-4 0 1 16,0 1 5-16,2 1-3 0,0 8 3 0,2-2 1 16,-1 3-4-16,-1-2 3 0,1 4-7 0,1-3 4 15,-1 3-6-15,1 0 3 0,1 0-6 0,-2 1-6 16,0 0 2-16,1 0 2 0,2 1-1 0,-2-1 5 15,3 3-3-15,0 0 3 0,0-4-1 0,0 3 2 16,1-1-3-16,1 2 5 0,-4-1-2 0,4-1 3 16,-2-1-2-16,-1 1 4 0,3-2-5 0,-3 0 2 15,1-1 3-15,-1 0-3 0,-1 0 2 0,1-2 0 16,-3 4-5-16,0-7 7 0,-1 1-8 0,2-2 6 16,-2-5 0-16,-1 0-2 0,0 7-1 15,2-8 1-15,-5-2 0 0,-1-4-1 0,2 1-2 0,0 0-3 16,-3-1 2-16,0-3 5 0,2-2-4 0,-3 0-1 15,1 0-1-15,2-1 2 0,-3 1-4 16,0-4 0-16,0 2 2 0,0-4-2 0,4 3 3 16,-4-3-2-16,1 4 12 0,-1-4 3 0,0 0-1 0,0 5-3 15,0-5 1-15,0 0-1 0,0 0-1 16,0 0-2-16,0 0-5 0,0 0-10 0,0 0 2 0,0 0-10 16,-9-13-2-16,9 8-21 0,-4-7 7 0,-1 1 0 15,2-6 5-15,0 0-11 0,-5-10-1 16,3-1-2-16,-1-4-7 0,-2-1 13 0,-1-3-19 0,-1-8 8 15,1-1 2-15,-1-4 5 0,1 2 0 16,0 1-4-16,1-4 0 0,-2 4 8 0,0-4 0 16,3 3 13-16,-3 0-19 0,5 3 18 0,0 7-4 0,0 3 6 15,-3 2 0-15,5-2 3 0,0 4-5 0,0 1 6 16,2 2-3-16,-2 9 3 0,-1-3-2 16,3 4 5-16,1 1-1 0,-4 4 2 0,3 0 0 15,-2 1-5-15,2 0 5 0,1 0 3 0,0 1 4 16,-1-1-2-16,-2 6 1 0,3-2 3 0,-1 1 4 15,-3 1 5-15,4-1 12 0,0 6-8 0,-1-8 9 16,-3 5 0-16,4 3-5 0,0-4 6 0,0 4-9 16,0-3-3-16,0 3 2 0,0 0-2 0,0 0-11 15,0 0 0-15,0 0 1 0,0 0-1 0,0 0 1 16,-4 10-4-16,3 1 2 0,-3 4-1 0,4 5 0 16,-4 4-1-16,4 5-4 0,0 4 2 0,0 4 3 15,2 9-3-15,0 5 1 0,2-2 6 0,1 4 1 16,5 0-5-16,-6 0 6 0,3 1 3 0,-1 1-10 0,2-2 15 15,3-2-7-15,-3-2 3 0,-2-2 4 16,3-2-1-16,-4-12-5 0,2 3 1 0,-1-4 2 16,-2-2-2-16,3-2 0 0,-2-4-4 0,3-4-1 15,-3 4 8-15,-1-10-8 0,1 3-1 0,0-5 3 16,-2-1-3-16,-1 1-3 0,1-1 2 0,0-2 0 16,-1-1-2-16,-1-1-1 0,1-2 1 0,0-2 2 15,-2 1-3-15,2 0-3 0,-1-3 7 0,-1-1-3 16,2 5 0-16,-2-5-3 0,0 0-6 0,2 3-10 15,-2-3-7-15,0 0-20 0,0 0-25 0,0 0-37 16,0 0-32-16,1-20-36 0,-2 8-86 0,-1-5-280 16,0-5 124-16</inkml:trace>
  <inkml:trace contextRef="#ctx0" brushRef="#br0" timeOffset="96395.714">10250 14672 31 0,'4'-10'65'16,"-4"-2"-3"-16,1 0 2 0,-1 0-2 0,3 0-3 15,-6-1 6-15,2 1 0 0,1-2-3 0,0 4-3 16,0-2 8-16,-4 0 2 0,3 0-2 0,-2 1-2 16,-1 0 5-16,3 1 0 0,-3 1 4 0,3 4 1 15,-2-2 4-15,0 2-3 0,2 0-8 0,-1 1-4 16,0 1-6-16,-1 1-10 0,3 2-7 0,0-7-3 15,-2 4-6-15,2 3-2 0,0 0-1 16,-2-3-7-16,2 3 3 0,0 0-7 0,0 0-3 0,0 0-2 16,0 0-4-16,0 0 2 0,-2 13-4 0,2-4 1 15,-2 5-1-15,-3 10 0 0,5 2-5 0,-5 2 6 16,1 6 0-16,3 0 1 0,-1 16-2 0,-4082-3 3 16,8164 3-4-16,-4083 3 1 0,6 0 1 0,-6 4 2 15,3-2 0-15,0 1 0 0,3 0-2 0,-2 3 3 16,-1-2 0-16,0 0 1 0,1 0-1 0,3 1 2 15,-4 0-2-15,5 0 0 0,-2-6-18 0,-1 1 5 16,-1-3-4-16,3-3 4 0,0-10 4 0,-4-1-3 16,0-3 0-16,2 0 4 0,1-2 1 15,1-2-2-15,-4-3 1 0,3 1-2 0,3-10-1 16,-1 0-3-16,-5 3 3 0,4-6 3 0,-4-5 0 0,4 2 2 16,-4-4-1-16,1-1 1 0,-1-1-7 0,0 0 5 15,4-1 5-15,-4 0-5 0,0-4 2 0,4 5 9 16,-4-3-6-16,0-2 2 0,0 0 4 0,0 0-4 15,0 0 2-15,1-11-7 0,-1 2 2 0,0-4 1 16,4-5-2-16,-3-2 0 0,-1-10 0 0,0 1-4 16,0-2 0-16,0-16-1 0,4-1 1 0,-7-1 1 15,2 0-6-15,0-3 3 0,1 0-3 0,-5-3-1 16,2-4 4-16,-2 2-2 0,4-1 0 0,-6 1 2 16,4-24-1-16,-3 26 1 0,2-1 0 0,-3 0 0 15,1-2 2-15,2 3-1 0,-4-1 2 0,4 5-3 16,-2 2-2-16,2 15 4 0,-1 5-3 0,0-4 1 15,4 5 1-15,-2 9 0 0,0 2 4 0,-1 5-6 16,1 3 5-16,2-2-1 0,-4 3 3 0,3 5-1 16,1-4-2-16,1 3 1 0,-1-1-5 15,1 5 1-15,-2-7-2 0,2 7 0 0,0 0-1 0,-2-5 0 16,2 5 0-16,0 0-2 0,0 0-3 0,0 0 2 16,-3 29-1-16,4-3 3 0,2 4 5 0,-3 7-5 15,4 8 0-15,-2 8-3 0,-1 0 4 0,6 0 1 16,-3 2 1-16,1 6-2 0,-1-5-2 0,2 1-3 15,-3 1 7-15,-2-1 5 0,6 3 0 16,0-5-3-16,-2-1 5 0,-4-5-4 0,5 4-1 16,-2-5 3-16,-2-2 0 0,-1-11 0 0,1-2-1 0,0-2 0 15,-2-1-1-15,0-2 2 0,0-2-5 0,0-6 6 16,0 0-3-16,0-2 2 0,0-1 1 0,0-4-2 16,0-3 0-16,0 1-4 0,0-2 2 0,0-3 0 15,-2-1 1-15,4 0-3 0,-2-2 1 0,0 1-2 16,0-4-13-16,-2 6-10 0,2-6-29 0,0 0-43 15,0 0-41-15,0 0-43 0,0 0-99 0,-5-12-303 16,1 1 134-16</inkml:trace>
  <inkml:trace contextRef="#ctx0" brushRef="#br0" timeOffset="111790.208">5847 10045 45 0,'-7'2'153'0,"2"0"-8"0,5-2-12 0,-9 1-15 16,9-1-9-16,-5 0-11 0,5 0-11 0,0 0-11 0,-2 5-9 15,2-5-4-15,0 0-7 0,-6 1-1 0,6-1-11 16,0 0-4-16,0 0 0 0,0 0-4 15,0 0-2-15,0 0 3 0,0 0 5 0,0 0 5 0,13-11-5 16,-3 6 1-16,5-3 2 0,1-1-4 0,10-4-3 16,-2-3 1-16,4-3-2 0,5-2-6 0,16-7 0 15,-5 0-6-15,4 1-2 0,3 0-1 0,-2 3-8 16,-3-1 1-16,-2 1-3 0,-9 7-2 0,-1 2-1 16,-3 2 2-16,1-2-15 0,-4 5-9 0,-4 2-9 15,-4 2-11-15,-4 1-12 0,-4 1-6 0,-1 1-13 16,-1 0-5-16,-2 1 4 0,-3 0-6 0,-1 2 4 15,-4 0 8-15,0 0-20 0,0 0-3 0,1 7-4 16,-1-7 0-16,-14 10-7 0,4-5-2 0,-3 2-61 16,2 0-167-16,-5 0 75 0</inkml:trace>
  <inkml:trace contextRef="#ctx0" brushRef="#br0" timeOffset="112019.894">6295 9817 29 0,'-5'1'83'0,"5"-1"-4"0,-6 2-6 15,6-2-11-15,-4 2 0 0,4 2-12 0,-1 2 14 16,-1 0-2-16,0 5 5 0,2 1 5 0,0 3-1 16,0 2-5-16,0 1-3 0,0 8-1 0,0-1-10 15,0-5 12-15,0 7-7 0,0-1 1 0,0 0-5 16,0 0-2-16,0 2-6 0,0-4-4 0,0 1-3 16,0-5-1-16,0 1-7 0,2-4-5 0,-4 2 3 15,2 1-5-15,2-3-13 0,0-2-4 0,-1-3-27 16,0-3-19-16,1 1-18 0,-1-3-13 0,2 1-18 15,0-3-8-15,0-1-19 0,1-1-67 0,-4-3-196 16,0 0 87-16</inkml:trace>
  <inkml:trace contextRef="#ctx0" brushRef="#br0" timeOffset="112529.57">6509 9904 143 0,'0'0'143'0,"0"0"-8"0,0 0 6 16,-3 15-14-16,3-5-3 0,-1 2-13 16,-1 5-12-16,2 2-3 0,-1-2-7 0,0 3-8 0,0-1-10 15,1 3-7-15,1 1-4 0,1-5-7 0,-2 3-2 16,3-6-7-16,0 0-4 0,-1 2-9 16,1 0 1-16,-2-5-4 0,2-3 1 0,-1 0-5 15,0-1-2-15,0-3-4 0,-1 0-2 0,2 1-8 0,1-2 9 16,-2-2-9-16,-2-2-2 0,5 3 3 0,-5-3-10 15,0 0 5-15,13-8 1 0,-9 0-2 0,4-1 0 16,-2 0 0-16,3-7-5 0,-4 3 2 0,5-2 1 16,-3 4-6-16,-2 3 8 0,0-1-1 0,0 3-3 15,3 1-4-15,-6 1 0 0,5-1-3 0,-1 5 5 16,-1-1-5-16,-5 1 6 0,14 4-5 0,-7 0 2 16,-1 2 4-16,4 1-2 0,-1 2 2 0,0-1-1 15,-2 3 3-15,3-1-4 0,-1-1 3 0,2 4 0 16,3-1-2-16,-5-3-1 0,-2-2-6 0,4 0 11 15,-2-1-5-15,0-2 3 0,-4-1-2 0,4 0 5 16,-4-1-4-16,3-2 5 0,-8 0-1 0,11-6-6 16,-4 2 3-16,-2-2 6 0,0-3-6 0,0-2-3 15,-1 1 8-15,2-5-5 0,-2-1 3 0,0 1 3 16,0-5-5-16,-4 1-2 0,0-6 4 0,0 7-3 16,0-9-3-16,0 8-3 0,-2-1 1 0,1 6-1 15,0 2-6-15,-2-1 1 0,2 4-11 0,-1 2-7 16,0 1-10-16,2 1-27 0,0 1-15 0,0 4-11 15,0 0-6-15,0 0-1 0,0 0-14 0,0 0-89 16,0 0-218-16,-3 15 96 0</inkml:trace>
  <inkml:trace contextRef="#ctx0" brushRef="#br0" timeOffset="112848.875">6962 9975 129 0,'5'6'130'15,"-6"-2"1"-15,1 5-5 0,0 3 2 0,-2 0-15 0,0 1-7 16,1 3-10-16,1 1-8 0,0-2-7 16,-1 1-7-16,1-1-2 0,1-4-11 0,0 1-3 15,1-1-4-15,0 1-21 0,1-2 17 0,-1-2-13 16,2-1-4-16,0 0-2 0,-1-2 8 0,3-1-14 0,0-1-4 16,-2 2 0-16,1-5-2 0,3 0-2 0,-2-3 2 15,2 0-9-15,1-2 4 0,0 1-8 16,1-2 4-16,-1-2-2 0,0-1 2 0,0-2-5 15,-3 2 6-15,1-3-8 0,0-3 9 16,0 1-7-16,-4-1 1 0,-1 0-4 0,-2-1-2 0,0 0 4 16,-4 0-5-16,1 6 1 0,0 1 1 0,-4-3 1 15,2 3-9-15,-1 2 9 0,-1-1-4 0,1 5-2 16,0 0-5-16,-1 1-23 0,-3 2-11 0,10 0-30 0,-13 3-19 16,6-1-24-16,0 1-29 0,-2 2-86 0,4-1-248 15,0-1 110-15</inkml:trace>
  <inkml:trace contextRef="#ctx0" brushRef="#br0" timeOffset="113487.718">7351 9699 143 0,'0'0'149'0,"0"0"-19"15,0-5-8-15,0 5-9 0,7-9-5 0,2 4-12 16,4-2 5-16,3-1-7 0,3-1-10 0,6-6-2 16,10 5-9-16,-6-2-12 0,4-2-1 0,2 2-7 15,-1-3-5-15,2 2-8 0,-4 0-2 0,4 0 0 16,-3 2-10-16,-6 1 2 0,1-2-1 0,-9 6-20 15,-2 0-10-15,-7 1-2 0,0 2-2 0,-2 1-13 16,-2-1-8-16,-3-2-11 0,-1 1-11 0,2 3-3 16,-4-3-7-16,0 4 0 0,-9-3-1 0,9 3 8 15,-15 0-4-15,6-2 9 0,-1 5 4 0,-3-2 3 16,3 0 4-16,-2-1 6 0,1 2 0 0,-1 0 10 16,1-1-4-16,1 4 7 0,1 0 12 0,-2-1 1 15,2 1 0-15,-1 2 3 0,3-1 11 0,-2 4 3 16,1 2-14-16,-1 4 30 0,0 1 5 0,1 2-1 15,2 6 2-15,-1-3 8 0,0 6-7 0,3-3 9 0,2 2 5 16,-1-1 2-16,0-5 3 0,2 3-8 16,1 1 1-16,0 1-2 0,0-1-5 0,0-6-9 15,4 7 4-15,-4-6-10 0,0-1 1 0,3-1-3 16,-1-1-5-16,2-3-13 0,-3-2-3 0,2 1-21 0,0-4-11 16,0-2-25-16,1-1-13 0,1 1-17 15,-1-3-14-15,1-3-17 0,-5-1-108 0,10-4-239 16,-2-4 106-16</inkml:trace>
  <inkml:trace contextRef="#ctx0" brushRef="#br0" timeOffset="113895.369">7899 9728 56 0,'0'11'137'15,"-3"2"-1"-15,2 4-12 0,1 0-2 0,-1-2-12 16,1 2-7-16,-4-2-20 0,4 2 11 0,-1 1-10 15,-2-1-10-15,3 2-4 0,-1-4-8 16,-3 2-9-16,4-5-5 0,0-2-5 0,0 0-2 0,-1-2-7 16,1-2 1-16,0 0-8 0,-3-1 2 0,3-4 6 15,0 4-8-15,0-5-5 0,0 0 1 16,0 0-10-16,0 0 2 0,-6-14-4 0,3 4 7 0,3-2-11 16,-6-3-5-16,6-5 2 0,-3 2-1 0,2-9-8 15,-1 0 6-15,2-2-2 0,2 1-6 0,-1-2 2 16,2-4-3-16,3 4 2 0,-3 2-2 0,3 2 5 15,-2 7-1-15,5 1-4 0,-5 6 7 0,1 0 0 16,0 5 0-16,0 0-1 0,2 5 2 0,-2 0-8 16,2 3 13-16,-3 2-3 0,5 6 7 0,0 0 3 15,1 7 7-15,1-2-9 0,-1 3 2 0,1 7-5 16,2-1 7-16,0 0-3 0,-4-3 5 0,2 2-8 16,1-1-1-16,-3-3-1 0,-2-1 4 0,1-1 0 15,-3-2-3-15,1 1-16 0,-2-4 2 0,3 0-20 16,-5-1-12-16,2-3-24 0,-1-1-15 0,-1 1-22 15,1-2-18-15,-3 1-23 0,0-6-70 0,-3 4-227 16,3-4 101-16</inkml:trace>
  <inkml:trace contextRef="#ctx0" brushRef="#br0" timeOffset="114229.373">7988 9744 8 0,'0'0'116'0,"-1"-4"-4"15,1 4-21-15,0 0-2 0,0 0-10 0,14 0 6 16,-6 0-17-16,5-1 4 0,-3-2-20 0,4 2-5 16,5-3-25-16,-2-1-5 0,2-2-14 0,0 2-17 15,0-3 2-15,0 1-12 0,-2-2-5 0,-2 2-5 16,1-3 9-16,-2 2 0 0,-3-1-4 0,-1 2 18 16,-1-3 7-16,0 2 8 0,-2-1 2 0,0 2 13 15,-1-1 1-15,0 0 12 0,-2 2 13 0,-2 1 14 16,2 2-7-16,0-1 3 0,-3 1-2 0,-1 3-1 15,3-5-10-15,-3 2 0 0,0 3-1 0,0 0-1 16,0 0 0-16,0 0 1 0,2 15 6 0,-2-6-4 16,-2 1-3-16,2 2 0 0,0 0 1 0,-2-1-6 15,1 1-1-15,1 4-1 0,-1-5-7 0,-2 1 3 0,2 4-3 16,1-4-8-16,-4 1-2 0,2-4-15 16,-1 4-32-16,2-5-27 0,1 3-31 0,0-5-33 0,-3 0-116 15,3-1-257-15,0-5 113 0</inkml:trace>
  <inkml:trace contextRef="#ctx0" brushRef="#br0" timeOffset="114484.551">8469 9458 26 0,'0'0'163'0,"0"0"-10"0,5 13-11 16,-5-7-7-16,2 3-14 0,-2 1-3 0,3 2-2 15,-2-2-12-15,3 7-2 0,0-1-7 0,-3-1-11 16,3 1-6-16,0-5 1 0,1 6-10 0,-4-5-5 16,3 0-10-16,-3-2-5 0,2 2-2 0,-2 0-6 15,3-2-2-15,-3 0-6 0,2 1-2 0,-2-1-3 16,-1-4-12-16,0 1-24 0,0-1-20 0,2 1-29 16,-2-2-19-16,2-1-24 0,-2-1-15 0,0-3-19 15,4 5-112-15,-4-5-265 0,0 0 119 0</inkml:trace>
  <inkml:trace contextRef="#ctx0" brushRef="#br0" timeOffset="114780.935">8700 9457 132 0,'0'0'191'0,"4"-3"-16"0,-4 3-21 15,0 0-14-15,0-2-14 0,0 2-8 0,0 0-11 16,0 0-7-16,0 12 0 0,3-5-5 0,-6 3-6 15,6-2-10-15,-6 4 1 0,3 0-5 0,0-2-4 16,0 2-3-16,0 4-4 0,0-3-4 0,3-1-3 16,-3 0-5-16,0 0 0 0,0-1-3 0,2 0-6 15,-2 3-5-15,0-4-2 0,5 0-3 0,-1-1-4 16,-3-1-1-16,3 1-3 0,1-1 0 0,-1-1-6 16,4 0-1-16,-3-2 2 0,1-3-2 0,3 2-2 15,0-1-1-15,5 0-2 0,-1-3-2 0,5-2 0 16,-3-1-14-16,3-2-8 0,-1 0-17 0,-1-2-20 15,0 2-20-15,-4 0-37 0,3-3-3 0,1-1-36 16,-7 2-28-16,1-2-153 0,-2 1-350 0,-3-1 155 16</inkml:trace>
</inkml:ink>
</file>

<file path=ppt/ink/ink3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1-11-16T05:02:59.604"/>
    </inkml:context>
    <inkml:brush xml:id="br0">
      <inkml:brushProperty name="width" value="0.05292" units="cm"/>
      <inkml:brushProperty name="height" value="0.05292" units="cm"/>
      <inkml:brushProperty name="color" value="#FF0000"/>
    </inkml:brush>
  </inkml:definitions>
  <inkml:trace contextRef="#ctx0" brushRef="#br0">2219 8674 39 0,'0'0'82'0,"0"0"-3"0,0 0-1 15,0 0-3-15,-5 2-9 0,5-2-1 0,0 0 4 16,0 0 0-16,0 0-19 0,-6 2-4 0,6-2-4 0,0 0 3 15,0 0-19-15,0 0-4 0,0 0-6 0,0 0-10 16,0 0 2-16,0 0-8 0,0 0-9 16,0 0 2-16,0 0 1 0,0 0 5 0,0 0-5 15,0 0-5-15,-3 1 9 0,3-1-1 0,0 0-2 16,0 0-3-16,0 0-2 0,0 0-2 0,-3 4-1 16,3-4 2-16,0 0 6 0,-1 5-7 0,1-5 2 0,4 7 2 15,-4-4 1-15,0 3 4 0,3-2-2 16,-2 2 0-16,1 1 4 0,1-2 1 0,-2 4-2 15,3 0-7-15,1 0 10 0,-4-1 1 0,3 1 2 16,0-1-1-16,0-1-1 0,-3-1 0 0,2 0 1 0,-1 0-3 16,1 2 1-16,3-4 1 0,-3 1 5 15,-1 1-3-15,0-4 1 0,0 3-2 0,1-2 4 16,-2 1-3-16,3-2-2 0,-4-2 8 0,0 0-10 16,0 4 0-16,4-1 3 0,-4-3 2 0,4 1-2 0,-4-1 3 15,0 0-5-15,0 0 6 0,14-4-9 0,-9 1 2 16,0 0-1-16,-1-2 4 0,4 2-3 0,-2-1 6 15,3-3-6-15,2 1 1 0,-3 0-1 16,2-2 1-16,0 4 1 0,0-4-3 0,1 1 3 0,-1-2-3 16,5 0-8-16,-4 1 14 0,5-2-5 0,1 0-3 15,-2-1 0-15,4 1 8 0,-1 0-8 0,1 0 1 16,3-3 6-16,4-1-7 0,-2 0 2 0,-4 5 1 16,4-5 0-16,2 3-2 0,0 0 3 0,-7 3 5 15,0 0-11-15,-2 1 4 0,2 0 2 0,-4 2 7 16,0-5-9-16,-4 7-1 0,-1-1 0 0,3-1 2 15,-4-1 0-15,-3 3 4 0,2 2-2 16,-3-1 4-16,1-2 3 0,-3 1-6 0,3 1-7 16,-2 2 5-16,-4 0 5 0,9-3-5 0,-9 3-2 0,0 0 0 15,5 0 6-15,-5 0-6 0,0 0 5 0,5-2-5 16,-5 2 0-16,0 0 8 0,0-3-9 0,0 3 2 16,0 0-3-16,0 0-9 0,0 0-43 0,0 0-74 15,-9-7-138-15,4 6 61 0</inkml:trace>
  <inkml:trace contextRef="#ctx0" brushRef="#br0" timeOffset="14726.295">2093 10297 20 0,'0'0'18'0,"0"0"-2"0,0 0-3 16,0 0-1-16,0 0 0 0,0 0-5 0,0 0 4 15,0 0 1-15,0 0 13 0,0 0 0 0,0 0 0 16,0 0 4-16,0 0-2 0,0 0 2 0,0 0 2 15,0 0 3-15,0 0-6 0,0 0-5 0,6 12 2 16,-6-12 5-16,0 0-7 0,0 0 0 0,0 0-5 16,0 0-3-16,0 0 0 0,0 0-10 0,0 0 12 15,0 0-6-15,0 0 9 0,0 0-9 0,0 0 2 16,0 0-2-16,0 0 2 0,0 0 6 0,5 1-6 16,-5-1 4-16,0 0-4 0,0 0-4 0,0 0-1 15,0 0 6-15,0 0-6 0,0 0 6 0,0 0 3 16,0 0-4-16,0 0-4 0,0 0 3 0,0 0 2 15,0 0 6-15,0 0-9 0,0 0 4 0,0 0-4 16,0 0 2-16,0 0 2 0,0 0-7 0,0 0 1 16,0 0-1-16,0 0 4 0,0 0 2 0,0 0-9 15,0 0 13-15,0 0-8 0,0 0-4 0,0 0-1 16,0 0 6-16,0 0-10 0,0 0 2 0,0 0-1 16,0 0-5-16,0 0 9 0,0 0 1 0,0 0-5 15,0 0 2-15,0 0-2 0,0 0-3 0,0 0-1 16,0 0 8-16,0 0-4 0,0 0 1 0,0 0 7 15,0 0-1-15,0 0-6 0,0 0-6 0,0 0 6 16,0 0 5-16,0 0-12 0,0 4 6 0,0-4-1 0,0 0 6 16,0 0-4-16,0 3-2 0,0-3 2 0,0 0-2 15,3 5-5-15,-3-5 6 0,2 4 1 16,-2-4-3-16,1 2-14 0,-1-2 14 0,2 5 5 16,-2-5 4-16,2 3-8 0,0 0-3 0,0-2 5 15,-2 4-1-15,0-5 4 0,4 7 0 0,-3-4 1 0,3 2-7 16,-3-1 5-16,2 1-11 0,-1 0 5 15,1-1 0-15,-1 1-10 0,-1 2 13 0,2-2 3 16,0 1-2-16,-1 0-5 0,1-1 10 0,0 3 3 16,-1-1-13-16,2-4 4 0,-2 2-3 0,1 0 5 0,0 2-1 15,-1-3-4-15,3 2-4 0,-1-1-2 0,-3 0 3 16,3 0-7-16,1-3 10 0,-1 2 0 0,0-1-4 16,1 1 5-16,-4-1-2 0,2-1 0 15,0 1-4-15,-2-1 6 0,-1-2-2 0,6 3 0 16,-2 0-11-16,-4-3 16 0,5 2-1 0,-4 0 3 15,-1-2-7-15,0 0-5 0,7 2 2 0,-7-2 8 0,2 0-2 16,-2 0-4-16,0 0 9 0,0 0 0 16,0 0-9-16,12-2 4 0,-12 2 2 0,9-2 4 15,-7 0-7-15,2-1 1 0,0-1-8 0,0 3 10 0,1-2 2 16,0 1-3-16,0-2 3 0,2 0-8 0,-1 0 4 16,-1 0 1-16,-1 1 6 0,5-2 2 0,0 0-4 15,1 0-5-15,3-2-2 0,-2 2 5 16,1-2-3-16,4 0 4 0,-4 0-5 0,7-2 8 0,-4 1 2 15,3-2 5-15,0 1-4 0,0-2-12 0,8-1 13 16,-9 3-6-16,9-4 0 0,-3 3 6 0,1-3 6 16,-5 3-9-16,7-3 0 0,1 2 0 0,-10 3-4 15,2-2 3-15,-1 1-2 0,1-1-3 0,-2 4-2 16,0-3 5-16,-2 2-1 0,0-1 0 0,-5 2-3 16,5 2 0-16,-6-2 2 0,-1 0-2 0,1 5-4 15,-3-3 1-15,2-1 7 0,-3 2-6 0,1 0-3 16,-1 1 1-16,-2 0 2 0,2 0-6 15,-5 2 6-15,4-3-3 0,-4 3 0 0,5-2 7 0,-5 2 1 16,4-1 0-16,-4 1-7 0,0 0 3 0,5-2 6 16,-5 2-10-16,0 0-4 0,0 0-2 0,0 0 12 15,0 0-11-15,0 0-24 0,0 0-19 0,1-4-18 16,-1 4-30-16,0 0-75 0,0 0-187 0,0 0 83 16</inkml:trace>
  <inkml:trace contextRef="#ctx0" brushRef="#br0" timeOffset="28585.97">2851 12198 13 0,'0'0'43'15,"0"0"-2"-15,0 0-3 0,0 0-4 0,0 0-4 16,0 0 2-16,0 0 1 0,0 0-5 0,0 0 2 16,0 0-3-16,0 0 4 0,0 0-4 0,8-4-2 15,-8 4 2-15,0 0-8 0,0 0 0 0,9 3 2 16,-6-2-2-16,-3-1 6 0,10 0 1 0,-10 0 6 15,9 0-6-15,-4 3 2 0,0-3-5 0,3 3 9 16,-2-2-7-16,2 0 3 0,2-1-1 0,-1 2 3 16,2 0-3-16,-1 1 2 0,1-2 8 0,0 1-17 15,2 0 5-15,1-1-4 0,-3 3 3 0,3 0-1 16,-2-1-3-16,5 0 7 0,-3-1-7 0,1 1-6 16,3 3 3-16,-5-3 1 0,5 2 2 0,-5 0-12 15,1-2 7-15,2 1-3 0,1 1 8 0,2-2-6 16,-2 1-17-16,1 2 12 0,0-1-4 0,-5-1 3 15,4 1 2-15,1 0-7 0,0-1 1 0,-1 1 2 16,-6-2-3-16,3 2 0 0,-1-1-3 0,0-1 8 16,-2 1 1-16,1 1-2 0,-2-2-3 0,0 1 4 0,1-3-3 15,-4 3-7-15,-1-2 12 0,2 1-2 0,2-3 0 16,-6 2-2-16,2 0 0 0,-2-2 5 0,1 3 5 16,2-3 0-16,-7 0-1 0,6 1 4 0,-6-1-3 15,8 0 5-15,-8 0 4 0,2 2 1 0,-2-2-4 16,0 0 0-16,0 0-3 0,0 0-3 0,8 2-4 15,-8-2 4-15,0 0-7 0,0 0 0 0,0 0 1 16,0 0-2-16,0 0-2 0,0 0-9 0,0 0-16 16,0 0-9-16,0 0-22 0,0 0-36 0,0 0-23 15,0 0-124-15,0 0-251 0,-20-7 111 0</inkml:trace>
  <inkml:trace contextRef="#ctx0" brushRef="#br0" timeOffset="30136.802">2473 11734 6 0,'0'0'72'0,"0"0"7"0,0 0-3 0,0 0-6 16,0 0-4-16,0 0-2 0,0 0-6 0,0 0 11 15,0 0-14-15,0 0 5 0,0 0 6 0,7 0-7 16,-7 0-9-16,0 0-4 0,0 0-3 0,0 0-14 16,-8-9-9-16,4 3 5 0,-1 5-13 0,0-5-2 15,-4-1 2-15,0 4-2 0,-4-3-1 0,3-2-3 16,-2 1 3-16,-4-4-4 0,4 5 0 0,-2-5-6 0,-1-2 6 15,2 1-16-15,-2-1-5 0,1-4 2 16,2 3 2-16,1-3-10 0,-3 0-1 0,6-7-6 16,-2 0-2-16,0 0 7 0,2 0-7 0,4-1-3 15,4-1-6-15,0 2 9 0,0-4-5 0,3 2 4 0,-2 2 7 16,3-4 4-16,1 3-6 0,5 0 9 0,-3-1-4 16,-1 8 8-16,2-8 0 0,2 9 0 0,-2-1 3 15,-2 0 2-15,3-1 4 0,-2 2-1 16,5 0-2-16,-2 0 3 0,0 1-7 0,-1 1 9 0,3-2-4 15,1 4 8-15,-3-1-6 0,5-1 1 16,-4 3 2-16,0-2 0 0,3 0 1 0,-1 6 0 16,2-4-1-16,1 4 2 0,-3-2-2 0,2 1-1 0,-4 2 2 15,6 0 2-15,1 2-7 0,-7-1 10 0,7 2 2 16,-1-2-3-16,3-2-4 0,-1 3 3 0,-2 0-2 16,2-2 6-16,2 4 2 0,-1-2 0 0,-1 0-2 15,2-1 3-15,0 4-1 0,-2-3-2 16,-3 2-5-16,2-1 0 0,-6 3 5 0,1-1 3 15,-4 1-9-15,0 0-3 0,-5 0 4 0,5-1 5 0,-4 1 4 16,-1-1-3-16,-4 2-7 0,5-2 7 0,-5 2 1 16,7 0-4-16,-7 0-1 0,0 0 2 0,0 0 3 15,0 0 1-15,0 0-7 0,0 0 1 0,0 0-3 16,0 0 1-16,0 0 2 0,0 0-4 0,0 0-11 16,-20 4 7-16,16-3-10 0,4-1-4 0,-10 2-2 15,10-2-8-15,-6 0-10 0,1 1-41 0,5-1-85 16,-7 0 37-16</inkml:trace>
  <inkml:trace contextRef="#ctx0" brushRef="#br0" timeOffset="30475.02">2670 10712 29 0,'0'0'63'0,"-5"3"-14"0,1 0-5 0,4 2-2 16,0-5-9-16,-5 5 2 0,5-4-7 0,-5 0 0 15,5-1-5-15,0 0-3 0,0 8-5 0,0-8 4 16,-1 4-8-16,1-4 1 0,0 0-2 0,0 0 1 16,0 0-5-16,0 0-4 0,0 0 7 0,12-9-10 15,-8 6 2-15,0 2-1 0,1-3 1 0,0 3-4 16,-5 1 3-16,9-2-1 0,-5-2 6 0,-4 4 4 15,9 0 4-15,-1 5 7 0,-2-1-4 0,-2-2 9 16,4 2 6-16,0 6 3 0,0-2-8 0,1 2 3 16,-1 2-3-16,2 3-6 0,2-2-3 0,0-2-3 15,-2 3 4-15,1-1-8 0,0-2-24 0,2 2-3 16,-7-2-19-16,7-5-86 0,-6 5-133 0,-2-5 59 16</inkml:trace>
  <inkml:trace contextRef="#ctx0" brushRef="#br0" timeOffset="44234.039">14145 12165 2 0,'0'0'79'0,"0"0"-7"0,0 0-3 16,0 0 2-16,0 0-6 0,0 0 11 16,0 0 5-16,0 0-15 0,0 0-7 0,0 0 9 0,0 0-12 15,0 0 5-15,0 0-6 0,0 0-1 0,0 0-4 16,0 0-8-16,0 0 6 0,0 0 0 0,0 0-8 16,14-7 11-16,-14 7-15 0,0 0-2 0,5-3-2 15,-5 3-4-15,4-1-6 0,-4 1 6 0,7-1 8 16,-7 1-15-16,8 0-2 0,-8 0-1 0,9 1-2 15,-2-1 3-15,-2 1-4 0,1-1 0 0,-1 0 5 16,6 3-5-16,-4-1 6 0,2 2-5 0,0 2-5 0,1-4 12 16,2 5-6-16,-1-2 3 0,7 0 2 15,-8 0 7-15,3 2-7 0,-3-4 3 0,1 2-2 16,-1 1 10-16,1-2-4 0,2 0-4 0,-4 0-4 16,-1-1 8-16,2 3-3 0,-2-4-1 0,2 5 1 0,0-2-2 15,-3-3-1-15,3 1 0 0,-5 0-1 16,2-1-1-16,0 3-3 0,-1-1 3 0,0-2-4 15,0 0 2-15,-2 0-3 0,-1-1 4 0,1 2-1 16,-4-3-1-16,7 1-1 0,-7-1-1 0,5 1-1 16,-5-1 2-16,5 1-6 0,-5-1 3 0,0 0-4 15,0 0-4-15,0 0-7 0,7 0-16 0,-7 0-14 16,0 0-17-16,3-3-28 0,-3 3-35 0,0 0-38 16,5-6-179-16,-3 3-354 0,-2 3 156 0</inkml:trace>
  <inkml:trace contextRef="#ctx0" brushRef="#br0" timeOffset="53248.417">22158 12335 6 0,'0'0'8'0,"0"0"-4"0,0 0 0 15,0 0 2-15,0 0-5 0,0 0 0 0,0 0 2 16,0 0 3-16,0 0 2 0,0 0-5 0,0 0 3 0,0 0-8 15,0 0 2-15,0 0-3 0,0 0 6 0,0 0-3 16,0 0 2-16,0 0 0 0,0 0-1 0,0 0 1 16,0 0-2-16,-1-13 0 0,1 13-1 0,0 0-4 15,0 0 3-15,0 0 2 0,0 0 0 0,6-1-2 16,-6 1 0-16,0 0 0 0,0 0-7 0,0 0 10 16,0 0-4-16,4-4-1 0,-4 4-2 0,0 0-6 15,5-2 3-15</inkml:trace>
  <inkml:trace contextRef="#ctx0" brushRef="#br0" timeOffset="53593.001">22014 12281 4 0,'0'0'6'0,"0"0"-2"15,0 0-7-15,0 0 3 0,0 0-3 0,0 0 0 16,0 0 1-16,0 0 0 0</inkml:trace>
  <inkml:trace contextRef="#ctx0" brushRef="#br0" timeOffset="53942.159">22000 12266 11 0,'-7'0'13'16,"7"0"1"-16,-9 0-7 0,9 0-4 0,0 0-2 15,-10 1 3-15,10-1-1 0,0 0 2 0,-8 0 3 16,8 0-4-16,0 0 1 0,0 0 3 0,0 0-4 15,0 0-7-15,0 0 5 0,0 0-4 0,0 0 3 0,-6 0-2 16,6 0 1-16,0 0 0 0,0 0-1 0,0 0-1 16,0 0-12-16,0 0-16 0,0 0 8 15</inkml:trace>
  <inkml:trace contextRef="#ctx0" brushRef="#br0" timeOffset="65530.911">17492 12342 84 0,'0'0'104'0,"0"0"9"0,7-3-1 0,-7 3 7 15,4-2-1-15,-4 2-3 0,0 0 0 0,0 0-7 16,0 0-5-16,7 0-4 0,-7 0-4 0,0 0 2 15,0 0-6-15,0 0 0 0,0 0-8 0,2-3-2 16,-2 3-2-16,0 0-6 0,0 0-3 0,0 0-2 16,0 0-3-16,0 0-2 0,0 0 4 0,0 0-6 15,0 0-5-15,0 0-2 0,0 0-2 0,0 0-2 16,0 0-4-16,0 0-1 0,5-3-2 0,-5 3 0 16,0 0 1-16,0 0-1 0,0 0-1 0,0 0-2 15,0 0-3-15,0 0-2 0,0 0-3 0,0 0-4 16,9 1-2-16,-9-1 3 0,0 0-2 0,0 0-4 0,10 0-2 15,-6-1 1-15,-4 1-2 0,12 0-2 16,-7-2 2-16,1 0-4 0,2 2-2 0,-1 2 2 16,6-2 3-16,-5 2-6 0,3-2-3 0,-3-2 1 15,5 0 0-15,-2 2 2 0,2 0-4 0,-4-1 1 0,5 1 2 16,-1-4-3-16,2 7 1 0,-3-6 3 0,3 6-1 16,2-6-5-16,-1 6 5 0,4-3-5 0,-8 2 3 15,6 0-3-15,0 1 1 0,1-1 1 0,-2 1 2 16,1-3-1-16,-4 2-3 0,4 0 2 0,-5-1 3 15,3 3-1-15,-3-3 2 0,0-1 5 0,-2 1-1 16,-1 2 6-16,-2-1 0 0,2-2 4 0,-3 0 1 16,-1 1 4-16,0 0 10 0,-6-1-6 0,8-1 5 15,-8 1 1-15,5 1 5 0,-5-1-2 0,0 0-5 16,0 0 0-16,0 0 1 0,9-1-8 0,-9 1 1 16,0 0-9-16,0 0-10 0,0 0-3 0,4-3-16 15,-4 3-12-15,0 0-19 0,0 0-25 0,0 0-46 16,0 0-44-16,0 0-78 0,0 0-79 0,0 0-236 15,0-4-588-15,0-2 260 0</inkml:trace>
  <inkml:trace contextRef="#ctx0" brushRef="#br0" timeOffset="123590.561">2799 13639 3 0,'0'0'25'0,"0"0"-3"0,0 0 1 16,0 0 14-16,0 0-3 0,0 0 4 0,0 0 1 0,0 0-7 15,0 0 2-15,0 0-6 0,0 0-6 16,0 0-2-16,0 0 14 0,0 0-11 0,0 0 1 0,0 0-4 15,0 0 3-15,0 0-2 0,0 0-19 0,0 0 9 16,0 0 5-16,0 0 2 0,0 0-7 0,0 0 2 16,0 0 4-16,0 0-9 0,0 0 14 0,0 0-6 15,0 0 15-15,0 0-14 0,0 0 5 0,0 0 4 16,0 0-3-16,0 0-1 0,0 0-4 0,0 0 8 16,0 0-3-16,0 0-3 0,0 0 4 0,0 0 2 15,0 0 3-15,0 0-7 0,0 0 1 0,0 0-4 16,0 0-5-16,0 0 2 0,0 0 2 0,0 0 7 15,0 0-9-15,0 0 5 0,0 0-6 0,0 0-3 16,0 0 0-16,0 0-4 0,0 0 7 0,0 0-1 16,0 0 0-16,12 2 2 0,-12-2-6 0,9 0-5 15,-9 0 5-15,10 0 1 0,-10 0-2 0,10 0-2 16,-5 0-5-16,0 2 7 0,4-2-5 0,0 0-2 16,0 0-1-16,4 1 7 0,-4-2-9 0,1 1 4 15,3 3-6-15,0-5 6 0,-2 4-5 0,3-2 14 16,-1 0-10-16,5 0 3 0,-7 0 1 0,3 0-1 15,4 2-1-15,0-1-5 0,-5-1 8 0,4 4-1 16,0-2-5-16,-1-2-14 0,-2 0 15 0,-4 2 2 16,8-2-6-16,-4 1 12 0,-1-1-8 0,-1 0 2 15,1 0 6-15,1 0-10 0,-4 0 0 0,2 2-3 0,-4-2 3 16,-1 1-5-16,1 0 5 0,-1-1-6 16,0 1 11-16,-7-1-7 0,9-1 6 0,-4 2-1 15,-5-1 4-15,7 0 3 0,-7 0 13 0,6 2 2 0,-6-2 4 16,0 0 4-16,10-2 5 0,-10 2-2 0,0 0 3 15,0 0-1-15,4 2 8 0,-4-2-1 0,0 0-5 16,0 0 3-16,0 0-6 0,0 0-7 16,0 0-3-16,0 0-15 0,0 0-17 0,0 0-22 0,0 0-27 15,0 0-38-15,4 2-32 0,-4-2-146 0,0 0-292 16,-13 8 130-16</inkml:trace>
  <inkml:trace contextRef="#ctx0" brushRef="#br0" timeOffset="134260.228">10242 13840 50 0,'0'0'59'0,"0"0"-2"16,0 0-2-16,0 0-1 0,0 0-11 0,0 0 7 15,0 0 1-15,0 0-13 0,0 0-2 0,0 0-2 0,0 0 2 16,0 0 5-16,0 0-7 0,0 0 0 15,0 0 1-15,0 0-1 0,0 0 7 0,-1 4-7 16,1-4-3-16,0 0-2 0,0 0-1 0,0 0 4 16,0 0-6-16,0 0-8 0,0 0-3 0,0 0 3 0,0 0 0 15,0 0-6-15,0 0 0 0,0 0 0 16,0 0 1-16,0 0 0 0,4 5-1 0,-4-5-8 16,0 0 1-16,0 0-4 0,0 0 2 0,0 0-3 0,0 0 6 15,0 0-3-15,5 1-1 0,-5-1 2 0,0 0-3 16,0 0 2-16,8 0-1 0,-8 0 7 0,6 1-7 15,-1-1 2-15,-5 0 1 0,9 0-4 0,-1 0 1 16,-4 0-7-16,-4 0 13 0,14 0-7 0,-9 3 1 16,3-3 1-16,-1 0-3 0,0 1 2 0,-1 1 8 15,3-2-8-15,0-2 4 0,-3 4 0 16,3-2-8-16,-2 1 0 0,1-1 5 0,-2 1 2 0,0 1-5 16,1-2 6-16,-1 1 0 0,0 0 0 0,-6-1 1 15,12 1 0-15,-9-1-2 0,-3 0 4 0,10-1-3 16,-10 1 4-16,7 1-1 0,-7-1 4 0,5 0 0 15,-5 0 3-15,4 2-1 0,-4-2 5 0,0 0-4 16,0 0 6-16,0 0 1 0,8 0 0 0,-8 0 2 16,0 0 9-16,0 0 0 0,0 0-2 0,0 0-17 15,0 0 13-15,0 0-2 0,0 0-2 0,0 0 0 16,0 0-4-16,0 0-7 0,0 0-12 0,0 0 4 16,0 0-5-16,0 0-22 0,0 0-15 0,0 0-30 15,0 0-25-15,0 0-37 0,0 0-100 0,0 0-246 16,0 0 109-16</inkml:trace>
  <inkml:trace contextRef="#ctx0" brushRef="#br0" timeOffset="137264.919">14159 13721 4 0,'0'0'20'0,"0"0"7"0,0 0 3 15,0 0-1-15,0 0 2 0,0 0-7 0,0 0-3 16,0 0-5-16,0 0 6 0,0 0-4 0,0 0-1 16,0 0-2-16,0 0 3 0,0 0-9 0,0 0 3 15,0 0-3-15,0 0-3 0,0 0 3 0,0 0-2 16,0 0 3-16,0 0 3 0,0 0-1 0,0 0-6 16,0 0 2-16,0 0 2 0,0 0 1 0,0 0 4 0,0 0-5 15,0 0 8-15,0 0-5 0,0 0 1 16,0 0 4-16,0 0 0 0,0 0-9 0,0 0 16 15,0 0-11-15,0 0 1 0,0 0 1 0,0 0 0 16,0 0-4-16,0 0 10 0,0 0-12 0,0 0 8 0,0 0-5 16,0 0-2-16,0 0 5 0,0 0-3 0,0 0-10 15,0 0 1-15,0 0 8 0,0 0-8 16,0 0 5-16,0 0 0 0,0 0 7 0,0 0-8 16,0 0 2-16,0 0-3 0,0 0 6 0,0 0-2 0,0 0 5 15,0 0-3-15,0 0-1 0,0 0 0 0,0 0-12 16,0 0 12-16,0 0 2 0,0 0-3 15,14 4-5-15,-14-4-1 0,9 0 2 0,-9 0 1 0,4 1 5 16,-4-1-6-16,10 3-1 0,-5-3 5 16,-1 1-10-16,4-1 6 0,-8 0 2 0,6 0-5 0,-6 0 7 15,9 0-13-15,-1 3 8 0,-8-3 4 0,10 0 2 16,-10 0-3-16,10 0-1 0,-2 0 7 0,-1 0 1 16,0-3-9-16,-7 3 0 0,13 0 5 15,-8 0-2-15,2 3 8 0,-7-3-6 0,13-3 4 0,-8 3-4 16,-5 0 1-16,12 0 8 0,-6 0-7 0,-6 0-1 15,9 0-1-15,-9 0 0 0,5 0 0 0,-5 0-2 16,7 0 3-16,-7 0 0 0,0 0 0 0,7 0 3 16,-7 0-2-16,0 0 7 0,0 0-2 0,0 0 5 15,0 0-6-15,5 0-3 0,-5 0-1 0,0 0 2 16,0 0-11-16,0 0 13 0,0 0-6 0,0 0-2 16,0 0-9-16,0 0-7 0,0 0-8 0,0 0-15 15,0 0-20-15,0 0-23 0,0 0-33 0,0 0-106 16,0 0-228-16,0 0 101 0</inkml:trace>
  <inkml:trace contextRef="#ctx0" brushRef="#br0" timeOffset="141590.763">22011 13772 37 0,'0'0'49'0,"-1"5"-9"0,1-5 6 0,0 0-6 16,0 0 0-16,0 0 4 0,0 0-5 0,0 0 5 15,0 0-3-15,0 0-2 0,0 0-3 0,0 0-3 16,0 0 4-16,0 0-11 0,0 0 1 0,0 0-2 16,0 0-2-16,0 0 6 0,0 0 3 0,0 0-11 15,0 0 7-15,-4 4-4 0,4-4-2 0,0 0-6 16,0 0 5-16,0 0-3 0,0 0-3 0,0 0 4 15,0 0-7-15,0 0-4 0,0 0 7 0,0 0-1 16,0 0 0-16,0 0 4 0,0 0-5 0,0 0-2 16,0 0 6-16,0 0-7 0,0 0 5 0,0 0-1 15,0 0 0-15,0 0 6 0,0 0-8 0,0 0 1 16,0 0 1-16,0 0-5 0,0 0 3 0,0 0-4 16,0 0 2-16,0 0-7 0,0 0 9 0,0 0 2 0,5 4-10 15,-5-4 9-15,0 0-7 0,0 0 3 0,0 0-10 16,8-1 6-16,-8 1-5 0,0 0 9 15,7 0-1-15,-7 0-4 0,7 1 5 0,-7-1-5 0,10 1-13 16,-3-1 17-16,-7 0 6 0,11 0-7 16,-7 0 16-16,4 0-8 0,-2 3-1 0,2-2 5 15,1-1 3-15,-1 0-5 0,-1 1 1 0,1-1-2 0,-1 0 9 16,1 0-3-16,0 0-4 0,-1 0 1 0,-3 0 8 16,-4 0-12-16,12 2 4 0,-5-2 0 0,-7 0-5 15,9-2-2-15,-5 4 6 0,-4-2 1 16,5 1 0-16,-5-1-3 0,7 2 8 0,-7-2 0 15,3 2 6-15,-3-2-1 0,0 0 6 0,0 0-1 0,0 0 2 16,0 0-2-16,0 0 2 0,9-2 3 0,-9 2-2 16,0 0 0-16,0 0 0 0,0 0-3 0,0 0 3 15,0 0-5-15,0 0 4 0,4 2 0 0,-4-2 1 16,0 0-6-16,0 0 3 0,0 0 3 0,0 0 0 16,0 0 1-16,0 0-6 0,0 0 0 0,0 0 4 15,0 0-3-15,0 0-1 0,0 0 0 0,0 0 0 16,0 0-3-16,0 0-3 0,0 0-1 0,0 0-4 15,0 0-1-15,0 0-6 0,0 0 1 0,0 0-2 16,0 0 1-16,0 0 1 0,0 0-5 0,0 0-1 16,0 0-2-16,0 0 1 0,0 0-1 0,0 0-4 15,0 0 7-15,0 0-5 0,0 0-1 0,0 0 0 16,0 0-1-16,0 0-3 0,0 0 5 0,0 0 1 16,0 0 3-16,0 0-7 0,0 0-4 0,0 0 4 15,0 0-2-15,0 0-3 0,0 0 3 0,0 0-1 16,0 0 0-16,0 0-1 0,0 0 1 0,0 0-5 0,0 0 1 15,0 0 2-15,0 0-2 0,0 0 1 16,0 0 3-16,0 0-1 0,0 0 2 0,0 0 0 16,0 0 0-16,0 0 1 0,0 0-2 0,0 0 1 0,0 0 1 15,0 0-1-15,0 0 2 0,0 0-1 0,0 0 1 16,0 0 0-16,0 0-4 0,0 0 5 0,0 0-3 16,0 0 2-16,0 0-1 0,0 0 4 0,0 0 3 15,0 0-1-15,0 0-2 0,0 0 6 0,0 0 1 16,0 0 1-16,0 0-4 0,0 0 3 0,0 0 0 15,0 0 1-15,0 0-1 0,0 0 0 0,0 0-3 16,0 0 2-16,0 0-1 0,0 0-1 0,0 0 0 16,0 0 1-16,0 0-4 0,0 0 6 0,0 0-5 15,0 0 3-15,0 0 0 0,0 0 9 0,0 0-6 16,0 0-1-16,0 0 0 0,0 0 1 0,0 0 1 16,0 0-2-16,0 0 1 0,0 0-1 0,0 0 1 15,0 0-2-15,0 0-2 0,0 0 1 0,0 0 1 16,0 0-5-16,0 0 2 0,0 0-2 0,0 0-1 15,0 0-2-15,0 0 4 0,0 0-3 0,0 0-4 16,0 0 6-16,0 0-4 0,0 0-6 0,0 0-1 16,0 0-13-16,0 0-18 0,0 0-32 0,0 0-56 15,0 0-80-15,0 0-300 0,9-5-544 0,-4 1 242 16</inkml:trace>
</inkml:ink>
</file>

<file path=ppt/ink/ink35.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44.20712" units="1/cm"/>
          <inkml:channelProperty channel="Y" name="resolution" value="44.39306" units="1/cm"/>
        </inkml:channelProperties>
      </inkml:inkSource>
      <inkml:timestamp xml:id="ts0" timeString="2021-06-05T04:43:43.508"/>
    </inkml:context>
    <inkml:brush xml:id="br0">
      <inkml:brushProperty name="width" value="0.05292" units="cm"/>
      <inkml:brushProperty name="height" value="0.05292" units="cm"/>
      <inkml:brushProperty name="color" value="#FF0000"/>
    </inkml:brush>
  </inkml:definitions>
  <inkml:trace contextRef="#ctx0" brushRef="#br0">21109 2208,'-25'0,"1"0,24-25,-25 25,0-25,0 25,0 0,1 25,-1-25,25 25,-25-1,25 1,0 25,-25-25,25-1,0 1,0 0,25 0,-25 0,25-25,0 0,-1 0,1 0,25 0,-1-50,-24 25,-25 0,50 1,-50 48,0 1,0 0,0 25,0-26,0 26,0-25,-25 49,25-49,0 0,0 0,0 0</inkml:trace>
  <inkml:trace contextRef="#ctx0" brushRef="#br0" timeOffset="1641.518">21382 2257,'0'25,"0"0,0 0,0-1,0 26,0 0,-25-50,25 24,0-48,25-1,25 25,-26-25,26 25,-25 0,0 25,-1-25,-24 25,0-1,0 1,0 0,0 25,-24-26,-1 1,0 0,0 0,0-25,1 25</inkml:trace>
  <inkml:trace contextRef="#ctx0" brushRef="#br0" timeOffset="2610.519">21432 2232,'49'-24,"-24"24,0 0,24 0,-24 0</inkml:trace>
  <inkml:trace contextRef="#ctx0" brushRef="#br0" timeOffset="3912.828">21977 2381,'-25'-25</inkml:trace>
  <inkml:trace contextRef="#ctx0" brushRef="#br0" timeOffset="4802.258">22250 2084,'0'24,"0"26,0 0,-25 24,25-24,-49-1,24 26,25-1,-74-24,74-1,0-24,-25 25,0 24,25-49,-25 0,25 24,-25-24,0 0,25 0</inkml:trace>
  <inkml:trace contextRef="#ctx0" brushRef="#br0" timeOffset="5465.04">22349 2604,'25'-24,"0"24,0-25</inkml:trace>
  <inkml:trace contextRef="#ctx0" brushRef="#br0" timeOffset="-28860.19">17215 15503,'-25'0,"0"0,0-25,25 0,0 1,0-1,0-25,0 0,0 1,0 24,0 0,0-24,0-1,0 25,25 0,-25 1,0-26,25 50,-25-25,25-24,0 49,-1-25,1 25,25-25,-25 25,-1 0,1 0,0 0,0 0,0-25,-1 25,1 0,50 0,-51 0,26 0,0 0,-1 0,-24 0,25 0,-25 0,24 0,-24 0,25 0,-26 0,26 0,-25 25,0 0,24 24,-24 1,-25 0,25-1,0 1,-1-50,-24 25,0 49,0-49,25-25,0 49,-25 1,0 0,25-50,-25 25,0-1,0 1,0 0,0 0,49 0,-49-1,0 1,0 0,-24 0,-1 24,0-49,25 25,-50 0,26 0,-26 0,-24-1,49 1,0-25,25 25,-25-25,0 0,1 0,-26 0,0 0,26 0,-1 0,0 0,0 0,0 0,1 0,-1 0,-50 0,50 0,-24 0,24 0,0 0,0 0,1 0,-26 0,50-25,-25 25,0-25,25 1,-24-1,-1 25,25-25,-25 25,-25 0,26-50,-1 50,0 0,25-24,-25-1,25 0,0 0,0 0,0 1,0-1</inkml:trace>
  <inkml:trace contextRef="#ctx0" brushRef="#br0" timeOffset="-26360.189">9277 14982,'25'0,"0"-25,25 25,-26-25,1 1,25 24,-25 0,24 0,-24 0,0 0,24 0,-24 0,0 0,0 0,0 0,-1 0,1 0,50 0,-51 0,26 0,24 0,-49 24,0-24,49 25,-49 0,50 25,-51-26,51 1,-75 0,50 0,-26 24,1-24,-25 25,25-1,0-24,-25 0,25 25,-25-25,0 24,0-24,0 25,0-26,0 51,0-50,-25 24,0 1,-25-1,1-24,-26 25,50-50,1 25,-1-1,-50-24,51 0,-26 25,25-25,-24 0,-1 25,25-25,-24 0,-1 0,25 0,-24 0,24 0,0 0,0 0,0 0,1 0,-1 0,-25 0,-24-25,49 0,-25 1,26-1,-51-25,50 50,25-25,-25 25,1 0,-1-49,0 49,0-25,0 0,-24 0,24 1,0-1,0-25,25 1,-24 49,24-50,0 25,0 0,0-24,0 24,0-25,0 25,0-24,0 24,0-25,0 26,24-1,1 0,0 0,0 0,0 1,-1 24,-24-25,25 25,0-25,0 25,0-25,-1 0,1 25,0 0</inkml:trace>
  <inkml:trace contextRef="#ctx0" brushRef="#br0" timeOffset="-17630.19">14263 15131,'25'0,"0"0,24 0,-24 0,25 0,24 0,1-25,-51 25,26 0,-25 0,24 0,26 0,-50 0,24 0,-24 0,25 0,-1 0,26 0,-1 0,0 0,-24 0,0 0,24 0,-49 0,49 0,-24 0,24 0,-24 0,-25 0,24 0,-24 0,25 0,24 0,1 0,-1 0,25 0,-24 0,-1 0,0 0,1 0,-1 0,-24 0,-1 0,1 0,-25 0,0 0,24 0,-24-25,0 25,0 0,0 0,-50 0</inkml:trace>
  <inkml:trace contextRef="#ctx0" brushRef="#br0" timeOffset="-15730.189">16644 14883,'50'0,"-25"0,24 0,-24 0,25 0,-25 25,-1-25,1 24,0-24,0 0,-25 25,25 0,-1-25,-24 25,0 0,-24-1,-1 1,0 0,0 0,0 0,25-1,-24 1,-1 0,0 0,0 0,0-1,25 1,-24 0,24 0</inkml:trace>
</inkml:ink>
</file>

<file path=ppt/ink/ink36.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44.20712" units="1/cm"/>
          <inkml:channelProperty channel="Y" name="resolution" value="44.39306" units="1/cm"/>
        </inkml:channelProperties>
      </inkml:inkSource>
      <inkml:timestamp xml:id="ts0" timeString="2021-06-05T05:05:17.733"/>
    </inkml:context>
    <inkml:brush xml:id="br0">
      <inkml:brushProperty name="width" value="0.05292" units="cm"/>
      <inkml:brushProperty name="height" value="0.05292" units="cm"/>
      <inkml:brushProperty name="color" value="#FF0000"/>
    </inkml:brush>
  </inkml:definitions>
  <inkml:trace contextRef="#ctx0" brushRef="#br0">3002 13519,'0'-25,"25"25,49 0,-49 0,24 0,-24 0,0 0,0 0,0 0,-1 0,1 0,0 0,0 0,0 0,-1 0,1 0,0 0,0 0,24 0,-24 0,0 0,0 0,0 0,-1 0,1 0,0 0,0 0,0 0,-25-25,0 0,0 0,0 1,0-1,0 0,-25 25,25-25,0 0,0 1,-25 24,25-25,0 0,-25 0,25 0,0-24,-25 49,25-25,-24 25,24-25,0 0</inkml:trace>
  <inkml:trace contextRef="#ctx0" brushRef="#br0" timeOffset="5112.177">16619 13494,'0'-25,"0"-25,0 26,0-26,0 25,0 0,0 1,0-1,0 0,0 0,0 0,0 0,0 1,0-1,0 0,0 0,25 0,0 25,0 0,0 0,0 0,-1 0,1 0,0 0,0 0,0 0,-1 0,1 0,25-24,-25 24,-1 0,1 0,25 0,-25-25,-1 25,1 0,0 0,0 0,0 0,-1 0,1 0,0 0,0 0,24 0,-24 0,0 0,25-25,-26 25,1 0,0 0,0 0,0 0,-1 0,1 0,0 0,0 0,0 0,24 0,1-25,-25 25,0 0,24 0,-24 0,0 0,24 0,-24 0,0 0,0 0,24 0,-24 0,0 0,0 0,0 0,-1 0,1 0,0 0,-50 0,0 0,25 25,0 0,0 24,-24 26,24-50,0-1,0 1,0 25,-25-50,25 25,0 0,0-1,0 26,0-25,0 0,0 24,0-24,0 25,0-26,0 1,0 0,-25 25,25-26,-25-24,0 0,-24 0,24 0,-25 0,1 0,-1 0,25 0,-49-24,24 24,26 0,-1-25,0 0,0 25,-25 0,26 0,-1 0,-25 0,1 0,24 0,-25 0,25 0,1 0,-1 0,0 0,-25 0,26 0,-1 0,0 0,-25 25,26-25,-1 0</inkml:trace>
</inkml:ink>
</file>

<file path=ppt/ink/ink37.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44.20712" units="1/cm"/>
          <inkml:channelProperty channel="Y" name="resolution" value="44.39306" units="1/cm"/>
        </inkml:channelProperties>
      </inkml:inkSource>
      <inkml:timestamp xml:id="ts0" timeString="2021-06-09T11:19:00.240"/>
    </inkml:context>
    <inkml:brush xml:id="br0">
      <inkml:brushProperty name="width" value="0.05292" units="cm"/>
      <inkml:brushProperty name="height" value="0.05292" units="cm"/>
      <inkml:brushProperty name="color" value="#FF0000"/>
    </inkml:brush>
  </inkml:definitions>
  <inkml:trace contextRef="#ctx0" brushRef="#br0">15156 12353,'25'0,"24"-25,-24 25,25 0,-25 0,-1 0,1 0,0 0,0 0,-25-25,25 25,-1 0,1 0,0 0,0 0,0 0,-1-25,1 25,0 0,25-24,-25 24,24 0,-24 0,0-50,-25 25,0 0,0 0,0 1,0-1,0 0,0 0,0-24,-25 24,0 25,25-25,0 0,-25 0,1 25,24-24,0-1,-25 25,0 0,-50 0,51 0,-51 0,50 0,-24 0,24 0,0 0,-24 0,-1 0,25 0,0 0,1 0,-1 0,0 0,0 0,0 0,1 0,-1 0,0 0,0 0,0 0,1 0,-1-25,0 25,0 0,0 0,1 0,24 74,0-49,0 25,0-25,0 24,24-24,-24 0,0 0,0-1,0 1,0 0,0 0,0 0,0 0,0-1,25 26,-25-25,25 24,-25-24,0 25,0-25,25-25,0 0</inkml:trace>
</inkml:ink>
</file>

<file path=ppt/ink/ink38.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44.20712" units="1/cm"/>
          <inkml:channelProperty channel="Y" name="resolution" value="44.39306" units="1/cm"/>
        </inkml:channelProperties>
      </inkml:inkSource>
      <inkml:timestamp xml:id="ts0" timeString="2021-06-05T05:05:41.935"/>
    </inkml:context>
    <inkml:brush xml:id="br0">
      <inkml:brushProperty name="width" value="0.05292" units="cm"/>
      <inkml:brushProperty name="height" value="0.05292" units="cm"/>
      <inkml:brushProperty name="color" value="#FF0000"/>
    </inkml:brush>
  </inkml:definitions>
  <inkml:trace contextRef="#ctx0" brushRef="#br0">4887 12700,'25'0,"24"0,1 0,0 25,-26-25,26 0,-25 0</inkml:trace>
  <inkml:trace contextRef="#ctx0" brushRef="#br0" timeOffset="2206.769">21109 12675,'50'0,"-25"0,-1 0,1 0,0 0,25 0,-26 0,26 0,-25-25,0 25,-1 0,1 0,50-49,-51 49,1 0,25 0,-25 0,-1 0,1 0,0 0,0 0,0 0</inkml:trace>
  <inkml:trace contextRef="#ctx0" brushRef="#br0" timeOffset="11335.503">21556 11137,'24'0,"1"0,0 0,0 0,24 0,-24 0,0 0,0 0</inkml:trace>
  <inkml:trace contextRef="#ctx0" brushRef="#br0" timeOffset="13228.755">5408 14486,'49'0,"26"0,24 0,-49 0,-26 0,1 0,25 0</inkml:trace>
  <inkml:trace contextRef="#ctx0" brushRef="#br0" timeOffset="17639.261">21308 14412,'49'0,"-24"0,0 0,0 0,-1 0,1 0,0 0</inkml:trace>
  <inkml:trace contextRef="#ctx0" brushRef="#br0" timeOffset="21461.528">21109 16098,'25'0,"0"0,0 0,-1 0,26 0,0 0,-26 0,26 0,-25 0,0 0,24 0,-24 0,0 0,0 0,-1 0,1 0,0 0,0 0,0 0,-1 0</inkml:trace>
  <inkml:trace contextRef="#ctx0" brushRef="#br0" timeOffset="30897.308">3845 12328,'25'0,"24"0,1 0,-25 0,25 0,-26 0,26 0,-25 0,24 0</inkml:trace>
  <inkml:trace contextRef="#ctx0" brushRef="#br0" timeOffset="31916.545">3795 12551,'25'0,"0"0,25 0,-26 0,26 0,-25 0,25 0,-26 0,1 0,0 0,0 0,0 0,-1 0</inkml:trace>
  <inkml:trace contextRef="#ctx0" brushRef="#br0" timeOffset="33143.452">4143 12105,'0'-25,"25"25,24 0,1 0,-25 25,-1-1,26 1,0 0,-1 25,-49-25,25-1,0 1,0-25,-25 50,24-25,1-1,0 1,-50 0,-24 74,-26 0,26-49,-1 0,0-1,26-24,-26 25,25-26,0 1,1-25,24 25</inkml:trace>
</inkml:ink>
</file>

<file path=ppt/ink/ink39.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44.20712" units="1/cm"/>
          <inkml:channelProperty channel="Y" name="resolution" value="44.39306" units="1/cm"/>
        </inkml:channelProperties>
      </inkml:inkSource>
      <inkml:timestamp xml:id="ts0" timeString="2021-06-05T05:03:06.502"/>
    </inkml:context>
    <inkml:brush xml:id="br0">
      <inkml:brushProperty name="width" value="0.05292" units="cm"/>
      <inkml:brushProperty name="height" value="0.05292" units="cm"/>
      <inkml:brushProperty name="color" value="#FF0000"/>
    </inkml:brush>
  </inkml:definitions>
  <inkml:trace contextRef="#ctx0" brushRef="#br0">15578 14287,'0'25,"24"-25,1 0,0 0,0 0,0 0,24 0,-24 0,0 0,25 0,-26 0,1 0,0 0,0 0,0 0,-25-25,49 25,-24 0,0 0,0-24</inkml:trace>
  <inkml:trace contextRef="#ctx0" brushRef="#br0" timeOffset="958.643">15503 14536,'25'0,"0"0,49 0,-49 0,0 0,25 0,-1 0,-24-25,0 25,0 0,-1 0,1 0,0 0,0 0,0 0,-1 0,1 0,0-25,0 25,0 0,-1 0</inkml:trace>
  <inkml:trace contextRef="#ctx0" brushRef="#br0" timeOffset="6990.128">20936 13940,'0'-25,"49"25,-24 0,25-24,-26 24,1 0,0 0,0 24,-25 1,0 0,0 0,0 0,0-1,0 1,0 0,0 0,0 0,0-1,-25 1,25 0,-50 0,26-25,-1 25,-25-1,1 1,24-25,99-25,50 25,-99 0,0 0,-25 25,0 0,0 0,0 0,0 24,-25-49,0 0,0 0,1 0,-1 25,0-25,-25 0,26 0,-1 0,0 0,0 0,0 0,0 0</inkml:trace>
  <inkml:trace contextRef="#ctx0" brushRef="#br0" timeOffset="8477.854">21506 13891,'-25'24,"0"1,1 0,-1 0,0 0,25-1,-25 1,25 25,0-25,0-1,0 1,0 0,0 0,0 24,0-24,0 0,0 0,0 0,0 0,0-1,0 1,0 0,50 0,-25-25,-1 0,1 0,-25-25,25 0,-25 0,0 1,0-1,0 0,0 0,0 0,0 0,-25 25,25-24,-25 24,1 0</inkml:trace>
  <inkml:trace contextRef="#ctx0" brushRef="#br0" timeOffset="9093.564">21804 14213</inkml:trace>
  <inkml:trace contextRef="#ctx0" brushRef="#br0" timeOffset="10873.845">22225 13791,'0'25,"0"0,0 25,0-26,0 1,0 0,-24 0,24 0,24-25,1 0,25 0,-25 0,-1 0,1 0,25 0,-25 0,-25 49,24-24,-24 0,25 24,-25-24,0 25,-49-25,24-25,0 0,-25 24,26-24,-26 0,0 0,26 0,-1 0,0 0</inkml:trace>
  <inkml:trace contextRef="#ctx0" brushRef="#br0" timeOffset="11717.573">22176 13866,'25'-25,"24"25,-24 0,0 0,0 0,-1 0,1-25,25 0,-1 25,-24-24,0 24,0-25,0 25,-1 0</inkml:trace>
  <inkml:trace contextRef="#ctx0" brushRef="#br0" timeOffset="13095.609">22845 13841,'50'0,"-25"0,-25-25,49 25,-24 0,25 0,-25 0,0 0,-25 25,0 0,0 0,-50 24,50-24,-25 0,-25 0,26-1,24 1,-25-25,0 25,75 25,-1-50,26 0,-26 0,26 0,-1 0,1 0,-51 0,51 0,-50 0,-1 0,1 0,25 0,-25 0,-1 0,1 0</inkml:trace>
  <inkml:trace contextRef="#ctx0" brushRef="#br0" timeOffset="22999.435">17885 13965,'0'-25,"0"0,0 1,0-1,0 0,24 0,1-24,25 24,-25 25,-1 0,1 0,-25 25,0-1,0 26,0-25,0 0,0-1,0 1,0 0,-25 25,1-26,-1 1,-25 0,50 0,-25 0,-24-1,24 26,0-50,-24 50,24-26,-25 1,25-25,25 25,-25-25,1 25,-1-25,0 0,25-25,0 0,0 0,0 1,25 24,0 0,-1 0,1 0,0 0,0 0,0 0,0 0,-1 0,-24 24,25-24,25 25,-1-25,-24 0,0 25,-25 0,25-25,0 0,-25 25,24 0,1-25,0 0</inkml:trace>
  <inkml:trace contextRef="#ctx0" brushRef="#br0" timeOffset="25605.464">18529 13990,'0'-25,"0"0,0 0,-24 1,-1 24,0 0,0 0,-24 49,49-24,0 0,-25 24,25-24,0 25,0-25,0-1,25-24,-1 0,1 0,0 0,0 0,0-49,-1 24,-24 0,0 0,0-24,0 24,0 0,0 0,0 50,0 50,0-51,0 1,0 0,0 0,0 0,0-1,0 1,0 0,0 0,0 0,0-1,0 1,0 0,0 0,0 25,0-26,0 1,0 0</inkml:trace>
  <inkml:trace contextRef="#ctx0" brushRef="#br0" timeOffset="27406.058">18827 14238</inkml:trace>
  <inkml:trace contextRef="#ctx0" brushRef="#br0" timeOffset="29158.107">19125 13965,'-25'0,"0"0,-24 25,24-25,0 25,0 24,0-49,1 50,24-25,0 24,24-49,1 0,0 0,0 0,0 0,-1-25,1 1,0-1,-25-25,0 25,0 1,0-1,0 50,0-1,0 51,0-50,0 24,0-24,0 0,0 24,0-24,0 0,0 0,0 0,0 0,0-1</inkml:trace>
  <inkml:trace contextRef="#ctx0" brushRef="#br0" timeOffset="31062.375">19447 14114,'0'0,"0"-25,0 0,0 0,-25 25,-24-49,49 24,-25 25,0-25,0 25,1 0,-1 25,25 0,-25-25,25 25,0-1,0 1,0 0,0 0,0 0,0-1,25 1,0-25,-1 0,1 0,0 0,0 0,0 0,-1 0,1 0,0 25,-25 0,0 0,0-1,0 1,0 0,0 0,-25 0,0 0,1-25,-1 0,0 24,0-24,0-24,25-1,0-25,0 0,0 1,25 24,0-25,0 26,0 24,-1-25,1 0,-25 0,25 25,0-25,0 25,-1-24,1 24,0-25</inkml:trace>
  <inkml:trace contextRef="#ctx0" brushRef="#br0" timeOffset="32526.23">19894 13667,'0'25,"0"25,0 24,0-24,0-1,0 1,0-25,0 24,0-24,0 25,0-25,25-1,-25 1,0 0,24-25,-24 25,25-25,0 0,0 0,0-25,-25 0</inkml:trace>
  <inkml:trace contextRef="#ctx0" brushRef="#br0" timeOffset="33831.634">20167 13990,'0'-25,"-25"25,25 25,-25 0,25-1,0 1,-25-25,25 25,0 0,0 0,0-1,25-24,-25 25,25-25,0 0,-1 0,1 0,0 0,0 0,-25-49,0 24,0-25,0 25,0 1,0-1,0 0,0 0,0 0,-25 25,0 0,0 0,1 0,-26 0,25 0</inkml:trace>
  <inkml:trace contextRef="#ctx0" brushRef="#br0" timeOffset="34862.396">19720 13841,'25'0,"24"0,1 0,25 0,-51-25,1 25,0 0,0 0,0 0,-1 0,1 0,-25-25,25 25</inkml:trace>
  <inkml:trace contextRef="#ctx0" brushRef="#br0" timeOffset="-4790.193">10865 6300,'25'0,"24"0,1 0,-25 0,-1 0,26 0,24-49,-24 49,24 0,-24-25,0 25,-1 0,-24 0,0 0,0 0,0-25,-1 25,26 0,0-25,-1 25,1 0,-25 0,-1 0,1 0,0 0,0 0,0 0,-1 0,1 0,0 0</inkml:trace>
  <inkml:trace contextRef="#ctx0" brushRef="#br0" timeOffset="53369.81">19125 15156,'0'0,"25"0,24 0,50 0,1 0,48 0,26-25,-50-25,50 50,-25-25,49 1,-49-1,24-25,-98 50,-1-25,26 25,-26-24,-24 24,-1 0,-24-25,0 25,0 0</inkml:trace>
</inkml:ink>
</file>

<file path=ppt/ink/ink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1-09-29T09:13:47.347"/>
    </inkml:context>
    <inkml:brush xml:id="br0">
      <inkml:brushProperty name="width" value="0.05292" units="cm"/>
      <inkml:brushProperty name="height" value="0.05292" units="cm"/>
      <inkml:brushProperty name="color" value="#FF0000"/>
    </inkml:brush>
  </inkml:definitions>
  <inkml:trace contextRef="#ctx0" brushRef="#br0">5277 15100 67 0,'0'0'72'0,"0"0"-11"16,-4-3 6-16,4 3-16 0,0 0-2 0,0 0 3 15,0 0 1-15,0 0-7 0,0 0-7 0,0 0 5 16,0 0 8-16,0 0-3 0,0 0 2 0,0 0 2 16,0 0 1-16,0 0 4 0,0 0-5 0,0 0 3 15,0 0-5-15,0 0-3 0,0 0 5 0,0 0-4 16,0 0-2-16,0 0 3 0,0 0 4 0,0 0-3 15,0 0-2-15,0 0 3 0,0 0-5 0,0 0 0 16,0 0-4-16,0 0 0 0,0 0-3 0,0 0-1 16,0 0-7-16,0 0-5 0,0 0-4 0,0 0 6 15,0 0-6-15,0 0-4 0,0 0 0 0,0 0-7 16,0 0-21-16,0 0-23 0,0 0-46 0,0 0-29 16,0 0-60-16,-12 0-97 0,12 0-285 0,-11 3 126 15</inkml:trace>
  <inkml:trace contextRef="#ctx0" brushRef="#br0" timeOffset="1428.795">6833 14983 54 0,'0'0'58'0,"0"0"-4"0,0 0-5 16,0 0 1-16,0 0-10 0,0 0 9 0,0 0-19 16,0 0 1-16,0 0 0 0,0 0-8 0,0 0 1 15,0 0-5-15,0 0 0 0,0 0-1 0,0 0-5 16,0 0-2-16,0 0-6 0,0 0-9 0,0 0-6 15,0 0-11-15,0 0-8 0,0 0-17 0,0 0-32 16,0 0-85-16,0 0 37 0</inkml:trace>
</inkml:ink>
</file>

<file path=ppt/ink/ink40.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44.20712" units="1/cm"/>
          <inkml:channelProperty channel="Y" name="resolution" value="44.39306" units="1/cm"/>
        </inkml:channelProperties>
      </inkml:inkSource>
      <inkml:timestamp xml:id="ts0" timeString="2021-06-05T05:09:05.364"/>
    </inkml:context>
    <inkml:brush xml:id="br0">
      <inkml:brushProperty name="width" value="0.05292" units="cm"/>
      <inkml:brushProperty name="height" value="0.05292" units="cm"/>
      <inkml:brushProperty name="color" value="#FF0000"/>
    </inkml:brush>
  </inkml:definitions>
  <inkml:trace contextRef="#ctx0" brushRef="#br0">769 322,'0'75,"0"-1,0-24,0 0,0 24,-25-24,25 24,0-49,-24 74,24-49,-25 24,25-24,0 24,-25 0,25-24,-25 24,25-24,0-25,0 24,0-24,0 0,0 25,0-26,0 26,0 25,0-51,0 26,0 49,-25-49,25-1,0-24,0 25,0-25,-24-1,24 1,0 0,0 0,124 49,149-24,49-1,0 1,26 0,24 24,-25-49,-24 0,-26-1,-49-24,0 0,-124 0,-74 0,0 0,-26 0,1 0,0 0</inkml:trace>
  <inkml:trace contextRef="#ctx0" brushRef="#br0" timeOffset="3048.558">695 2084,'0'24,"25"-24,-1 0,1 0,0 0,0 0,0 0,24 0,-24 0,0 0,0 0,0 0,-1 0,1 0,0 0,25-24,-1-26,-24 25,0 0,0 1,-1-1,1-25,0 25,0 1,-25-1,49-25,-24 25,-25 1,50-1,-50 0,49 0,-24-25,0 1,0 49,0-50,24 25,-49 1,50-26,-25 50,24-50,-24 26,0 24,-25-25,25 25,24-50,-24 25,0 25,0-24,0 24,-1-25,-24 0,25 25,0-25,0 25,0-25,-1 25,1 0,25 0,-25 0,-1 0,1 0,0 0,0 0,0 0,-1 0,1 25,0-25,0 25,-25 0,25 0,-25-1,49-24,-49 25,25 0,-25 0,25 0,-25-1,0 1,49 25,-24-1,0-24,-25 25,25-50,-25 25,49-1,-49 1,25 25,0-25,0 24,24-24,-24 0,0 25,0-1,0 1,0-25,-1-1,1 1,-25 0,50 0,-50 0,49-1,-24 1,0 0,0 0,24 0,1-1,-50 1,25-25,0 0,-1 0,1 25,0-25,0 0,0 25,-1-25,1 0,0 0,0 0,0 0,-1 0,1 0</inkml:trace>
  <inkml:trace contextRef="#ctx0" brushRef="#br0" timeOffset="8569.424">769 1885,'25'0,"0"0,0 0,0 25,-1-25,26 0,0 25,-26-25,1 0,0 0,0 0,0 0,-1 0,1 0,0 0,0 0,0 0,-1 0,1 0,0 0,25-25,-26 25,-24-25,25 25,0 0,0-49,0 49,-25-25,24 25,1 0,0-50,25 50,-26-25,1 1,0 24,0 0,0-25,-25 0,24 25,1-25,-25 0,25 25,-25-49,25 49,0-50,-25 25,25-49,-1-1,-24 26,25-1,-25 25,25 1,-25-1,0-25,0 25,0 1,50-1,-50 0,0-25,0 26,24 24,-24-25,25 0,-25 0,25 0,-25 1,25-26,0 0,24 1,-49 24,25 0,-25-24,25 49,0-25,-1 0,1 25,-25 25,25 0,0 49,0-24,-1-26,-24 1,25 0,-25 0,0 0,0-1,0 26,0-25,0 0,25 24,0-24,-25 0,0 24,0 1,0-25,0 24,0-24,25 0,-25 0,0 0,0-1,0 1,0 0,0 0,24 0,-24-1,0 1,25 25,-25-1,0-24,0 0,0 0,25 0,-25 0,0 24,0-24,0 0,0 0,0-1,25 1,0 25,-1-1,-24-24,25 0,-25 0,25 0,0-1,0 1,-25 0,24-25,-24 25,25-25,25 0,-25 25,24-25,-24 24,0-24,0 0,0 0,-1 0,1 25,0-25,0 0,0 0,24 0,-24 0,0 0,0 0,-1 0,1 0,25 0,-25 0,-1 0,1-25,0 25,0-24,0 24,-1 0,26 0,-50-25,25 25,-25-25,49 0,1-24,0 24</inkml:trace>
  <inkml:trace contextRef="#ctx0" brushRef="#br0" timeOffset="10264.247">844 1910,'-25'-25,"25"0,-25 25,0-24,0 24,1-25,-26 25</inkml:trace>
  <inkml:trace contextRef="#ctx0" brushRef="#br0" timeOffset="11913.059">199 1761,'-25'0,"25"25,0 0,0 0,0-1,0 1,0 0,25-25,0 0,-1-25,-24 0,50-24,-25 24,-25 0,49-24,-24 24,0 0,-25 0,25 25,0 0,24 25,-49 0,0 0,0-1,0 1,0 0,0 0,0 0,0-1,0 1,0 0,0 0</inkml:trace>
  <inkml:trace contextRef="#ctx0" brushRef="#br0" timeOffset="75841.776">3299 6077,'25'0,"0"0,0 0,0 0,-1 0,1 0,0 0,0 0,0 0</inkml:trace>
  <inkml:trace contextRef="#ctx0" brushRef="#br0" timeOffset="205784.895">3647 12204,'24'0,"26"0,-25 0,49 0,-24 0,-25 0,49 0,-49 0,0 0,0 0,-1 0,1 0</inkml:trace>
</inkml:ink>
</file>

<file path=ppt/ink/ink41.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44.20712" units="1/cm"/>
          <inkml:channelProperty channel="Y" name="resolution" value="44.39306" units="1/cm"/>
        </inkml:channelProperties>
      </inkml:inkSource>
      <inkml:timestamp xml:id="ts0" timeString="2021-06-05T05:15:18.219"/>
    </inkml:context>
    <inkml:brush xml:id="br0">
      <inkml:brushProperty name="width" value="0.05292" units="cm"/>
      <inkml:brushProperty name="height" value="0.05292" units="cm"/>
      <inkml:brushProperty name="color" value="#FF0000"/>
    </inkml:brush>
  </inkml:definitions>
  <inkml:trace contextRef="#ctx0" brushRef="#br0">15082 14883,'24'0,"26"0,-25 0,24 0,-24-25,0 0,0 25,0 0,-1 0,1 0,0 0,25 0,-26-25,26 25,-25 0,24 0</inkml:trace>
  <inkml:trace contextRef="#ctx0" brushRef="#br0" timeOffset="1074.628">15255 15056,'50'0,"-25"0,49 0,-49 0,49 0,-49 0,0 0,0 0,-1 0,1 0,0 0,0 0,0 0,0 0,24 0,-24 0</inkml:trace>
  <inkml:trace contextRef="#ctx0" brushRef="#br0" timeOffset="2426.072">15727 14610,'0'-25,"24"25,1 0,0 0,0 0,0 0,-1 0,26 25,-25 0,24 0,-24-25,25 24,-1 1,1-25,-50 25,25 0,0-25,-1 0,26 49,-25-49,0 25,24-25,-49 25,25-25,-25 25,0 0,0-1,-25-24,0 25,1-25,-1 25,-25-25,50 25,-25-25,1 25,-1-25,0 24,-25 1,1 25,24-50,-25 25,26 24,-1-49,0 25,0 0</inkml:trace>
  <inkml:trace contextRef="#ctx0" brushRef="#br0" timeOffset="3520.205">17686 14486,'25'0,"-25"50,0-1,0 26,0-26,0 26,0-1,0-49,0 0,-25 24,25 1,0-25,0 24,-25 1</inkml:trace>
  <inkml:trace contextRef="#ctx0" brushRef="#br0" timeOffset="5216.41">18058 14337,'0'25,"0"0,0 0,0 24,0 1,0-25,0-1,-25 26,25-25,25-25,0 0,0 0,49 0,-49 0,0 25,0-25,-1 0,1 24,0 1,-25 0,25 0,-25 0,25 24,-25-24,0 0,0 0,-25-1,0-24,-25 0,26 25,-26-25,25 0,-24 0,24 0,-25 0,25 0,-49 0,49 0,0 0,1 0</inkml:trace>
  <inkml:trace contextRef="#ctx0" brushRef="#br0" timeOffset="5987.976">18058 14412,'25'-25,"0"25,0 0,24 0,-24 0,49-25,-49 25,25 0,-50-25,25 25,-1 0,1 0,0 0,0 0,0 0</inkml:trace>
  <inkml:trace contextRef="#ctx0" brushRef="#br0" timeOffset="6584.89">18554 14982</inkml:trace>
  <inkml:trace contextRef="#ctx0" brushRef="#br0" timeOffset="7303.87">18802 14536,'0'24,"25"1,-25 25,0-25,0 49,0-49,0 24,0-24,0 25,0-25,0-1,0 1</inkml:trace>
  <inkml:trace contextRef="#ctx0" brushRef="#br0" timeOffset="8434.668">18976 14734,'50'0,"-26"0,1 0,0 0,0 0,0 0,-1 0,1-25,0 25,0 0,0 0,-25 25,0 0,0 49,-25-24,0-1,0 1,25 24,-25-24,25-25,-24 0,24-1</inkml:trace>
  <inkml:trace contextRef="#ctx0" brushRef="#br0" timeOffset="9296.099">19001 15007,'0'-25,"25"25,-1 0,1 0,0 0,0 0,0 0,-1 0,1-25,0 25,0 0,24 0,-24 0,0 0,0 0,-25-25</inkml:trace>
  <inkml:trace contextRef="#ctx0" brushRef="#br0" timeOffset="11234.64">20489 14238,'0'25,"25"49,-25-24,25-1,-25 26,0-1,24-24,-24-25,0 24,25-24,-25 25,0-26,0 26,25 0,-25-1,0-24,0 0,0 0</inkml:trace>
  <inkml:trace contextRef="#ctx0" brushRef="#br0" timeOffset="11960.331">20365 14585,'0'-25,"0"-24,25 49,24-25,1 25,0 0,-26 0,1-25,50 25,-51 0,1 0,0-25,25 25,-26 0,1 0</inkml:trace>
  <inkml:trace contextRef="#ctx0" brushRef="#br0" timeOffset="13216.314">20936 14387,'-25'0,"25"49,-25-24,25 0,-25 0,25 0,0-1,0 26,0 0,-25-50,25 24,0 1,0 0,0 0,50-25,-25 0,0 0,-1 0,26 0,0 0,-26 0,26-25,-25 25,0 0,-1-25,1 0,-25 1,0-1,25 0,-25 0,0 0,0 1,0-1,0 0,0 0,0 0,0 1,-25-1,0 25,-24 0,24 0,0 0,-24 0,-1 0,25 0,-24 0</inkml:trace>
  <inkml:trace contextRef="#ctx0" brushRef="#br0" timeOffset="23641.792">21903 14362,'25'0,"24"0,-24 0,25 0,-25 25,-25 0,0-1,0 1,0 0,0 25,-25-26,0-24,25 25,-25 0,-74 0,74 0,0-1,0-24,1 0,-1 0,50 0,-1 0,26 0,-25 0,0 0,-1 0,1 0,0 0,0 0,0 0,0 0,-1 0,1 0,0 25,0 0,-25 0,0 0,0-1,0 1,0 0,0 0,-50 0,1-25,24 49,0-49,-25 25,25-25,1 25,-1-25,0 0,0 0,-24 0,24 0,-25 0,25 0,-24 0,24 0</inkml:trace>
  <inkml:trace contextRef="#ctx0" brushRef="#br0" timeOffset="24504.264">22399 14436,'0'25,"0"50,0-1,0-49,0 24,0 26,0-50,0 24,0 1,0-25,0-1,0 1,0 25</inkml:trace>
  <inkml:trace contextRef="#ctx0" brushRef="#br0" timeOffset="24977.808">22548 14684</inkml:trace>
  <inkml:trace contextRef="#ctx0" brushRef="#br0" timeOffset="26712.787">22920 14560,'25'-49,"-1"49,1-25,0 25,0 0,0 0,0 0,-25 25,0 24,0 1,0-25,0 24,0-24,0 0,0 25,0-26,0 26,0-25,0 0,-25-25,25 24,-25 1,-25-25,25 0,1 0,-1 0,25-25,0 1,0-1,0 0,0 0,0 0,25 25,-1 0,1 0,0 0,0 0,25 0,-26 25,1-25,0 0,0 50,0-50,-1 25,1-25,-25-25</inkml:trace>
  <inkml:trace contextRef="#ctx0" brushRef="#br0" timeOffset="27679.833">23292 14486,'25'-50,"0"50,-1 0,1 0,0 0,0 0,0 0,24 0,-24 0,0-24,24 24,-24 0,-25 24,0 26,0 0,-25-26,25 1,-24 74,24-74,0 25,0 24,-50-24,50-25,0-1,0 1,0 0</inkml:trace>
  <inkml:trace contextRef="#ctx0" brushRef="#br0" timeOffset="28604.37">23391 14734,'0'-25,"25"25,0 0,0 0,-1 0,1 0,0 0,25 0,-26 0</inkml:trace>
</inkml:ink>
</file>

<file path=ppt/ink/ink42.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44.20712" units="1/cm"/>
          <inkml:channelProperty channel="Y" name="resolution" value="44.39306" units="1/cm"/>
        </inkml:channelProperties>
      </inkml:inkSource>
      <inkml:timestamp xml:id="ts0" timeString="2021-06-05T05:20:02.733"/>
    </inkml:context>
    <inkml:brush xml:id="br0">
      <inkml:brushProperty name="width" value="0.05292" units="cm"/>
      <inkml:brushProperty name="height" value="0.05292" units="cm"/>
      <inkml:brushProperty name="color" value="#FF0000"/>
    </inkml:brush>
  </inkml:definitions>
  <inkml:trace contextRef="#ctx0" brushRef="#br0">18777 8855,'0'50,"0"-25,0-1,0 1,0 0,0 0,0 0,0 0,0-1,-24 26,24-25,24-25,26 0,-25 0,0 0,0 0,-1 0,1 0,0 0,0 0,24 0,-24 0,0 0</inkml:trace>
  <inkml:trace contextRef="#ctx0" brushRef="#br0" timeOffset="680.074">18926 9079,'0'24,"0"26,0 0,0-26,0 1,0 0,0 0</inkml:trace>
  <inkml:trace contextRef="#ctx0" brushRef="#br0" timeOffset="2727.125">19249 8855,'0'25,"0"0,0 24,0-24,0 0,0 25,0-25,0 24,0-24,25-50,-1 25,1 0,0 0,0 0,0 0,-1 25,1 0,-25 0,0-1,0 1,0 0,0 0,0 0,0-1,-25 1,1 0,-1-25,-25 0,25 0,-24 0,24 0,0 0,-24 0,49-50,-25 50</inkml:trace>
  <inkml:trace contextRef="#ctx0" brushRef="#br0" timeOffset="3344.357">19323 8756,'0'0,"50"-25,-1 0,-24 25,25 0,-25 0,-1 0,1 0,0 0,0 0,0 0,-1 0</inkml:trace>
  <inkml:trace contextRef="#ctx0" brushRef="#br0" timeOffset="4094.443">18653 9525,'25'0,"0"0,25 0,-26 0,51 0,-25 0,-1 0,1 0,-25 25,24-25,-24 0,0 0,49 0,-24 0,-25 0,49 0,0 0,1 0,-1 0,-24 0,-25 0,-1 0,1 0,0 0,0 0,0 0,-1 0,1 0</inkml:trace>
  <inkml:trace contextRef="#ctx0" brushRef="#br0" timeOffset="5615.585">18579 9823,'25'0,"0"0,-1 0,1 0,25 0,-25 0,-1 0,1 0,25 24,-25 1,-25 0,0 25,0-26,-50 1,-24 0,24 0,0-25,26 25,48-25,51 0,-1 0,-49 0,25 0,-1 0,-24 0,0 0,0 0,-25 25,25-25,-25 24,0 1,0 0,0 0,0 24,0-24,0 0,-25 0,0-25,0 25,-24-1,24-24,-25 0,0 0,1 0,24 0,0 0,-24 0,24 0,0 0,0 0</inkml:trace>
  <inkml:trace contextRef="#ctx0" brushRef="#br0" timeOffset="6799.345">19224 9996,'-25'0,"0"0,-24 50,49-25,0 0,0-1,0 1,0 0,25-25,-25 25,0 0,0-1,0 1,24 0,1 0,0-25,0 0,0 0,24 0,-24 0,0 0,0 0,-1 0,1-25,0 0,0-49,-25 49,0-25,0 26,0-26,0 25,-25 25,-74-50,24 50,1-24,49 24,-24 0,24 0,0 0</inkml:trace>
  <inkml:trace contextRef="#ctx0" brushRef="#br0" timeOffset="7822.442">19745 10021,'0'0,"-50"0,25 0,1 0,-1 0,0 25,25 0,-25 24,25-24,0 0,0 0,0 0,25-25,0 0,24 0,-24 0,0 0,0 0,0 0,24 0,-49-25,0-25,0 25,0-24,0 24,-25 25,1-25,-26 25,0-25</inkml:trace>
  <inkml:trace contextRef="#ctx0" brushRef="#br0" timeOffset="8662.273">17736 8483,'0'99,"0"1,0-1,0-25,0 50,0-24,0 48,0-73,49-1,-49 25,0-24,25-26,-25 1,0-25,0 0,0-1,0 1,0 0,0 0</inkml:trace>
  <inkml:trace contextRef="#ctx0" brushRef="#br0" timeOffset="9702.198">17785 9252,'0'0,"25"0,25-25,-1 1,1-1,-25 25,0 0,-1 0,-24-25,0 50,-24 49,-1-49,0 0,-25-25,50 25,-24-25,-1 0,25 24</inkml:trace>
  <inkml:trace contextRef="#ctx0" brushRef="#br0" timeOffset="10366.56">18182 9277,'25'0,"25"0,-26 0,26 0,-25-25,24 25</inkml:trace>
  <inkml:trace contextRef="#ctx0" brushRef="#br0" timeOffset="11046.824">18182 9376,'25'0,"25"0,-26 0,26 0,-25-25,24 25,-24 0,0 0,0-24,0 24</inkml:trace>
  <inkml:trace contextRef="#ctx0" brushRef="#br0" timeOffset="12070.554">20018 9327,'49'0,"-24"0,25 0,-1-25,-24 25,0-25</inkml:trace>
  <inkml:trace contextRef="#ctx0" brushRef="#br0" timeOffset="12694.148">20043 9451,'24'0,"1"0,25 0,-1 0,-24 0,0 0,25 0,-26 0,1 0</inkml:trace>
  <inkml:trace contextRef="#ctx0" brushRef="#br0" timeOffset="14030.497">21283 9004,'0'0,"0"-25,-50 25,1 0,24 0,0 0,0 0,0 25,1-25,-1 25,25 0,0 0,0-1,0 1,0 0,0 0,0 24,0-24,0 0,0 0,25 0,24-25,-24 0,0 0,0 0,-1 0,26 0,-25 0,0-25,-1 0,1 25,0-25,0-24,-25 24,0 0,0 0,0-24,0-26,0 50,-25 25,0 0,-24 0,24 25,0-25,25 25,-25-25,25 25,-25 0</inkml:trace>
  <inkml:trace contextRef="#ctx0" brushRef="#br0" timeOffset="14560.938">21531 9252</inkml:trace>
  <inkml:trace contextRef="#ctx0" brushRef="#br0" timeOffset="15711.081">21680 8954,'24'0,"-24"25,0 0,0 0,0 0,25 24,-25-24,0 0,0 0,0 0,0 24,0-24</inkml:trace>
  <inkml:trace contextRef="#ctx0" brushRef="#br0" timeOffset="17814.506">21952 8979,'0'25,"0"0,0 0,0 0,0-1,0 1,25 0,0-25,0 0,0 0,0 0,24 0,-24 0,0 0,24 0,-24 25,-25 0,0-1,0 26,0-25,-25 0,1-25,-26 0,25 0,-24 0,24 0,-25 0,25 0</inkml:trace>
  <inkml:trace contextRef="#ctx0" brushRef="#br0" timeOffset="18622.361">21952 9029,'25'0,"0"0,0 0,0 0,0-25,-1 0,1 25,0 0,25-25,-26 25,-24-24</inkml:trace>
  <inkml:trace contextRef="#ctx0" brushRef="#br0" timeOffset="95759.87">9823 15255,'0'0,"25"0,0 0,-1 0,26 0,-25 0,49 0,-24 0,-1 0,26 0,-26 0,-24 0,0 0,50 0,-51 0,1 0,0 0,0 0,0 0,-1 0</inkml:trace>
  <inkml:trace contextRef="#ctx0" brushRef="#br0" timeOffset="96566.145">9897 15429,'0'24,"50"-24,0 0,-26 0,26 0,0 0,-26 0,1 0,25 0,-1 0,1 0,-25 0,25 0,-26 0,1 0,0 0,0 0</inkml:trace>
  <inkml:trace contextRef="#ctx0" brushRef="#br0" timeOffset="97630.264">10468 15032,'25'0,"24"0,26 24,-26 1,-49 0,50 0,0 24,-26-24,51 0,-50 25,-1-50,26 24,-25 1,0-25,-25 25,24-25,1 0,-25 25,0 0,-49 0,-1-25,0 49,-49-24,50 0,-26 49,-24-49,49 25,26-26,-51 1,26 0,49 0,-25-25</inkml:trace>
  <inkml:trace contextRef="#ctx0" brushRef="#br0" timeOffset="99734.094">12452 14883,'0'0,"-49"0,24 0,-25 0,25-25,1 25,-1 0,0 0,-25 0,26 0,24 25,-25 0,25 49,0-49,0 0,0 24,0 1,0-25,0-1,0 1,0 0,0 0,0 0,0-1,0 1,25-25,-25 25,24-25,1 25,0-25,0 0,0 0,-1 0,1 0,0 0,0 0,0-50,-25 25,0 1,49-26,-49 25,0 0,0-24,25 24,-25-25,0 1,0 24,25 0,-25 0,0 1,0-1,-25 25</inkml:trace>
  <inkml:trace contextRef="#ctx0" brushRef="#br0" timeOffset="100289.353">12775 15056</inkml:trace>
  <inkml:trace contextRef="#ctx0" brushRef="#br0" timeOffset="101366.137">13023 14759,'0'25,"0"24,0 1,0-25,0 24,0 1,0-1,0-24,0 0,0 25,0-1,0-24,0 25,0-26,0 26,0-25</inkml:trace>
  <inkml:trace contextRef="#ctx0" brushRef="#br0" timeOffset="103599.858">13494 14957,'0'-49,"0"24,-25 0,-24 25,24 0,0 0,25-25,-25 25,0 0,1 25,-1-25,25 25,0 0,0-1,0 1,0 0,0 0,0 0,0-1,25 1,-25 0,24-25,26 0,-25 0,0 0,-1 0,26 0,-50-25,0 0,25 25,0-49,-25 24,0 0,25 25,-25 25,0 0,0 0,0 49,0-49,0 24,0-24,0 25,0-25,0 24,0-24,0 0,0 0,0 0,0-1,0 1</inkml:trace>
  <inkml:trace contextRef="#ctx0" brushRef="#br0" timeOffset="104808.999">14387 14833,'0'50,"0"49,0-49,0-26,0 51,0-26,0 1,0-25,0 0,25 24,-25-24,0 0,0 0,0 0,0-1,25 1,-25 0</inkml:trace>
  <inkml:trace contextRef="#ctx0" brushRef="#br0" timeOffset="106462.366">14238 15180,'25'-24,"0"24,0 0,24 0,1-25,-1 25,1-25,0 0,-25 25,-1 0,1-25,0 25,0 0,0 0,-25 25,0 0,0 0,0 0,0 24,0-24,0 0,0 0,24-1,-24 1,50-25,-50 50,50-50,-1 0,-24 0,0 0,0 0,-1 0,1 0,-25-25,0-25,0 26,0-1,0-25,0-24,0 49,0 0,-25 0,-24 25,24 0,-25 0,50-24,-24 24,-1 0,0 0</inkml:trace>
  <inkml:trace contextRef="#ctx0" brushRef="#br0" timeOffset="108728.107">15826 14709,'-25'0,"0"0,0 25,25 0,-24 0,24-1,-25 51,25-26,0-24,0 0,0 0,0 0,0-1,0 1,0 0,0 0,0 0,0-1,0 1,0 0,25-25,-25 25,49-25,1 25,-25-25,-1 0,1-25,0 25,0-25,0 0,-25 0,0 1,49-1,-49-25,25 25,-25 1,0-1,0 0,0 0,0-24,0 24,-25 25,25-25,0 0,-25 0,1 1,24-1,-25 0,0 0,0 0,0 25</inkml:trace>
  <inkml:trace contextRef="#ctx0" brushRef="#br0" timeOffset="109158.393">16371 15007</inkml:trace>
  <inkml:trace contextRef="#ctx0" brushRef="#br0" timeOffset="110134.081">16694 14759,'25'0,"-25"49,0 26,0-1,0 1,0-1,25-24,-25-1,49-24,-49 25,0-1,0-24,0 0,0 0,0 0</inkml:trace>
  <inkml:trace contextRef="#ctx0" brushRef="#br0" timeOffset="110943.848">16967 14808,'25'25,"-25"50,0-26,0-24,0 25,0-26,0 51,0-1,0-24,0-1,0 1,0 0,0-25,0-1,49 26,-49-25,0 0</inkml:trace>
</inkml:ink>
</file>

<file path=ppt/ink/ink4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1-11-16T05:08:05.919"/>
    </inkml:context>
    <inkml:brush xml:id="br0">
      <inkml:brushProperty name="width" value="0.05292" units="cm"/>
      <inkml:brushProperty name="height" value="0.05292" units="cm"/>
      <inkml:brushProperty name="color" value="#FF0000"/>
    </inkml:brush>
  </inkml:definitions>
  <inkml:trace contextRef="#ctx0" brushRef="#br0">20129 16066 33 0,'0'0'41'0,"0"0"-5"16,0 0-2-16,0 0 2 0,0 0 6 0,0 0 9 15,0 0-12-15,0 0-8 0,5 1 0 0,-5-1-3 0,0 0 0 16,0 0-8-16,0 0 6 0,0 0-17 16,0 0 4-16,0 0 1 0,0 0-1 0,0 0-9 15,0 0-1-15,0 0 4 0,0 0-10 0,0 0 5 16,0 0-6-16,0 0-1 0,0 0-3 0,0 0 5 15,0 0-6-15,0 0 2 0,0 0-2 0,0 0-5 16,0 0-2-16,0 0-8 0,0 0-6 0,0 0-2 16,0 0-32-16,0 0-67 0,0 0 30 0</inkml:trace>
  <inkml:trace contextRef="#ctx0" brushRef="#br0" timeOffset="879.858">20212 16112 2 0,'0'0'68'0,"0"0"-6"0,0 0-9 0,0 0-9 16,0 0 8-16,0 0 2 0,0 0-12 0,0 0 0 15,0 0-3-15,0 0 10 0,0 0-19 0,0 0 4 16,0 0 3-16,0 0-5 0,0 0 3 0,0 0 6 16,0 0-8-16,0 0-9 0,0 0 2 0,0 0-1 15,0 0 4-15,5 0-11 0,-5 0-1 0,0 0 4 16,0 0 2-16,0 0-6 0,0 0 9 0,0 0-13 16,0 0 5-16,0 0-7 0,0 0 5 0,0 0-2 15,0 0-4-15,0 0 4 0,0 0-3 0,0 0-4 16,0 0 3-16,0 0-11 0,0 0 3 0,0 0 7 15,0 0-9-15,0 0 0 0,0 0 7 0,0 0-8 16,5-5 9-16,-5 5 2 0,0 0-5 0,0 0-2 16,0 0-1-16,0 0 2 0,9 0-6 0,-9 0 0 15,0 0 0-15,0 0 1 0,5-1 7 0,-5 1-9 16,0 0 4-16,0 0 7 0,0 0-10 0,8 1 12 16,-8-1-14-16,0 0 8 0,0 0 2 0,10 0-9 15,-10 0 2-15,0 0-4 0,4 2 10 0,-4-2-3 16,0 0-1-16,8 3-2 0,-8-3 8 0,0 0-18 15,6 0 12-15,-6 0-2 0,0 0-1 0,4 0 3 16,-4 0 3-16,0 0-10 0,0 0-3 0,0 0 12 16,10 0 3-16,-10 0-12 0,0 0 1 0,0 0 8 15,0 0-3-15,0 0 6 0,8 0-11 0,-8 0 15 16,0 0-9-16,0 0 0 0,0 0-1 0,0 0 4 16,0 0 4-16,0 0 2 0,0 0 2 0,0 0 10 15,0 0-2-15,0 0 6 0,0 0 8 0,0 0-5 16,0 0 9-16,0 0-2 0,0 0 1 0,0 0-4 15,0 0-9-15,0 0-5 0,0 0-2 0,0 0 13 16,0 0-6-16,0 0-5 0,0 0-7 0,0 0-4 16,-27-2 0-16,27 2 1 0,-5-1 0 0,5 1-2 15,-8-2-2-15,4 1 10 0,4 1-10 0,0 0-4 16,-11-2 4-16,11 2 1 0,0 0-4 0,-9 2 4 16,9-2-8-16,0 0 1 0,-8 0-4 0,8 0 3 15,0 0-1-15,0 0 4 0,0 0 2 0,0 0-13 16,0 0-1-16,0 0 11 0,0 0-6 0,-8 0-5 15,8 0 15-15,0 0-16 0,0 0-1 0,0 0-5 16,0 0-10-16,-5 3-9 0,5-3-14 0,0 0-25 16,0 0-25-16,0 0-120 0,0 0-239 0,0 0 106 15</inkml:trace>
</inkml:ink>
</file>

<file path=ppt/ink/ink4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1-11-16T05:23:18.179"/>
    </inkml:context>
    <inkml:brush xml:id="br0">
      <inkml:brushProperty name="width" value="0.05292" units="cm"/>
      <inkml:brushProperty name="height" value="0.05292" units="cm"/>
      <inkml:brushProperty name="color" value="#FF0000"/>
    </inkml:brush>
  </inkml:definitions>
  <inkml:trace contextRef="#ctx0" brushRef="#br0">18335 15138 13 0,'0'0'21'0,"0"0"1"15,0 0-5-15,0 0 4 0,0 0-7 0,0 0 6 16,0 0-2-16,0 0-4 0,0 0 1 0,0 0-2 15,0 0 0-15,0 0-2 0,0 0-5 0,0 0 1 16,0 0 0-16,0 0-4 0,0 0 0 0,0 0 0 16,0 0 3-16,0 0-4 0,0 0 2 0,0 0 4 15,0 0-4-15,0 0-1 0,0 0-1 0,0 0-2 16,0 0 0-16,0 0 0 0,0 0 5 0,0 0-7 16,0 0 6-16,0 0-4 0,0 0 1 0,0 0-1 15,5 8 1-15,-5-8 3 0,0 0-11 0,0 0 6 16,0 0 1-16,0 0 0 0,0 0 0 0,0 0-1 15,0 0 5-15,0 0-7 0,0 0 7 0,0 0 0 16,8 1 4-16,-8-1-1 0,0 0-8 0,7-1 7 16,-7 1 0-16,7 1 0 0,-7-1-3 0,10 0 5 15,-10 0-4-15,8-1 1 0,-8 1 6 0,10 0-6 16,-10 0 3-16,11 0-6 0,-4 0 4 0,-7 0-4 16,10 0 0-16,-2-1 1 0,-1 2-2 0,-2-2 4 15,-5 1-1-15,11-2-2 0,-5 2 0 0,-1-2 2 16,-5 2-1-16,9 0-4 0,-9 0 1 0,7 0-6 15,-7 0 8-15,6 0 3 0,-6 0-5 0,0 0 5 16,10 0 3-16,-10 0-7 0,5 0 10 0,-5 0-3 16,0 0-2-16,0 0-1 0,0 0 1 0,8-3-1 15,-8 3-5-15,0 0 14 0,0 0 2 0,0 0-7 16,0 0 8-16,0 0-3 0,0 0 2 0,0 0 3 16,5 0-6-16,-5 0-1 0,0 0 10 0,0 0-15 15,0 0-2-15,0 0 4 0,0 0-5 0,0 0 13 16,0 0-12-16,0 0 4 0,0 0-3 0,0 0-9 15,0 0 6-15,0 0 3 0,0 0-2 0,0 0-6 16,0 0 5-16,0 0-7 0,0 0-5 0,0 0-5 16,0 0-21-16,0 0-10 0,0 0-50 0,0 0-103 15,0 0 46-15</inkml:trace>
  <inkml:trace contextRef="#ctx0" brushRef="#br0" timeOffset="23393.575">19789 14504 27 0,'0'0'78'0,"0"0"-7"15,0 0-12-15,0 0-1 0,0 0-5 0,0 0-5 0,0 5-2 16,0-5-5-16,0 0-7 0,0 0-12 0,-2 7-7 16,2-5-10-16,0-2-2 0,-2 4-11 0,2-4-12 15,0 7-2-15,2-3-12 0,-2-4-46 16,4 3-85-16,-1-1 37 0</inkml:trace>
  <inkml:trace contextRef="#ctx0" brushRef="#br0" timeOffset="24014.631">19747 14759 104 0,'0'0'147'0,"0"0"-8"0,0 0-2 16,0 0-8-16,0 0-2 0,0 0-1 0,0 0-2 16,0 0 4-16,0 0-3 0,0 0-4 0,0 0-3 15,0 0 2-15,0 0-5 0,0 0 0 0,0 0-1 16,0 0-5-16,0 0 0 0,0 0-12 0,0 0-3 15,0 0-7-15,0 0-8 0,0 0-6 0,0 0-5 16,10-5-6-16,-10 5-8 0,5-4-3 0,0 3-4 16,-1-1-4-16,0-3-6 0,1 4 0 0,0-1-4 15,4 0 0-15,-5-1-6 0,5 0-2 0,-3-1-1 16,6 0-4-16,-3 3 0 0,1-1-5 0,-1 1-1 16,0-1 1-16,-1 0-2 0,-2-1 0 0,5 2 0 15,-3-2-3-15,1 0-2 0,-5 3-2 0,6-1 3 16,-5 0-2-16,-5 1-3 0,9-1-7 0,-9 1-10 15,6-1-12-15,-6 1-13 0,5-4-12 0,-5 4-16 16,0 0-12-16,0 0-21 0,0 0-22 0,0 0-17 16,6 4-9-16,-6-4-3 0,0 0-9 0,0 0-7 15,-11 4-11-15,5-1-10 0,-3 1-101 0,-2 1-312 16,1-2 138-16</inkml:trace>
  <inkml:trace contextRef="#ctx0" brushRef="#br0" timeOffset="24326.654">19596 14873 88 0,'-4'2'149'0,"4"-2"-7"0,0 0-3 16,0 0-4-16,0 0-13 0,0 0-5 0,0 0-10 15,0 0-8-15,0 0-4 0,23-2-5 0,-15 1-1 16,0-1-4-16,-2 1-8 0,4 0-6 0,-1 0-2 15,0 1-4-15,3-4 3 0,-3 4-5 0,1-1-5 16,0-2-1-16,0 2-4 0,-2 0 2 0,3 1-4 16,-3-2-3-16,1 2-3 0,1-1-3 0,-1 0-4 15,0 1-2-15,0-3-2 0,0 3-4 0,0-2-3 16,-3 2-2-16,2 0-5 0,-2-1 1 0,2 1-5 16,-3-1 3-16,3 0-3 0,-3-1-4 0,3 2-12 15,-8 0-17-15,9-2-22 0,-4 0-29 0,-5 2-39 16,11-2-39-16,-7 1-34 0,0 1-156 0,0-4-364 15,0 1 161-15</inkml:trace>
  <inkml:trace contextRef="#ctx0" brushRef="#br0" timeOffset="25211.226">20236 14658 183 0,'0'0'181'15,"0"0"-8"-15,0 0-8 0,0 0-10 0,0 0-17 16,0 0-7-16,0 0-2 0,-5-3-14 0,5 3-8 15,0 0-9-15,0 0-7 0,0 0-10 0,0 0-9 16,0-4-5-16,0 4-7 0,0 0-7 0,4-6-3 16,-4 6-6-16,4-5 0 0,1 2-3 0,-4-1-2 15,4-1-2-15,2 0-5 0,-1-2-4 0,-2 3 2 16,5-1-7-16,0-1 0 0,1 1-5 0,-1-1-2 16,1 3-1-16,3-2-2 0,-3-2 0 0,2 5 0 15,-3-1-2-15,0 1 0 0,0-1-4 0,-2 2-1 16,0 0 0-16,-1 1-1 0,0-2 2 0,-6 2-3 15,8-3 3-15,-1 3-4 0,-7 0 0 0,7 5-2 16,-3-3 6-16,1 1-4 0,-2-1-4 0,-1 1 4 16,2-1 0-16,0 6 1 0,-4-1 4 0,-3 4-3 15,3 2 1-15,-1-2 3 0,-5 1-4 0,-2 2 1 16,0 2 1-16,-2-3 2 0,-4 2-1 0,-2-2-1 16,3 2-2-16,-4-1 0 0,2-1 0 0,-1-1 0 15,0 1-1-15,-1-1-1 0,-1 1 1 0,4-4-1 16,-1 1 1-16,2 1-1 0,-1-2-1 0,3-2 0 15,2 1 0-15,-4-1-2 0,9 0 2 0,-4-3-3 16,2-1 2-16,0 4 1 0,2-3-2 0,0-3-1 16,-1 2 2-16,2-1-1 0,3-2 1 0,-5 4 1 15,4-1-3-15,1-3-1 0,0 0 3 0,-4 3-1 16,4-3 0-16,0 0 5 0,0 0-2 0,17-1-4 16,-8 0 1-16,5 1 1 0,2-2 0 0,-2 0-2 0,9 0 2 15,-6 0 0-15,2 0 2 0,-1 2 0 16,4-3 0-16,-3 3-2 0,0-3 3 0,0 1 1 15,2 0 0-15,-3-1 0 0,-2 1 4 0,2 0 2 16,1-1 2-16,-6 3-2 0,1-1 1 0,-4-1 1 0,3-1-3 16,-1 2-3-16,-6-1 1 0,3 0 0 0,-2 1-4 15,-1-2 5-15,0 3-3 0,-2-1 0 16,2 0-1-16,-1-2-2 0,-5 3-7 0,8-3-11 16,-4 1-6-16,-1 0-13 0,-3 2-14 0,5-4-14 15,-5 4-16-15,5-5-16 0,-4 3-16 0,0-1-14 0,2-1-2 16,-3 4-12-16,0-8-8 0,1 3-11 0,-1 1-5 15,1-1-96-15,0-1-279 0,1 2 124 16</inkml:trace>
  <inkml:trace contextRef="#ctx0" brushRef="#br0" timeOffset="25761.121">20746 14619 51 0,'3'-3'162'0,"1"0"2"0,-2-1 3 0,0 2 4 15,-2 2-4-15,2-6-5 0,-2 6-6 0,0 0-6 0,2-4-4 16,-2 4-7-16,0 0-10 0,2-3-7 0,-2 3-7 16,4-3-8-16,-4 3-13 0,0 0-8 15,0 0-8-15,0 0-6 0,0 0-4 0,0 0-2 16,0 0-2-16,-7 11-5 0,4-9-6 0,0 2-7 16,-1 0-2-16,2-2 0 0,-2 2-3 0,0-1-7 0,1 1 0 15,1 1-10-15,-2-2 4 0,0 2-2 0,2-1-7 16,-2 1 1-16,1 0-5 0,-1 0 1 0,4-3-5 15,-2 3-1-15,-1 0 0 0,2 0-2 0,1-5-2 16,0 5-1-16,0 1 1 0,0-4-3 16,1 4 2-16,-1-3-3 0,0 2 2 0,4-2-2 0,-3 1 1 15,3 1-2-15,1 0 1 0,-1-1-3 16,5 1 0-16,-3 0 0 0,2 0-1 0,2 0 1 16,2 2-1-16,-3-2 2 0,1 2-2 0,3-2 0 0,0-1 3 15,-2 1-6-15,-1-1-2 0,1 0 1 16,-1 0 2-16,-1 0-1 0,-2-2 0 0,1 0 0 0,0 3-1 15,-2-2-1-15,-1-1 3 0,0 1 0 0,-1-2 1 16,2 2 0-16,-2-1 2 0,-4-2 0 16,4 2-3-16,0 0 4 0,-3 1-2 0,-1-3-1 15,4 4 0-15,-4-4 0 0,0 4-3 0,0-4 3 16,0 0 0-16,0 0 0 0,-4 5 3 0,2-3-2 0,-2 1-1 16,-3-1 2-16,1 0-1 0,-3 1 4 0,1-2-3 15,-3 0-1-15,2 3 1 0,-4-2 1 0,1-1 3 16,1-1-6-16,0 0 3 0,-3 0-3 0,3 0 0 15,-1 0 0-15,0 0-8 0,1-1-6 0,-2 0-12 16,3 0-10-16,-3-1-17 0,3-1-20 16,-2 2-11-16,2-2-25 0,1 1-16 0,0 0-23 0,-4-1-19 15,8-1-15-15,-2 1-154 0,1-1-367 0,1-2 164 16</inkml:trace>
  <inkml:trace contextRef="#ctx0" brushRef="#br0" timeOffset="26068.19">20969 14479 137 0,'6'-6'239'0,"3"-1"-14"16,-1 2-3-16,-1-2-8 0,3 0-7 0,1 1-12 15,-1 1-13-15,3-2-11 0,2 0-1 0,2 0-7 16,-1 0 1-16,0 1-10 0,0 0-4 15,2-1-7-15,-4 1-4 0,4-1-4 0,0 2-5 0,0 0-13 16,0-2-4-16,-2 3-13 0,-2-1-3 0,-3 0-12 16,0 1-12-16,-1-2-5 0,-1 4-10 0,-1-1 0 15,-2 1-7-15,-1-1-1 0,-1 2-20 16,-1-2-28-16,-3 3-18 0,9-3-28 0,-7 1-31 0,-2 2-26 16,3-2-15-16,-3 2-17 0,0 0-17 0,0 0-31 15,-21 11-33-15,10-6-29 0,-6 3-26 0,-10 1-148 16,2 3-452-16,-2 3 200 0</inkml:trace>
  <inkml:trace contextRef="#ctx0" brushRef="#br0" timeOffset="27002.103">19900 15971 5 0,'0'0'155'0,"4"-5"11"15,-4 5-14-15,4-3-8 0,-4 3-5 0,5-1-7 0,-5 1-6 16,0 0-4-16,8-1-3 0,-8 1-3 0,4-1-6 16,-4 1-8-16,5-4-4 0,-5 4-2 15,6-1-4-15,-6 1-5 0,10-1-6 0,-5-1-4 16,2 0-5-16,-1 0-8 0,3-1-1 0,3 2-8 16,-1-1-1-16,-1 0-1 0,1-4-11 0,0 4-1 15,2 0-4-15,-3-2-3 0,3 1-6 0,0 0 0 0,-4 0-2 16,1-1-4-16,1 2-4 0,-2-1-7 15,-2 1-15-15,-1 0-17 0,0-1-16 0,0 1-17 16,-3 1-26-16,-3 1-22 0,0 0-22 0,12-4-21 16,-8 3-13-16,-4 1-9 0,0 0-9 0,0 0-108 15,0 0-307-15,0 0 137 0</inkml:trace>
  <inkml:trace contextRef="#ctx0" brushRef="#br0" timeOffset="27285.093">19870 16011 135 0,'0'0'146'0,"0"0"-2"16,-3 5-1-16,3-5-10 0,0 0 0 0,0 0-7 16,-4 1-4-16,4-1-13 0,0 0-2 0,0 0-4 15,0 0-3-15,0 0 7 0,0 0-1 0,11 5-4 16,-7-3-9-16,5-4-11 0,-1 2-4 0,1 0-7 15,3 0-8-15,-2-1-6 0,1-1-3 0,3 4-9 16,-1-4-1-16,1 0-9 0,-4 1-6 0,3 0-2 16,1-2-6-16,-2 2-7 0,-1-3-16 0,0 2-15 15,0-1-16-15,-2 1-20 0,-3 2-14 0,2-2-33 16,-1-1-19-16,-1 3-29 0,1-2-18 0,-1 0-138 16,-6 2-330-16,7-4 146 0</inkml:trace>
  <inkml:trace contextRef="#ctx0" brushRef="#br0" timeOffset="28465.212">20603 15797 30 0,'0'0'159'0,"0"0"4"16,0 0-7-16,0 0-6 0,0 0-6 0,0 0-6 15,0 0-6-15,7-3-8 0,-7 3-5 0,0 0-8 16,6-1-1-16,-6 1-2 0,5-2-6 0,0 1-1 16,-5 1-7-16,9-3-5 0,-4 3-1 0,4-4-5 15,-4 4-4-15,4-1-4 0,-1 0-5 0,-2 0-6 16,4-1-2-16,2 1-6 0,1 0-3 0,-2 1-5 16,1 1-2-16,-3-1-2 0,1 0-3 0,-1 3-6 15,0-2-6-15,-3 0-1 0,2 1-2 0,-3 1-4 16,4-3-5-16,-3 3 2 0,-1 0-3 0,-1-3-1 15,1 2 2-15,-5-2-3 0,8 4-2 0,-4-1-1 16,-4 4 0-16,2-4 0 0,0 1-1 0,-2 0 1 16,-2 2-1-16,0-1 1 0,0 2 1 0,-4 0 9 15,-1-2-11-15,-4 4 2 0,1-3-7 0,-7 3 1 16,1-2 2-16,-1 0 0 0,1-1-2 0,3-1-5 16,-1 0 5-16,-3-1-4 0,2 0 0 0,3 0 1 15,-1-2 2-15,2 2-2 0,-3-1-3 0,3-2 4 16,2 1-5-16,2 1-1 0,1 0 1 0,-2-3-5 15,4 3 2-15,4-3-5 0,-9 0 2 0,3 1-3 16,6-1-6-16,0 0-1 0,-4 4-3 0,4-4 2 16,-4 1 0-16,4-1 1 0,0 0 4 0,-3 4 2 15,3-4 3-15,10 3-4 0,-5 1 6 0,1-3 4 16,1 1-6-16,-1 3-2 0,4-4 7 0,2 5 3 16,0 1-4-16,5-2-2 0,-3-3 0 0,0 6 1 15,4-4-1-15,-1 1 3 0,-1 5 0 16,1-5 1-16,0-1-1 0,-6 3 0 0,6 1 1 0,-3-1-2 15,-4 0 4-15,-1-1-3 0,-3-2 3 0,3 4-3 16,-4-4 4-16,-2 2-3 0,3 1 2 0,-3 1 2 16,-2 3 3-16,-1-4 0 0,0 0-2 0,0 4 3 15,-4-5 4-15,0 6-4 0,-2-5 0 16,-2 3 1-16,1-2-2 0,-2 1 6 0,-4-1 4 0,1-2-7 16,1-1 0-16,-7 2-2 0,3-3-1 0,-3 2 1 15,4-3 3-15,-3-1-3 0,-2 0 1 0,2-1-1 16,-2-1 4-16,6 2-3 0,-1-4 0 0,1 2 8 15,-2-3-2-15,2 3 5 0,0-2-6 0,2 0 9 16,-3-1-1-16,-1-1 1 0,6 1 6 0,-2-2 0 16,4 3 7-16,-2-3 5 0,1 2 9 0,2 0 0 15,1-1 3-15,-3 1 7 0,4-1 1 0,-1-3 3 16,0 6-10-16,5 1 0 0,-7-4-5 0,3 0-5 16,4 4-4-16,-7-6-10 0,7 6-1 0,-5-3-1 15,5 3-7-15,-1-4-16 0,1 4-10 0,-5-4-18 16,5 4-37-16,-3-5-39 0,-2 2-40 0,5 3-58 15,-9-5-65-15,1 5-283 0,-4-4-592 0,3-1 262 16</inkml:trace>
</inkml:ink>
</file>

<file path=ppt/ink/ink4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1-11-16T05:06:30.876"/>
    </inkml:context>
    <inkml:brush xml:id="br0">
      <inkml:brushProperty name="width" value="0.05292" units="cm"/>
      <inkml:brushProperty name="height" value="0.05292" units="cm"/>
      <inkml:brushProperty name="color" value="#FF0000"/>
    </inkml:brush>
  </inkml:definitions>
  <inkml:trace contextRef="#ctx0" brushRef="#br0">2533 8307 13 0,'0'0'10'0,"0"0"3"0,0 0-5 16,0 0 1-16,0 0-3 0,0 0 3 15,0 0 0-15,2 3-2 0,-2-3-3 0,0 0 4 16,0 0-4-16,0 0 2 0,0 0-2 0,0 0-4 15,0 0 4-15,0 0-2 0,0 0 4 0,0 0-5 0,0 0 7 16,0 0-10-16,0 0-1 0,0 0 2 16,0 0 2-16,0 0-1 0,0 0-1 0,0 0 2 15,0 0-2-15,0 0 5 0,0 0-1 0,0 0-4 16,0 0-1-16,0 0 2 0,0 0-3 0,0 0 4 0,0 0 0 16,0 0 0-16,0 0 4 0,0 0-5 0,0 0-5 15,0 0 7-15,0 0 3 0,0 0-5 0,0 0-1 16,0 0 6-16,0 0-5 0,0 0-3 15,0 0 4-15,0 0-2 0,0 0 0 0,0 0-3 16,0 0 6-16,0 0-7 0,0 0 0 0,0 0 5 0,0 0 5 16,0 0-2-16,0 0-3 0,0 0-3 15,0 0-1-15,0 0 9 0,0 0-6 0,0 0 4 16,0 0 1-16,0 0-3 0,0 0-3 0,0 0-1 16,0 0 3-16,0 0 3 0,0 0-1 0,0 0 1 0,0 0-3 15,0 0 2-15,0 0-6 0,0 0 3 0,0 0-4 16,0 0 5-16,0 0-1 0,0 0 1 0,0 0-2 15,0 0 2-15,0 0 3 0,0 0-1 0,0 0 2 16,0 0-7-16,11-4 5 0,-11 4-2 0,0 0 0 16,0 0 0-16,0 0 1 0,0 0-4 0,0 0 0 15,0 0 3-15,0 0 0 0,0 0-1 0,8-3-2 16,-8 3 2-16,0 0 0 0,0 0 1 16,0 0 2-16,0 0-1 0,0 0 2 0,0 0 1 0,6 0-5 15,-6 0-2-15,5-2 4 0,-5 2-1 0,0 0 0 16,9 0 0-16,-9 0 1 0,9-2 1 0,-9 2 2 15,8-1-3-15,-3 0-7 0,1 0 6 0,0-1-1 16,-6 2 7-16,12-1-9 0,-5-2 2 0,0 3 1 16,2-1 1-16,-2 1-1 0,0-3 0 0,1 3 3 15,1 0-7-15,-3-1-3 0,2 1 5 0,1-2 2 16,0 1-4-16,-9 1 5 0,9-1 1 0,-4 2 1 16,-5-1 2-16,8 0-7 0,-8 0 2 0,0 0 0 15,8-1 3-15,-8 1-3 0,0 0 0 0,0 0 0 16,0 0-10-16,-2 5-12 0,2-5-22 0,-9 4 10 15</inkml:trace>
  <inkml:trace contextRef="#ctx0" brushRef="#br0" timeOffset="9742.994">2329 9111 64 0,'0'0'152'0,"0"0"-8"0,0 0-11 16,0 0-21-16,0 0-6 0,0 0-10 15,0 0-13-15,0 0-6 0,0 0-12 0,0 0 3 0,0 0 0 16,0 0 1-16,0 0-3 0,0 0 5 0,0 0 2 16,0 0 6-16,0 0 1 0,0 0 1 0,0 0 8 15,0 0-1-15,0 0 0 0,0 0 2 0,0 0 0 16,0 0-4-16,0 0-6 0,0 0-5 0,0 0-7 15,0 0 1-15,0 0-12 0,0 0-1 0,14-9-7 16,-8 6-3-16,4 1-2 0,3-1-7 0,-1-2-4 16,-1-2-5-16,7 2 2 0,1 0-6 0,-1-2-3 15,4 0-2-15,3-3-9 0,-6 1 1 0,1 4-7 16,-1-2 4-16,-6 4 0 0,-2-2-8 0,1-1-9 16,-7 5-10-16,1-3-20 0,-2 3-16 0,-4 1-28 15,0 0-25-15,0 0-35 0,0 0-39 0,-16 7-212 16,-2 1-425-16,0-1 189 0</inkml:trace>
  <inkml:trace contextRef="#ctx0" brushRef="#br0" timeOffset="10615.592">2324 10176 30 0,'0'0'136'0,"0"0"-14"0,0 0-11 0,0 0-15 0,-8 0-3 16,8 0-10-16,0 0-5 0,0 0 6 0,0 0-2 16,0 0-4-16,0 0 1 0,0 0 3 0,0 0 1 15,10-5-8-15,-7 1-2 0,2 1-3 0,0-2-5 16,1 1-7-16,3-2-4 0,-1-1-6 0,4 0-8 16,2-5-6-16,2 1-11 0,1-1-23 0,6-2-34 15,0-7-45-15,1 1-49 0,1-2-128 0,9-11-278 16,3-4 123-16</inkml:trace>
  <inkml:trace contextRef="#ctx0" brushRef="#br0" timeOffset="-120226.655">1405 15790 3 0,'0'4'7'0,"4"-1"-9"0,-4 2-2 16,1-2 1-16</inkml:trace>
  <inkml:trace contextRef="#ctx0" brushRef="#br0" timeOffset="-119121.138">1425 15775 140 0,'0'0'143'0,"0"0"-18"16,0 0-2-16,0 0-4 0,-2-5 2 0,2 5-1 0,0 0-5 16,0 0-1-16,0 0-4 0,0 0 2 0,0 0-3 15,0 0 2-15,0 0 0 0,0 0-4 16,0 0-1-16,0 0-2 0,-4-2 1 0,4 2-9 0,0 0-1 16,0 0-8-16,0 0-6 0,0 0-1 0,0 0-8 15,0 0-6-15,0 0-4 0,0 0-6 16,0 0-6-16,0 0-4 0,0 0-4 0,0 0-4 0,0 0-5 15,0 0-6-15,0 0-4 0,0 0 1 0,0 0-1 16,-1 9-9-16,1-9 1 0,0 6 7 16,1-2-14-16,-2 2-4 0,1-2 5 0,-2 1-3 15,2-1 2-15,-2 3-5 0,2 0 1 0,0 4 1 16,0-1-1-16,-1-1-1 0,-3 2-3 0,3 0 3 0,-2 0-4 16,-1 1 2-16,3 1 4 0,-4 1-1 0,5-2 3 15,0-1-3-15,-4 5 4 0,3-4-8 0,-3 1 1 16,1-4-1-16,2 3 7 0,-3-3-5 15,4 2 0-15,-2-4 2 0,2 0-2 0,-2 0 0 16,1-1-1-16,1-2-1 0,0 1-1 0,0-1 2 16,-3-1-7-16,3-3 2 0,-1 6 0 0,1-6 2 0,1 5 2 15,-1-5-1-15,0 0 3 0,-1 6 2 0,1-6-6 16,0 0 10-16,0 0-1 0,0 0-1 16,0 0-5-16,0 0 0 0,0 0-2 0,1-14 2 0,2 9-2 15,-2-2 0-15,3 0 1 0,0-2-2 16,1 0 5-16,3-2-5 0,-3 1 2 0,0-3 0 15,0 5 4-15,-1-3-4 0,2 0-2 0,-1 1 1 0,2 2 0 16,-3-1 4-16,5 1 0 0,-3-2 2 0,-2 3 0 16,2-4 1-16,-1 5 9 0,0-3-10 15,0 3 3-15,-2 1-4 0,2 1 0 0,0-1 0 16,-1 1 1-16,1 0-2 0,-2 0-1 0,1 1 8 16,0-1-9-16,-1-1 2 0,1 5 0 0,-4 0-3 0,8 0-1 15,-8 0 1-15,6-2 0 0,-6 2 2 0,0 0-1 16,9 0-4-16,-9 0 5 0,7 2 1 0,-7-2 2 15,7 4-1-15,-3 0-2 0,1 0 3 16,-5-1 2-16,4 2 6 0,1 1-12 0,-1-1 1 16,1 1 0-16,-1 3-3 0,-3-1 5 0,3-3-3 15,-3 6 5-15,6-1-7 0,-5-2 3 0,2 3 1 16,-1-3-2-16,-3 4-1 0,6-2 2 0,-5 1 2 0,3-1-1 16,-1 1-4-16,-2-5 4 0,3 4 1 0,-3-4-6 15,3 4 7-15,-1-3-4 0,-1-1-3 16,-2 1 5-16,3-2-1 0,2 0 0 0,-3 0 0 15,-1 2 9-15,0-1-11 0,1-2 0 0,1 1 3 16,-2-1 2-16,1-2 0 0,0 1-3 0,2 0 5 16,-3 0-2-16,-1-3 4 0,4 4-3 0,-2-2 2 15,-2-2-1-15,0 0 1 0,0 0-3 0,0 0 5 16,7 2-2-16,-7-2 2 0,0 0 1 0,0 0 0 16,0 0-5-16,0 0-14 0,0 0-18 0,0 0-27 15,-2-11-36-15,-1 6-34 0,3 5-35 0,-4-8-52 0,0 3-41 16,3 2-192-16,-3-1-479 0,4-2 212 15</inkml:trace>
  <inkml:trace contextRef="#ctx0" brushRef="#br0" timeOffset="-118354.79">1862 15965 136 0,'0'0'151'0,"0"0"-4"0,0 0-3 16,0 0 1-16,0 0-5 0,0 0 3 0,0 0-6 15,0 0-3-15,0 0-3 0,0 0-1 16,2 4-6-16,-2-4-2 0,0 0-8 0,0 0-7 0,0 0-4 16,0 0-4-16,0 0-9 0,0 0-5 15,0 0-4-15,0 0-8 0,0 0-4 0,0 0-3 16,0 0-4-16,0 0-7 0,0 0 1 0,0 0-3 0,4 2 0 16,-4-2 0-16,0 0 1 0,7 0-3 15,-7 0 2-15,0 0-5 0,13-5-5 0,-8 2-1 16,2 2-2-16,0 0-1 0,4-3-5 0,-1 2 5 0,0-1-12 15,0-1-2-15,0 0-3 0,0 1-1 0,-2-1-3 16,2 1-6-16,-2 0 4 0,1-2 1 16,0 4 0-16,-3-1-6 0,2-1 0 0,-3 3-4 15,3-3 3-15,-2 2 1 0,1-2 0 0,-2 1-6 16,-5 2 3-16,10-3-9 0,-9 3-1 0,-1 0-19 16,4-4-15-16,-4 4-18 0,0 0-18 0,8 0-16 0,-8 0-19 15,0 0-22-15,0 0-9 0,5 4-20 16,-5-4-17-16,0 4-14 0,0-4-8 0,0 0-8 15,-5 8-3-15,1-6-112 0,0 1-346 0,-1 0 154 16</inkml:trace>
  <inkml:trace contextRef="#ctx0" brushRef="#br0" timeOffset="-117809.14">1864 16061 73 0,'-6'5'77'0,"3"-1"-10"0,-2 1 6 0,1-3 0 16,0 4 6-16,3-2 6 0,-2-3 1 0,3-1 2 15,-1 5-1-15,0-3-1 0,1-2 4 0,-3 4-5 16,3-4 8-16,0 5 7 0,0-5 5 0,4 3 4 16,-4-3 6-16,1 3 0 0,-1-3 1 0,4 2 3 15,-4-2 2-15,4 3-4 0,-1-2 6 0,-3-1-3 16,2 4 6-16,-2-4-8 0,9 1 2 0,-4-1-9 16,-5 0-2-16,9-1-6 0,-9 1 4 0,8 0-8 15,-2 1-4-15,-1-3 1 0,-5 2-5 0,10-3-13 16,-3 3-4-16,1-1 2 0,-8 1-12 0,12-3-3 15,-4 1-10-15,1 1 8 0,-3 1-11 0,3-2 0 16,-3 0-6-16,2 1-2 0,-3-1-4 0,2 2-9 16,-7 0 10-16,14-2 2 0,-8 1 5 0,-1-1 3 15,3 2 4-15,-3-2-8 0,-1-1 10 0,5 1-11 16,-9 2 9-16,9-2-8 0,-4 2 9 0,-5 0-8 16,8-1 2-16,-8 1-6 0,7 0 2 0,-7 0 0 15,0 0-6-15,7 0-4 0,-7 0-1 0,0 0 0 16,6-2-7-16,-6 2 3 0,0 0-4 0,5-2 2 15,-5 2-1-15,0 0-1 0,0 0 0 0,0 0-1 16,0 0 1-16,5-2-5 0,-5 2 5 0,0 0-1 16,0 0 2-16,0 0 0 0,0 0 0 0,0 0 9 15,0 0 5-15,0 0 6 0,3-3-1 0,-3 3 2 16,0 0 0-16,0 0 0 0,0 0-2 0,0 0 0 16,0 0-5-16,0 0-1 0,0 0-1 0,0 0-3 15,0 0-1-15,0 0-6 0,0 0 0 0,0 0-1 16,0 0-3-16,0 0 0 0,0 0-11 0,0 0-7 15,0 0-11-15,0 0-6 0,0 0-13 0,0 0-20 16,0 0-24-16,0 0-26 0,0 0-28 0,0 0-26 16,0 0-38-16,0 0-39 0,0 0-43 0,-13-2-54 15,13 2-64-15,-15-1-319 0,3 1-765 0,-1 1 338 16</inkml:trace>
  <inkml:trace contextRef="#ctx0" brushRef="#br0" timeOffset="-108872.792">3268 15754 13 0,'1'-5'108'0,"-1"5"-16"16,0 0-15-16,0 0 4 0,0 0-2 0,0 0 0 0,0 0-3 15,0 0 0-15,0 0-1 0,0 0 3 16,6-3 0-16,-6 3-1 0,0 0 8 0,0 0-9 16,0 0 5-16,0 0-5 0,0 0 7 0,0 0-5 15,0 0 3-15,0 0-4 0,0 0-5 0,3-2-4 16,-3 2-5-16,0 0-4 0,4-6-2 0,-4 6 5 0,0-4-8 15,0 1-4-15,0 3 2 0,1-7-3 16,-2 3-1-16,2-1-2 0,-1-1 4 0,-1 2 2 16,1 4-1-16,0-7-5 0,-4 1 2 0,4 1-2 15,-1-1 6-15,-1 4-5 0,0-3 4 0,-2 0-4 16,1 2 9-16,0-1-14 0,-1 3 2 0,0-2-1 16,-1-3-3-16,0 3-2 0,-1 1-6 0,2-1 1 15,-3 2-6-15,1 1-2 0,-3 0-2 0,9 0-2 16,-13-1-1-16,6 2-4 0,-1-1 8 0,0 1-10 15,-2 2-5-15,0-1-1 0,4 3 1 0,-3 1-3 16,-2-4 3-16,4 5-3 0,-5 0 0 0,3-3 0 16,0 4-1-16,0-1-2 0,0 2-2 0,2-4 3 15,-3 3-9-15,3 1 4 0,5-1-2 0,-2 1-3 16,1-2 0-16,-2-1 5 0,1 0-2 0,2 2-1 16,2-2-1-16,-1 2 2 0,-1-1-2 0,2 0-1 15,0 0 2-15,0 0 1 0,0 0-3 0,2 0 1 16,-1-2 1-16,-1 0-1 0,4 4 2 0,-1-1-2 15,1-2 2-15,-1 1-3 0,1-2 0 0,-2-1 1 16,3 2-3-16,3-1 2 0,-1 0 0 0,0-1-3 16,3 1 0-16,3-2 10 0,-3 0-1 0,3-1-11 15,6 3 1-15,-7-5 0 0,5 3 1 0,3-1-1 16,0 0-3-16,-6-2 2 0,5 2 1 0,1-1-1 16,-1 1-5-16,-6-1 4 0,7 0 1 0,-7 0-1 15,-2 1 1-15,2 0 0 0,-5 0 2 0,3 1-2 16,-3-2 3-16,-3 2 2 0,4-1 0 0,-2-1 0 15,-3 0-2-15,0 3 2 0,-1-1 5 0,1 1-2 16,-2 2 2-16,-3 1 3 0,1 0-4 0,-3-2 2 16,1 5 0-16,-2-1 0 0,-2-2-2 0,-2 1 0 0,-1 1 3 15,4-4 1-15,-4 3 3 0,-4 0-5 16,4-2 0-16,-1 1-1 0,-3-2 5 0,-4 2 1 16,1-1-6-16,-2 3 5 0,4-6-5 0,-1 1 6 15,0-2-3-15,-2-2 0 0,1 3 3 0,1-3-2 16,-2 0-1-16,3 0 3 0,-2-2-1 0,2 2 4 0,-3-4 3 15,2 3 2-15,5-2 3 0,-1-1 3 0,1 1 1 16,1-2 0-16,0 0-1 0,4 1-3 16,-2-1 2-16,3-1-7 0,1 1 2 0,-1-4-4 15,3 1-4-15,1 1 3 0,1-2-8 0,3-1 3 16,1 1-2-16,4-2 3 0,-1 3-2 0,1-6-2 16,7 3 1-16,-3-1 0 0,6-7-1 0,3 4 2 15,1-2 1-15,-1 0 2 0,1 5-5 0,-5 0 3 16,7-2 1-16,-8 4 0 0,1-3 0 0,-1 2-2 15,-4 2 5-15,5-2-4 0,-5 2 2 0,-1 1 1 16,-3 1-2-16,1 3 6 0,0-1 5 0,-5 1 4 16,0 0 2-16,-1 0 6 0,0 1 4 0,-2 2-1 15,-2 1-1-15,3-4-3 0,1 2-3 0,-4 2 2 16,0 0-6-16,4-5-3 0,-4 5 0 0,3-1-10 16,-3 1-7-16,0 0-11 0,0 0-11 0,0 0-20 15,0 0-19-15,0 0-25 0,2-4-43 0,-2 4-50 16,0 0-47-16,0 0-249 0,0 0-515 0,-13-1 228 0</inkml:trace>
  <inkml:trace contextRef="#ctx0" brushRef="#br0" timeOffset="-100548.734">9521 15633 126 0,'0'0'141'0,"0"0"-27"0,0 0-1 16,0 0-8-16,0 0-8 0,0 0 9 0,0 0-10 15,0 0-3-15,0 0-4 0,0 0 2 0,0 0-9 16,0 0-6-16,0 0 1 0,0 0-8 0,0 0-2 15,0 0 1-15,0 0-7 0,0 0-1 0,0 0-8 16,0 0-2-16,0 0 0 0,0 0-5 0,0 0-1 16,0 0-3-16,0 0-2 0,0 0 0 0,0 0-3 15,0 0-2-15,0 0 2 0,0 0-3 0,0 0 0 16,13 1 3-16,-13-1-2 0,0 0 3 0,0 0-3 16,12 2-1-16,-7-1-1 0,-5-1-1 0,14 0-5 15,-7 0 3-15,-1 0-4 0,3 0-1 0,6 1-1 16,-3-1-4-16,-1 2 4 0,1-2-7 15,1 2 2-15,1-4-7 0,-3 0 7 0,3 2-6 16,-1 0-2-16,-1-1 2 0,0 1-4 0,-3-1 2 0,-1 1-5 16,1 0 4-16,-2 0-2 0,-1-2 0 0,0 2-1 15,-6 0-3-15,15-1 3 0,-12 1-1 0,-3 0 1 16,9-1-1-16,-4 0 7 0,-5 1-1 0,0 0 3 16,10-2 0-16,-10 2-3 0,5-3 1 0,-1 2 2 15,-4 1 4-15,0 0 0 0,4-2-1 0,-4 2 0 16,0 0 7-16,5-1-3 0,-5 1-1 0,0 0 4 15,0 0-1-15,0 0 0 0,0 0 3 0,0 0-10 16,0 0 1-16,0 0 0 0,1-4 4 0,-1 4 1 16,0 0 0-16,0 0 9 0,0 0-11 0,0 0 4 15,0 0-5-15,0 0 5 0,0 0 4 0,-6 9-2 16,-1-5 1-16,5 1 0 0,-2 1 0 0,-2-1 0 16,-1 2-1-16,2 4 1 0,-1-2-1 0,1 0-1 15,-2 3 1-15,0 5-1 0,-2-3 2 0,1-2-5 16,-1 4 4-16,3-6 2 0,-2 3-4 0,3 3 1 15,-3-5-4-15,1 4-1 0,0-1 2 16,1-2-2-16,2-2 3 0,-1 1 7 0,0 2-12 16,0-4 2-16,1 2 0 0,-2 4 0 0,-1-1-4 0,2-2 1 15,1 0-2-15,-1-2 0 0,1 0-4 0,2-1 1 16,-1 8-1-16,-1-5-1 0,0-6 3 0,2 2-1 16,2-1-6-16,-3 0 1 0,-2-1 7 0,5 1-16 15,-1-2 4-15,-2 0 1 0,2-3 5 0,1 3-5 16,-1-1 0-16,1-4-7 0,0 4 4 0,0-4-11 15,-4 4-6-15,4-4-6 0,0 0-11 0,0 0-18 16,0 0-16-16,0 0-16 0,0 0-20 0,-4-10-22 16,4 10-17-16,-2-8-23 0,0 1-18 0,2 0-9 15,0 0-22-15,-1-2-17 0,1-2-7 0,-3 2-155 16,3-3-425-16,-1 5 188 0</inkml:trace>
  <inkml:trace contextRef="#ctx0" brushRef="#br0" timeOffset="-100108.715">9572 15819 23 0,'0'0'163'0,"0"0"-6"0,0 0-17 0,0 0-17 16,0 0-13-16,0 0-4 0,0 0-8 0,0 0-5 15,0 0 0-15,0 0 2 0,11 0 1 16,-11 0 6-16,0 0 2 0,8 0-3 0,-8 0 2 16,0 0-1-16,11 0-1 0,-11 0 0 0,8 1-4 15,-3 2 5-15,0-3-8 0,3 0-2 0,-8 0-5 0,14 0-4 16,-4 0 1-16,2 1 0 0,-1-2 6 0,1 2-12 16,-1-1-7-16,1 2-5 0,2-2-6 0,-4 1 3 15,4 0-11-15,-3-1 0 0,1 1-13 16,1 1-1-16,-2-2-3 0,3 0-3 0,-5 0-2 15,0 0 1-15,1 2-1 0,2-4-7 0,-7 2-5 16,4 2 0-16,-3-2 0 0,2 0-1 0,-8 0-4 16,9 0-1-16,-1-2 3 0,-8 2-4 0,8 0 0 15,-8 0-1-15,0 0-2 0,11 0-1 0,-11 0 3 16,5 0-4-16,-5 0 1 0,0 0-1 0,0 0 0 16,0 0 2-16,0 0-7 0,6 0-5 0,-6 0-9 15,0 0-10-15,0 0-23 0,0 0-24 0,0 0-27 0,-1-5-37 16,1 5-51-16,0 0-57 0,-4-10-244 15,2 7-526-15,-3 1 233 0</inkml:trace>
  <inkml:trace contextRef="#ctx0" brushRef="#br0" timeOffset="-92461.868">14592 15692 55 0,'0'0'172'0,"4"-1"-16"0,-4 1-14 0,0 0-11 16,5-3-17-16,-5 3-6 0,5-2-9 0,-1-1-9 16,-4 3 5-16,5-3-9 0,-1 2-3 0,-4 1 5 15,5-3 4-15,-2 0-6 0,-3 3 8 0,7-4 0 16,-4 1-4-16,-3 3 6 0,1-4-2 0,2 2 0 15,-3 2-4-15,0-8-5 0,1 5 2 0,-1 3-11 16,0-6-3-16,0 0-6 0,1 2-7 0,-2-2-4 16,0 2-7-16,-2-1 6 0,2 0-12 0,-2 0-8 15,1 1-1-15,-3-2-2 0,5 2-4 0,-4 1 1 16,0 0-3-16,0 1 0 0,-1-4 5 0,0 5 0 16,-4-4-5-16,5 2 3 0,-5 2 1 0,2-2-1 15,-2 3 0-15,1-1-4 0,-2 2 0 0,-3 1 0 16,1-1-2-16,3 3-2 0,-2 1-3 0,3 0 0 15,-2-1-3-15,-1 2-1 0,-1 1-2 0,2 0-4 16,-1 1 1-16,0 1-2 0,1 2 0 0,-3-2-3 16,7 2-5-16,-2-2 3 0,-1 3-2 0,4-6 4 15,1 6-3-15,-1-4-2 0,1 1 2 0,0 1-3 16,3-1 0-16,1-2 1 0,0 0 4 0,0 1-3 16,1-3-6-16,3 1 3 0,1 2-2 0,-1-3 2 15,1 1 0-15,3 2 1 0,2-1 1 16,2-3-1-16,-1 4 2 0,-2-5-2 0,4 0 1 0,0 4-1 15,0-2-1-15,4-2 1 0,-5 2 1 0,1-3-2 16,-1 3-1-16,-1-3-1 0,3 1 5 0,-4-1-3 16,0 1 1-16,0-1 2 0,-2 0-4 0,-3 0 5 15,3 1-6-15,-2 0 4 0,2-2-2 0,-3 0 0 16,0 2 2-16,-2 1 8 0,-3-4-4 0,5 5-3 16,-3-3 12-16,-2 3-9 0,-2 0 0 0,1-1 2 15,-3 2-4-15,0 1-3 0,0-2 3 0,0 4 2 16,-1-1-5-16,1-1 6 0,-5-2-3 0,4 2 4 15,0 0-3-15,-4-1-1 0,2-2 2 0,1-1-2 16,-2 1 2-16,4 1 0 0,-4-2-4 0,-1-1 3 16,0-2 7-16,3 0-7 0,-2 0-2 0,-2 0 0 15,2 0 7-15,2 0-2 0,-4-4 0 0,2-3-2 16,0 1 1-16,-1 1-5 0,1-4 4 0,-1 0-1 16,3-2-1-16,4 4-2 0,-5-6 1 0,6 2 3 15,-4-4 0-15,5 3-3 0,0-4 0 0,6-2-1 16,-2 1 2-16,10-11-4 0,1 3-6 15,5-1-8-15,5-1-15 0,9-10-20 0,8 1-31 0,-1 0-34 16,2-1-60-16,7-4-74 0,-4 4-224 0,-1-1-512 16,3 2 227-16</inkml:trace>
  <inkml:trace contextRef="#ctx0" brushRef="#br0" timeOffset="-87143.767">19654 15593 70 0,'0'0'99'0,"0"0"-4"0,0 0 6 0,0 0 2 15,0 0-6-15,0 0-4 0,0 0-4 0,0 0 1 16,0 0-7-16,0 0-1 0,0 0-8 0,0 0-6 0,3-2-3 16,-3 2-8-16,0 0-1 0,0 0-5 15,0 0 3-15,0 0 0 0,0 0-6 0,0 0 3 16,0 0 2-16,0 0 3 0,0 0 6 0,0 0-11 16,0 0-1-16,3-4 1 0,-3 4-6 0,0 0-1 15,0 0-7-15,0 0-1 0,0 0-7 0,0 0 5 0,-4-7-7 16,4 7 6-16,0 0 0 0,0 0-2 0,-5-3 1 15,5 3-4-15,0 0 2 0,0 0-1 16,-1-3 0-16,1 3-1 0,0 0 2 0,0 0-1 16,-4-3-1-16,4 3 1 0,0 0-3 0,-9-1 1 0,9 1-3 15,0 0 4-15,0 0-5 0,-10 2-2 0,10-2 2 16,-4 4 4-16,-2-1 1 0,3 0-1 0,-3 2 5 16,-1-1 1-16,1 1 3 0,-2 4-2 15,3-3 0-15,-5 3 3 0,0 0 0 0,-1 4-3 16,1-5 1-16,1 4 0 0,-1 2-3 0,1-7 3 0,0 8 0 15,1-4-1-15,2 0-4 0,-1 0-4 16,0-1 0-16,2 2 1 0,-2-2-25 0,1 2 7 16,2-3-2-16,-2 6-3 0,1-1 2 0,1-1 2 15,3-3-4-15,-3 2 6 0,3-1 0 0,-2 1-6 16,1-1 6-16,2 1-4 0,-3 0-3 0,3 2 5 0,0-4-6 16,3 2 3-16,0 0 0 0,0-4-1 0,-2 3-4 15,4-1 5-15,-2-3-5 0,0 1 0 0,3 4 0 16,-2-6-2-16,2-1 0 0,-1 0-2 0,0-2 0 15,-1 1-1-15,4 0-1 0,-1 0-6 16,-1-1 1-16,1-2 0 0,4 2-1 0,0-2-3 0,-2-1-3 16,2-1-4-16,2-1 0 0,-5 1-4 0,0 0 0 15,4-5-3-15,-4 4-3 0,-3-3 0 0,4 0 2 16,-1 1-4-16,-1-3-2 0,4 2-1 0,-4-5 0 16,1 4 6-16,-2-5 1 0,1 5-1 15,-3-6 5-15,-1 1 1 0,4 1 3 0,-4 0-3 16,0 1 7-16,0 1 2 0,-2-1 2 0,2 0 1 0,-1 1 3 15,-2 3 3-15,0-2 4 0,-1 0 6 0,-3 0 3 16,1 1 5-16,1 1-1 0,-2 1 4 16,0-1 1-16,-3 0 3 0,0-2 2 0,-2 5 0 15,-2 2 1-15,-6-2-3 0,-1 1 1 0,0 1-5 16,-2 3 0-16,-1-1-4 0,2 5-20 0,-6 1-30 0,4 2-46 16,-6-1-74-16,8 1-84 0,-5 0-163 15,-3 1-440-15,-1-1 195 0</inkml:trace>
</inkml:ink>
</file>

<file path=ppt/ink/ink4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1-11-16T05:14:13.916"/>
    </inkml:context>
    <inkml:brush xml:id="br0">
      <inkml:brushProperty name="width" value="0.05292" units="cm"/>
      <inkml:brushProperty name="height" value="0.05292" units="cm"/>
      <inkml:brushProperty name="color" value="#FF0000"/>
    </inkml:brush>
  </inkml:definitions>
  <inkml:trace contextRef="#ctx0" brushRef="#br0">20008 15343 115 0,'0'0'195'0,"0"4"-18"0,0-4-17 0,3 3-13 0,-3-3-14 15,4 4-15-15,-4-4-9 0,5 3-8 0,-5-3-2 16,4 2-6-16,0 0-3 0,-4-2-6 0,5 1-5 16,-5-1-2-16,0 0 4 0,9 1 1 0,-9-1 22 15,0 0-3-15,1 6-2 0,-1-6 5 0,0 0-8 16,0 0-6-16,0 0-3 0,0 0-4 0,0 0-10 15,0 0-4-15,8-8-4 0,-4 6-8 0,-1-3 0 16,2-1-6-16,1-2-8 0,2-1-3 0,1 1-6 16,-3-4-2-16,1 2-5 0,3-4-1 0,-4 3-1 15,4-3 2-15,-1-3-10 0,0 2 0 0,0-3 2 16,0 0-6-16,-3-1-3 0,0 2-1 0,0-7-1 16,0-1-6-16,-1 7 2 0,-2-2-6 0,1-5 2 15,0-1 0-15,-4 9-1 0,2-3-2 0,-2-1 3 16,-2 2-2-16,2 2 5 0,-2 2-4 0,0 4-2 15,0 1 3-15,1-1-2 0,0 2 7 0,-2 1-5 16,3 3-6-16,-5 0-2 0,3 0 2 0,-2 1 0 16,4 2 2-16,0 2-2 0,-5-5 1 0,2 3-5 15,3 2-1-15,0 0 0 0,-11 3 3 0,4 3 2 16,2 1 1-16,-1 1 1 0,-1 4-1 16,0 4 1-16,0-1 0 0,1 3 1 0,0 6 2 0,0 0 0 15,5 2 1-15,-2-7 1 0,0 9 3 0,2-2-2 16,2-1 2-16,-1 0 1 0,3 2 1 0,1-4 3 15,-2 4 1-15,2-1 4 0,2 0 0 0,-2 5 1 16,5-7 4-16,-3 2 0 0,-1-7-2 0,-1 6 4 16,1 0 0-16,-1-5-2 0,2-2-2 0,-2 2 2 15,-1-5 0-15,1 3-8 0,-2-6 1 0,2 1 0 16,-1-1 0-16,-2-2 0 0,-1 0-3 0,4-3 0 16,-3-2 0-16,0 2-4 0,1-3 2 0,1 1-4 15,-3-2 3-15,0 0-4 0,0 0-4 0,0-3-9 16,0 0-8-16,2 4-20 0,-2-4-19 0,0 0-25 15,0 0-29-15,0 0-25 0,-2-17-22 0,2 7-25 16,0-2-9-16,0-7-20 0,0 2-16 0,3-10-144 16,-1 3-403-16,-2 4 179 0</inkml:trace>
  <inkml:trace contextRef="#ctx0" brushRef="#br0" timeOffset="398.448">20245 15312 231 0,'13'-14'14'0,"-3"7"5"16,4-5-2-16,-3 4 7 0,2-1 0 0,0-3 6 15,-2 5 9-15,-1 0 4 0,0 0-1 0,0 2 9 16,-1 0 0-16,-1 2 7 0,-2 0-3 0,-2 2 9 15,-4 1 10-15,8-4 5 0,-8 4 7 0,7 1 5 16,-7-1 2-16,4 4 5 0,-2 2-2 0,-2-2-5 16,-2 1-7-16,0 0-4 0,-3 5-10 0,0-1 2 15,-2 1-11-15,-1-1-4 0,1-1-6 0,-2 1-2 16,0 1-3-16,-3 3-4 0,2-4-2 0,-2 4-4 16,0-2-5-16,3 2-2 0,0-5-1 0,1 0 2 15,6-1-11-15,-6-1-1 0,3-2-2 0,1-1 1 16,-1 2-7-16,4 0 1 0,-3-1-2 0,1-2 0 15,2 4 3-15,-3-4 4 0,3 3-4 0,1-5 1 16,0 7 0-16,1-3 0 0,4 0 2 0,-2 0-1 16,2 1 1-16,0 0 4 0,3 2 2 0,-3-2-1 15,1 0 5-15,6 3-2 0,-7-1-2 0,8 2 3 16,-3-3 1-16,0 3-3 0,7 0 5 0,-7-1-4 16,0-2 1-16,6 4-1 0,-6-2 1 0,1-2 2 15,0 2-2-15,-2-1 0 0,1 1-2 0,-3-2-1 16,2-1-3-16,-1-2-1 0,-2 2-5 0,-1-1 6 15,2 0-5-15,-3-3 1 0,1 3-6 0,-4-1-2 0,7-1 0 16,-8-2-12-16,5 2-14 0,-4 2-17 16,-1-4-21-16,0 0-30 0,0 0-32 0,0 0-44 15,0 0-39-15,8-11-191 0,-8 6-426 0,4-1 188 16</inkml:trace>
  <inkml:trace contextRef="#ctx0" brushRef="#br0" timeOffset="695.026">20718 15393 73 0,'7'-1'256'0,"-7"1"-20"0,0 0-24 16,0 0-24-16,10 1-22 0,-10-1-11 0,10 0-17 15,-5 2-11-15,4-2-7 0,0 3-7 0,1-3-6 16,2 2-8-16,-1-2-9 0,-1 0-6 0,3 3-8 16,-3-3-9-16,1 0-4 0,-2 2-6 0,3 0-8 15,-4-2-4-15,-1-2-3 0,1 1-4 0,-3 2-6 16,3 1-7-16,-8-2-22 0,9 0-17 0,-3 1-24 16,-6-1-32-16,4 1-31 0,-4-1-27 0,0 0-30 15,0 0-23-15,0 3-148 0,0-3-356 0,-11 10 158 16</inkml:trace>
  <inkml:trace contextRef="#ctx0" brushRef="#br0" timeOffset="877.126">20705 15591 223 0,'3'2'219'0,"1"0"-8"0,2-1-18 0,1 1-10 15,-1-3-13-15,7 1-9 0,0 0-10 0,4 0-4 16,0 0-12-16,1-1-14 0,1 0-8 0,0 0-11 15,0-2-10-15,3 0-11 0,-3 2-8 0,2-3-15 16,-3 3-32-16,-4-1-52 0,-2 1-68 0,8-1-62 16,-10 2-209-16,1-2-393 0,0 1 175 0</inkml:trace>
  <inkml:trace contextRef="#ctx0" brushRef="#br0" timeOffset="1613.026">21427 15113 225 0,'0'0'227'0,"-3"-4"-17"15,3 0-19-15,0 4-22 0,3-5-15 0,-3 5-18 16,3-5-13-16,1 2-13 0,-2 1-12 0,-2 2-11 16,7-4-7-16,-4 1-10 0,1 2-9 0,-4 1-6 15,3-4 0-15,-3 4-8 0,1-3 6 0,-1 3-1 16,4-2-3-16,-4 2 2 0,0 0 0 0,0 0 3 16,0 0 7-16,0 0 7 0,3 10 8 0,-5-2-1 15,0 1 2-15,-2 3-7 0,0 2-5 0,-2 5-1 16,-2-1 1-16,0 6-3 0,-3 1-8 0,3 1-1 15,1-1-2-15,-2 0-2 0,1 2 4 0,-4-2-9 16,1 0 1-16,-1 1-1 0,2-5-1 0,4-4-7 16,-3 0-4-16,5-1 5 0,-3-1-6 0,3-2 3 15,1-4-7-15,0 1 1 0,2 0-6 0,-1 0-1 16,2-3-6-16,0 0 1 0,-2 0-2 0,4-2-3 16,0-1-1-16,2 2 1 0,-3-1-3 0,4-3 7 0,-1 2-3 15,1-1-7-15,0-3 8 0,7 0-5 16,-6 0-5-16,7 0 1 0,-1 1 3 0,0-2 1 15,1 1-1-15,6-3-3 0,-1 2 3 0,0-3-3 16,0 2 3-16,2 0-2 0,0 0 0 0,-2-4-2 16,3 5-2-16,1-2-4 0,-3 0 0 0,0 1-8 0,0 0 1 15,-1-1-7-15,0 3-7 0,-5-2-3 16,1-3-8-16,-1 5-4 0,-2-2-4 0,0 2 1 16,0 0-8-16,-3-4-1 0,-1 2-7 0,-3 2-2 15,-4 0-5-15,11 0 2 0,-7-1-10 0,-4 1-11 16,7-1-11-16,-7 1-14 0,0 0-26 0,2-2-23 0,-2 2-17 15,-1-7-8-15,1 7-9 0,-5-4-8 16,-2 1-133-16,1 2-359 0,1-1 159 0</inkml:trace>
  <inkml:trace contextRef="#ctx0" brushRef="#br0" timeOffset="1955.312">21618 15451 64 0,'-8'-3'107'0,"6"1"10"0,-5 1 5 15,3-1 14-15,-1 0 6 0,1-3 8 16,1 2 4-16,0 0-3 0,3 3-1 0,-5-4 1 15,5 4-3-15,0 0-3 0,-8-1-10 0,8 1-6 16,0 0-6-16,0 0-6 0,0 0-2 0,0 0-6 16,0 0 0-16,0 0-5 0,0 0 5 0,0 0 0 15,0 0 4-15,-4 4 6 0,3 0 16 0,1 1 1 0,-3 1-6 16,3 1 4-16,0 4-5 0,3-1-16 16,-6 1-3-16,2 1 7 0,0 5 0 0,1-1-5 15,0-1-6-15,-4 1-4 0,4 2-3 0,0-1 1 16,0 1-8-16,0-1-5 0,0 2-1 0,4-1-29 15,-4-1-3-15,1 0-2 0,-1-1 3 0,1 1 1 16,2-4-1-16,-2-1-4 0,-1 0 0 0,3 0-8 16,-2 0-5-16,-1-1-6 0,3 0 0 0,-1-1-3 15,-2-5-4-15,0 4-5 0,3-4 4 0,-3 0-7 16,0-1-1-16,1 1-6 0,-1-2 1 0,0 1-8 0,3 0-16 16,-3-4-20-16,0 0-42 0,0 5-34 0,0-5-53 15,0 0-61-15,0 0-89 0,0 0-107 16,0 0-318-16,-9-13-797 0,6 1 352 0</inkml:trace>
  <inkml:trace contextRef="#ctx0" brushRef="#br0" timeOffset="-162051.149">4042 11993 115 0,'0'0'159'0,"0"0"-17"16,0 0-2-16,0 0-14 0,0 0-12 16,0 0-7-16,0 0-11 0,0 0-7 0,0 0-3 15,0 0-5-15,0 0-1 0,0 0-9 0,0 0-6 0,0 0-6 16,0 0-7-16,0 0-3 0,0 0 0 0,0 0-6 16,0 0-4-16,0 0-5 0,0 0 4 0,0 0-6 15,3-10-2-15,1 6-4 0,0 0-3 0,2-3-1 16,3-2-4-16,5-2-3 0,2-1 2 0,6-3 0 15,1 0-2-15,3 0-2 0,-3 0 2 0,-1-1-8 16,1 2 6-16,-3 4-6 0,-2-1 0 16,0 2 5-16,-4-2-2 0,3 4-2 0,-8 1 0 0,1 1-8 15,-4 3 7-15,-2-3-4 0,0 5 6 0,1-5-1 16,-5 5 1-16,5-3-4 0,-5 0 1 0,0 3 0 16,0 0-2-16,0 0 1 0,0 0-6 0,0 0-1 15,-14 6-5-15,6-1-1 0,-4 0 0 0,-4 3-1 16,-2 3-2-16,-1-3 4 0,1 3-3 0,-7 4 1 15,6-5 1-15,-3 5 2 0,-4-1 0 0,2 0-2 16,2-1 3-16,7-2 2 0,0-1-4 0,0 1-3 16,2 0 8-16,3-3-1 0,3-1-4 0,-1 1 2 15,2-5-6-15,1 0 8 0,1 2-9 0,0 0-1 16,0-5 0-16,4 3-1 0,0-3-1 0,-2 4 1 16,2-4-4-16,0 0-10 0,9 0-25 0,-9 0-37 15,20-6-29-15,-3 3-159 0,0-5-301 0,2 3 133 16</inkml:trace>
</inkml:ink>
</file>

<file path=ppt/ink/ink4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1-11-09T06:17:58.481"/>
    </inkml:context>
    <inkml:brush xml:id="br0">
      <inkml:brushProperty name="width" value="0.05292" units="cm"/>
      <inkml:brushProperty name="height" value="0.05292" units="cm"/>
      <inkml:brushProperty name="color" value="#FF0000"/>
    </inkml:brush>
  </inkml:definitions>
  <inkml:trace contextRef="#ctx0" brushRef="#br0">891 4882 2 0,'0'0'51'16,"0"0"-7"-16,0 4-4 0,0-4 0 0,0 0-1 15,0 0-2-15,0 0 2 0,0 0-2 0,0 0 2 16,0 0-4-16,0 0 6 0,0 0-12 0,0 0 5 15,0 0 2-15,0 0-1 0,0 0-6 0,0 0-3 16,0 0-6-16,0 0 8 0,0 0 3 0,9 0 5 16,-9 0 1-16,0 0 5 0,8 3-1 0,-8-3-12 15,11 0-1-15,-11 0 4 0,13-2-4 0,-5 1 0 16,2 0-5-16,2 0 2 0,-1 1-5 0,2-2 1 16,0 0-3-16,1-1 9 0,-3 0-9 15,7 1-2-15,-6 0 2 0,7-1 1 0,-6 0-1 0,1 1-9 16,2-4 7-16,-2 5-7 0,0-1-6 0,-1-1 8 15,0 1-2-15,-3 0 5 0,3 2-9 0,-3-4 5 16,-2 1-4-16,-1 3-3 0,0-1 2 0,-2-1-1 16,-5 2-2-16,9 0 1 0,-4-2-3 0,-5 2 4 15,6-1 8-15,-6 1-10 0,0 0 3 0,8 0-2 16,-8 0-7-16,0 0-17 0,0 0-15 0,4-3-12 16,-4 3-8-16,1-4-17 0,-1 4-20 15,0 0-81-15,0 0-188 0,-5-5 84 0</inkml:trace>
  <inkml:trace contextRef="#ctx0" brushRef="#br0" timeOffset="545.901">1217 4731 30 0,'0'0'65'0,"0"0"-21"0,0-6 4 0,0 6-1 16,0 0-1-16,0 0-8 0,0 0 1 0,0 0 1 0,0 0-8 15,0 0-3-15,0 0 3 0,0 0-10 0,0 0 4 16,0 0 4-16,0 0-4 0,0 0 2 0,0 0-5 15,12 7 4-15,-12-7 4 0,0 0-11 16,6 0 5-16,-6 0 1 0,7 2-4 0,-7-2-10 16,7 0 9-16,-3 1-4 0,1 0-6 0,-5-1 2 15,10 0 3-15,-4 3-1 0,0-2 0 0,1-1-2 16,0 1 0-16,1 0-1 0,-1-1 8 0,0 0-6 16,0 1-6-16,1 1 6 0,-4-2-2 0,7 1 0 15,-6 2-9-15,3-2 7 0,-4-1-4 0,3 1-8 16,-1 0 9-16,0 0 2 0,-2 0-9 0,-4-1 7 15,5 4-3-15,-1-3 2 0,-4-1 0 0,6 2-8 16,-6-2 2-16,4 0 1 0,-4 0 5 0,5 2-5 16,-5-2 4-16,3 3-4 0,-3-3 6 0,0 0 5 15,-3 7 1-15,3-7 1 0,0 5-1 0,0-5-6 16,-1 6 4-16,-3 0-5 0,3-1-3 0,-3 0 10 16,-1-1-9-16,1 4 4 0,-1 1-1 0,0-2-2 15,-3 3 1-15,4-1-4 0,-6 0 1 0,5 0 4 16,-3-1-9-16,0 3-9 0,1-1-7 15,-1-1-9-15,-2 4-12 0,-1-1-16 0,3-2-22 0,-1-1-16 16,-1 1-61-16,0 1-167 0,3-4 75 0</inkml:trace>
  <inkml:trace contextRef="#ctx0" brushRef="#br0" timeOffset="2760.074">2982 3738 53 0,'-2'-5'48'15,"2"5"-7"-15,2-3 2 0,-2 3 0 0,0-5 1 16,0 5-4-16,4-4-1 0,-4 4 3 0,0-5 1 15,0 5-1-15,1-3-5 0,-1 3-2 0,0 0-2 16,0 0-2-16,1-4 8 0,-1 4-11 0,0 0 0 16,0 0-1-16,0 0-9 0,0 0-3 0,0 0 12 15,0 0-18-15,0 0 2 0,0 0-5 0,0 0-9 16,0 0 15-16,0 0-2 0,0 0-3 0,0 0-2 16,0 14-2-16,0-7 6 0,0 2-7 0,-1 2 1 15,2-1 2-15,-2 3-5 0,1-1 3 0,-1 1 1 16,-1 2-1-16,4 0 5 0,-2-2-12 0,0-1 10 15,1 3 2-15,2 1-3 0,-2-3-7 0,0-1 10 16,2 2-2-16,-1-3-7 0,0 0 2 0,0 1 0 16,1-2 1-16,-2 1 4 0,3 0-9 0,-3-1 7 15,0-1-5-15,0-1 3 0,1 1-3 0,0-2 1 16,0-2 0-16,-1 0 9 0,0 0-24 0,-1-1-3 16,0 1-4-16,0-5-12 0,0 6-10 0,0-2 3 15,0-4-19-15,0 2-5 0,0-2-42 0,0 0-116 16,-4 3 52-16</inkml:trace>
  <inkml:trace contextRef="#ctx0" brushRef="#br0" timeOffset="3180.976">2970 4059 22 0,'4'3'30'0,"2"-1"-4"0,-2 0-6 0,0 0 3 0,0 1-4 16,1-1-5-16,-1-1-6 0,2 1 4 0,-2-1 4 15,-4-1-15-15,9 2-3 0,-4 0-4 0,-5-2-1 16,9 0 0-16,-2 0-5 0,-7 0 7 0,9 0-2 15,-9 0-3-15,9-3-2 0,-6 1 4 0,6-1-1 16,-5 1 2-16,0-2 2 0,1 0 1 0,-1 0 2 16,0-1-2-16,2 2 4 0,-1-3 2 15,-2 3 5-15,-1-4 4 0,2 2-3 0,0 0 6 16,0-2-1-16,-3 2 3 0,2 2 3 0,-2-3 1 16,4 1-2-16,-5 2 9 0,0 3 13 0,-1-5 3 15,1 5-13-15,1-4 10 0,-1 4-10 0,0-3-2 16,0 3-6-16,0 0-3 0,0 0-1 0,0 0-4 15,-10 11 6-15,5-5-8 0,-3 5-13 0,-5-1-10 16,3 5-31-16,-5 5-42 0,-6-2-90 0,5-5 39 0</inkml:trace>
</inkml:ink>
</file>

<file path=ppt/ink/ink4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1-11-16T05:24:20.776"/>
    </inkml:context>
    <inkml:brush xml:id="br0">
      <inkml:brushProperty name="width" value="0.05292" units="cm"/>
      <inkml:brushProperty name="height" value="0.05292" units="cm"/>
      <inkml:brushProperty name="color" value="#FF0000"/>
    </inkml:brush>
  </inkml:definitions>
  <inkml:trace contextRef="#ctx0" brushRef="#br0">2987 3716 55 0,'0'0'63'0,"0"0"1"0,0 0-12 16,0 0 5-16,0 0-7 0,0 0 18 0,0 0-13 15,0 0-6-15,0 0-2 0,0 0-4 0,0 0-6 16,0 0-2-16,0 0-5 0,0 0 1 0,0 0-10 15,0 0 3-15,0 0-3 0,0 0-1 0,0 0-6 16,0 0 0-16,0 0 6 0,-9-4-15 0,9 4 4 16,0 0 2-16,0 0-5 0,0 0-1 0,0 0-3 15,0 0 7-15,0 0-5 0,0 0-2 0,0 0 4 16,0 0-3-16,0 0 2 0,0 0-6 0,0 0-1 16,0 0 3-16,1 6 1 0,0 1-5 0,-1-2 13 15,0 2 3-15,2-1-10 0,-2 2 2 0,0 0 5 16,0 1 1-16,-2 1 0 0,1 1 2 0,-1 0-7 15,2 1 3-15,-3 0-6 0,2 1 4 0,0-1-1 16,-1 1 0-16,1-2 0 0,0 0-1 0,0 6-2 16,-1-5 6-16,1-1-1 0,-1 0-5 0,1 0-3 15,1 2 1-15,-1-5 2 0,0 3 11 16,2 1-13-16,-2-3 0 0,2 2 4 0,-1-3-15 0,0 2 14 16,1-3-4-16,-1 3-8 0,1-5 2 15,-1 2-2-15,3 0 2 0,-1 0-9 0,-2-3-5 0,1 0 2 16,-1 2-8-16,1-3-2 0,0 2 0 0,1 0-11 15,0-3-15-15,1 3-5 0,-1-4-12 0,1 2-48 16,-3-3-130-16,4 3 58 0</inkml:trace>
  <inkml:trace contextRef="#ctx0" brushRef="#br0" timeOffset="23323.548">1097 5404 39 0,'0'0'68'0,"0"0"-4"16,0 0-3-16,0 0 4 0,0 0-8 0,0 0-8 16,0 0-2-16,0 0 0 0,0 0-1 0,0 0 3 15,0 0-3-15,0 0 0 0,0 0 4 0,0 0 7 16,0 0-4-16,0 0-1 0,0 0 3 0,0 0 1 15,0 0 4-15,0 0-3 0,0 0-2 0,0 0 4 16,0 0 0-16,0 0-3 0,0 0-2 0,0 0-2 16,0 0-5-16,0 0 3 0,0 0 0 0,0 0-4 15,0 0-3-15,0 0 7 0,0 0-11 0,0 0-2 16,0 0 0-16,0 0-6 0,0 0 1 0,0 0-5 16,0 0 0-16,0 0-3 0,0 0-1 0,6 3-4 15,-6-3-2-15,0 0 1 0,0 0-1 0,0 0-1 16,0 0 3-16,0 0 1 0,0 0 3 0,0 0 2 0,11-3-3 15,-11 3 2-15,6-2 1 0,-6 2 0 16,5-2-2-16,-5 2 1 0,0 0-1 0,10-2-2 16,-10 2-3-16,8-2 1 0,-3 2-1 0,2-1-1 15,-7 1-1-15,10 0-5 0,-4 0 0 0,2 0 2 16,-8 0-2-16,10-3-1 0,-1 3-1 0,-3 0-1 0,1 0-3 16,2 0 2-16,-9 0-2 0,13-1-1 0,-7 2-1 15,3-1 2-15,-3-1-2 0,-6 1 0 16,13 0-1-16,-5 0 0 0,-1-3-1 0,0 2 0 15,-1 1 0-15,3-1 3 0,-9 1-3 0,14 0 3 16,-10 1-3-16,-4-1-1 0,12-1 1 0,-5 1 0 0,-2-1 0 16,-5 1-1-16,12 0 1 0,-12 0 0 15,11 0 3-15,-7-2-3 0,-4 2 0 0,8 0-1 16,-6 3 1-16,-2-3 4 0,8 0-6 0,-8 0 3 16,10 1-3-16,-10-1-1 0,4 1 4 0,-4-1-2 0,0 0 0 15,0 0 5-15,9 2-6 0,-9-2 0 0,0 0 2 16,0 0 1-16,5 1-6 0,-5-1 3 0,4 1 2 15,-4-1 2-15,0 0-6 0,6 0 3 0,-6 0 0 16,0 0-2-16,0 0 2 0,0 0 0 16,0 0 1-16,7 0-1 0,-7 0-1 0,6 0 2 0,-6 0-1 15,0 0 1-15,0 0 1 0,8 0-4 0,-8 0 4 16,0 0-2-16,5 3 1 0,-5-3 0 16,0 0 0-16,0 0-3 0,10-3 6 0,-10 3-2 0,0 0-5 15,6 0 2-15,-6 0-1 0,0 0 2 16,0 0 2-16,8 0-2 0,-8 0 0 0,0 0-2 0,0 0 1 15,0 0 5-15,0 0-4 0,0 0 0 0,0 0 2 16,7 0-2-16,-7 0-1 0,0 0 0 0,0 0 3 16,0 0-4-16,0 0 2 0,0 0 1 0,0 0-5 15,0 0-5-15,0 0-7 0,0 0-19 0,0 0-15 16,0 0-19-16,0 0-24 0,0 0-18 0,0 0-25 16,0 0-26-16,0 0-24 0,0 0-107 0,0 0-315 15,0 0 140-15</inkml:trace>
  <inkml:trace contextRef="#ctx0" brushRef="#br0" timeOffset="24580.116">1430 5208 5 0,'0'0'87'16,"-5"-2"-3"-16,5 2-10 0,0 0-1 0,0 0 3 15,0 0-2-15,0 0-5 0,0 0 1 0,0 0 2 16,0 0-1-16,0 0-2 0,0 0-6 0,0 0 2 15,0 0-1-15,0 0-2 0,0 0-3 16,0 0 0-16,0 0 3 0,0 0 0 0,0 0-2 0,0 0-1 16,0 0-3-16,0 0-6 0,0 0-1 0,0 0 7 15,0 0-6-15,0 0-11 0,0 0-2 0,0 0-3 16,0 0-6-16,0 0 3 0,0 0-3 16,0 0-4-16,0 0 0 0,0 0-1 0,0 0-4 0,0 0 0 15,0 0-1-15,0 0-5 0,0 0 0 0,0 0-1 16,0 0-3-16,0 0 1 0,0 0 0 0,0 0 3 15,0 0-6-15,0 0 1 0,8 8-1 16,-8-8 1-16,3 4-1 0,-3-4-4 0,0 0 4 16,0 5-2-16,0-3-1 0,0-2 2 0,5 3 4 0,-3 1-3 15,-2-4 0-15,3 5-1 0,0-2-3 0,-1-1-1 16,1 1 3-16,-1 1-1 0,2 0 0 0,-3-3-1 16,2 4 1-16,1-2 2 0,-2 1 0 0,1 1-2 15,-1-1 0-15,1 1-4 0,1 1 3 0,0-1 1 16,1 0-1-16,-2 1 4 0,1-3-7 0,0 1 5 15,0 4-4-15,0-5 1 0,-2 2-2 0,2-3 5 16,1 5 4-16,-1-4-9 0,-1 3 3 0,1-1 1 16,-1-4 0-16,0 3-2 0,2 1-1 0,-2-2-1 15,2-1 0-15,-2 3 0 0,0-3 7 0,2 2-11 16,-1-3 6-16,0 2-1 0,1 0 5 0,0-1-9 16,-1 0 5-16,-4-2-1 0,5 3-6 0,0 0 4 15,-2-2 1-15,-3-1 0 0,9 3 0 0,-9-2 1 16,0-1 1-16,7 3-3 0,-7-3 0 15,8-1 2-15,-4 5-2 0,-4-4 0 0,5 1 4 0,-5-1-2 16,5 1-2-16,-5-1 0 0,0 0 1 0,0 0-1 16,4 0 1-16,-4 0 0 0,0 0 2 0,0 0 2 15,0 0-5-15,6 3 4 0,-6-3-1 0,0 0-2 16,0 0 4-16,0 0-4 0,0 0 3 0,0 0-1 16,0 0-5-16,0 0 3 0,0 0 5 0,0 0-4 15,0 0 1-15,0 0-1 0,0 0 1 0,0 0 1 16,0 0-2-16,0 0 0 0,0 0 3 0,0 0 1 15,0 0 7-15,0 0 2 0,0 0 0 0,0 0 3 16,0 0 1-16,0 0-3 0,0 0-1 0,0 0 3 16,0 0-3-16,0 0 3 0,0 0-5 0,0 0 1 15,0 0-1-15,0 0 1 0,0 0-1 0,0 0-1 16,0 0 0-16,0 0-2 0,0 0 0 0,0 0-2 16,0 0 0-16,0 0-3 0,0 0 2 0,0 0-2 0,-16 2 1 15,11-2-3-15,-2 2 0 0,1 3 0 0,-2-2 1 16,-1-1 0-16,0 2-1 0,-4 0-2 15,3 1 1-15,1 2 1 0,-3-2-5 0,1 2 5 16,-3-2-1-16,3 0 2 0,2 2-3 0,-5-2 0 16,0 4 1-16,2-4 1 0,2 2 0 0,0-2-2 0,1 1-3 15,0 0 5-15,1 1 0 0,-1-2-1 16,3 0-2-16,2-2 2 0,-1 2 0 0,-3-1-2 16,4 1 1-16,-1-2-1 0,0 1 0 0,0-1 0 15,1 2 0-15,0-1 4 0,3-1-3 0,-3-1 0 16,0 1 0-16,3-1 1 0,1-2 0 0,-7 5-1 0,4-2-2 15,0-1 2-15,3-2 2 0,-1 5-2 16,1-5 1-16,-5 2 1 0,5-2-2 0,-4 4 3 16,4-4 3-16,-2 3 1 0,2-3-1 0,-4 4-16 15,4-4-1-15,-3 3 5 0,3-3 6 0,0 0-1 16,-4 1 5-16,4-1 3 0,0 0 1 0,0 0 4 16,0 0 3-16,0 0 4 0,-2 4-4 0,2-4 0 15,0 0-1-15,0 0 2 0,0 0 0 0,0 0 0 16,0 0 0-16,0 0 2 0,0 0-2 0,0 0 4 15,0 0-1-15,0 0 3 0,0 0-2 0,0 0 2 16,0 0-4-16,-3 2 1 0,3-2-1 0,0 0-2 0,0 0 2 16,0 0-1-16,0 0-4 0,0 0 2 0,0 0-2 15,0 0-5-15,0 0 1 0,0 0 8 16,0 0-12-16,0 0-4 0,0 0-10 0,0 0-20 16,0 0-27-16,0 0-57 0,0 0-72 0,-5-9-77 15,5 4-155-15,-2 1-450 0,-2-1 199 0</inkml:trace>
</inkml:ink>
</file>

<file path=ppt/ink/ink49.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44.20712" units="1/cm"/>
          <inkml:channelProperty channel="Y" name="resolution" value="44.39306" units="1/cm"/>
        </inkml:channelProperties>
      </inkml:inkSource>
      <inkml:timestamp xml:id="ts0" timeString="2021-06-09T10:51:37.058"/>
    </inkml:context>
    <inkml:brush xml:id="br0">
      <inkml:brushProperty name="width" value="0.05292" units="cm"/>
      <inkml:brushProperty name="height" value="0.05292" units="cm"/>
      <inkml:brushProperty name="color" value="#FF0000"/>
    </inkml:brush>
  </inkml:definitions>
  <inkml:trace contextRef="#ctx0" brushRef="#br0">15950 12700,'25'0,"-1"0,1 0,0-25,25 25,-26 0,1 0,0 0,0 0,0 0,-1 0,1 0,0 0</inkml:trace>
  <inkml:trace contextRef="#ctx0" brushRef="#br0" timeOffset="1166.479">16024 12948,'25'-25,"0"25,24-25,-24 1,0 24,0 0,0 0,-1 0,1 0,0 0,0 0,0 0,-1 0,1 0</inkml:trace>
  <inkml:trace contextRef="#ctx0" brushRef="#br0" timeOffset="4598.812">17190 12452,'-25'25,"25"-50,0 0,25 25,0 0,0 0,24 0,-24 0,0 0,0 0,-1 0,1 0,0 25,0 0,-25 0,0-1,0 1,0 0,0 0,0 0,0-1,0 1,0 25,-25-50,25 25,-25-1,0-24,1 0,-1 25,0-25,-25 0,50 25,-24-25,-1 0,25 25,-25-25,0 0,0 0,1 0,-1 0,0 0,25-25,0-25,25 1,0 49,-1 0,1 0,0 0,0 0,24 0,-24 0,25 0,-25 25,-1-25,26 24,-25-24,0 0,-1 25,1-25,0 0,0 0,0 0,-1 25,1-25,0 0</inkml:trace>
  <inkml:trace contextRef="#ctx0" brushRef="#br0" timeOffset="5192.373">17736 12601,'25'-25</inkml:trace>
  <inkml:trace contextRef="#ctx0" brushRef="#br0" timeOffset="7518.279">18306 12526,'0'-24,"0"-1,-25 0,1 25,-1 0,0 0,0 0,0 0,-24 0,49 25,-25-25,0 25,0 24,25-24,25-25,0 25,0-25,0 0,-1 0,1 0,0 0,0 0,0 0,-1 0,-24-25,25 0,0 0,-25 1,0 48,0 1,0 0,0 0,0 0,0-1,25 1,-25 0,0 0,0 0,0-1,25-24,-25 25,0 0,0 0,0 0,0-1,0 26,24-50</inkml:trace>
  <inkml:trace contextRef="#ctx0" brushRef="#br0" timeOffset="15552.773">17537 13940,'25'0,"0"0,0 0,-1 0,1 0,0 0,0 0,0 0,0 0,-1 0,1 0,0 0,0-25,-25 50,0 0,-25 0,25 0,-25-1,0 26,1-50,24 25,-25 0,25-1,-25-24,0 25,25 0,-25-25,75 0,-25 0,49 0,-24 0,-25 0,-1 0,26 0,-25 0,0 0,-1 0</inkml:trace>
  <inkml:trace contextRef="#ctx0" brushRef="#br0" timeOffset="16871.391">18331 13891,'0'-25,"25"25,0 0,24 0,-24 0,0 0,0 0,-1 0,1 0,0 0,0 0,24 0,-24 0,0 25,0-25,0 0,-1 0,1 0,0 24,0-24,0 0,-25 50,-25 0,-25-1,25-24,1 0,-26 0,50-1,-25-24,0 25,1 0,-1 0,0-25,25 25,-25-25,0 0,25 24</inkml:trace>
  <inkml:trace contextRef="#ctx0" brushRef="#br0" timeOffset="18941.925">19447 13940,'50'0,"-25"0,24 0,-24 0,25 0,-26 0,1 0,0 0,0 0,0 0,-1 0,-48 25,-1 0,0 0,0-1,-24 26,24-25,0 0,0-1,0-24,25 25,-24-25,-1 25,0 0,0-25,0 0,1 25,48-25,1 0,25 0,-25 0,24 0,-24 0,0 0,0 0,24 0,-24 0,0 0,0 0,-1 0,1 0</inkml:trace>
  <inkml:trace contextRef="#ctx0" brushRef="#br0" timeOffset="20543.51">19993 14238,'-25'0,"25"25,-25-1,25 1,0 0,0 0,0 0,0 0,0-1,0 1,25-25,0 0,0 0,0 0,-1 0,1 0</inkml:trace>
  <inkml:trace contextRef="#ctx0" brushRef="#br0" timeOffset="23814.706">20291 14114,'49'0,"-24"0,25-25,-26 25,51 0,-50-25,49 25,0 0,-24-49,-25 49,0 0,-1 0,1 0,0 0</inkml:trace>
  <inkml:trace contextRef="#ctx0" brushRef="#br0" timeOffset="24990.025">20340 14213,'50'0,"-25"0,49 0,-49 0,24 0,-24 0,25-25,-25 25,24-25,1 1,-25 24</inkml:trace>
  <inkml:trace contextRef="#ctx0" brushRef="#br0" timeOffset="26047.628">20787 13717,'24'0,"51"0,-50 0,0 0,-1 25,26 0,-25-25,0 0,24 24,-24 1,25-25,-50 25,24-25,26 0,-25 0,-25 25,25 0,-1-25,1 0,0 24,-25 1,-50 50,-49-1,-50 0,75 1,-25-1,49-24,-49 0,49-1,1-24,24 0</inkml:trace>
  <inkml:trace contextRef="#ctx0" brushRef="#br0" timeOffset="27095.518">21432 13866,'0'-25,"24"25,1 50,0-26,-25 51,25-1,-25-24,25-25,-25-1,24-24,1-24,25-76,-25 51,-25 24,24-25,-24 1,25 49,0-25</inkml:trace>
  <inkml:trace contextRef="#ctx0" brushRef="#br0" timeOffset="29233.01">21779 14114,'25'0,"-1"0,1 0,0 0,25-25,-26 0,1 25,-25-25,25 25,-25-24,50 24,-50-25,0 0,25 0,-25 0,0 1,0-1,-25 25,0 0,0 0,0 0,0 0,-24 25,24-25,25 49,-25 1,25-25,0-1,0 1,0 0,25-25,25 25,-26-25,1 0,25 0,-25 0,24 0,-24 0,25 0,-25 0,-25-50,24 25,1-24,-25 24,0-25,0 100,0-25,0 49,0-49,0 25,25 24,-25-24,25 24,-25 1,0-1,0-24,0-1,0-24,0 0,0 0,0-1,0 1,0 0,0 0,-50-25,1 0,24 0,0 0,0 0,0-25,25 0,0 0,0 1</inkml:trace>
  <inkml:trace contextRef="#ctx0" brushRef="#br0" timeOffset="29706.083">22176 13692</inkml:trace>
  <inkml:trace contextRef="#ctx0" brushRef="#br0" timeOffset="31198.281">22300 14188,'25'0,"-1"-25,1 25,-25-24,25 24,0 0,24-25,-24 0,25 0,-25 0,-1 25,1-24,-25-1,0 0,-25 0,-49 25,49 0,0-25,1 25,-1 0,0 0,0 0,0 25,25 0,0 0,0 0,0-1,0 1,0 25,0-25,25-25,0 0,0 24,24-24,-24 25,25-25,-25 0,-1 0,26 0,-25 0,0 0,-1 0,1 0</inkml:trace>
  <inkml:trace contextRef="#ctx0" brushRef="#br0" timeOffset="32113.469">23019 13965,'0'-25,"-50"25,26 0,-1 0,0 0,0 25,25 0,-25-25,25 25,0-1,0 26,0-25,0 0,0-1,0 1,25-25,0 0,25 0,-26 0,26 0,-25 0,0 0,0 0,-1 0,1 0,0 0,-25-49,0 24,0-25</inkml:trace>
  <inkml:trace contextRef="#ctx0" brushRef="#br0" timeOffset="32934">23168 13593,'0'50,"0"-26,0 26,0-25,25 49,-25-49,0 25,25-50,-25 49,0-24,0 0,0 24,24-49,-24 25,0 0,0 0,25 0,-25-1,0 1,25-25,0 0,0 0,-1-49,-24 24,25 0,0 25,-25-25,0 0,25 25</inkml:trace>
  <inkml:trace contextRef="#ctx0" brushRef="#br0" timeOffset="33558.189">23218 13816,'0'-49,"74"24,-24 25,24-25,-49 25,24 0,1-50,-25 26</inkml:trace>
  <inkml:trace contextRef="#ctx0" brushRef="#br0" timeOffset="36350.888">20117 14263,'-25'0,"0"0,1 0,-1 0,0 0</inkml:trace>
  <inkml:trace contextRef="#ctx0" brushRef="#br0" timeOffset="39103.524">20464 15503,'50'-25,"-25"25,49 0,-49-25,24 25,1 0,0 0,-1 0,-24 0,0 0,0 0,0 0,-1-49</inkml:trace>
  <inkml:trace contextRef="#ctx0" brushRef="#br0" timeOffset="40000.037">20539 15677,'24'0,"51"0,-26 0,26 0,-26 0,-24 0,0 0,0 0,25-25</inkml:trace>
  <inkml:trace contextRef="#ctx0" brushRef="#br0" timeOffset="41014.189">20911 15131,'49'0,"-24"0,50 0,-75 25,49-25,-24 0,0 24,24-24,-24 25,25-25,-25 25,-1-25,26 25,-25-25,24 49,-24-49,25 0,-25 0,-1 25,-24 25,-49 0,-26-26,26 1,-50 25,49-1,-49-24,0 50,49-51,-49 1,24 50,50-75,1 24</inkml:trace>
  <inkml:trace contextRef="#ctx0" brushRef="#br0" timeOffset="47791.852">22201 15379,'-25'0,"25"-25,-25 25,0 0,0 0,1 0,-1 0,0 0,0 0,0 0,0 0,25 25,-24-25,24 25,-25-25,25 25,0-1,0 1,0 0,0 0,25 24,-1-49,-24 25,25 0,0-25,0 0,0 0,0 0,-1 0,1 0,25 0,-50-25,25 0,-25 1,0-26,0 0,0 26,24-1,-24 0,25 25,0 0,-25 50,0-26,25 1,0 25,-1-50,-24 25,25-25,-25 24,25 1,0-25,0 0,-1 0</inkml:trace>
  <inkml:trace contextRef="#ctx0" brushRef="#br0" timeOffset="49327.154">22796 15354,'-25'0,"-25"0,26 25,24 0,0 0,-25-1,25 1,-25-25,25 25,0 0,0 0,0-1,0 1,25-25,24 25,1-25,-25 0,24 0,-24 0</inkml:trace>
  <inkml:trace contextRef="#ctx0" brushRef="#br0" timeOffset="50959.968">23094 15354,'0'0,"-50"0,25 0,0 0,0 0,1 0,-1 25,25 0,-25 0,25 24,0-24,0 0,0 0,50-1,-26-24,1 0,0 0,0 0,0 0,24 0,-24 0,25 0,-25 0,-1 0,26 0,-25 0,0-24,-1-1,-24 0,25 25,-25-25,25 0,-25 1,0-26,0 25,-25 25,0 0,-24 0,24 0,-25 0,1 0,-1 0,25 25,25 0,-24 0,24-1,0 1,0 0,0 0,0 0,0-1,0 1,24-25,26 50,0-50,-26 0,1 0,25 0,-1 0,-24 0,0 0,0 0,24 0,-24 0,-25-25,25 0,-25 0,25 1,-25-1,0 0,25-25,-25 26,0-1,0 0,0 0,0 0,0 0,0 1,0-26</inkml:trace>
  <inkml:trace contextRef="#ctx0" brushRef="#br0" timeOffset="51510.753">23590 15106,'-25'0,"0"0,25 50,0-1,0 1,0-1,25 26,-25-1,0-24,25 24,-25 1,0-50,24 24,-24 1,0-1,0-24,25 25,-25-25,0-1,0-48,0-76,0 76,0-51,0 50,0 1</inkml:trace>
  <inkml:trace contextRef="#ctx0" brushRef="#br0" timeOffset="52342.816">23590 15528,'0'-25,"24"25,1 0,-25 25,25-25,0 25,-25-1,25 1,-25 0,0 0,0 24,0-24,-50 0,25-25,0 0,1 0,-1 0,25-25,0 0,25 25,-1 0,1-49</inkml:trace>
  <inkml:trace contextRef="#ctx0" brushRef="#br0" timeOffset="53255.119">23887 15205,'-25'0,"25"50,0 24,-24-49,24 50,0-26,0-24,0 25,0-1,0 1,0-25,24-25,1 0,0 0,0 0,0 0,-25-25,24 25,1-25,0 0</inkml:trace>
  <inkml:trace contextRef="#ctx0" brushRef="#br0" timeOffset="53829.99">23738 15379,'0'-25,"25"25,25 0,-25 0,-1 0,1 0,0 0</inkml:trace>
  <inkml:trace contextRef="#ctx0" brushRef="#br0" timeOffset="55912.189">24235 15354,'0'50,"0"-25,0-1,0 1,0 0,0-50,0 0,0 1,0-1,0 0,24 0,-24 0,25-24,-25 24,25 25,0 0,0 0,-1 0,1 49,0-49,-25 50,0-25,25 0,0 0,-1-25,-24-25,0 0,0 0</inkml:trace>
  <inkml:trace contextRef="#ctx0" brushRef="#br0" timeOffset="57272.394">24557 15205,'0'25,"0"0,0 0,0-1,0 1,0 0,0 0,0 0,0 0,25-25,0 0,-1 0,1 0,0 0,0-25,-25 0,0 0,0 0,25 0,-25 1,0-1,0-25,0 25,0 1,0 48,0 26,24-50,-24 25,0 0,0-1,0 1,0 0,0 0,0 0,25 0</inkml:trace>
  <inkml:trace contextRef="#ctx0" brushRef="#br0" timeOffset="57943.478">24879 14883,'0'25,"0"49,0-49,0 49,0-24,0-1,0-24,0 50,0-51,0 26,0-25,0 0,0 0</inkml:trace>
  <inkml:trace contextRef="#ctx0" brushRef="#br0" timeOffset="58782.116">24979 15032,'24'24,"-24"51,0-26,0 1,0 0,0-26,0 1,0 0,0 0,0 0,0 0,0-1,0 1,0 0</inkml:trace>
  <inkml:trace contextRef="#ctx0" brushRef="#br0" timeOffset="64110.166">23689 13915,'0'25,"0"0,0 0,0 0,0-1,0 1,0 0,0 0,0-50,0 0,0 0,25 1,-25-1,0 0,24 25,1-25,0 25,25 0,-26 0,1 0,0 0,0 0,0 0,24 0,-24 0,0 0,-25 25,25 25,-25-1,0-24,0 25,0-26,0 26</inkml:trace>
  <inkml:trace contextRef="#ctx0" brushRef="#br0" timeOffset="65247.876">24160 13940,'25'25,"-25"0,0 0,0 24,0-24,0 25,25-26,0-24,-1 0,1 0,0 0,0 0,0 0,-1 0,1-24,0-1,-25 0,0 0,0 0,0 1,0-1</inkml:trace>
  <inkml:trace contextRef="#ctx0" brushRef="#br0" timeOffset="65982.489">24631 13543,'0'25,"0"25,0-25,0 24,0 1,0-25,0 24,0-24,0 25,0-26,0 1,0 25,0-25,0-1,0 1,0 0</inkml:trace>
  <inkml:trace contextRef="#ctx0" brushRef="#br0" timeOffset="66670.867">24755 13444,'0'50,"0"24,0-49,0 0,0 24,0-24,0 25,0 24,0-24,0 24,0-49,0 25,0-26,0 26,0-25</inkml:trace>
</inkml:ink>
</file>

<file path=ppt/ink/ink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1-10-05T05:47:03.578"/>
    </inkml:context>
    <inkml:brush xml:id="br0">
      <inkml:brushProperty name="width" value="0.05292" units="cm"/>
      <inkml:brushProperty name="height" value="0.05292" units="cm"/>
    </inkml:brush>
  </inkml:definitions>
  <inkml:trace contextRef="#ctx0" brushRef="#br0">2946 11058 78 0,'0'0'78'0,"0"0"-9"0,0 0-6 0,0 0-2 16,0 0-5-16,0 0-12 0,0 0-7 0,0 0-6 15,0 0 5-15,6-1-7 0,-6 1 2 0,0 0-3 16,0 0 2-16,0 0-6 0,0 0-5 0,0 0 7 16,0 0 2-16,0 0 3 0,0 0 6 0,0 0-2 15,0 0-10-15,0 0 15 0,0 0-11 0,0 0-3 16,0 0-1-16,0 0-2 0,0 0-3 0,0 0 0 0,0 0-4 15,0 0 1-15,0 0 5 0,7 2-17 16,-7-2 9-16,0 0-3 0,11-1-6 0,-4 0-5 16,-2 1 9-16,5 0 0 0,-2-1 3 0,3-4-1 15,-1 4-1-15,1 1-6 0,3-3 7 0,-1 3-8 0,-1 0 4 16,1 0 13-16,1 0-15 0,0 0 9 0,-1-1-4 16,6 1-1-16,-1-2 2 0,-4 1-8 15,5 1 7-15,-1-1 7 0,-4 0-5 0,0-1-3 16,0 0 1-16,-1 2 4 0,1-2-2 0,-5 2-8 0,0 0 0 15,0 0-7-15,0 0 21 0,-4-2-18 16,3 2 5-16,-8 0-3 0,10-1 0 0,-10 1 6 16,9 1-16-16,-9-1 8 0,5-1-1 0,-5 1-9 0,0 0-13 15,5-2-8-15,-5 2-17 0,0 0-22 0,0 0-22 16,0 0-101-16,0 0-210 0,0 0 93 0</inkml:trace>
  <inkml:trace contextRef="#ctx0" brushRef="#br0" timeOffset="530.599">3221 10951 36 0,'0'0'93'0,"0"0"-9"0,0 0-2 15,0 0-14-15,0 0-5 0,0 0-8 0,6-5-8 16,-6 5 2-16,5 0-10 0,-5 0 0 0,0 0-2 16,5-3-17-16,-5 3 5 0,8 0-5 0,-8 0 0 15,0 0 0-15,0 0 3 0,10 0 0 0,-10 0-7 16,7 4 6-16,-1-3-1 0,-3 2 5 0,3 1-1 15,-1-2-9-15,0 2 8 0,0 0 0 0,3 0 0 16,-3 1-1-16,4-1 1 0,-4 0-7 0,-1 0 10 16,5 2-13-16,-5-3 3 0,4-1-4 0,-2 4-1 15,-1-3 0-15,0 2-10 0,-2-2 11 0,3 2-2 16,-1 1-2-16,-1-2 7 0,0-3-4 0,0 4-1 0,-3-1 7 16,3 0-3-16,-2 0 1 0,0-1 1 0,-2 4 4 15,1-4-3-15,-1 4 8 0,3-2-4 16,-6-1-7-16,3 4 1 0,-3 1 1 0,0 0 0 15,0 1-9-15,-2 0 9 0,-3 4-9 0,1 1 7 16,-1-2 2-16,0 2 3 0,-1-1-6 0,-1 1 2 16,1-4 1-16,0 5 4 0,-2-3-9 0,4-1 6 15,2-3-8-15,-4 2-4 0,2-1 3 0,0-2 0 0,1 1-2 16,1-1 3-16,-2 1-11 0,-2-3-5 0,4 0-15 16,-1 0-10-16,1 2-20 0,1-7-23 0,-1 3-35 15,0 1-131-15,-1-1-258 0,1-1 115 0</inkml:trace>
  <inkml:trace contextRef="#ctx0" brushRef="#br0" timeOffset="81483.008">16721 14294 50 0,'0'0'54'0,"0"0"-1"0,0 0 3 15,0 0 0-15,0 0-3 0,0 0 5 0,0 0 3 16,0 0-6-16,0 0 3 0,-2-4-1 0,2 4 8 16,0 0-12-16,0 0-6 0,0 0-1 15,0 0 2-15,-7-1-9 0,7 1 7 0,0 0-2 0,0 0-7 16,-2-2 7-16,2 2 0 0,0 0 1 0,0 0-15 15,0 0 1-15,0 0 0 0,0 0-3 0,0 0-5 16,0 0 12-16,-4-3-3 0,4 3-13 0,0 0 1 16,0 0-1-16,-3-5-1 0,3 5-1 15,0 0 1-15,-1-4 2 0,1 4 0 0,-3-2-4 0,3 2 3 16,-1-3 2-16,1 3-5 0,0 0 0 0,0 0 0 16,-4-5-3-16,4 5 4 0,-3-3-3 15,3 3-6-15,-2-4 6 0,2 4 3 0,0 0-3 0,-2-4-4 16,2 4 4-16,0 0-1 0,-2-3 3 0,2 3-7 15,0 0 4-15,0 0-6 0,0 0 1 0,0 0-1 16,0 0-3-16,-1-4 4 0,1 4-1 0,0 0-6 16,0 0 6-16,0 0-1 0,0 0-3 0,0 0-2 15,0 0 0-15,0 0-1 0,0 0 5 0,0 0-5 16,0 0 1-16,0 0-1 0,0 0-3 0,0 0 3 16,0 0-2-16,-1 13 2 0,1-8 5 0,0 5-8 15,0-1 7-15,0 2 4 0,0 1-3 0,0 5-2 16,1 0 1-16,-1 0 3 0,-1 1-4 0,1 2 3 15,-2-2-1-15,2 0 0 0,0 0 3 0,-1 1-3 16,0 5 3-16,2-5-3 0,-2-1 1 0,2 0-1 16,-1 2-1-16,-1-4 1 0,0 1 2 0,-1-2-11 15,1-2 10-15,1-1-1 0,-1-1 2 0,-1-1-6 16,1 0 0-16,1-3 4 0,-1 0-5 0,1-2 9 16,0 0-10-16,0 0 4 0,0-1-1 0,0-4-1 15,0 6-2-15,0-6 1 0,-1 6 1 0,1-3 1 16,0-3-1-16,0 0-1 0,1 3 3 0,-1-3 1 15,0 0 0-15,0 0-4 0,0 0 2 0,0 0 2 16,14-3-1-16,-10 1-3 0,2-1 3 0,4-4 1 16,-2 4-3-16,2 1 2 0,3-1 0 0,-4-1 0 15,5 1-1-15,-4-1-5 0,3 2 4 0,1 0 0 16,4-1 0-16,-5 0 3 0,1 0-1 0,-1 3-4 16,-2 0 0-16,1-1 3 0,2 0-1 0,-1 2-3 15,-1 0 5-15,-1-2 1 0,-2 2-6 0,-1-1 0 16,0 0 5-16,-1 0-6 0,-7 0 7 0,11 0-6 15,-6 0 3-15,-5 0-2 0,6 3 8 0,-6-3-8 16,7 0-4-16,-7 0-15 0,0 0-18 0,0 0-19 0,5 1-25 16,-5-1-3-16,0 0-30 0,4 3-23 0,-4-3-117 15,0 0-276-15,0 0 124 0</inkml:trace>
  <inkml:trace contextRef="#ctx0" brushRef="#br0" timeOffset="81971.129">17020 14493 46 0,'0'0'123'0,"-1"-6"0"0,-2 2-4 15,3 4-10-15,-5-3-2 0,5 3-5 0,0-4-5 16,0 4-8-16,0 0-9 0,0 0-5 0,0 0-7 0,0 0-9 15,0 0-1-15,-9 8-5 0,9-1-1 0,-1-1-13 16,-4 4 1-16,2-3-7 0,2 2-2 16,1 4-4-16,0-1-3 0,0-2 1 0,0 5-2 0,1-4-3 15,2 1-1-15,-3 0-3 0,0 0 5 16,6-2-11-16,-1 2-1 0,-2-3 1 0,1 2 2 0,-2-2-2 16,5-1 1-16,-2-2-6 0,1-1 7 0,-1 0 0 15,-1 0-3-15,5-1-3 0,-2-3 9 16,1 1-7-16,2-1 6 0,-3-1-8 0,4-1 5 0,-2-2-5 15,0 0 2-15,1-5 0 0,-2 2-4 0,-3-1 3 16,3 1-3-16,-1-4 2 0,-1 1-2 0,0 1 8 16,-3-2-3-16,-2-2 1 0,2 0-3 0,-1 0 1 15,-4 1 0-15,-1-1 2 0,3 2 0 0,-1-1-1 16,-2 2 8-16,-2-1-4 0,1 1 0 0,-1-1 7 16,-1 3 3-16,0-1 3 0,2 4 0 0,-3-1 2 15,-2-2 1-15,-1 2 1 0,2 1-5 0,1 3-5 16,-5-3-4-16,2 3-3 0,-3 1-1 0,-1 1 0 15,0 0-3-15,4 3-12 0,-3 0-20 0,-1 0-18 16,6 0-20-16,-1 2-23 0,-1-1-16 0,1 2-28 16,0 2-21-16,5-1-137 0,-3 2-308 0,4-3 136 15</inkml:trace>
  <inkml:trace contextRef="#ctx0" brushRef="#br0" timeOffset="83149.114">17281 14466 63 0,'2'-3'109'0,"-2"3"-7"0,0 0-13 0,0 0-9 15,0 0 7-15,8 7-1 0,-5-1-13 0,-1 1-2 16,-1 3-1-16,2-1-10 0,0 3-6 0,0 0 1 16,-1 5-7-16,1-2 5 0,-1-3-6 0,-1 1-7 15,-1-1-3-15,1 0 1 0,1-1-8 0,-1-1 4 16,-1-2-2-16,2 1-5 0,-4-3-7 0,2 1 5 16,2-3-11-16,0 1-2 0,-2-1 3 0,1 0-4 15,-1-4 1-15,0 5-2 0,0 0 0 0,0-5-2 16,0 0 1-16,5 0 3 0,-5 0-6 0,9-9-1 15,-4 1 4-15,0-1-4 0,2 1-1 0,-3 0 0 16,1 2 1-16,1-3-1 0,-4 2 4 0,2 2-8 16,-1 1 2-16,-1 0 2 0,0 0 0 0,0 2-2 15,-2 2-3-15,8-2 4 0,-2 1-2 0,-6 1 5 16,8 3-4-16,-3 2-1 0,0-4 7 0,-1 4-3 0,5 1 1 16,-4-1-4-16,4 1-2 0,-1 2 6 15,-1-4-4-15,1 1 3 0,-3 2-4 0,2-3-1 16,3 2-2-16,-5-3 2 0,0 1 0 0,0-1 2 15,-1-1-2-15,0 1 3 0,0-3 0 0,-4 0 0 16,6 1 0-16,-6-1 2 0,0 0 3 0,5-6-10 16,-4 0 9-16,1 2-9 0,-4-1 5 0,2-3 0 0,-2 0-3 15,0-2-1-15,1 0-1 0,-2-1 1 16,-3-5-1-16,3 6-1 0,-1-3 0 0,0 3 4 16,0 0-2-16,0 0 3 0,2 5 0 0,-1-3 3 0,3 4 4 15,-5 0-9-15,5 0 1 0,0 4-4 0,0-4 8 16,0 4-5-16,0 0 5 0,0 0-5 15,0 0 6-15,9 9-8 0,-5-6 6 0,1 4-6 16,1-1 5-16,3 1-3 0,-1-1-3 0,1-3 0 0,0 0 3 16,2 3-9-16,-1-3 10 0,1 0 1 0,-1-3-9 15,0 2 10-15,0-2-4 0,-1-2 0 0,0 0 2 16,-1-2-7-16,-3 1 8 0,4-1 2 0,-3 1-1 16,2-5-2-16,-3 1 0 0,0 2 0 0,0-3-4 15,-1 0 0-15,0 2 9 0,-3 1-6 0,1-2 1 16,-1 0-3-16,-1 1 5 0,-1-1 4 0,1 3 5 15,0-1 4-15,-3 2 3 0,2-1-2 0,1 4 4 16,-4-5 1-16,4 5-9 0,0 0-1 0,0 0 3 16,-13 7-3-16,8 0-6 0,1-1 4 0,0 2-2 15,-1 0 0-15,1 4 0 0,-2-1 0 16,2 0-5-16,0 1-3 0,3 4 6 0,-1-3-4 0,0 1 1 16,2-1-2-16,0-2 1 0,0-1 1 15,2 0-4-15,0-1 0 0,-1-1 2 0,3-1 3 0,0 3-2 16,0-6-1-16,1 2-1 0,-3-2-4 0,5-1 5 15,-2 1 0-15,0-2-3 0,0-1 2 0,-5-1 4 16,12-1-5-16,-6-2 4 0,-2 1-3 0,1-2 4 16,3-1 0-16,-3-2 7 0,-1 2-14 0,1-4 4 15,-4 1-1-15,2 2 6 0,-1-1-5 0,-2-3 4 16,2 3 1-16,-4-1-1 0,1 0 1 0,0 2-3 16,-2-1-3-16,3 2-4 0,-1 0 8 0,0 0-4 15,-2 0 6-15,-1 0-3 0,4 5 0 0,0-4 3 16,-2 1-3-16,2 3-2 0,-3-6-1 0,3 6 0 15,-5-2-3-15,5 2 0 0,0 0 0 0,0 0 2 16,0 0-9-16,0 0 5 0,6-5 2 0,-6 5-3 16,0 0 1-16,12 2 2 0,-12-2 0 0,12 3 0 15,-5-3-2-15,1 2-4 0,-2-1-2 0,5 4 1 16,-4-4 2-16,3 1 0 0,3-1 2 0,-3 2-2 16,-2 0-3-16,4 1 2 0,-4 0 1 0,-1-3 2 15,0 4 0-15,2 3 6 0,-4-1-10 0,3 2 7 16,-4-1 0-16,0-1 4 0,-2 3-7 0,2-1 2 15,-4 1 5-15,4 1-3 0,-3-1 5 0,-1 0-5 16,4-1 0-16,-3-1-1 0,2 2-1 0,-3-3 5 16,1 0-11-16,-1 0 14 0,3-2-1 0,-1 1 0 15,2 1-3-15,0-2 0 0,2 1-1 0,-2-3-11 16,3 0 5-16,-1-2-14 0,4-1-14 0,1-1-13 0,1-4-30 16,6-5-22-16,1 4-51 0,-2-7-78 15,6-2-249-15,-3-2 110 0</inkml:trace>
  <inkml:trace contextRef="#ctx0" brushRef="#br0" timeOffset="84404.729">18381 14335 100 0,'-4'-5'155'0,"2"1"-14"0,-2 1 5 15,1-2-1-15,0 3-2 0,0-2-19 0,3 4 0 0,-1-4-25 16,1 4-3-16,-3-1-7 0,3 1-19 0,0 0 1 16,-3 11 2-16,0 0-2 0,3 1-8 15,-2 6-2-15,2 8-5 0,0-7-3 0,0 6-10 16,2 0 0-16,-2 4-4 0,5-3-4 0,0 1-4 0,1 2-3 16,1-4-1-16,-5-4-3 0,3 4-4 0,-1-7 2 15,-1 0 0-15,0-1-7 0,1-4-6 0,0-3 0 16,-1 0 0-16,-1-2-10 0,1-2-5 0,-2-1-6 15,-1-1-3-15,1 0-8 0,-1-4-14 0,0 0-4 16,0 0-7-16,0 0-2 0,0 0 6 0,-9-15 2 16,7 6 4-16,-2-4 0 0,-1-4-4 0,0-9-3 15,1 8 13-15,-2-10 7 0,0-3-6 0,4 0 6 16,-3-1-3-16,0 0 2 0,3-1 12 0,1 3 3 16,-1-2 5-16,4-1 5 0,2 5 0 0,3 0 6 15,-1 2 2-15,1 9 3 0,0-1-4 0,2 2 0 16,1-1 5-16,0 5-3 0,2 0 3 0,-1 6-1 15,1 0-1-15,-1 1 14 0,1 2-12 0,-2 1 2 16,4 2 5-16,-2 2-1 0,0-1 2 0,1 3 2 16,-4 4 8-16,1 1-3 0,-1-1 2 0,-1 3-1 15,-3-1 2-15,1 5 1 0,-5-1 4 0,-1 3-4 16,-1-5 4-16,-4 5-3 0,0 0-2 16,-2-2-3-16,1 2-1 0,-6-1-1 0,0 0-4 0,4-5 2 15,-6 4 2-15,4-3-4 0,1-3-3 0,-1 1-4 16,2-2-1-16,3-1 0 0,-3 1-1 0,2-4-1 15,2 1-5-15,0-1 1 0,1 0-1 0,1 0 2 16,2 0-3-16,-2 0-6 0,2-4-1 0,2 6-2 16,1-3 2-16,1-3-6 0,2 2 8 0,0 0-4 15,3 1 2-15,0-1 2 0,4 1-2 0,-3-1 2 16,3 0-1-16,1 1 2 0,-5 0-6 0,5 1 8 16,2 4-4-16,-1-2-3 0,-5 0 4 0,3 0 2 15,1 5-6-15,-5-4 4 0,0 1 2 0,4 3 0 16,-4-3 0-16,-3 2-1 0,2-3 0 0,-5 2-1 15,1-2-2-15,-2 3-2 0,0 0 8 0,-6-1 2 16,2-2-1-16,-5 3 0 0,-3-3 2 0,-1 1-1 16,0 1 0-16,-6-2 0 0,1 3 1 0,0-4-1 15,-2 2 2-15,1-2 0 0,-1-2-1 0,0-3-6 16,4 5 4-16,0-5-4 0,0 0 4 0,3 0-4 16,-1 0-2-16,2-2-11 0,2 1-7 0,4-2-11 15,-3 1-4-15,3-2-4 0,3-1-3 0,1-1-13 0,1-1-3 16,5-1-10-16,1-3 5 0,2 2 1 0,5-6 2 15,0 2 2-15,-4 0 6 0,14-5 4 0,-9 4 1 16,6-4 6-16,2 1 8 0,-7 2 3 16,3 4 5-16,-4-1-1 0,0-3 12 0,3 7 7 15,-6-1 3-15,0 2 8 0,-1-2 4 0,-2 4 4 0,-2 0-14 16,-2 0 21-16,2 2-7 0,-1 2 2 16,-1-3 9-16,-5 3 7 0,8 0 7 0,-8 0 11 15,6 5 1-15,-6 2-2 0,0-2 0 0,0 2-2 16,1 1-6-16,-1 4-1 0,0-1 0 0,-1-2-3 0,1 5-4 15,0-1-3-15,1-1 0 0,2 0-6 0,-2 0-2 16,2-1-5-16,-2 0 0 0,2-1 0 0,-1 1-5 16,1-3 2-16,2 1-3 0,-1-3 4 15,-2-1-1-15,2 0-4 0,4-2 0 0,-3 1-2 0,0-3 0 16,3 1-4-16,-8-2 3 0,18-5 2 0,-9 0-2 16,1-2-1-16,-5 4 0 0,1-8-5 15,1 2 3-15,2-2-7 0,-3-1 7 0,-1-2-2 16,0 2 3-16,-3-1 0 0,-1 1-1 0,0 1-3 0,-2-2 5 15,0 2 0-15,-1 1-2 0,-3 2 7 0,3 1 8 16,-4-1 5-16,1 4 0 0,-3-2-4 0,1 5-1 16,-2-2-5-16,-4 2-5 0,4 1 4 0,-2 1 1 15,-2 2-7-15,0 2 4 0,2-1-5 0,-6 4-3 16,2 1-5-16,2 3-20 0,5-6-22 0,-3 7-22 16,3-4-21-16,1 0-35 0,1-2-20 0,3 2-11 15,1-1-146-15,2-3-327 0,0-1 145 0</inkml:trace>
  <inkml:trace contextRef="#ctx0" brushRef="#br0" timeOffset="85116.696">18952 14461 16 0,'0'0'158'0,"5"-2"-12"0,-5 2 0 0,0 0-2 16,9 7-3-16,-5 0-6 0,1-1-13 0,-1 5-10 15,0-1-7-15,1 6-10 0,0 1-8 0,2 0-5 16,0-2-14-16,-2 1-5 0,0-5-3 0,2 5-14 16,-1-1-2-16,3-1 0 0,-3-4-11 0,1 1 4 15,-1-3-7-15,-1 2-2 0,3-6-6 0,-4 2-7 16,2-5-2-16,1 2-4 0,-1-2-3 0,4-1-1 16,-3-2-1-16,2-1-4 0,-2-3-1 0,1 0-6 15,-2-4-3-15,2 0-4 0,-1-3-8 0,0 2 2 16,-2-5 2-16,0 6 4 0,-3-3 0 0,0 4 14 15,1-3-3-15,-2 6 7 0,0-1 9 0,-1 3 0 16,3-1-8-16,-3 0 5 0,0 2 3 0,0 3-5 16,5-2 9-16,-5 2-3 0,0 0 5 0,0 0 2 0,5 14-2 15,-4-9 0-15,2 3-4 0,-2-3-1 16,3 3 0-16,-3 0-3 0,-1 0-1 0,4 2 0 16,1-2 2-16,-1 1-4 0,-3-4-2 0,4-1-3 15,-1 2-12-15,0-2-6 0,-1-1-7 0,2-1 4 16,0-2-1-16,-5 0-3 0,13-2 0 0,-7 0-8 15,-1-5-8-15,0 1 2 0,1 1-4 0,0-6 1 16,-2 1 5-16,-1 0 0 0,1 1 5 0,-2-1 8 16,-1 4 13-16,0-3 15 0,0 4 15 0,1 0 9 15,-2 0 11-15,1 1 2 0,-1 4-5 0,0-4-6 0,0 4-3 16,0 0 2-16,0 0 4 0,0 0 1 0,-3 13-3 16,1-8-2-16,1 3-11 0,1 1 6 15,-2 1-4-15,2-1 1 0,0 2-6 0,0-3 0 16,-1 0 1-16,1-3-1 0,-1 2-5 0,2-2-1 0,-1 0-6 15,-1-1-3-15,1-4-3 0,1 5-1 0,-1-1-3 16,0-4-2-16,0 0 0 0,0 0 1 0,0 0 1 16,9-9-1-16,-3 3-3 0,-1-2-3 15,0-2-15-15,0 0-6 0,1 1 2 0,1 0 0 16,-3 2 0-16,-3-1-1 0,3 3 8 0,-2 0 8 0,1-2-7 16,0 4 3-16,-3 2 6 0,0 1 2 0,9 0 0 15,-9 0 5-15,7 4 4 0,-3 6 1 0,3-5-5 16,-1 5 2-16,1-1 2 0,0 3 0 0,5-4-1 15,-3 0 4-15,6 5 1 0,-1-1 1 0,0-2-5 16,0-1-9-16,2-4-21 0,-2 1-22 0,2-2-11 16,2 0-22-16,1-4-5 0,0-1-16 0,-2-2-9 15,2-2-3-15,-1-3-7 0,1 1-70 0,-6-2-212 16,2-5 94-16</inkml:trace>
  <inkml:trace contextRef="#ctx0" brushRef="#br0" timeOffset="85571.504">19747 14483 32 0,'-5'-9'133'0,"1"4"-5"0,0-1 1 0,-3 2 2 15,1 2 3-15,0-1-5 0,-2 1 2 0,0 4-9 16,-4 1-3-16,2-1-14 0,0 5-6 0,0 0-11 16,-1 3-8-16,2 0-7 0,3 1-9 0,-6 3-7 15,1 1-4-15,4-2-6 0,3-2-4 0,-1 5-3 16,4 0-8-16,-3-5-1 0,4 1-6 0,0 0-1 16,0-2-10-16,0-2 2 0,5 1-12 0,-5-2-4 15,4-1-2-15,-3 1-7 0,6-3-5 0,-2 0-2 16,1-4 2-16,2 0-10 0,-8 0-1 0,14-7-4 15,-2 1-7-15,-5-1-4 0,2-2-6 0,0 1-2 16,-3-1-4-16,5-6-1 0,-2-1-5 16,-1-2 2-16,-2-1 4 0,1-6-4 0,-3-1 3 0,-2-3 4 15,0 2 9-15,-4-3 1 0,2 2 22 0,0-3 12 16,-2 2 8-16,-2 2 17 0,2 1-7 0,0 0 18 16,0 5 12-16,-2 5 11 0,4 6 12 0,-3 0 0 15,3 1 0-15,-2 2-7 0,2 2-1 0,-1 0-8 16,1 1-5-16,0 4-3 0,0 0-7 0,0 0-3 15,-6 13 3-15,6 0-7 0,-2-1 1 0,1 7 1 16,-2 7-2-16,2 3-3 0,1 1 1 0,0-1-1 16,1 0 2-16,-1 4 3 0,3-1-2 0,1-1-4 15,-1-1-2-15,0 4-1 0,1-10 1 0,-2 7-2 16,3-4-3-16,-1-3-1 0,2-7-2 0,1 1-1 16,0-2-6-16,2-2 4 0,-4-1-4 0,2-4 3 15,3 1-3-15,-2-5-7 0,1 2-5 0,0-5 2 16,1-2-7-16,2 0-10 0,2-3-17 0,-4-3-26 15,4 1-28-15,2-7-48 0,-3 0-32 0,-2-1-149 16,-1-4-345-16,0 1 152 0</inkml:trace>
  <inkml:trace contextRef="#ctx0" brushRef="#br0" timeOffset="87552.961">16708 15827 2 0,'2'-8'94'0,"-1"1"5"0,5-1-9 15,-4 2-11-15,0 1 15 0,1-5-7 0,-2 3-2 16,3 1-7-16,-2-1-7 0,-1 2 4 0,2-2-7 16,-3 2 7-16,1 0-4 0,1 2 3 0,2-2-6 15,-2 1 0-15,-2 1-3 0,0 3-1 0,0-5-10 16,0 5-1-16,0 0-1 0,0 0-5 0,0-5-1 15,0 5-2-15,0 0-13 0,0 0-4 0,0 0 4 16,-4 18-5-16,2-6 3 0,-4 6-13 0,3 8 4 16,-4 0-3-16,4 6-4 0,-1-3 0 0,0 0 1 15,1 2-2-15,5 1 0 0,-4-1-5 0,5-2 1 16,1 0-1-16,0 0 0 0,1-4 0 16,2-6 3-16,0 0-1 0,3 0-6 0,0-4-1 0,-2-1 3 15,2-6-7-15,-1 1 1 0,1-1-4 0,-1-4 2 16,3 1-6-16,-2-4-1 0,3-4 1 0,-2-1-2 15,2-2 0-15,0-3-3 0,5-2-2 0,-8-2 6 16,1-2-5-16,0-3-4 0,4-5-1 0,-4-1-4 16,0 1 3-16,1-3 2 0,-3 0-7 0,-6-3 2 15,3-1 4-15,2 0 0 0,-2-4-2 0,-2 1 5 16,-1-2-11-16,-1-2 14 0,1 1-1 0,-2 4-1 16,-1 1 8-16,0 4 5 0,0 1 4 0,-1 8 12 15,1 9 9-15,-3 0-3 0,6 2 0 0,-6 2-4 16,3-2-12-16,0 5 9 0,0 2-5 0,0 0 0 15,0 14 4-15,0 0-5 0,0 6 4 0,-1 3-4 16,2 9 3-16,-1-3-4 0,4 3 1 0,0 2 4 16,0 1-5-16,1-2 4 0,-1 0 0 0,2 0-8 15,1 2 2-15,-2-2 2 0,2-3 4 0,-2 3-2 16,0-6-6-16,2-5 0 0,-1-2 0 0,2 3-2 16,-2-6-11-16,-2-1-12 0,0-1-14 0,2-5-10 15,1 0-21-15,-1-2-2 0,-2-1-13 0,1-3-8 16,0-3-9-16,0-1-17 0,-1 2-78 0,-4-2-211 15,9-3 94-15</inkml:trace>
  <inkml:trace contextRef="#ctx0" brushRef="#br0" timeOffset="87830.279">17204 15925 92 0,'0'0'122'0,"0"0"-8"15,3 15 2-15,-1-6-11 0,1 2 0 0,-1 0-1 16,-2 5-1-16,3 5-4 0,-2-5 2 0,-1 4-4 16,4 6-12-16,-3 3-7 0,3 1 1 0,-4 1-8 15,4-2-3-15,-3 2-8 0,2 0-2 0,1-1-8 16,-3 4-3-16,-1-1-10 0,-1 1 2 0,1 2-5 16,-3-5-4-16,2 4-3 0,-3-4 0 15,0-2-4-15,3 0-12 0,-7-4 0 0,7 0-11 0,-4-7-16 16,0 2-8-16,2-9-22 0,-1 2-9 0,-1-3-21 15,1-1-11-15,-1 0 8 0,-2-3-31 0,2-2-2 16,-2-1-23-16,-2-2-75 0,2 0-226 0,0-1 101 16</inkml:trace>
  <inkml:trace contextRef="#ctx0" brushRef="#br0" timeOffset="88184.157">17218 15906 58 0,'8'-3'113'0,"-2"0"3"0,2 1-27 15,-2 0-1-15,3 1 6 0,-2 1-7 16,3 0-12-16,-1-1-7 0,1 2 2 0,0 2-2 0,0 2-3 15,1 0 2-15,-2 3-2 0,2 1 3 16,1 3-12-16,-5 1 1 0,5 2-1 0,-3 1-6 16,-3 1-2-16,4 1-13 0,-6 0 3 0,0-2 5 15,-3 0-9-15,-1 2 2 0,0-3-5 0,0-2 3 0,-5 4-8 16,1-1 4-16,-2-1-5 0,0-6 0 0,-3 1 1 16,0-1-6-16,-7 2-5 0,5-4-13 15,-4 2-4-15,-3-4 0 0,0-5-19 0,-1 5-15 16,2-8-21-16,-1 1-23 0,5-3-24 0,-3-4-20 15,4-2-118-15,-4-2-263 0,4 0 117 0</inkml:trace>
  <inkml:trace contextRef="#ctx0" brushRef="#br0" timeOffset="88464.3">17452 15662 38 0,'6'9'129'16,"-2"1"-5"-16,5 7-7 0,-5 0 0 0,1 1-3 15,3 7-4-15,-2 1-6 0,-2 2-2 0,1 1-2 16,-2 1-12-16,1 2 2 0,-2-1-4 0,-1 4-10 16,3-2-4-16,-3 15-7 0,2-3-3 0,-2-9-5 15,-1 2-5-15,1 6-7 0,-1-9-6 0,0 0-6 16,0 13-3-16,0-14-2 0,0 2-7 0,0-4-17 15,2 2-15-15,-1-2-26 0,-1-3-16 0,0-1-17 16,1-3-22-16,1-7-11 0,-2 0-18 0,0-6-115 16,0-3-256-16,-2 1 113 0</inkml:trace>
  <inkml:trace contextRef="#ctx0" brushRef="#br0" timeOffset="89266.857">17502 15981 64 0,'19'-5'111'0,"-2"-2"-15"0,4 4-12 16,-2-1-6-16,-1 5-2 0,2 2-7 15,-4 0-12-15,-1 6-5 0,-3-4 4 0,3 7 2 0,-7-5-12 16,-3 6 7-16,0-3-11 0,-2 2-2 0,-4 1 0 15,-2 4-6-15,-2 0-3 0,-4-1 1 0,-4 0 6 16,3 1-5-16,-4 0 0 0,-1-5-4 0,2 3 4 16,-3-4-2-16,4 0-3 0,-4-2-4 0,7-2 6 15,-1-2-7-15,0 0-3 0,2-3-6 16,2-1 2-16,-1 3-5 0,1-3-1 0,2 0-2 0,4-1-8 16,0 0 3-16,0 0 0 0,-6-6-4 0,6 6 2 15,5-8 5-15,0 3-11 0,4-5 4 16,-1 1 0-16,1 1 0 0,5-3 11 0,-2-4-6 0,3 1-2 15,1-1 5-15,5-3-6 0,-1 0-1 16,-1-1 0-16,-1 7-7 0,-5-3 2 0,1 1 3 16,0-2-4-16,-1 3 4 0,-1-1-1 0,-2 3 5 0,-5 1-9 15,1 2 8-15,-1 3-3 0,-1-1 11 0,0 2-7 16,-4-1 7-16,0 5-3 0,0 0-4 0,0 0 10 16,-9-2-5-16,9 2 10 0,-12 7-8 0,6 3 4 15,-2-4-3-15,0 5 4 0,0-2 0 16,0 3 0-16,2 2 3 0,-2-2-6 0,2 5 4 15,1-5-4-15,2 0-3 0,2 0 0 0,1 6 0 0,1-1-3 16,-1-7 4-16,1 1-3 0,6-1 3 16,-5-1 2-16,2-3-7 0,5-2 4 0,0 0-4 15,-3-1 3-15,3-2 0 0,1 1-1 0,-10-2-4 16,22-3 3-16,-10-1-2 0,4-3 1 0,-4-1-8 16,2 1 7-16,1-5-1 0,-1 2-6 0,-2-4-3 15,-2 0-6-15,5-1-22 0,-6 2-1 0,-4-3 0 0,2 1-2 16,-5 3 7-16,3-2 0 0,-5 1 0 15,3 4 7-15,-6 2-5 0,3-3 15 0,-5 4 3 16,3 3-1-16,-2-2-8 0,0 2 13 0,4 3-6 16,-8-3 3-16,8 3-7 0,0 0 8 0,0 0 5 15,0 0 3-15,-11 8-8 0,11-3 3 0,0-5 7 16,1 9-1-16,3-3-10 0,0-2 3 0,-2 1 7 0,2 2-4 16,5 0-1-16,-2-2 4 0,3 2-3 15,-4-2 5-15,4 2 5 0,-1-2-8 0,0 3 0 16,0-1 2-16,-2 0 2 0,4 1-1 0,-2-1-3 15,1-1 5-15,-2 0-7 0,-2 3 4 0,3-1-3 16,-5 2 13-16,4-3-3 0,-3 0-11 0,-1-2-2 16,2 2 10-16,-3-2-12 0,1-1 7 0,3 4-8 0,-6-4-6 15,1 2-8-15,0-2-18 0,2 0-6 16,-4-4-3-16,0 0-5 0,4 6 4 0,-3-4-7 16,-1-2-8-16,0 0-87 0,0 0-164 0,8-9 72 15</inkml:trace>
  <inkml:trace contextRef="#ctx0" brushRef="#br0" timeOffset="89876.074">18377 15783 101 0,'0'0'136'16,"0"0"-17"-16,0 0-11 0,0 0 5 0,0 0-3 15,0 0-6-15,4 21-5 0,-3-6-5 16,1 2-9-16,0 9-1 0,1 0-10 0,3 0-3 15,0 1-10-15,-2 1-2 0,1 1-8 0,-1-5-6 16,0 5 1-16,3-4-9 0,-1-1-1 0,-2-4-5 0,-2 0-9 16,1-2-7-16,-1-2-24 0,1-1-19 0,-2-5-25 15,0-1-21-15,1-4-13 0,-1 0-14 0,0-1-26 16,-1-1-77-16,0-3-221 0,0 0 98 0</inkml:trace>
  <inkml:trace contextRef="#ctx0" brushRef="#br0" timeOffset="90664.477">18533 15627 66 0,'14'-4'162'0,"0"1"-5"0,0 3-11 0,7-2-17 0,-5 4-2 15,5-2-20-15,-7 3-8 0,-1 1-10 0,1 5-2 16,-3-2-9-16,-3 0 3 0,1 4-9 0,-7-1-3 15,3 2-1-15,-6 5-9 0,-3-1-4 16,-2 1 0-16,-2 1-6 0,-1 1-1 0,-7-1-7 16,0 5-5-16,2-10-1 0,0 3-2 0,0-3-8 15,0-1 2-15,4-1-5 0,-4 0-1 0,6-3-8 0,-1 0 3 16,4-3-2-16,0 0-3 0,1 2-4 16,-1-2 0-16,5-3-5 0,-1 5-3 0,1-4-5 15,0 2-5-15,1-2 2 0,3 1-2 0,1 2 2 16,-1-1 1-16,6-3 4 0,-1 2-9 0,3 1-7 15,-1 1 9-15,2-2-3 0,5 2 3 0,-2 2-3 0,2-1 1 16,1 3 1-16,-3-1 2 0,0-1-6 0,2 0 4 16,-4 0-4-16,-2-2-1 0,-3 1-2 15,1 1 4-15,-5-1-8 0,0-2 4 0,-2 2-1 16,-1-2 6-16,-2 0 0 0,-2 2 3 0,-2-4 10 16,-1 2-2-16,-3 1 6 0,-5 0 0 0,3 0 1 0,-3-3 6 15,-3 2 4-15,3-1 4 0,-4 1-6 0,2-2-2 16,-2-1-10-16,3-2 8 0,1 0-1 0,1 0-4 15,-2-2 1-15,1-1-5 0,3 2-9 0,3-3-5 16,2 0-7-16,-1 1-4 0,2 1-2 16,0 0-10-16,4-3 4 0,0 0-14 0,5-2-3 15,2-1-1-15,-1 1-16 0,6-6 5 0,-1 5-1 0,3-1-4 16,3-3 9-16,-1 2 6 0,7-4 6 16,-4 5 8-16,-1-1 7 0,10-4 9 0,-7 6 15 15,-2-1 0-15,-2 1 10 0,-1 1 1 0,-4 4 8 16,-1 1-6-16,-1-2 5 0,-2 3 10 0,-1 0 4 15,-1 2 4-15,-6-1 3 0,10 1 15 0,-6 4 10 16,1-2-3-16,-2 3 7 0,-1 1-8 0,2-2 5 0,2 6-9 16,-4-5-3-16,0 6 5 0,-1-3-12 0,1 1-4 15,-1-3-5-15,4 5-2 0,-3-6-1 16,1 3-5-16,1-1-1 0,0-1-4 0,1-2-2 16,0 0-8-16,-1-2-6 0,1 1-3 0,-1-3 0 15,3 0 0-15,1-1-3 0,-8 0-3 0,16-4 2 0,-6 0 5 16,-4 0-4-16,1-5 0 0,-1 3 10 15,2-4-11-15,-2 1 0 0,-1-3 0 0,-2-4 1 16,1 3 1-16,-2-1 4 0,-2-1-1 0,-1 3-1 16,-2 1 9-16,1-2 12 0,-3 3 3 0,0 0-6 15,-4 3 4-15,1 0-5 0,-1 3 4 0,-4 3-6 16,3 1 0-16,-4 0-4 0,1 3 1 0,-2 3 1 16,-2-1-13-16,-1 4 5 0,6 1-17 0,1-2-24 15,-3 4-28-15,5-4-27 0,3 4-35 0,-2-3-129 16,2 1-279-16,1-2 124 0</inkml:trace>
  <inkml:trace contextRef="#ctx0" brushRef="#br0" timeOffset="91636.425">19177 15862 69 0,'5'0'153'0,"-5"0"3"0,9 4-10 0,-5 1-3 16,0 1-6-16,-3 3-4 0,4 0-15 0,-2 4-3 15,-2-3-13-15,-1 2-6 0,0 5-3 0,3-4-18 16,-3-2 2-16,0 1-14 0,0 0-5 0,1 0-2 16,-1-3-13-16,1 4-3 0,0-4-5 0,-1-1-2 0,3 0-7 15,-2 0-17-15,2-2-13 0,-1 1-14 16,0-5-8-16,0 4-7 0,1-4-13 0,1 0-10 15,-4-2-3-15,0 0-18 0,16-7-7 0,-11 3-7 16,3-2-6-16,-2-2 0 0,2 0-2 0,-3-2 9 16,2-2 11-16,-2 2 19 0,0 3 12 0,-1 0 18 15,-3-1 22-15,5 3 7 0,-3 1 9 0,-1-1 3 16,1 2-2-16,-1 1-6 0,-2 2-1 0,5-2 3 16,-5 2 13-16,0 0-13 0,13 2 8 0,-13-2-6 15,5 2-1-15,-5-2 5 0,8 4-3 0,-4 0 12 16,-1-1-11-16,4-2-9 0,-2-1-1 0,0 3 0 15,-5-3 0-15,12-3-7 0,-7 2-1 0,1-2 12 16,1-1-15-16,-2 3 10 0,-1-4-1 0,1 3 8 16,-1 0 3-16,-3-2 4 0,-1 4 1 0,5-2 16 15,-5 2 5-15,0 0 10 0,4-2-14 0,-4 2 9 16,0 0-7-16,0 0-5 0,0 0-1 0,0 0 0 16,0 0 3-16,0 0-3 0,0 0-1 0,-3 12 4 15,3-12-4-15,0 0-2 0,-3 5 7 0,0-4 4 16,3-1-2-16,-1 6 1 0,1-6 5 0,0 0 3 15,0 0 0-15,-4 2 2 0,4-2 5 0,0 0-3 16,0 0-11-16,0 0-4 0,0 0-3 0,-4-14-2 16,7 10-4-16,-3 4 0 0,0-11-6 0,0 6 1 15,1-1 0-15,-1 0-6 0,0 0 0 0,0 1-1 16,0 1 5-16,0-2-4 0,0 6-2 0,0-3-4 16,0-2 0-16,0 5 2 0,0 0 1 0,-4-6-2 15,4 6 1-15,0 0-2 0,0-3-3 0,0 3-1 16,0 0 1-16,3-3 1 0,-3 3-1 0,0 0-1 15,0 0 2-15,0 0-3 0,0 0 2 0,0 0 2 16,0 0-2-16,0 0-1 0,0 0 11 0,0 0-1 16,0 0 5-16,5 12-2 0,-5-7 4 0,0 0 1 15,1 2-1-15,-1 0-1 0,0 1-2 0,3 2 3 16,-3-1-5-16,0-2 5 0,0-2-6 0,-3 6 2 16,3-5 0-16,0 1-5 0,0-2 0 0,-1-1 0 15,1-1-1-15,1 3 0 0,-1-2 2 0,0-4-4 16,-1 4 4-16,1 0 8 0,0-4 6 0,0 0 11 15,0 0-10-15,0 0 0 0,0 0-5 0,0 0-7 16,0 0 2-16,-12-12-6 0,11 6 1 0,-2 2-6 16,-2-3 1-16,4-1-4 0,-2-2-3 0,-2-1-6 15,4 1 3-15,-3 1-6 0,0 1 6 0,3 1 0 16,1 2-1-16,0-1 3 0,0 2 0 0,-1 0 1 16,1 4-5-16,1-6 1 0,-1 6 1 0,0 0 1 15,0 0 2-15,0 0-3 0,0 0 4 0,9 11 2 16,-6-5 2-16,4 2 0 0,-4-1-1 0,-1 3 5 15,2-3-8-15,0 5 4 0,1-3-1 0,-1-1 0 16,1 2-3-16,-1-2 2 0,2 0 0 0,-2 0 0 16,1-2 2-16,2 4-2 0,0-5-2 0,2 0-4 15,-1-1-8-15,5 0-19 0,-2-2-22 0,1 0-21 16,2-2-30-16,1-4-35 0,4 1-23 0,-5-2-21 16,0 1-108-16,-2-2-316 0,-1 1 140 0</inkml:trace>
  <inkml:trace contextRef="#ctx0" brushRef="#br0" timeOffset="92536.719">19734 15899 23 0,'0'0'143'15,"0"0"-8"-15,0 0-6 0,0 0 7 0,-9-3-19 16,9 3-11-16,0 0-5 0,-4-2-3 0,4 2 0 16,-4-3-1-16,4 3 2 0,0 0 2 0,-5-3-4 15,5 3-1-15,0 0-6 0,0 0-11 0,0 0-9 16,-5-2-5-16,5 2-13 0,0 0 1 0,0 0-10 16,0 0-1-16,-7 5-9 0,4-1 1 0,-3 4-1 15,2-3-7-15,-1 0-1 0,2 2-4 0,-2 3-3 16,-2 0 1-16,3 0-3 0,-2 1 0 0,0-1-1 15,4 0-5-15,-5 2 1 0,2-5 0 0,4 4-2 16,-3-3 5-16,-1-1-7 0,5-1-2 0,-3-4-1 16,2 5-5-16,0-5 2 0,-2 1 6 0,3-3-1 15,-2 7-4-15,2-7 1 0,-2 3 5 16,2-3-10-16,0 0 2 0,0 0-5 0,0 0-1 0,0 0-6 16,0 0-2-16,0 0-1 0,0-15 3 0,4 10 0 15,-1-6-6-15,-1 1 3 0,1-2 5 0,3 4 1 16,-3-1 1-16,1 2 0 0,1 0-2 0,-3 1 2 15,1 2-1-15,-2-1 3 0,2 2 2 0,0-1-2 16,0 2-1-16,-3 2 0 0,5-3 5 0,-5 3 2 16,0 0-2-16,12 7-1 0,-7-3 4 0,-1 1-4 15,1 0 3-15,1 0-2 0,2 3 0 0,-1-4 0 16,1 6-3-16,1-3 6 0,0 1-3 0,0-1-1 16,1-1-1-16,1-1-17 0,-3 0-12 0,5 0-11 15,-4-3-1-15,1 1-4 0,-1-1-14 0,1-1-5 16,1 0-5-16,-1-2-7 0,0-2-2 0,-1-2-5 15,0 1 15-15,0-1-4 0,-3-3 0 0,1 4 2 16,-5-1 8-16,2-5 11 0,-1 0 2 0,-3 1 4 16,0-3 7-16,-1 3 9 0,-1 1 17 0,-2-1 13 15,0 0 5-15,-1 1 22 0,-3 2 13 16,1 3 16-16,2-2 11 0,-3 2 9 0,3 2 0 0,-6 1-3 16,4 3 0-16,-2-2-3 0,-2 3-4 0,3 0-9 15,-3 3 3-15,1 3-9 0,1-2-3 0,2 2-7 16,3 0-1-16,0 2-3 0,-2-6-9 0,4 6 1 15,0-7-4-15,2 3-4 0,0-4-2 0,0 3-6 16,0-2 0-16,0-2 1 0,4-1-6 0,0 2 1 16,-1-3-4-16,1 1-4 0,-4-2-16 0,13-5 2 15,-7 3-5-15,1-3-14 0,2-2 7 0,-4 2-6 16,4-4 3-16,0 1 0 0,-4-4-4 0,3 1 0 16,0-1 7-16,-1-6 0 0,-2 1 2 0,-2-2 6 15,1 1 2-15,-3-8 1 0,2 2 6 0,-3-2 2 16,-2 2-4-16,1 8 9 0,0-1 9 0,1 5 13 15,0 2 3-15,0 3-2 0,-3 1-2 0,3 1 6 16,0 2 2-16,0 3-17 0,0 0 14 0,0 15 5 16,0-4 1-16,0 9 3 0,0 9-8 0,0-3 5 15,0 6-2-15,-1-2 0 0,2 1-5 0,-2 0-8 16,1-2 3-16,0 5-1 0,0-7-3 0,1 2-2 16,3-1 0-16,-1-8-1 0,-1-1-23 0,0 2-34 15,3-4-42-15,-2-3-51 0,-1-5-141 0,0 1-306 16,-2-4 135-16</inkml:trace>
  <inkml:trace contextRef="#ctx0" brushRef="#br0" timeOffset="93320.69">19742 14654 72 0,'0'0'67'0,"1"-3"13"0,-1 3 4 0,0 0 3 15,0 0-4-15,0 0 1 0,0 0 1 0,-1-6 9 16,1 6-4-16,0 0 2 0,0 0 3 0,0 0-15 15,0 0 3-15,0 0-1 0,0 0-3 0,0 0-3 16,0 0-10-16,0 0 0 0,0 0-8 0,0 0-3 16,0 0-6-16,0 0-2 0,0 0-6 0,0 0-5 15,0 0-2-15,0 0-4 0,0 0-2 0,0 0 0 16,0 0-8-16,0 0-3 0,0 0 2 0,0 0-3 16,0 0-4-16,0 0 2 0,0 0 0 0,0 0 9 15,0 0-1-15,0 0 2 0,0 0 1 0,5 0 3 16,-5 0 3-16,0 0 4 0,8-2-3 0,-8 2 2 15,7-2-6-15,-1 1 0 0,1-1-2 0,0 0 2 16,0 0-6-16,2 1-1 0,1-3-2 0,2 0 0 16,-1-1-3-16,9 1 0 0,-4 0-3 0,4-1 1 15,-3-2-3-15,4 1-1 0,5-1-1 0,-6 0 0 16,0 0-3-16,-2 3-1 0,0-1 1 0,-3-1 0 16,-1 3-3-16,-5 1 1 0,3 0 0 0,-6 1-1 15,2-3-8-15,-3 3-9 0,0-1-10 0,-5 2-13 16,8 0-20-16,-8 0-20 0,5-3-24 0,-5 3-20 15,0 0-25-15,0 0-20 0,0 0-23 0,0 0-96 16,0 0-308-16,0 0 137 0</inkml:trace>
  <inkml:trace contextRef="#ctx0" brushRef="#br0" timeOffset="93625.174">19847 14745 70 0,'-3'4'121'0,"3"-4"7"0,0 0 3 16,7 3-7-16,-7-3 3 0,7 2-1 0,-2-2 3 15,2 3-7-15,-1-3-1 0,6 0-2 0,-2-3-1 16,3 1-9-16,4 0 0 0,1 0-2 0,0-4-4 0,3 4-2 16,-3-2-5-16,2-1-7 0,-1-1 0 0,-1 1-11 15,4 2-2-15,-5-6-6 0,0 5-7 16,1 0-5-16,-5-3 4 0,0 4-14 0,-4-1-5 15,1 3-3-15,-5-4-5 0,3 4-1 0,-3-2-4 0,-1 2-3 16,1 0-5-16,-5 1-2 0,6 0 0 0,-6 0-10 16,4-3-15-16,-4 3-18 0,0 0-20 0,0 0-21 15,0 0-48-15,0 0-30 0,0 0-29 0,0 0-34 16,0 0-164-16,-13 8-399 0,5-5 177 0</inkml:trace>
  <inkml:trace contextRef="#ctx0" brushRef="#br0" timeOffset="94953.194">20152 15930 6 0,'0'0'105'0,"0"0"-5"16,0 0-7-16,0 0-3 0,8-5-3 0,-3 2 4 15,-1 1-10-15,3 0 9 0,1-2-8 0,1 2 1 0,-1 1-8 16,-1-2-3-16,5 0-6 0,-1-1 0 0,2 1-7 16,1 0-4-16,-1 1-6 0,2 0-9 15,-2-1-3-15,0 2-2 0,0 0-3 0,-2-1-5 16,2 1-5-16,-7 1-25 0,1 0-10 0,-1-1-17 15,3 1-22-15,-9 0-9 0,6 2-16 0,-3 0-10 16,-3-2-15-16,-3 7-85 0,-4-4-202 0,-2 2 90 0</inkml:trace>
  <inkml:trace contextRef="#ctx0" brushRef="#br0" timeOffset="95114.09">20139 16019 56 0,'5'7'112'0,"-1"-4"-2"0,1 0-5 15,5 2-21-15,1-4 8 0,-1 4-5 16,5-3-7-16,2 1-7 0,3-1-10 0,1 1-2 16,-2 2-10-16,4-5-15 0,-2 3-27 0,1-5-40 15,-2 4-57-15,-6-4-62 0,-2 1-163 0,1-3 72 16</inkml:trace>
  <inkml:trace contextRef="#ctx0" brushRef="#br0" timeOffset="125145.358">20884 15601 20 0,'0'0'64'0,"0"0"-2"0,0 0-4 0,5 12 4 15,-5-12-7-15,0 5 5 0,0-1 3 0,0 0 15 16,0 3-2-16,0 3-3 0,0 3 9 0,-1-3-5 16,1 10 8-16,-4-2-3 0,3 7 2 15,6 4-2-15,-9 0-6 0,3 0-3 0,1 0-6 16,1-3 1-16,3 3-8 0,-4-2-7 0,1 1 4 15,1-2-8-15,-1-7-1 0,-1 0-10 0,2 0-3 0,2 1 2 16,0-3-4-16,-4 0 2 0,5-2-9 0,-5-3 1 16,4-2-7-16,-1-1-4 0,-2-2 2 0,1-2-3 15,1-1-1-15,-3 3 0 0,0-3-7 0,0-2-4 16,1 1-23-16,-1-3-11 0,0 7-35 16,0-7-42-16,0 0-39 0,0 0-133 0,0-15-304 15,-1 7 135-15</inkml:trace>
  <inkml:trace contextRef="#ctx0" brushRef="#br0" timeOffset="125377.197">21127 15922 105 0,'6'-6'185'0,"-3"4"-15"0,-3 2-11 15,0-3-20-15,0 3-13 0,0 0-14 16,0 0-10-16,0 0-9 0,0 0-17 0,0 0-3 0,0 0-13 16,0 0-19-16,0 0-21 0,-4-5-18 0,4 5-21 15,0 0-15-15,0 0-28 0,-9-1-11 0,9 1-17 16,0 0-108-16,-10 3-214 0,10-3 95 0</inkml:trace>
  <inkml:trace contextRef="#ctx0" brushRef="#br0" timeOffset="125804.786">21306 15731 179 0,'0'0'164'15,"-8"0"-17"-15,8 0-15 0,0 0-11 0,-9 6-14 16,4-2-3-16,3 0-17 0,-5 1-4 0,4 3-8 15,-3-3-8-15,1 4-7 0,4-3-7 0,-6 4-3 16,5 0-9-16,-4-2 0 0,2 2-7 0,0 1 6 16,3-2-3-16,-2 3-11 0,3-5 4 0,-1 3-4 15,1-4-3-15,4 2-2 0,-3-3-1 0,4 2 2 0,-1 0-4 16,3 0 2-16,1-1-1 0,1 1-3 0,3-2-4 16,-1-1 2-16,2 1 0 0,2 1-2 15,2 0-2-15,-6-1 0 0,2 0 0 0,1-2-2 16,-1 2 2-16,1-1 3 0,-3 1-7 0,1 1 2 15,-2-2-6-15,-2 1 0 0,0 0 0 0,-2-1-1 0,0-1-2 16,-2-1 1-16,1 3 5 0,-1 0-5 0,1-3 1 16,-3 3 3-16,-2-1 0 0,2 1 6 0,-4 0-1 15,2 0 6-15,0-3-7 0,-2 5 7 16,-2-1-3-16,-1 1-5 0,-1-2 0 0,-3 2-2 16,-1 0 1-16,1-4 0 0,-3 4-12 0,2-2 1 0,-3 0-16 15,-3 2-10-15,2-4-17 0,-3 2-19 16,3-2-21-16,1-2-30 0,-1-4-26 0,0 2-120 15,3-2-286-15,-1-2 127 0</inkml:trace>
  <inkml:trace contextRef="#ctx0" brushRef="#br0" timeOffset="126029.698">21461 15709 131 0,'12'-2'174'0,"-1"-2"-4"16,3 1-15-16,-3-2-19 0,4 4-13 0,2-5-13 15,2 4-8-15,-7-1-15 0,1 1-12 16,-1 1-3-16,-1 1-17 0,-4 0-32 0,-1 0-31 16,1 0-40-16,-7 0-28 0,9 1-30 0,-9-1-91 15,0 0-211-15,0 0 94 0</inkml:trace>
  <inkml:trace contextRef="#ctx0" brushRef="#br0" timeOffset="126937.209">21712 15783 50 0,'0'0'82'16,"0"0"-14"-16,0 0-3 0,0 0-5 15,0 0-2-15,0 0 3 0,0 0 15 0,0 0 0 16,0 0-2-16,3 10 5 0,-1-4-3 0,0 1 9 16,0 3-7-16,2 2-2 0,1 0-6 0,-1 3 0 0,2 1 4 15,-4-4-23-15,5 4 4 0,-3-4-6 0,4 3-1 16,-4-3-9-16,2-1-3 0,-1 3-7 16,0-1 2-16,-1-3 2 0,0-1-16 0,1 1 3 15,-1-3-14-15,0 0-24 0,-2-2-16 0,2 0-4 16,0-1-19-16,-3-1-14 0,3-1-12 0,-4-2-17 15,7 0-23-15,-7 0-72 0,0 0-211 0,1-9 93 0</inkml:trace>
  <inkml:trace contextRef="#ctx0" brushRef="#br0" timeOffset="127137.961">21873 15836 89 0,'0'0'148'15,"-1"14"-12"-15,-2-7-17 0,0-2-8 0,1 0-5 16,0 2-10-16,-2 0-10 0,-1 0-1 0,1 4-9 16,0-2-7-16,0-1-7 0,-1 1-12 0,0-2-1 15,-1 2-7-15,2-1-13 0,0 0-21 0,-2 0-26 16,1-2-17-16,2 0-23 0,-1-2-23 0,-2 1-12 0,1 0-87 16,-2-2-194-16,1-2 86 0</inkml:trace>
  <inkml:trace contextRef="#ctx0" brushRef="#br0" timeOffset="127321.058">21633 15909 118 0,'0'0'124'0,"0"0"-3"0,0 0-9 0,10-1-13 15,-1-1-4-15,3 1-11 0,-2 1-9 0,4-2-14 16,4 0-4-16,-3 0-12 0,4 1-12 0,2-3-31 15,-2 1-35-15,-1-1-20 0,-3-1-28 0,-3 2-63 16,2-1-155-16,-3-1 70 0</inkml:trace>
  <inkml:trace contextRef="#ctx0" brushRef="#br0" timeOffset="127622.841">22043 15717 3 0,'0'0'165'0,"0"0"-8"16,0-5-15-16,0 5-13 0,0 0-5 0,0 0-14 16,0 0-8-16,0 0-6 0,3-3-12 0,-3 3-1 15,0 0-14-15,0 0 2 0,0 0-1 0,0 0 3 16,4 8-3-16,-4-8 7 0,1 10-2 0,1 0 1 16,0-1-3-16,-1 3-1 0,2 0-1 15,-2 5-2-15,0-4-3 0,3 3-4 0,-4 1-5 0,1 0 2 16,2-1-3-16,-1-1-9 0,-4 3-1 0,4-3-9 15,0 1 3-15,-2-3-9 0,1 1-4 0,0-2 0 16,1 0-2-16,-2-3-7 0,0 1 0 0,0 0-10 16,2-4-19-16,-2 2-28 0,1-3-15 0,1 0-27 15,-2 2-29-15,0-7-35 0,3 4-13 0,-1-3-24 16,-2-1-136-16,0 0-344 0,0 0 153 0</inkml:trace>
  <inkml:trace contextRef="#ctx0" brushRef="#br0" timeOffset="128272.738">22275 15702 64 0,'0'0'103'0,"0"0"-2"16,1-2 4-16,-1 2-23 0,0 0 6 0,0 0 10 15,0 0 1-15,0 0-5 0,0 0-7 0,0 0-15 16,0 0-1-16,0 0 3 0,0 0-1 0,0 0-3 16,-5 12-3-16,1-7-2 0,3 5 1 15,-3 0 0-15,-1 0-4 0,1 7 3 0,-4-3-2 16,4 3-5-16,-1 0-1 0,0 2-10 0,0 0 1 0,2-3-7 15,-3 1-7-15,5 0 2 0,-2-5-3 0,2 3-7 16,1-1 2-16,-3 0-6 0,3-3-2 0,0 1-1 16,3-3-2-16,-2 2 3 0,3-1-3 0,2-3-10 15,-2-3 3-15,-1 1-1 0,2 0 1 16,0-3 4-16,0 1-2 0,7-3 0 0,-6-1-6 16,6-1 1-16,-1-2-7 0,0-1 0 0,2 0-6 15,1-4-2-15,1-1-3 0,-6 2-4 0,3-4-2 16,-3-4-4-16,0 2-4 0,-1-3-2 0,-1-1 1 15,-3 0-6-15,0-1 14 0,-3 1 0 0,-2-2-1 16,-3 2 9-16,3 3-6 0,-3 0 8 0,0 2 9 16,-1 3-1-16,0 1 6 0,2-2-1 0,-3 7 4 0,2-2 0 15,-1 2-2-15,1 0-3 0,-2 1-2 0,1 1 2 16,-1 2-1-16,6 0 3 0,-11 5-2 0,5-3-4 16,1 4 6-16,-2-2-4 0,2 1-2 15,0 3 1-15,0 1-4 0,1 1 3 0,0-1-2 16,2 2 4-16,0 1-3 0,0-1 2 0,2 4-1 0,0-3 0 15,2 4 2-15,1-5-1 0,-1 1-1 0,4 0-1 16,-1 0-1-16,0 2 3 0,3 0-2 0,2 1 3 16,0-2-4-16,0 2-1 0,2-2 4 0,-1-3 1 15,-1 2-2-15,-4-3-3 0,3 1 5 16,0-3-10-16,-1 0-9 0,1 1-20 0,-1-3-19 16,0 2-13-16,-2-2-45 0,3-3-26 0,-1-1-142 15,-2 1-306-15,4-4 135 0</inkml:trace>
  <inkml:trace contextRef="#ctx0" brushRef="#br0" timeOffset="128978.167">22529 15844 128 0,'0'4'172'16,"0"3"-9"-16,0 0-18 0,2 5-6 0,0-2-8 15,-1 2-16-15,1 0-16 0,0 0-3 0,-2 0-7 16,4 0-9-16,-4-1-6 0,3 0-10 0,-1 2-5 0,2-1-6 16,-3-3-3-16,-1 3-3 0,1-7-6 0,2 2-4 15,-2 0-4-15,-1-4-1 0,-1 4-4 16,1-5-4-16,0 3 2 0,0-5 0 0,1 5 0 16,-1-5-4-16,0 0-4 0,0 0-4 0,0 0-11 15,0 0 0-15,-10-12-15 0,7 8 2 0,-4080-2-8 16,8160-6 5-16,-4082-4-5 0,-1-1-2 0,3 0 7 0,0-2 0 15,-1-6-2-15,3-1 3 0,0 6 8 16,2 2 0-16,0-10 1 0,0 10 3 0,4-2-1 16,1 3 5-16,-1 0 0 0,1 2-1 0,2 1-1 15,2 1 4-15,2 1 0 0,-5 3-6 0,9-1 3 16,-5 3-4-16,0 2 2 0,2 0-4 0,0 0 2 0,-3 2 2 16,1 2 4-16,-1 1-1 0,0 0-3 15,-3 0 0-15,0 4 7 0,-4-1 10 0,3 2-4 16,-3 1 4-16,-3 4-2 0,0 0-1 0,-4-1 0 15,-4 3-2-15,1 3 1 0,-4-2 0 0,-3 0 1 16,-1 0-10-16,1 0 3 0,-2-1-2 0,1 0 3 16,0-5-3-16,1 2 0 0,2-4 1 0,2 2 0 0,2-2-2 15,3 0-4-15,0-5 1 0,1 4 2 16,0-1-6-16,1 1 2 0,3-4-4 0,-3 4 6 16,3-4-5-16,0 0 0 0,6 5 2 0,-2-3 1 15,1 1 1-15,2-1-1 0,-2 0 1 0,4-2-5 16,-1 3-1-16,-1-1 5 0,-1 0 0 0,5 0 1 15,-1 4-4-15,-1-2 2 0,2 2-1 0,1-1 3 16,-3 2-5-16,0 0 6 0,0 1-4 0,4 2 2 16,-3-3-2-16,-2 1 0 0,1 1 3 0,-3 2-2 15,7-1 1-15,-7 2 1 0,-1-2 2 0,3 1-4 16,-2-1 2-16,1-2-1 0,-2 0 2 0,0 1-3 16,0 0 0-16,0-2 3 0,3-1-7 0,-6 1 7 15,1-3-2-15,1 0-3 0,-2 2 1 0,1-3 4 16,1 1-4-16,-2-1 5 0,3-1 0 0,-5-2 1 15,1 3 1-15,-1-3 1 0,4 3-3 0,-4-3 7 16,9 0-14-16,-9 0 0 0,0 0-13 0,0 0-19 16,6-3-33-16,-4 0-39 0,-2 3-31 0,1-5-156 15,-2-1-319-15,1 6 140 0</inkml:trace>
  <inkml:trace contextRef="#ctx0" brushRef="#br0" timeOffset="129963.165">23196 15642 117 0,'2'-5'122'0,"-2"5"-2"0,0 0 4 16,0-5-16-16,0 5 2 0,0 0-3 0,0 0-11 15,-1-5-6-15,1 5 0 0,0 0 1 0,0 0-4 16,-1-2-4-16,1 2-3 0,0 0-6 16,0 0-3-16,0 0-4 0,0 0-1 0,0 0-1 0,0 0 2 15,0-5-5-15,0 5-5 0,0 0-4 0,0 0-5 16,0 0-4-16,0 0-4 0,0 0-3 0,0 0-3 16,0 0 0-16,0 0-12 0,0 0 4 15,0 0-7-15,0 0 1 0,0 0-3 0,0 0-1 16,0 0-3-16,0 0 3 0,0 0-5 0,0 0 0 0,0 0-2 15,0 12 4-15,1-4-4 0,0 0 2 0,2 5 0 16,3 2-4-16,-3 1 1 0,1 1 1 0,0 1-2 16,0 1-1-16,2-1-3 0,-3 0 4 0,0 2-2 15,2-3 1-15,-3 0-1 0,0 1 0 0,3-1 1 16,-5-5 1-16,0 0-2 0,2 1 2 0,-1-4-3 16,-1 0-2-16,0 2 3 0,4-3-1 0,-2 1 0 15,-1-3 0-15,-1-3 7 0,0 3-9 0,2-3-1 16,-1 2 1-16,-1-1-3 0,0-4 0 0,0 5-5 15,0-5-8-15,0 0-10 0,3 5-19 0,-3-5-13 16,0 0-34-16,0 0-58 0,0 0-35 0,0 0-156 16,0 0-368-16,-9-10 163 0</inkml:trace>
  <inkml:trace contextRef="#ctx0" brushRef="#br0" timeOffset="130314.166">23050 15854 26 0,'0'0'112'0,"0"0"3"15,0 0-2-15,0 0 12 0,0 0 0 0,13 4-7 16,-8-3-3-16,5 1-4 0,-1-4-7 0,4 2 3 0,1-1-9 15,2 0-1-15,5-2 1 0,1-1-9 0,6 2-4 16,-7-2-9-16,8 0-5 0,0-3-6 0,2 5-6 16,-2-2-6-16,-2 0-6 0,-6 0-8 15,-2 1-1-15,-1 0-4 0,-6 2 1 0,1 0-5 16,-6 0 4-16,3 0-9 0,-3 1-3 0,-3-3-2 16,4 2 1-16,-8 1-2 0,5-1-6 0,-5 1 5 15,10 1-7-15,-10-1-6 0,0 0-9 0,0 0-17 16,0 0-19-16,0 0-27 0,0 0-23 0,0 0-38 15,0 0-29-15,-15-7-154 0,7 7-338 0,4-1 150 16</inkml:trace>
  <inkml:trace contextRef="#ctx0" brushRef="#br0" timeOffset="131069.875">23749 15567 86 0,'-6'-2'147'0,"4"-1"-16"16,2 3-8-16,0 0-20 0,-10 0 0 0,10 0-12 16,0 0-9-16,-13 3-5 0,8 1 0 0,-1-1-8 15,1 2-5-15,-1 2-10 0,-1 2 3 0,-1 2-4 16,2-1 1-16,-3 5-1 0,6 0 3 0,-2 3 1 16,-1 0-4-16,3 2 4 0,-2 0 4 0,3-2-12 15,1 3 2-15,1-2-5 0,0 1-6 0,1-2 0 16,1-1-3-16,3 0-3 0,-1 0-6 0,1-3 2 15,2 0 3-15,1-1-8 0,0-3 1 0,-3-2-3 16,2 0 3-16,3-1-2 0,-6-1-1 0,6-1 3 16,-1-3-2-16,3-1-2 0,-1-2-5 0,1 1 2 15,2-2-5-15,-3-2 2 0,2-2-1 0,1-2-4 16,2-1 1-16,-1-2-1 0,0-2 0 0,2 0 0 16,1-6-3-16,-6 3-2 0,4-6 3 0,-4-3-2 15,-3 0 0-15,-1 0-5 0,1 0-1 0,-5-4-4 16,2 0 0-16,-6 1 2 0,3 3 3 0,-6 0-4 15,2 6 0-15,-4 2 2 0,-2-1-1 0,1 4 0 16,-2-2-1-16,3 4 0 0,-2 4 2 0,-5-3 0 16,3 3 0-16,-2 1-4 0,-1 1-1 0,-5 2 3 15,5 2 0-15,-5 2 1 0,5 1 1 0,0 0-3 16,-1 2 3-16,-1 1-1 0,4 0 2 0,-3 5-1 16,3-2-3-16,-4 5 3 0,4 3-6 0,2-1 0 15,0 0 4-15,4 3-5 0,-2 0 0 0,4 3 7 16,2-3 0-16,0 1-2 0,2 1 2 0,3 7 2 15,-2-7-2-15,0 0-2 0,6-2-1 0,2 6 2 16,-4-7 2-16,1 1-1 0,4 0 3 0,-1-1 4 16,-1 0 0-16,2-2-2 0,0 3 1 0,-1-5-3 15,1 2 2-15,-1-1-1 0,-4-3 1 0,5 4 1 16,-6-5 4-16,3-1-3 0,-2 0-2 16,0 2 0-16,-2-4-1 0,-1 0-2 0,1 1 3 0,-1-3-4 15,1 3 2-15,-1-2 0 0,1 0 0 0,0-2 0 16,-1 2-21-16,-3-2-15 0,3 1-25 0,-1-3-36 15,-3-1-47-15,0 0-60 0,0 0-130 0,0 0-357 16,0 0 158-16</inkml:trace>
  <inkml:trace contextRef="#ctx0" brushRef="#br0" timeOffset="131746.397">24124 15891 84 0,'7'0'167'0,"2"-3"-21"0,0 3-9 16,4-2-10-16,0 0-13 0,1 1-6 0,-3 0-6 15,3 1-6-15,0-3-9 0,-2 3-12 16,-2 0-9-16,1 0-2 0,-4 0-7 0,-1 0-7 0,0-2-2 15,-6 2-2-15,11 2 3 0,-11-2-6 0,6 0-3 16,-3 2 1-16,-1 0-2 0,-2-2 0 0,0 5-6 16,-1 1 3-16,-1-1-5 0,0 0-5 0,-4 0-1 15,0 3-2-15,-4 0-2 0,3-1-6 16,-1 1 0-16,-2-3 2 0,1 4-3 0,0-1-1 0,-1-1-3 16,1 0-2-16,0-2 3 0,-1 0-11 0,1 2 4 15,4-2 2-15,-2-3 0 0,5 1-1 0,-2 1 1 16,0 0-5-16,0-3 4 0,4-1-2 0,-1 7-2 15,0-5 1-15,1-2 1 0,2 5 2 0,2-2-2 16,1 1-3-16,0-1-2 0,4-1 2 0,3 1 0 16,1 2 1-16,-2-2-4 0,3-1-1 0,-1 2 3 15,2-1-1-15,3 1-1 0,1 1-2 0,-3-2 0 16,2-1 1-16,-6 1-6 0,1 0-6 0,-4 0-6 16,5 3-2-16,-5-5-3 0,-1 3 6 0,-3-1 2 15,-1 2-9-15,1 0 0 0,-3 0 6 16,1 1 1-16,-6 1 0 0,3 1 2 0,-2 0 0 15,-6 1 1-15,2-3 1 0,-2 5 1 0,0-2 2 16,-2-2 0-16,5 1 7 0,-7-1 1 0,1 0 3 0,2-2 15 16,-1-1-4-16,0 2 12 0,-1 1 3 0,2-5 2 15,-1 3 7-15,2-4-1 0,1 1 10 0,2-2 6 16,-2 2 5-16,1-2 1 0,1 1 1 16,1 2-1-16,4-3 1 0,-6 4 1 0,6-4 6 15,-4 2 3-15,4-2 2 0,0 0 8 0,-7 1 0 0,7-1-2 16,0 0 0-16,0 0 1 0,0 0-6 0,-5 2-3 15,5-2-6-15,0 0-5 0,0 0 1 0,0 0-12 16,0 0-3-16,0 0-5 0,0 0-1 0,0 0-7 16,0 0 1-16,0 0-7 0,0 0-19 15,0 0-30-15,0 0-51 0,0 0-67 0,-6 1-87 16,6-1-250-16,-10 1-522 0,1 1 231 0</inkml:trace>
  <inkml:trace contextRef="#ctx0" brushRef="#br0" timeOffset="140325.251">20879 14369 41 0,'4'-2'47'0,"-4"2"0"0,0 0 1 16,0-5 5-16,0 5-2 0,0 0 2 0,1-6-5 16,-1 6 3-16,0 0-3 0,0 0-9 0,0-4 17 15,0 4-11-15,4-2-3 0,-4 2 3 0,0 0-5 16,0 0 2-16,0 0-2 0,0 0 9 0,0 0-11 15,0 0 1-15,-4-5-4 0,4 5-3 0,0 0-12 16,0 0 11-16,0 0-6 0,0 0-2 0,0 0 0 16,0 0-2-16,0 0 1 0,0 0-9 0,0 0 10 15,0 0-2-15,0 0 0 0,0 0-6 0,0 0-1 16,0 0-6-16,0 0 0 0,0 0 4 0,-3 10 8 16,3-6-12-16,-2 4-2 0,2-2 7 0,0 3-19 15,-2-1 15-15,0 4-2 0,2 0 7 0,0-3-8 16,-1 5 7-16,1-1-5 0,-3 3 3 0,2-2 8 15,1 3-12-15,0-5 3 0,0 5-1 0,0-3 4 16,-2 3-1-16,2-1-1 0,-2 1-3 0,4 0 2 0,0-1-2 16,-2-5-2-16,0 5 0 0,0-2-10 15,0-2 10-15,1-1 3 0,-2 2-3 0,2-5-3 16,-1 4 0-16,0-7 2 0,0 3 2 0,0-4-5 16,0 1-8-16,0 2 14 0,0-2-2 0,3-2-12 15,-3-1 6-15,0 2 8 0,0-4-16 0,0 3 14 16,0-3-7-16,0 0-10 0,0 5 3 0,0-5-23 15,0 0-27-15,0 0-19 0,0 0-24 0,0 0-29 16,7-10-68-16,-5 6-214 0,3 1 95 0</inkml:trace>
  <inkml:trace contextRef="#ctx0" brushRef="#br0" timeOffset="140578.403">21077 14609 137 0,'0'0'136'0,"0"0"-9"0,0 0-10 16,1-2-18-16,-1 2-4 0,0 0-15 0,0 0-4 0,0 0 1 16,0 0-11-16,0 0-4 0,0 0-7 0,0 0-5 15,0 0-10-15,0 0 4 0,0 0-9 0,4-5-5 16,-4 5 1-16,0 0-17 0,0 0-18 15,0 0-16-15,0 0-21 0,0 0-21 0,0 0-21 16,0 0-28-16,0 0-64 0,0 0-191 0,0 0 85 0</inkml:trace>
  <inkml:trace contextRef="#ctx0" brushRef="#br0" timeOffset="141078.533">21349 14439 34 0,'4'-3'122'0,"-4"3"-10"0,0 0 2 16,0 0 2-16,3-4-11 0,-3 4 1 0,0 0-10 16,0 0 1-16,0 0-5 0,1-4-9 15,-1 4-9-15,0 0-10 0,0 0-9 0,0 0 3 16,0 0-10-16,-18 9-4 0,12-5-8 0,-3 1-6 15,6 0-3-15,-5 2-6 0,2 1 7 0,-1-4 3 0,0 4-13 16,-2-1 4-16,7 0-3 0,-5 1-8 0,2 0-2 16,1-2 3-16,0-1 1 0,1 2-6 0,1 1-6 15,-1-3 4-15,3 2 2 0,0 1 2 16,3-4-2-16,-3 6-3 0,3-5-1 0,0 4 6 0,4-4-3 16,-2 2 1-16,3 1-10 0,0-2 3 0,1 0 9 15,3-1-8-15,0 1 3 0,-3-1-2 0,6-1-1 16,-5 2 5-16,4-5-2 0,-2 5 0 0,1-1-6 15,-2 1 8-15,2-2-2 0,-3 1-9 0,0 0 8 16,-3-1 3-16,-1 0-4 0,1 1-2 0,0-3-5 16,-2 2 9-16,-2 0-5 0,1 2 1 0,-2-2 1 15,0-1 4-15,0 2-3 0,-2 1 1 0,-2-2 5 16,2 0 0-16,-4 3 0 0,-2-4 6 0,3 5 3 16,-7-3-3-16,-1-1 4 0,4 1-5 0,-6 0 3 15,3 1 5-15,-2-1-8 0,-2 0-1 0,4 1-4 16,-8 0 5-16,1-3-7 0,1 2-26 0,0-1-14 15,2-1-25-15,4-3-23 0,-4 1-24 0,1-2-24 16,4 1-133-16,-1-2-282 0,0-2 124 0</inkml:trace>
  <inkml:trace contextRef="#ctx0" brushRef="#br0" timeOffset="141296.428">21324 14459 24 0,'9'-7'164'16,"-3"2"-9"-16,3 2-11 0,1-4-16 0,1 0-7 15,4 0-13-15,-2 2-12 0,2-5 0 0,0 6-18 16,-2 1 1-16,-1-2-11 0,3 0-3 0,-4 2-10 16,0 0-5-16,-5 2-6 0,3 0-29 0,-3 0-36 15,0-2-24-15,0 3-22 0,-6 0-20 0,3 4-125 16,-3-4-230-16,-1 6 103 0</inkml:trace>
  <inkml:trace contextRef="#ctx0" brushRef="#br0" timeOffset="141818.164">21588 14518 152 0,'0'0'142'0,"0"0"-11"16,0 0-6-16,0 0-23 0,0 0-3 0,0 0-10 15,0 0-2-15,20 8-9 0,-15-1 2 0,2-1 0 16,2 3-1-16,0-3-7 0,1 4-3 0,2 1 3 16,1 1-7-16,1 1-2 0,-1-1-8 0,-1 1-6 15,1 0-2-15,-3-1-7 0,4 2 0 0,-5-6-7 16,1-1-2-16,-1 3-3 0,2 1-1 0,-1-4-3 16,-4 1-4-16,1-1-3 0,-1 1-18 0,-2-4-15 15,0-1-7-15,-4 2-15 0,7-5-3 0,-4 6-8 16,-2-4-11-16,-1 0-5 0,0-2-26 0,0 0-16 15,0 0-22-15,0 0-9 0,5-11-69 0,-6 7-224 16,0-1 101-16</inkml:trace>
  <inkml:trace contextRef="#ctx0" brushRef="#br0" timeOffset="142032.561">21806 14514 84 0,'0'0'103'16,"0"0"-6"-16,0 0 8 0,0 0 6 0,-2 12-5 15,1-4-12-15,0 1-9 0,-3 2 0 0,0 3-2 16,0-2 5-16,-1 4-5 0,1 0-7 0,-1 0-7 0,1-4-5 16,0 3-6-16,-2-3-5 0,2 4-6 15,-1-6-2-15,0 2-2 0,-1-2-7 0,-2 5-7 16,2-4 2-16,-1-1-6 0,1 0-20 0,-1-2-26 16,-1 2-22-16,0-3-22 0,1 0-19 0,0-3-21 15,-3 3-26-15,1-2-79 0,-2-2-227 0,-2-1 101 16</inkml:trace>
  <inkml:trace contextRef="#ctx0" brushRef="#br0" timeOffset="142216.058">21477 14691 50 0,'0'0'121'0,"9"-2"5"0,-9 2-12 15,15 1-5-15,-4 0-7 0,2-1-9 0,6 0-15 16,1-1-7-16,1 1-7 0,4-1-1 0,5-2-10 15,-2 3-7-15,-1-4-6 0,3-2-26 0,-4 1-21 0,-1-2-13 16,-2 2-33-16,-5 1-12 0,5-1-24 0,-3 0-63 16,-2 0-165-16,-1-2 74 0</inkml:trace>
  <inkml:trace contextRef="#ctx0" brushRef="#br0" timeOffset="142514.96">22069 14439 53 0,'-3'-5'166'0,"3"5"-18"0,0 0-20 0,0 0-7 0,0 0-14 15,2-4-10-15,-2 4-15 0,0 0-4 0,0 0-10 16,0 0-3-16,0 0 2 0,-3 16-1 0,2-8 2 16,-1 0 0-16,1 3 2 0,-4-1-2 15,5 2 0-15,-4 5 2 0,2 0 0 0,-1-3 0 0,-1 4-4 16,3-1-7-16,0 1 0 0,-2-1-7 0,1 0-7 15,-1 0-1-15,6 2-3 0,-7-3-5 0,1 2-2 16,0-1-6-16,1-7-3 0,2 4 0 16,-1-3-3-16,1 0-8 0,0-1 1 0,0-3 0 0,0 1-5 15,0-1-14-15,0-2-16 0,0 0-24 0,0-1-18 16,1 1-9-16,-1-5-30 0,-1 4-20 0,1-4-43 16,0 0-137-16,0 0-324 0,0 0 143 0</inkml:trace>
  <inkml:trace contextRef="#ctx0" brushRef="#br0" timeOffset="143145.485">22257 14526 109 0,'0'0'102'0,"0"0"-9"16,0 0-3-16,0 0-13 0,0 0-10 0,-8 10 9 16,4-5 2-16,4 0 1 0,-2 2-4 0,-2 1 2 15,1 1 4-15,-1 4-5 0,-1-2-8 0,4 2 1 16,-3-4-2-16,-1 8 2 0,1-3-10 0,3 3-2 16,-4-2 0-16,5-1-12 0,-3-2 1 0,3 2-5 15,-1-2-5-15,-2-2-4 0,3 1-4 0,0 0-3 16,0-3-4-16,4 1 0 0,-4-2 2 0,3-2-7 15,3 0 1-15,-2-2-5 0,2 1 2 0,2-3 2 16,-3-1-4-16,4-2 2 0,1-1-8 0,-1-2 5 16,2 1-3-16,-1-4-2 0,2-1-10 0,-2 1 5 15,1-4-7-15,1-1-5 0,-2-1-1 0,0-1-4 16,-2 3-6-16,-1-5 3 0,-3 0 4 0,2 1-2 16,-6-4-5-16,0 8 6 0,0-4-7 0,-3 3 11 15,1 2-5-15,-1 2-1 0,-3-2 8 0,-1 4 2 16,0-3 10-16,-3 5-3 0,1-1-7 0,-1 5 1 15,-1-2 2-15,0 2 1 0,0 2-3 0,-1 2 3 16,2-2 9-16,0 5-7 0,-2-2 1 0,3 1-1 16,0 1-3-16,2-2 6 0,-2 4-4 0,2-1 8 15,2-2-7-15,0 4-2 0,0-2 5 0,5 1 6 16,-4 1-5-16,6-1 1 0,0 2-3 0,2 0-3 16,-3-1 12-16,4 3-5 0,0-5 0 0,2 5 2 15,-2-2 0-15,0-1-9 0,1 0 11 0,3 0-2 16,2 1 4-16,-5-1-3 0,4 0 8 0,0 1-8 15,2 2 0-15,-3-2 2 0,1-3 1 0,-1 1 3 16,2 1-6-16,-1 1 6 0,-1-3-7 0,0 0-2 16,1 1 3-16,-1-1-3 0,-1-2-1 0,0 0 2 15,-3 1 0-15,3-3-2 0,-3 1 11 0,1 0-4 16,-2 0-21-16,3-2-14 0,-1-1-20 0,-2 1-30 16,-4-2-33-16,14-2-31 0,-8 1-111 0,1 0-269 15,-2-4 120-15</inkml:trace>
  <inkml:trace contextRef="#ctx0" brushRef="#br0" timeOffset="143830.928">22531 14636 102 0,'-2'6'137'0,"-1"-1"-12"16,3 6-13-16,-2-2-5 0,1 3-13 0,-1-2-9 15,-1 3-5-15,2-4-4 0,0 2-6 0,-1 0-11 16,2-3-1-16,-2 1-1 0,0 0-11 0,0-2-7 16,1-2-3-16,0 0-2 0,-1-1-4 0,2 2-2 15,-1-4 2-15,1-2-3 0,1 5-2 0,-1-5 4 16,0 0 2-16,0 0-4 0,0 0-3 0,0 0-2 0,0 0-5 16,0 0-3-16,-5-13-2 0,5 7 4 15,0-2-7-15,0-1-3 0,0-6 1 0,0 4 2 16,0-7-2-16,0 2-2 0,0-2 0 0,3-2 0 15,-2-6 2-15,2 9 4 0,-1-2 2 0,2 2 2 16,0-2-2-16,0 3 2 0,0 5 3 0,1-1-2 0,-1 2 1 16,1 0-4-16,1 5-4 0,-2-4 0 0,4 5-1 15,-2 3 0-15,0-3-2 0,2 3 2 16,-1-1 0-16,1 1-3 0,-8 1 2 0,13 3-3 16,-9-1 0-16,6 1 0 0,-5-1-2 0,0 1 0 0,-1 0 9 15,0 1-9-15,1 1 3 0,-2-1-2 16,-2 1-1-16,-1 0-1 0,-1 0 1 0,-2 2-6 15,2 0 3-15,-3 1 0 0,-1 1 5 0,-1-2-2 16,-1 0 1-16,-3-1-5 0,1-1 1 0,1 3 0 16,0-2-1-16,-1 0 4 0,1-1 0 0,0 3-2 0,2-4 0 15,-2 2 1-15,2-1 1 0,2-3-3 0,-1 3 1 16,0-2-1-16,1 2-3 0,2-1 5 16,0-1-2-16,1 2 0 0,0 2-2 0,-1-2 4 15,2 0-3-15,0 0 3 0,2-1 9 0,-2 3-3 16,2-3 4-16,2 2 4 0,0 2 3 0,1-4-2 0,-1 4 1 15,1 1 0-15,0-4 2 0,3 5 5 0,2-2-2 16,-3 1-2-16,2-1-1 0,-1 0-2 0,4 0 3 16,-5 0 2-16,4 1 4 0,1-4 0 15,-3 3 2-15,0-1-2 0,4-1-2 0,-4-1-2 0,0 1 1 16,1-2-5-16,0 1 0 0,-3-1-2 0,0-2-3 16,0 3 0-16,-2-3-3 0,0-1 0 15,-3 1 0-15,2 0 0 0,-1 1-1 0,-3-3 0 16,7 0-2-16,-7 0 2 0,3 5-5 0,-3-5 2 15,0 0-17-15,3 1-27 0,-3-1-40 0,0 0-39 0,0 0-40 16,0 0-52-16,-7-11-116 0,7 11-350 0,-7-5 155 16</inkml:trace>
  <inkml:trace contextRef="#ctx0" brushRef="#br0" timeOffset="145063.678">22903 14676 68 0,'0'0'98'0,"7"0"3"0,-7 0-5 15,0 0 0-15,0 0-2 0,9-1-6 0,-9 1-6 16,6-1 4-16,-6 1 2 0,9-2-6 16,-5-1-3-16,-4 3-10 0,14-1 0 0,-7 0-1 0,2 0-3 15,0-1-6-15,4 0 0 0,-1-1-4 0,4 3-6 16,-4-4-1-16,8 3-3 0,-2-2-7 0,1 2-3 16,0-4-1-16,-2 2-6 0,-2 1-2 15,-2-2-1-15,1 1 0 0,-2 0-2 0,-3 6-6 0,-1-6 3 16,-2 3-2-16,1 0-7 0,-7 0 1 0,6 0 13 15,-6 0 6-15,0 0-5 0,0 0 1 0,0 0-8 16,0 0-4-16,0 0 5 0,0 0-7 0,-21 10 3 16,10-7-5-16,-2 1 0 0,-5 0-1 0,5 0-3 15,-5 0 4-15,3-1-2 0,-3 2-6 0,6-1 2 16,-3 0 0-16,2 0 2 0,-1-3-2 0,1 1-4 16,2 1 4-16,3-2-1 0,2-1-3 0,1 0-3 15,5 0 2-15,-10 3-1 0,10-3 2 0,-7 2 1 16,7-2-4-16,0 0-1 0,-6 0 1 0,6 0 1 15,0 0 4-15,0 0 4 0,0 0-4 0,0 0 0 16,15 4 7-16,-15-4-2 0,13-2-1 0,-5 0 3 16,4 0-3-16,1-1-2 0,-2 3-4 0,8-4 10 15,-2 1-7-15,-4 0 1 0,6 1 4 0,-1-3-4 16,-4 3-4-16,-1-1 4 0,0-2-2 0,-6 5-4 16,0-2 4-16,-1 0 1 0,1 2-3 0,-2-3 3 15,-5 3-4-15,0 0-12 0,0 0-19 0,0 0-8 16,0 0-25-16,0 0-29 0,0 0-15 0,-27 2-34 15,16-1-31-15,0 2-110 0,1-3-304 0,1 1 135 16</inkml:trace>
  <inkml:trace contextRef="#ctx0" brushRef="#br0" timeOffset="146400.631">23416 14423 61 0,'-4'-4'95'16,"4"4"-9"-16,0 0-5 0,0 0-7 0,-3-4 10 16,3 4-11-16,0 0-3 0,-2-4 10 0,2 4-8 15,0 0-5-15,0 0 2 0,-6-3-5 0,6 3-6 16,-2-3 0-16,2 3-27 0,0 0 22 0,-7 0-9 16,7 0-8-16,0 0-2 0,-8 3 2 0,2 2-7 15,2-1 6-15,-2-1-9 0,1 4 6 0,-1 2-9 16,-2-1 3-16,2 2-5 0,-2 2 6 0,3-3-1 15,-3 8 2-15,3-2-7 0,-1-3 3 0,3 5 3 16,2 1-3-16,-3 0-1 0,2-1 0 0,0 1-5 0,2-4-6 16,0 3-1-16,0-4 1 0,2 3 1 0,0-4-1 15,3 2 1-15,-2-3-1 0,3 0-1 16,-1-3 3-16,2 1-6 0,-1-4 3 0,2 0-2 16,1 3 5-16,1-4 2 0,-2-1 2 0,-1-3-7 15,4 1 6-15,-1-2 0 0,0 1-3 0,1-3-2 16,0-1-1-16,0 1-4 0,3-4 0 0,-5 0 5 15,5-4-9-15,-5 2 7 0,5-3-7 0,-4-2 3 16,1 2 1-16,0-1-1 0,-2-4 1 0,0 2-2 16,1-2-4-16,-1 0 7 0,-2-1-6 0,-3 1-2 15,-1-1 6-15,1 0 0 0,-4 1-4 0,0 0 1 16,-2 1-3-16,0-1 5 0,-1 5 0 0,-1 0-4 16,-1 1-2-16,-1 2-2 0,0 0 5 0,-4 2-2 15,2-1 1-15,-5 3 0 0,3-1-1 0,-3 3-1 16,-1 0 0-16,-2 1-2 0,0 2 5 0,0 1-7 0,2 0 2 15,1 2 0-15,-5 3 2 0,5-4 1 0,3 2-3 16,-1-1 0-16,2 4-9 0,0-1 9 0,0-2 4 16,2 6 3-16,2-3-2 0,1 0-1 0,2 2-3 15,-1 0 2-15,2-1-1 0,1 0-2 16,0 5 4-16,1-4-3 0,4 0 4 0,-1 3-2 0,3-2 7 16,-2 1-4-16,0 0-2 0,1 1 0 0,3-2 5 15,-1-1-3-15,0 2 2 0,3 1-1 16,-2-3-1-16,1 3 2 0,3 1-1 0,-3-4-2 15,0 0 1-15,2 2 1 0,-2-2 1 0,-2 0-2 0,3 0 0 16,-3-1-1-16,1 0 3 0,-2-2 1 0,1 4-5 16,-3-7 2-16,2 2-3 0,-1 1 5 0,-2-3-2 15,1 2-2-15,-4-2 4 0,3 0-8 0,-1 0 6 16,-3-3-2-16,5 3-9 0,-4 0-20 16,-1-3-13-16,4 3-23 0,-4-3-33 0,0 0-48 0,0 0-159 15,0 0-327-15,8-9 145 0</inkml:trace>
  <inkml:trace contextRef="#ctx0" brushRef="#br0" timeOffset="146907.877">23761 14666 33 0,'0'0'141'0,"6"0"-10"0,-6 0-19 16,0 0-8-16,8 2-14 0,-8-2-12 0,5 1-2 16,-5-1-2-16,5 5 3 0,-2-3-5 0,-2 1 2 15,0 1 5-15,-1 0-13 0,0 2-4 0,0 1 0 16,0-2 0-16,0 7-9 0,-1-6-3 0,0 3-2 16,1-2-4-16,-2 3-5 0,2-1-4 0,-1-1 0 15,-1 1-4-15,0 2 2 0,2-2-2 0,-1-1-7 16,1-2 1-16,0 2 3 0,-3 0-3 0,3-1-1 15,0-3 3-15,0 3-2 0,0-3 1 0,0 1 2 16,0-2-5-16,0-3 1 0,-1 6 2 0,2-3 5 16,-1-3-1-16,3 5 3 0,-2-4 1 0,1 2 3 15,-2-3-3-15,5 2 1 0,-3 2-4 0,1-1 2 16,-3-3-2-16,5 1-5 0,-2 2-2 0,-3-3-3 16,0 0 4-16,9 1-2 0,-9-1-6 0,0 0 3 15,6 0-4-15,-6 0 1 0,0 0-5 0,0 0-1 16,3 3-6-16,-3-3 8 0,0 0-5 0,0 0 2 15,0 0-1-15,0 0-1 0,2 2-1 0,-2-2 2 16,0 0 1-16,0 0 9 0,0 0 4 0,0 0-3 16,0 0 2-16,0 0 3 0,0 0 2 0,0 0-3 15,0 0-2-15,0 0-1 0,0 0-7 0,0 0-16 16,0 0-16-16,0 0-23 0,0 0-26 0,0 0-29 16,-17-1-30-16,17 1-26 0,-5-4-18 0,5 4-14 15,-6-3-22-15,3 1-106 0,3 2-338 0,0 0 149 16</inkml:trace>
  <inkml:trace contextRef="#ctx0" brushRef="#br0" timeOffset="147345.308">23822 14676 28 0,'1'-2'166'0,"-1"2"-12"0,0-6-1 16,0 6-10-16,0 0 0 0,-1-4 1 0,1 4 0 16,0 0 0-16,1-5-1 0,-1 5-6 0,0 0-8 15,0 0-8-15,0 0-9 0,0 0-14 0,0 0-10 16,0 0-6-16,0 0-9 0,0 0-6 0,0 0-6 15,6 9 1-15,-8-3 1 0,1-1-7 0,0 1 1 16,-1 4-7-16,1 0 0 0,2 0-1 0,-2 0-4 16,0 4-4-16,-1-2-1 0,4 3-3 0,-4-2-3 0,2 3-6 15,0-3 1-15,-1-2-6 0,2 2-2 16,-1 0-1-16,0-3-2 0,0 3-3 0,0-6 8 16,2 5-10-16,-2-3-1 0,0-3-3 0,0 1 1 15,1-1-1-15,-2-3-3 0,-1 2 2 0,2-2-4 16,0 1 1-16,0-4 0 0,0 6 7 0,0-6-1 15,0 0-6-15,0 5-2 0,0-5-3 0,0 0-8 16,0 0-12-16,-1 2-23 0,1-2-37 0,0 0-58 16,0 0-87-16,0 0-224 0,0 0-485 0,-9-7 215 15</inkml:trace>
  <inkml:trace contextRef="#ctx0" brushRef="#br0" timeOffset="172052.44">20759 14996 13 0,'2'5'12'15,"2"-1"-1"-15,0 3 3 0,-1-3-4 0,2 2-4 16,-1-1-3-16,1 0 3 0,0 0-1 0,0 0 1 16,0 3 0-16,-1-4-3 0,0 1 0 0,1 1 1 15,-1-2 4-15,-1 0-8 0,4-1 3 0,-5 1 0 16,4 2-3-16,-4-5 7 0,2 3-6 0,3-2 1 16,-5 2-1-16,4-1-1 0,-2 0 1 0,1-1 0 15,0 1-1-15,1-2-2 0,0 2 4 16,0 0 2-16,-1-1 1 0,3 1 2 0,-3-1-5 0,3 1 2 15,-2-2-9-15,2-1 3 0,-3 4 1 0,0-1-2 16,4-1 3-16,-1 1 3 0,-3 0-4 0,3 0-3 16,-3-2 4-16,4 1 1 0,-4-1-3 0,2 2 1 15,-1-2 0-15,1 2 4 0,0-3 0 0,-2 3-1 16,0 0-5-16,1-1 0 0,-1-1 1 0,2 1 0 16,0 1 1-16,-3-2-3 0,1 4 5 0,1-5-4 15,0 2 4-15,0 1 0 0,-1-2-3 0,-1 0-1 16,2-1 3-16,2 1 5 0,-3 2-2 0,3-2-5 15,-4-1 2-15,1 3 0 0,0-1 6 0,4-1-4 16,-4-1-2-16,0 1 6 0,4 0-2 0,-1 1 2 16,-2 0-4-16,2 0 2 0,-2-1 0 0,3-1 2 15,-2 0-3-15,0 2 2 0,0 1 3 0,-1-3 0 16,2 0 1-16,-2 1-3 0,1-1 2 0,-7 0 3 16,14 1-4-16,-7-2 1 0,-7 1 3 0,12 0-3 15,-6 0 9-15,-6 0-3 0,12-1-6 0,-9 1 4 16,5-3 3-16,-3 3-2 0,-5 0-2 0,10-5 5 15,-3 4-3-15,-1-2 1 0,2 2-4 0,-2 0 3 16,-1-2 0-16,3 0-3 0,-3 2 0 0,2-4 2 16,0 3-3-16,0-2-1 0,-1 4 1 0,2-6 0 15,-2 2 2-15,3 0 1 0,-1-2-3 0,-1 4 2 16,1-1-4-16,1-2-1 0,0 1-1 0,0-3-2 16,2 2 0-16,-2 1 1 0,0 0-1 0,-1-2 4 15,2 0-5-15,-3 4 2 0,1-3-1 0,1 0-1 16,0 1 1-16,-1-1 1 0,1 0-2 0,-3 0 2 15,2 1 0-15,-3 0 1 0,5-1-3 0,-3 1 1 16,-1-3 3-16,3 3-6 0,0-4 6 0,-5 3-1 16,2 0-3-16,0-2 0 0,1 1 1 0,2-2 3 15,-3 0 3-15,1-1 0 0,-1-1-3 0,3 2 1 16,-3-3 11-16,0 1-9 0,1 0 5 0,-3-2 1 16,4 2 6-16,-4-2-10 0,1 1-6 0,1 1 0 15,-3-1 5-15,3 1 3 0,0-1-6 0,-2-1 6 16,0 2-2-16,1 0-3 0,-1 0 2 0,0 1-5 15,0-1-7-15,-1 0 4 0,1-1 2 0,0 1-2 16,0 1 4-16,0 0 2 0,-3-2-5 0,3 1 0 16,0 1 1-16,-3-4-1 0,4 5-2 0,-2-2 2 15,-1 2 0-15,0-2 0 0,0 0 0 0,-2-2 0 16,4 3-1-16,-3 1 1 0,-1 1-1 0,2-3 0 16,0 1 2-16,-2 0 5 0,0 1-2 0,0-4 0 15,3 5 1-15,-6-3-4 0,3 3 4 0,0-4 2 16,0 1 0-16,0 1-5 0,-2 0-1 0,0 1-1 15,2-1 7-15,-1-2-9 0,1 2 3 0,-1 0 0 16,-2 0 2-16,1-1 1 0,0 0-1 0,1 1-1 16,-2-2-2-16,1-1 1 0,-2 4 0 0,4-3-3 0,0 1 0 15,-1 1 1-15,-2-3 1 0,3 2-3 16,0-1 5-16,0 1-5 0,0 0 2 0,0 0-4 16,0 0 7-16,0 0-7 0,0 1 3 0,-1-1 4 15,1-1-6-15,0 1 5 0,-1 0-3 0,-2 1 3 16,3 1-6-16,0 0 8 0,-1-1-3 0,-3 0 9 15,1 1-5-15,2 1-2 0,0-3 1 0,-2 3-2 16,-1 2 10-16,1-2-2 0,0 0-8 0,2 1 4 16,-2 0-1-16,-1 0-1 0,3 2-3 0,-3-4-2 15,3 3-3-15,-3-2 7 0,0 2-4 0,-1 0 6 0,4 0-4 16,-3-3 2-16,-1 4-2 0,1 0-3 16,0-6 1-16,-1 4-3 0,1 2 1 0,-2-5 2 15,2 4 1-15,-3-3-3 0,1 1 7 0,0 3-9 16,-1-4 0-16,-1 1 4 0,1-2-4 0,-2 2-2 15,1-1 8-15,0 3-1 0,0-2-5 0,-1 1 6 0,-1-1-1 16,2 0-9-16,-1 0 9 0,-1 2-5 0,1-3 2 16,-1 4-1-16,1-1-1 0,-2 0 0 15,0-2 2-15,1 5-1 0,-1-1-2 0,-1-2 0 16,1 0 6-16,0 1-4 0,-1 1-3 0,0-2-4 16,0 2 1-16,-1 2-6 0,2-4 9 0,-3 5-1 0,-1-3-6 15,0 1 5-15,3-1-7 0,-6 2 10 16,3 1-4-16,3-2 3 0,-7 1-4 0,5 1-3 15,-5 1 7-15,5 1-3 0,-4-4 6 0,0 2-6 16,5 2 1-16,-2-1 6 0,2 0-3 0,-3 1-3 16,4 0 1-16,-3 1 1 0,-2-1-1 0,3 1-4 0,1-2 2 15,-2 2-1-15,0 0-3 0,2-1 2 0,-5 2 3 16,1 1 1-16,5-1 0 0,-1 0-4 0,-1-1 9 16,1-2-4-16,-5 4 6 0,5 1-7 0,-6-1 5 15,8 0 1-15,-1-1-3 0,-1 3 2 0,-2-4-7 16,5 2 10-16,-2 0-8 0,0 0 3 0,0 1 2 15,1-1 1-15,0 2-6 0,0-3 4 0,2 2-4 16,0-1 5-16,-1 1-1 0,1 1 0 0,-1-3 2 16,-1 4 2-16,2-1-7 0,-1-1 5 15,1 2 2-15,0-1-4 0,-1 1-1 0,1-2 3 0,0 2-2 16,0 1 7-16,0-2-3 0,-1 3 1 0,5-2 0 16,-3 1-2-16,1-3 2 0,1 4-4 0,0-3 1 15,1 2 2-15,-1-1-4 0,1 1 1 0,-1 1 2 16,2-5-2-16,1 3-2 0,0 1-2 15,0-1 5-15,-1 1 0 0,1-2-1 0,0 3 0 0,1-4 0 16,-1 5-1-16,1-4 0 0,-1 5-2 0,0-2 3 16,1 0-1-16,-2 1-2 0,3-3 7 0,0 1-1 15,-3 1 2-15,3-1 0 0,-1 1-6 0,2 1 1 16,-1-2-1-16,0 0 5 0,-3 1 3 0,4 0-7 16,0 0 1-16,0 2 1 0,0-2 0 0,0 2-3 15,0-1 3-15,0 0-3 0,0 1 0 0,0-1 7 16,0 1 1-16,5 1 3 0,-4-1-1 0,2 4-6 15,-2-2 5-15,3-4-1 0,1 6 2 0,-1-2-3 16,-3-2-1-16,3 1 1 0,-2-1-2 0,0 0 8 16,0-3-4-16,2 3 2 0,-2-3-1 0,2-1-1 15,-1 2-3-15,0 0 1 0,-2-2 1 0,3-1 4 16,-2 1-8-16,2-2 6 0,-1 1-2 0,-1-2-4 16,1 3 4-16,1-2 4 0,-2-1-5 0,3 3-3 15,0-1 2-15,3-1-1 0,-1 0-1 0,1 1-15 16,0 0-19-16,2 0-29 0,3-2-95 0,-4 1-167 15,8 2 75-15</inkml:trace>
  <inkml:trace contextRef="#ctx0" brushRef="#br0" timeOffset="173910.015">20557 15516 38 0,'4'-1'42'0,"-4"1"-4"0,4-3-2 16,-4 3-2-16,5-3-3 0,-2 1 1 0,-3 2-2 15,6-7-2-15,-1 5-1 0,-1 1-1 0,-1-2-6 16,3 1 1-16,-2-3 3 0,3 2-3 0,0 1-3 16,-1-1-4-16,0 0 4 0,2 0 1 0,-3-1-4 15,4 0 0-15,-4 2 4 0,4 0 1 0,-1-1 2 16,-2 0-5-16,4 1 6 0,-2 0-1 0,2-3-8 16,-2 4 5-16,2-3-1 0,-2 1 0 0,3 1-1 15,1-4 4-15,1 5 0 0,-1-2-6 0,0 2-1 16,8-3-3-16,-2 3 1 0,0-3-6 0,1 1 14 15,-2 2-9-15,2-2 5 0,4 1-3 0,-2 0-4 16,-1 1-7-16,2 4 5 0,-2-6 2 0,-1 3-5 16,4 0 0-16,-4 0 4 0,2 1-4 0,-2-1 1 15,-1 2 4-15,-3-1-9 0,3 3 8 0,-5-4 2 16,1 3-11-16,4 2 0 0,-5-3 5 0,0 2-1 16,-2-1-2-16,1 2 3 0,2-2-1 0,-3 1-4 15,8 1-2-15,-10-2 7 0,5 3-2 0,-2-3-1 16,-1 0-3-16,2-1 2 0,-1 3 1 0,0 2 3 15,0-3-1-15,1 3 1 0,-2-1-3 0,1-1 2 16,-1 0-9-16,-1 3 3 0,4-3 2 0,-5 1 2 16,2 2 1-16,-1-1 0 0,-3 2-9 0,2-2 7 15,0 0-5-15,1 1 7 0,-2 0-7 0,1 0 8 16,-4 0-6-16,4 1 6 0,0 0-5 0,-1 0 5 16,-3-1-2-16,4 2-1 0,-3 1-5 0,1 1 3 15,-1-5 1-15,2 5-2 0,-2-2 10 0,1 2-11 16,-3-3 3-16,1 3 5 0,-2-1 0 0,2 0-3 15,-1 0-1-15,-1-3 6 0,-1 3-6 0,2-2-3 16,-1 2 0-16,-2 0 1 0,2 1-9 0,-2 1 3 16,2-2 1-16,-1-1 2 0,2 2 1 0,-2 0 5 15,0 0 10-15,0-3-16 0,-1 4-3 16,1-3 1-16,0 0 2 0,0 2 1 0,-1-3 0 0,0 3 12 16,0-4-15-16,0 4 5 0,-1-3-4 0,0 1 12 15,0 1-4-15,-1 0-4 0,1 1-1 0,-1 0 2 16,1 0 5-16,0-3 0 0,-1 1 0 0,0 1-12 15,-1 0 16-15,1 0-10 0,0 0 2 0,-4-1 13 16,3 4-12-16,0-5-7 0,-2 2 6 0,3 1 2 16,-3-2 0-16,0 2 8 0,0-2 3 0,0 1-11 15,0 1 6-15,-1-3-7 0,-1 1 1 0,1 0 3 16,-1 0-4-16,-1 0 19 0,-2 0-26 0,2 1 8 16,-1-1 4-16,0-2-2 0,-2 3-2 0,2-1 12 15,-1-1-15-15,-1-1 7 0,1 1-8 0,0-3 1 16,0 4 6-16,-1-3-5 0,1 0 6 0,-5 0-8 15,1 1 2-15,-2 0 5 0,0-1-7 0,-3-1-4 16,1 1 2-16,3 1 6 0,-6-3-3 0,-6 4-1 16,8-4 1-16,3-2 1 0,-2 4 6 0,1-3-5 15,-2 1 1-15,-1-3 1 0,2 1-6 0,4 1-5 16,-5-1 10-16,5-2-5 0,-2 1 7 0,0 1-4 16,-2-1-3-16,3 0 4 0,-5 1-3 0,6-3 0 15,-1 1-5-15,1 2 14 0,-4-5-10 0,-3 4 5 16,4-2-2-16,-3 0 0 0,1-2 4 0,-3 0-12 15,-2 2 1-15,5-3 7 0,-2 0 3 0,-2-1 6 16,0 1 2-16,3-1 4 0,-4-2 13 0,4 1-1 16,-3-1 1-16,3-2 7 0,1 1-4 0,-2 0 8 15,1 0-6-15,2-1 9 0,-1 1-5 0,4-3-2 16,-2 2-2-16,1-1 1 0,3 3 4 0,1-4-9 16,1-1 0-16,-1 2 0 0,3 0 0 0,0-1 0 15,0 0-17-15,1 0 8 0,-2-5-5 0,0 1 2 16,4 5 0-16,-5-5 0 0,7-3-3 0,-2 0-3 15,0 0-2-15,1 1 2 0,-1-1-4 0,1-1 5 16,2-1-8-16,-5 0-6 0,3-7-4 0,-1 8 14 16,-1-7-2-16,2 0 0 0,-2 1-4 0,3 1 3 15,3-3 0-15,-5 8 0 0,3-2 2 0,-2 3-3 16,1-2-1-16,-2 0 2 0,5 1 8 0,-4 1-4 16,4 0-3-16,-2-1 1 0,-1-1-3 0,3 4 4 15,1-4 0-15,-1 7-4 0,2-5 0 16,0 2 1-16,-4 1-6 0,4-1 4 0,0 1 1 0,0 3 4 15,3-2-6-15,2-2 1 0,-1 5-1 0,-3-2 3 16,7-1-5-16,1 0-4 0,1 1 7 16,-1 0 2-16,-2 4-6 0,4-2 1 0,-3 2 0 0,-1 3 6 15,3-3-4-15,-2 2 0 0,-1 3 0 0,0-5-3 16,0 5-5-16,-6-2-5 0,2 3-7 0,2 0-19 16,-2-4-15-16,0 4-24 0,-5 2-13 0,9-2-29 15,-5-2-39-15,-4 4-80 0,3-4-257 0,-3 4 113 16</inkml:trace>
  <inkml:trace contextRef="#ctx0" brushRef="#br0" timeOffset="-121643.748">3065 12516 76 0,'0'0'80'0,"0"0"4"0,0 0-13 16,0 0-11-16,0 0 6 0,0 0-16 0,0 0-5 15,0 0-6-15,0 0 2 0,0 0-7 0,0 0-5 16,0 0-2-16,0 0 6 0,0 0 0 0,0 0-2 16,0 0 1-16,0 0-9 0,0 0 7 0,0 0-5 15,0 0 1-15,0 0 2 0,0 0-1 0,0 0-7 16,0 0-1-16,0 0-3 0,0 0 1 0,0 0 5 15,0 0 3-15,0 0-7 0,0 0 3 0,0 0-2 16,10-11 2-16,-6 7 3 0,1 1-4 0,0-3-1 16,0 3-1-16,7-4-1 0,-3 0 1 0,1 0 4 15,3-6-7-15,-3 6 4 0,7-2-7 0,-3 0 1 16,0-2 0-16,1 3 1 0,2-1 1 0,-2 1-7 16,0-3-1-16,-2 4 3 0,-4 0-4 0,1 2-1 15,1-1-2-15,0-1 6 0,-1-1-3 0,-1 4-1 16,0-1-6-16,0-3 5 0,0 3 0 0,-1-1 0 0,-2 1 2 15,2 3-5-15,-3-1 0 0,-1 1-9 16,0-4-2-16,1 5-6 0,-4-2-10 0,3 1-17 16,0-2-10-16,-2 0-18 0,-2 4-19 0,4-3-108 15,-2 2-215-15,-2 1 95 0</inkml:trace>
  <inkml:trace contextRef="#ctx0" brushRef="#br0" timeOffset="-121249.503">3124 12613 80 0,'0'0'88'16,"0"0"-4"-16,0 0-3 0,14-5-6 0,-8 2-8 16,-2 3-13-16,2-4 5 0,2 1-11 0,-2-2 3 15,5-1-6-15,0 0 4 0,2-3-2 0,0 2-6 16,1-4 0-16,-3 1 3 0,6-1 0 0,-4-3 3 16,3 3-5-16,-2-4-3 0,3 2 0 0,-3 1-3 15,0-1-11-15,-1-1 1 0,1 4-6 0,-5 0-4 16,-1 3 2-16,1-2 6 0,-1 2-9 0,-3 2-7 15,1-1 11-15,-3 2-2 0,1-1-10 0,0 2-1 16,0-3 2-16,-3 3-1 0,3 1-5 0,-3-2-5 16,2 2-8-16,-3 2-15 0,1-7-11 0,0 4-9 15,-1 3-12-15,2-6-10 0,-1 3-10 0,-1 3-11 16,1-5-79-16,-1 5-181 0,-2-7 81 0</inkml:trace>
  <inkml:trace contextRef="#ctx0" brushRef="#br0" timeOffset="-120804.182">3296 12236 33 0,'0'0'120'0,"-4"-3"-20"0,4 3-4 0,0 0-4 16,0 0-10-16,0 0-10 0,0 0-3 0,0 0-13 15,0 0-4-15,0 0-4 0,0 0-7 0,0 0 8 0,0 0-1 16,0 0-6-16,0 0 1 0,0 0-3 0,0 0-5 16,0 0-1-16,11-3 1 0,-11 3 2 0,6 0-3 15,-6 0-6-15,0 0 1 0,14 0 1 16,-9 3-4-16,-5-3 5 0,13-1-4 0,-8 1-5 0,2-2 3 16,0 2-2-16,1-2-5 0,1 1 4 0,-3 1 8 15,3 0-15-15,-1-1-3 0,3 1-14 0,-3 0 10 16,0 0-1-16,-1 0 7 0,5 0-9 0,-5 0-3 15,3 1 1-15,-2 0 8 0,0-1-5 0,0 2 1 16,3-2-3-16,-2 3-1 0,-3-1 3 0,5 3-3 16,-4 2 2-16,2-3-5 0,0 2 1 0,0-1 6 15,0 0-1-15,-2 3 5 0,-1 0 0 0,4-2 2 16,-6 2 0-16,1 0 4 0,3 2 0 0,-3 0 0 16,1 2 1-16,-1-1 3 0,-2-1-4 0,-2 1-3 15,2 6 1-15,-2 0-3 0,-1 0-2 16,-3 1 1-16,0 2-8 0,-4 7-34 0,-3-1-19 0,1 0-27 15,-5 1-29-15,0 2-39 0,-8 0-106 0,7 3-271 16,-7-4 120-16</inkml:trace>
</inkml:ink>
</file>

<file path=ppt/ink/ink50.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44.20712" units="1/cm"/>
          <inkml:channelProperty channel="Y" name="resolution" value="44.39306" units="1/cm"/>
        </inkml:channelProperties>
      </inkml:inkSource>
      <inkml:timestamp xml:id="ts0" timeString="2021-06-09T11:18:26.968"/>
    </inkml:context>
    <inkml:brush xml:id="br0">
      <inkml:brushProperty name="width" value="0.05292" units="cm"/>
      <inkml:brushProperty name="height" value="0.05292" units="cm"/>
      <inkml:brushProperty name="color" value="#FF0000"/>
    </inkml:brush>
  </inkml:definitions>
  <inkml:trace contextRef="#ctx0" brushRef="#br0">7888 15429,'25'0,"74"24,-24-24,24 0,-49 0,24 0,-24 0,-26 0,1 0,0 0,0 0,24 0,-24 0,25 0,-25 0,49 0,-74 25,99-25,-49 0,-25 25,24-25,1 0,-50 25,49-25,1 0,0 0,24 0,-49 0,24 0,1 0,0 0,24 0,-24 0,-1 0,-24 0,25 0,-25 0,-1 0,1 0,0 0,0 0,24 0,1 0,0 0,-1 0,1 0,-25 0,-1 0,1 0,0 0,0 0,0 0,-1 0,1 0,25 0,-25 0,-25-25,24 25,-24-25,0 0,0 1,0-1,0-25,0 25,0-24,0-1,0 25,0 0,0-24,0-1,0 25,0 1,0-26,0 25,0-24,0 24,0-25,0 25,0 1,0-1,0-25,0 1,0 24,0-50,0 26,-24-26,24 1,-25-1,25 1,0 24,0 1,0 24,-25-49,25 49,0-50,-25 51,25-1,0 0,-25-25,1 26,24-1,0-25,0 1,0 24,-50 0,50 0,0-24,0-1,0 0,0 26,-25-26,25 25,0 0,0 1,0-26,0 25,-25 25,1 0,-1 0,0 25,0 0,0 49,1-24,-26-1,25 1,0 24,-24-24,24 0,25-26,-50 26,50-25,-24 24,-1-24,0 0,0 0,0 49,-24-49,49 0,-50 49,25-49,-24 25,24 24,-25-24,-24 49,74-74,-25 0,-49 49,24-24,0-1,50-24,-24 0,-1 0,0-1,0 1,0 0,-24 25,24-50,0 24,-24 1,-1 25,25-25,-49-1,74 1,-25 0,-49 25,49-26,0-24,0 25,-24-25,24 25,0 0,0-25,0 25,-24-1,24 1,0-25,0 25,0 0,1 0,-1-25</inkml:trace>
  <inkml:trace contextRef="#ctx0" brushRef="#br0" timeOffset="3104.331">9773 17239,'0'-25,"25"25,0 0,25 0,-26 0,1 0,25 0,-1 0,-24 0,0 0,25 0,-26 0,26 0,-25 0,24-24,26-26,-50 50,24-25,-24 25,0-25,0 25,-25-24,49 24,-49-25,25 0,25 0,-50 0,0 1,25-1,-25-25,0 1,0-1,0 25,0-49,0 49,49-49,-49 49,0-25,0 25,0 1,0-1,0 0,-25 25,1 0,24-25,-25 25,0-50,0 50,0-24,1-1,24 0,-25 25,25-25,-25 0,0 1,0 24,1 0,-1-25,-25 0,0 0,26 25,-26 0,25 0,0 0,1 0,-1 0,-25 0,25 0,-24 0,24 0,0 0,0 0,1 25,-1-25,0 0,-25 25,26 0,-1-25,-25 24,1 1,-1-25,25 25,0 0,1 0,-1-1,0 1,0 0,25 0,-49 0,49 0,0 24,0-24,0 0,0 0,0-1,0 26,0-25,0 0,0-1,0 26,0-25,0 0,0-1,0 1,0 0,0 0,0 24,24-49,-24 25,0 0,25 0,0 0,0-1,0 1,-1 0,1 0,-25 0,50-1,-25-24,-1 50,1-50,0 0,0 25,0-25,-1 0,1 0,0 0,0 0,24 0,-24 0</inkml:trace>
  <inkml:trace contextRef="#ctx0" brushRef="#br0" timeOffset="59720.972">15826 13816,'0'25,"0"74,0-24,0 24,0 0,25 25,-1-25,1 1,-25-26,0 0,0 1,25-1,-25 1,50-1,-50-24,0 24,24 25,1-24,-25-26,0-24,0 0,0 0,0 0,0-1,0 1,0 0</inkml:trace>
  <inkml:trace contextRef="#ctx0" brushRef="#br0" timeOffset="60479.715">15851 15949,'0'25,"0"25,0-25,0 24,0-24,0 25,0-26,0 26,0-25,0 24</inkml:trace>
  <inkml:trace contextRef="#ctx0" brushRef="#br0" timeOffset="61297.242">15702 16073,'25'0,"49"0,-24 0,-1 0,1 0,-25 0,-1 0</inkml:trace>
  <inkml:trace contextRef="#ctx0" brushRef="#br0" timeOffset="62753.638">16099 16024,'24'0,"1"0,0 0,0 0,0 0,-1 0,1 0,0 0,25 0,-26 0,26 0,-50 25,-25-25,-24 49,24 1,-25-25,50-1,-25-24,25 25,-49 0,49 0,-25-25,75 0,-1 0,-24 0,25 0,-26 0,26 0,-25 0,0 0,-1 0,1 0,0 0,0 0</inkml:trace>
  <inkml:trace contextRef="#ctx0" brushRef="#br0" timeOffset="64071.512">16818 16272,'-25'0,"0"0,1 0,-1 0,0 0,25 25,-25-25,25 24,-25-24,25 25,-25 0,25 0,-24-25,24 25,0 24,0-24,24-25,1 0,0 0,0 0,0 25,0-25,-1 25,1-25,0 0,0 0,0 0,-1 0,1-25,0 0,0 25,-25-25</inkml:trace>
</inkml:ink>
</file>

<file path=ppt/ink/ink51.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44.20712" units="1/cm"/>
          <inkml:channelProperty channel="Y" name="resolution" value="44.39306" units="1/cm"/>
        </inkml:channelProperties>
      </inkml:inkSource>
      <inkml:timestamp xml:id="ts0" timeString="2021-06-05T05:05:17.733"/>
    </inkml:context>
    <inkml:brush xml:id="br0">
      <inkml:brushProperty name="width" value="0.05292" units="cm"/>
      <inkml:brushProperty name="height" value="0.05292" units="cm"/>
      <inkml:brushProperty name="color" value="#FF0000"/>
    </inkml:brush>
  </inkml:definitions>
  <inkml:trace contextRef="#ctx0" brushRef="#br0">3002 13519,'0'-25,"25"25,49 0,-49 0,24 0,-24 0,0 0,0 0,0 0,-1 0,1 0,0 0,0 0,0 0,-1 0,1 0,0 0,0 0,24 0,-24 0,0 0,0 0,0 0,-1 0,1 0,0 0,0 0,0 0,-25-25,0 0,0 0,0 1,0-1,0 0,-25 25,25-25,0 0,0 1,-25 24,25-25,0 0,-25 0,25 0,0-24,-25 49,25-25,-24 25,24-25,0 0</inkml:trace>
  <inkml:trace contextRef="#ctx0" brushRef="#br0" timeOffset="5112.177">16619 13494,'0'-25,"0"-25,0 26,0-26,0 25,0 0,0 1,0-1,0 0,0 0,0 0,0 0,0 1,0-1,0 0,0 0,25 0,0 25,0 0,0 0,0 0,-1 0,1 0,0 0,0 0,0 0,-1 0,1 0,25-24,-25 24,-1 0,1 0,25 0,-25-25,-1 25,1 0,0 0,0 0,0 0,-1 0,1 0,0 0,0 0,24 0,-24 0,0 0,25-25,-26 25,1 0,0 0,0 0,0 0,-1 0,1 0,0 0,0 0,0 0,24 0,1-25,-25 25,0 0,24 0,-24 0,0 0,24 0,-24 0,0 0,0 0,24 0,-24 0,0 0,0 0,0 0,-1 0,1 0,0 0,-50 0,0 0,25 25,0 0,0 24,-24 26,24-50,0-1,0 1,0 25,-25-50,25 25,0 0,0-1,0 26,0-25,0 0,0 24,0-24,0 25,0-26,0 1,0 0,-25 25,25-26,-25-24,0 0,-24 0,24 0,-25 0,1 0,-1 0,25 0,-49-24,24 24,26 0,-1-25,0 0,0 25,-25 0,26 0,-1 0,-25 0,1 0,24 0,-25 0,25 0,1 0,-1 0,0 0,-25 0,26 0,-1 0,0 0,-25 25,26-25,-1 0</inkml:trace>
</inkml:ink>
</file>

<file path=ppt/ink/ink52.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44.20712" units="1/cm"/>
          <inkml:channelProperty channel="Y" name="resolution" value="44.39306" units="1/cm"/>
        </inkml:channelProperties>
      </inkml:inkSource>
      <inkml:timestamp xml:id="ts0" timeString="2021-06-09T11:16:50.059"/>
    </inkml:context>
    <inkml:brush xml:id="br0">
      <inkml:brushProperty name="width" value="0.05292" units="cm"/>
      <inkml:brushProperty name="height" value="0.05292" units="cm"/>
      <inkml:brushProperty name="color" value="#FF0000"/>
    </inkml:brush>
  </inkml:definitions>
  <inkml:trace contextRef="#ctx0" brushRef="#br0">11386 10840,'0'-25,"49"-25,-24 25,50-74,24 74,0-74,0 0,0 0,1 49,24-49,-25 25,0-26,-25 51,-24-1,0 0,24 26,-49-26,0 25,49-24,-49 24,25-25,-26 25,26 1,-25-1,-25 0,49 0</inkml:trace>
  <inkml:trace contextRef="#ctx0" brushRef="#br0" timeOffset="1676.759">12849 9302,'0'-25,"25"25,0 0,0 0,-1 0,26 0,-25 0,24 0,-24 0,25 0,-25 0,-1 0,26 0,0 0,-50 25,24-25,-24 49,0-24,-24 0,24 0,-25-25,0 49,25-24,-25-25,0 50,25-25,-24 24,-1-24,25 0,0 0,-25-1,0 26</inkml:trace>
  <inkml:trace contextRef="#ctx0" brushRef="#br0" timeOffset="7492.922">13916 9277,'0'25,"0"0,0 24,0-24,0 25,0-26,0 1,-25 25,25-25,0-1,-50 26,50-75,0-24,0 24,0-25,0 25,0-24,0-1,25 1,-25-1,0 25,0 0,50-24,-50 24,25 0,-1 25,26 75,-25-26,0 1,-1-25,1-1,-25 26,25-25,-25 0,25-1,-25 1</inkml:trace>
  <inkml:trace contextRef="#ctx0" brushRef="#br0" timeOffset="8492.847">14313 9178,'24'-25,"26"25,-25 0,24 0,-24 0,25 0,0 0,-1 25,-24-25,25 0,-1 25,1-1,-50 1,0 0,-50 0,-24 49,24-49,-24 49,24-49,-49 50,74-75,0 24,-24 1,49 0,-25-25,25 25,-25 0,0-25</inkml:trace>
  <inkml:trace contextRef="#ctx0" brushRef="#br0" timeOffset="9380.68">14834 9426,'24'0,"-48"25,-51 74,-49-25,50 25,-26-24,-48 49,24-50,99-74,-25 75,1-75</inkml:trace>
  <inkml:trace contextRef="#ctx0" brushRef="#br0" timeOffset="11174.03">14982 9252,'0'-25,"50"-24,24 24,-24 0,0-24,-1 49,-49-25,50 0,-25 25,-1 25,1 24,0-49,-25 25,25 25,-25-25,0-1,0 1,0 0,0 0,0 0,0 24,-25-24,-25-25,26 0,-1 25,0-25,0 0,0 0,25-50,25 50,0 0,0 0,0 0,24-25,-24 25,0 0,0 0,-1 0,1 0,-25 25,0 25,0-25,0-1,-25 26,1-25,-1-25,-25 49,50-24,-25-25,1 0,-1 0,0 0,0 0,0 0,1 0,-1 0,0 0</inkml:trace>
  <inkml:trace contextRef="#ctx0" brushRef="#br0" timeOffset="12940.782">15950 8979,'-25'0,"0"0,0 0,1 25,-1 0,25 0,0 0,0-1,-25 1,0 0,25 0,0 0,0-1,0 1,0 0,0 0,0 0,0-1,25 1,-25 0,25 25,0-26,-1-24,1 25,25-25,-25 0,-1 0,-24-25,25 1,0-1,0 25,-25-25,0 0,0 0,0 1,0-1,0 0,0 0,0 0,0-24,0-1,-25 1,25 24,-25 25,0-25,1 0,-1 25,0-25,0 25,0 0,1 0</inkml:trace>
  <inkml:trace contextRef="#ctx0" brushRef="#br0" timeOffset="14735.602">17165 8930,'0'49,"0"51,0-51,-25 1,25 24,-24-24,24-25,0 49,0-24,-50-26,50 1,0 0,0 0,0 24,-25-73,0-51,25 1,0 24,0 1,0 24,-24-74,24 74,0 0,0 0,0 0,0 1,49 24,-24 24,25 1,-1 25,1-25,-25-1,-1 26,1-50,-25 50,25-50,0 24,-25 1,25-25,-25 25,24 0,-24 0,25-25,0 24,-25 1,25-50,-25-49,0-25,0-50,0 50,0-1,0-24,0 50,0 0</inkml:trace>
  <inkml:trace contextRef="#ctx0" brushRef="#br0" timeOffset="18812.88">17711 9103,'-25'0,"0"25,25 0,0 25,0-1,0-24,0 0,0 0,0-1,25-24,0 0,0 0,0 0,-1 0,-24-24,50-26,-50 25,0-24,0 24,0 0,-25 0,0 0,1 1,-1 24,0 0,0 0,0 0,-24 24,49 1,24-25,26 0,0 0,-25 0,-1 0,1 0,0 0,0 0,0-25,-25 1,24-1,1 25,-25-25,0-25,25 50,-25-25,0 1,0-1,0 50,0-1,0 1,0 25,0-25,0 24,0-24,25-25,0 0,-1 0,1 0,0 0,0 0,-25 50,0-25,0 24,0-24,25-25,-1 25,1-25,0 0,0 0,0 0,24-25,-49 0,0-49,0 49,0 0,0 0,0 1,0-1,0 0,0 75,0-26,0 1,0 0,0 25,0-26,0 1,0 0,0 0,0 0,25-25,-25-50,0 25,0 0,25 1,-25-1,25 0,-1 50,1-25,0 25,0-1,-25 1,0 0,0 25,49-26,-49 26,0-25,25 24,-25-98,0 24,0 0,0 0,25 1,-25-1,0 0,0 0,25 25,0 0,-1 0,1 0,0 0,0 25,-25 0,49 0,-24 24,0-49,0 0,25 0,-26 0,26 0,-25 0,0 0,-1 0,1 0,0 0,0 0,-25-25,0 1,0-1,0 0</inkml:trace>
  <inkml:trace contextRef="#ctx0" brushRef="#br0" timeOffset="20970.026">19224 9203,'0'-25,"0"0,0 0,-25 25,25-25,-25 25,1 0,-1 0,25 25,0 25,0-25,0 24,0-24,0 0,25-25,-1-25,-24 0,50-24,-25-1,-25 0,0 26,0-26,0 100,0-26,0 51,49-50,-49-1,0 1,25 0,-25 0,25 0,0-25,0 0,24 0,-24 0,0-25,24-25,-49 25,0-49,25 24,-25-24,0 49,0-49,0 24,0 0,0 26,0-26,0 25,-25 25,-24 0,24 50,0-1,0 1,25 0,0 24,-49-24,49-1,0 1,0-25,0 0,0-1,0 1,0 0,25 0,-25 0,24-1,1-24,0 0,25 25,-26 0,1-25,0 0,0 0,0 0,-1 0,1 0,0 0,0 0,0 0,-1-25,1 25,-25-25,25 1,-25-1,-25 25,-74 49</inkml:trace>
  <inkml:trace contextRef="#ctx0" brushRef="#br0" timeOffset="29028.608">14288 10269,'-25'0,"0"0,0 0,1 0,-1 0,0 0,0 0,0 0,1 25,24 0,-25-25,25 25,-25-1,25 1,0 0,0 0,0 0,0-1,0 1,0 0,0 0,0 0,0-1,25-24,0 0,-1 0,1 0,0 0,0 0,0 0,-1 0,1-49,0 49,-25-25,25 0,0 0,-25 1,0-1,0 0,0 0,49 0,-49 1,0-1,0 0,0 0,0 75,0-1,0-24,0 0,0 0,0 49,0-24,0-25,0 24,0-24,0 25,0-26,0 26,0-25</inkml:trace>
  <inkml:trace contextRef="#ctx0" brushRef="#br0" timeOffset="30821.422">14834 10269,'-50'25,"50"0,0 0,0-1,0 1,-25 25,50-50,0 0,0 0,-1 0,1 0,-25 25,25-25,0 24,-25 1,25-25,-1 25,1-25,-25 25,0 0,0-1,0 1,0 0,0 25,-25-26,1-24,-1 0,0 0,0 0,-24 0,24 0,0 0,0-24,25-1,0 0</inkml:trace>
  <inkml:trace contextRef="#ctx0" brushRef="#br0" timeOffset="31429.071">14809 10319,'0'-25,"25"25,-1 0,1-25,0 25,0 0,24-25,-24 25,0-24,0 24,0 0,-1 0,26 0</inkml:trace>
  <inkml:trace contextRef="#ctx0" brushRef="#br0" timeOffset="31936.24">15429 10393,'25'0,"24"-25,-24 25</inkml:trace>
  <inkml:trace contextRef="#ctx0" brushRef="#br0" timeOffset="32622.561">15950 9996,'0'75,"-25"-26,0-24,25 25,-49-1,49 1,-25 0,0-1,-25 50,1-24,-26-1,75 1,-49-26,24 1,0-1,0-24,25 0,-49 25</inkml:trace>
  <inkml:trace contextRef="#ctx0" brushRef="#br0" timeOffset="33215.61">16024 10468</inkml:trace>
  <inkml:trace contextRef="#ctx0" brushRef="#br0" timeOffset="34804.842">16074 10542</inkml:trace>
  <inkml:trace contextRef="#ctx0" brushRef="#br0" timeOffset="36765.778">17413 9996,'0'25,"0"0,0 25,0-26,25 51,-25-1,0-49,0 25,0-26,0 26,0-25,0 0,0-1,0 1,0 0,0 25,0-26,0 1,0 0,0 0,25-25,0 0,24 0,-24 0,-25-25,25 25</inkml:trace>
  <inkml:trace contextRef="#ctx0" brushRef="#br0" timeOffset="37416.189">17364 10294,'24'0,"1"0,25 0,-1 0,-24 0,0 0,0 0,0 0,-1-25</inkml:trace>
  <inkml:trace contextRef="#ctx0" brushRef="#br0" timeOffset="39623.428">17909 10492,'0'-24,"0"-1,0 0,0 0,0 0,-24 25,-1 0,0 0,0 0,0 0,1 0,-1 0,0 25,0 0,25 0,0 0,-25-1,25 1,0 0,0 0,0 0,0-1,0 1,0 0,25 0,0-25,0 0,0 0,-1 0,1 0,0 0,0 0,0 0,-1-75,-24 51,25-1,-25 0,0-25,0 1,0 24,0 0,0 50,0 0,0 24,0-24,0 0,0 0,0 0,25-25,0 0,0 0,-1 0,1 0,0 0,0-50,-25 25,0 0,0 1,0 48,25 26,-25 0,24-26,1-24,0 0,49 0,-24 0,24-24,-74-26,25 25,0 0,-25-24,0-26,0 26,0-26,0-24,0 50,0 24,0 0,0 0,-25 25,-24 0,49 25,0 25,-50 24,50-24,0-26,0 51,0-50,0 24,0-24,0 25,0-1,0 1,0-25,0-1,25 26,0-50,-25 25,24-25,51 25,-50-1,-1-24,26 0,-25 0,0 0,-1 0,1 0,0 0,-25-24,0-1,0 0,0 0,-50-24</inkml:trace>
  <inkml:trace contextRef="#ctx0" brushRef="#br0" timeOffset="39989.25">18009 10269,'24'0</inkml:trace>
  <inkml:trace contextRef="#ctx0" brushRef="#br0" timeOffset="40886.63">19125 10492,'25'0,"-1"0,1 0,25 0,-25 0,-1 0</inkml:trace>
  <inkml:trace contextRef="#ctx0" brushRef="#br0" timeOffset="41437.14">19125 10567,'74'0,"-24"0,24 0,-24 0</inkml:trace>
  <inkml:trace contextRef="#ctx0" brushRef="#br0" timeOffset="42037.219">19571 10145,'50'50,"-50"-25,0 49,0-49,0 49,0-24,0-1,25-24,-25 50,0-26,0-24,0 49,24-49</inkml:trace>
  <inkml:trace contextRef="#ctx0" brushRef="#br0" timeOffset="42492.615">19943 10443,'25'0,"0"0,0 0,0 0,24 0,1 0,-1 0,1 0,0-25,-1 25,-24 0,0 0,0 0</inkml:trace>
  <inkml:trace contextRef="#ctx0" brushRef="#br0" timeOffset="43492.716">20811 10096,'-49'0,"24"0,-25 0,26 0,-1 24,25 1,0 25,0-25,0 24,0-24,0 0,0 24,0 1,0-25,0 0,0-1,25-24,-1 0,26 0,-25 0,0 0,-1 0,1-24,0-1,0 0,0-49,-25 24,0 25,0 0,0 1,0-1,0 0,-25 25,-25 0,25 0,1 0</inkml:trace>
  <inkml:trace contextRef="#ctx0" brushRef="#br0" timeOffset="43989.684">21159 10344</inkml:trace>
  <inkml:trace contextRef="#ctx0" brushRef="#br0" timeOffset="45286.971">21556 10096,'0'-50,"0"25,0 0,0 0,-25 25,0 0,0 0,0 0,-24 0,24 25,25 0,-25 0,25 0,0 0,0-1,25-24,0 0,0 0,-1 0,1 0,0 0,0-24,0-26,-25 25,0 0,0 0,0 1,0 73,0 1,0 0,0-26,0 26,0 0,0-26,0 1,0 0,0 0,0 0,0-1,0 1,24 0,-24 0,25-25,0 0</inkml:trace>
  <inkml:trace contextRef="#ctx0" brushRef="#br0" timeOffset="46350.204">21804 9971,'0'25,"0"0,0 25,0-25,0-1,0 1,0 0,0 0,49-50,-24 25,0 0,0 0,-1 0,1 0,0 0,0 0,0 0,0 0,-25 25,24-25,-24 25,0-1,0 1,0 25,0-1,0-24,-24 0,-1-25,0 0,0 0,0 0,0 0,1 0,-1 0</inkml:trace>
  <inkml:trace contextRef="#ctx0" brushRef="#br0" timeOffset="46895.112">21853 9897,'0'-25,"25"25,25 0,-1 0,-24 0,25-25,-25 25,-1 0,26 0,-25 0</inkml:trace>
  <inkml:trace contextRef="#ctx0" brushRef="#br0" timeOffset="48085.278">22746 10393,'0'-25,"0"1,0-1,25 25,25 0,-50-25,24 25,1 0,0 0</inkml:trace>
  <inkml:trace contextRef="#ctx0" brushRef="#br0" timeOffset="48740.736">22771 10517,'0'25,"25"-25,0 0,-1 0,1 0,0 0,-25-25</inkml:trace>
  <inkml:trace contextRef="#ctx0" brushRef="#br0" timeOffset="49772.689">23490 9971,'0'-24,"-49"24,24 24,0-24,25 25,-25 0,25 0,-24 25,-1-50,25 24,0 26,0-25,0 0,0-1,0 1,0 0,0 25,25-26,-25 1,0 0,24-25,1 0,0 0,25 0,-50-25,24 25,-24-49,50 24,-50 0,0 0,0 0,0-24,0 24,0 0,0 0,0 1,0-1,0 0,0 0,-50 25,26 0,-1 0,0 0,0 0,0 0,-24 0</inkml:trace>
  <inkml:trace contextRef="#ctx0" brushRef="#br0" timeOffset="50285.154">23788 10269</inkml:trace>
  <inkml:trace contextRef="#ctx0" brushRef="#br0" timeOffset="51401.146">23912 10021,'0'50,"0"-25,0 24,0-24,0 0,0 0,0-1,25 1,-25 0,25 0,-25 0,0-1,24-24,-24 25,25-25,0 0,25-25,-25 1,24 24,-24 0,-25-25,0 0,0 0,0-24,0-1,0 25,0-24,0 24,0 0,0 0,-25 0,0 25,25-25,-24 25,-1-24,0 24,0 0,0 0,0 0,1 0,-1 0,0 0,25 24</inkml:trace>
  <inkml:trace contextRef="#ctx0" brushRef="#br0" timeOffset="53108.554">24408 9922,'0'0,"-49"0,49 25,-25-1,25 26,0-25,-25 25,25-26,0 1,0 0,50-50,-26 0,1 1,25 48,-25-24,-25 25,24-25,-24 25,50 25,-50-26,0 1,0 0,0 0,0 0,0-1,0 1,-50-25,26 0,-26 0,25 0,-24 0</inkml:trace>
  <inkml:trace contextRef="#ctx0" brushRef="#br0" timeOffset="53822.626">24433 9823,'25'0,"0"0,-1 0,1 0,25 0,-1 0,-24 0,50 0,-51 0,1 0</inkml:trace>
  <inkml:trace contextRef="#ctx0" brushRef="#br0" timeOffset="173544.36">18232 11658,'0'25,"25"-25,-1 0,1 0,25 0,-25 0,-1 0,26 25,0-25,-26 0,26 0,24 0,-49 0,0 0,25 0,-26 0,1 0,0 0</inkml:trace>
  <inkml:trace contextRef="#ctx0" brushRef="#br0" timeOffset="174388.633">18356 12005,'74'0,"-24"0,-25 0,49 0,-49 0,0 0,-1 0</inkml:trace>
  <inkml:trace contextRef="#ctx0" brushRef="#br0" timeOffset="175101.146">19199 11906,'50'0,"-25"0,-1 0,51 0,-26-25,-24 25,50 0,-51 0,1 0,25 0,-25 0,-1 0,1 0,0 0</inkml:trace>
  <inkml:trace contextRef="#ctx0" brushRef="#br0" timeOffset="175972.791">20092 11485,'0'49,"0"-24,0 25,25-26,-25 1,0 0,0 0,0 24,0-24,25 0,-25 0,0 0,25-1,-25 1,0 0</inkml:trace>
  <inkml:trace contextRef="#ctx0" brushRef="#br0" timeOffset="176612.758">20390 11733</inkml:trace>
  <inkml:trace contextRef="#ctx0" brushRef="#br0" timeOffset="178652.541">20787 11435,'0'50,"0"-26,0 1,0 0,0 0,0 0,0-1,0 1,0 0,0 0,0 0,0-1,0 1,0 0,0 0,0 0,0-1,0 1,0 0,0 0,24-25,1 0,0 0,0 25,0-25,0 0,-1 0,1 0,0 0,-25-25,25 25,-25-25,0 0,0 0,0 1,0-26,0 25,-25 25,0 0,-24 0,-1 0,25 0,0 0</inkml:trace>
  <inkml:trace contextRef="#ctx0" brushRef="#br0" timeOffset="180212.662">21258 11485,'0'49,"0"1,0-25,0-1,0 1,0 25,0-25,25-25,0 0,-1 0,1 0,0 0,25 0,-26 0,51 0,-50 0,24 0,-24 24,25 26,-26 0,-24-26,0 26,0-25,0 0,-24-25,-26 24,0-24,26 25,-1-25,0 0,0 0,0 0</inkml:trace>
  <inkml:trace contextRef="#ctx0" brushRef="#br0" timeOffset="180948.188">21283 11509,'0'-24,"25"-1,-1 25,1 0,0-25,0 25,0-25,24 0,-24 25,0 0,0 0,-1-24,1-1,0 25,-25-25</inkml:trace>
  <inkml:trace contextRef="#ctx0" brushRef="#br0" timeOffset="182751.713">17016 11633,'25'0,"0"0,0 0,0 0,-1 0,26 0,-25-24,49 24,1-25,-26 25,26 0,-1 0,0 0,1-50,-50 50,24 0,-24-25,0 25,-50 25,25 25,-49-25,49-1,-25 1,0-25,-25 50,25-1,1-24,-26 0,25 0,-24 24,24-49,0 50,0-25,25 0,-25-25,1 24,-1 1,25 0,49-25,26 0,-1 0,-24 0,-25 0,24 0,-24 0,0 0,25 0,-1 0,1 0,-1 0,-24 0,0 0,0 0,0 0,-125 0</inkml:trace>
  <inkml:trace contextRef="#ctx0" brushRef="#br0" timeOffset="183332.412">16793 11757,'25'0,"0"0,0 0,-1 0,26 0,24 0,-24 0,24 0,-24 0,0 0</inkml:trace>
  <inkml:trace contextRef="#ctx0" brushRef="#br0" timeOffset="185013.767">18108 12005,'-25'25,"25"0,-25-25,0 0,1 25,-1 0,0-1,25 26,0-25,0 0,0 24,0-24,25 0,0 0,-1-25,1 25,0-25,0 0,0 0,-1 0,1 0,25 0,-25 0,-1-25</inkml:trace>
</inkml:ink>
</file>

<file path=ppt/ink/ink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1-10-06T09:51:52.278"/>
    </inkml:context>
    <inkml:brush xml:id="br0">
      <inkml:brushProperty name="width" value="0.05292" units="cm"/>
      <inkml:brushProperty name="height" value="0.05292" units="cm"/>
      <inkml:brushProperty name="color" value="#FF0000"/>
    </inkml:brush>
  </inkml:definitions>
  <inkml:trace contextRef="#ctx0" brushRef="#br0">15601 14613 92 0,'0'0'93'0,"0"0"-10"0,0 0-4 0,0 0-8 16,0 0-3-16,0 0-14 0,0 0-3 15,-4 3 2-15,4-3 1 0,0 0-9 0,0 0-1 0,0 0-12 16,0 0 4-16,-2 3-2 0,2-3-2 0,0 0-2 15,0 0 0-15,0 0 0 0,0 0-1 0,0 0-8 16,0 0 9-16,0 0-4 0,0 0 4 0,0 0-5 16,0 0-1-16,0 0 4 0,0 0-7 0,13 1-4 15,-13-1 3-15,0 0-11 0,13-1 11 0,-8 1-11 16,-5 0 3-16,11 0 2 0,-3-1-6 0,1-1 3 16,-2 2 1-16,3 0-2 0,1 0-10 0,-2 2 3 15,1-4-1-15,3 4 5 0,0-4 1 0,-3 2-8 16,2 2-2-16,1-4 2 0,2 2-3 0,3 0 8 15,-5-2-4-15,4 2-3 0,0 0 3 0,2 2-1 16,0-4 6-16,-2 2-5 0,2 0-8 0,-6 0 7 16,5-1 3-16,-5 1 0 0,0 1-5 0,-1-2 4 15,-2 1 1-15,0 1-3 0,1 1 0 0,-4-2 3 16,0-2-3-16,-2 4 1 0,-5-2-1 0,8 0 2 16,-1 0-5-16,-7 0 5 0,5 0 2 0,-5 0-18 15,0 0 10-15,8 2 4 0,-8-2-27 0,0 0 12 16,0 0 1-16,0 0-19 0,0 0 3 0,0 0-17 15,0 0-12-15,0 0 1 0,0 0-27 0,0 0-18 16,0 0-53-16,0 0-169 0,0 0 74 0</inkml:trace>
  <inkml:trace contextRef="#ctx0" brushRef="#br0" timeOffset="634.968">16067 14430 16 0,'0'0'83'0,"1"-3"-5"15,-1 3-8-15,0 0-9 0,0 0 0 0,0 0-4 16,0 0-4-16,0 0-1 0,0 0 0 0,0 0-2 16,0 0-8-16,0 0 4 0,0 0-4 0,0 0-6 15,0 0-7-15,0 0 7 0,0 0-5 0,0 0-2 16,0 0-2-16,0 0-6 0,0 0 8 0,5 10-8 15,-2-7 4-15,-2-1-3 0,2 2 4 0,-1 1-6 16,2-2 2-16,-1 4-8 0,4-2 11 0,-2 3 4 16,0 1-12-16,2-5-1 0,-1 4 4 0,3 1 0 15,0-1-10-15,-4-2 2 0,4 2-12 0,0 2 16 16,0-1-9-16,0-1 1 0,2 0-2 0,0-1 0 16,-2-2 1-16,2 2 0 0,-2-3-7 0,0 1 4 15,0 0 0-15,1-2 3 0,-5 0-2 0,2-1-4 16,0 0 10-16,-3 1-4 0,0-1-10 0,-1 0 7 15,-3-2 1-15,5 2 0 0,-5-2-2 0,4 3 8 16,-4-3-4-16,2 3 0 0,-2-3 9 0,0 0-1 16,0 0-3-16,5 1-6 0,-5-1 3 0,0 0-3 0,0 0 3 15,0 0 2-15,0 0-1 0,0 0-2 16,0 0 0-16,0 0-3 0,5 1-4 0,-5-1 2 16,0 0 0-16,0 0 2 0,0 0 8 0,0 0 5 0,-10 7 3 15,5-5 3-15,-1 2 0 0,-2 4 1 0,-2 0-3 16,-5 4-3-16,-5 2-2 0,0 3-4 15,-2-2 6-15,-2 4-5 0,-4 2-6 0,1 0-20 16,-4 0-29-16,2-2-44 0,1-2-45 0,-4 4-126 0,0-1-276 16,1-4 122-16</inkml:trace>
  <inkml:trace contextRef="#ctx0" brushRef="#br0" timeOffset="1627.081">15696 16000 59 0,'0'0'70'0,"0"0"-11"0,-6 0 4 0,6 0-2 0,0 0 0 15,0 0-9-15,0 0 7 0,0 0-8 0,0 0-4 16,-4-2 10-16,4 2-7 0,0 0-7 0,0 0 4 15,0 0-10-15,0 0 10 0,0 0-9 16,0 0-3-16,0 0-3 0,0 0 5 0,0 0-18 16,0 0 4-16,0 0-3 0,0 0 1 0,0 0 6 0,0 0-16 15,0 0 6-15,22 2-11 0,-16-2 3 0,3 2-3 16,0-1 2-16,5 3-2 0,-1-3-3 0,4 1 0 16,-4 0 6-16,6 1-3 0,-2-2-7 15,0-1 1-15,5 3 4 0,-1-3 2 0,0 2 2 16,7 1-11-16,-6 0 0 0,4-3 0 0,-6 2-1 15,-2 0-4-15,8 1 3 0,-7-1-2 0,2 0 7 16,-2-2-6-16,-1 0 3 0,-1 3 0 0,-1-1-1 16,-7-1-1-16,4 0 0 0,-4 0 2 0,1 2 0 15,-1-1-2-15,-1-3 2 0,-1 2 6 0,-7-1-6 16,13 3 0-16,-8-2-1 0,-5-1 4 0,9 3-4 0,-9-3 8 16,9 0-8-16,-9 0 1 0,0 0 0 0,9 0 6 15,-9 0-5-15,0 0 2 0,0 0 5 0,0 0-9 16,10 3-15-16,-10-3 3 0,0 0-11 0,0 0-6 15,5-3-6-15,-5 3-12 0,0 0-3 16,0 0-17-16,0 0-66 0,0 0-147 0,0 0 65 0</inkml:trace>
  <inkml:trace contextRef="#ctx0" brushRef="#br0" timeOffset="2201.464">16182 15893 30 0,'0'0'76'0,"0"0"-2"0,0 0-11 0,0 0-6 16,0 0-8-16,0 0-1 0,0 0-3 0,0 0-6 15,0 0-5-15,0 0 4 0,6-6-2 16,-6 6-2-16,0 0-5 0,0 0 7 0,0 0-5 16,0 0 1-16,0 0-3 0,0 0 1 0,0 0-1 0,0 0 1 15,0 0-1-15,0 0-9 0,0 0 2 0,0 0 7 16,8 1-1-16,-8-1-1 0,0 0-5 0,7 6 4 16,-4-2-1-16,0-2-7 0,2-1 1 0,-1 3 0 15,-1 0-2-15,3 0-2 0,-1 0-1 16,0 1-1-16,2-2-2 0,-3 0 4 0,2 0-10 0,0 3 3 15,0-5-6-15,-1 2 1 0,2 1 22 16,-1-1-16-16,0 1-4 0,0-1-4 0,1 2 9 16,0-3-7-16,-1 1 2 0,-1 1-2 0,-2-2-7 15,3 3 15-15,0-2-4 0,1-1 5 0,-6 3-10 16,4-4 0-16,-1 2 2 0,-3 1 9 0,3-3-4 0,-1 4-6 16,-3-5 7-16,4 2 2 0,-4-2 11 0,0 5 0 15,0-5 3-15,0 0 3 0,0 0-1 0,-3 8 4 16,-1-7 1-16,-1 2 3 0,1 2 2 0,-1-2 3 15,1 3-1-15,-5-2 0 0,4 2-1 16,-2-1-4-16,0 2-5 0,-2-1 3 0,-1 3-6 0,1-2-4 16,1 3 2-16,-4 0-6 0,2-1 1 0,-1 1-1 15,-3 5-4-15,4-3 3 0,-6-1-4 0,0 9-2 16,-2-6 0-16,-2 3-2 0,-1 0-11 0,-1 1-16 16,-2-4-28-16,-5 3-26 0,3-5-59 15,-4 3-183-15,-1-1-338 0,-1-4 150 0</inkml:trace>
</inkml:ink>
</file>

<file path=ppt/ink/ink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1-10-05T05:02:16.701"/>
    </inkml:context>
    <inkml:brush xml:id="br0">
      <inkml:brushProperty name="width" value="0.05292" units="cm"/>
      <inkml:brushProperty name="height" value="0.05292" units="cm"/>
      <inkml:brushProperty name="color" value="#FF0000"/>
    </inkml:brush>
  </inkml:definitions>
  <inkml:trace contextRef="#ctx0" brushRef="#br0">2706 15009 12 0,'0'0'38'16,"4"-4"-2"-16,-4 4-1 0,0 0-7 0,5-1-5 15,-5 1 2-15,4-1-10 0,-4 1 4 0,4-5 3 16,-4 5 0-16,2-1 2 0,-2 1 3 0,0 0-2 16,0 0-2-16,7-2 0 0,-7 2 6 15,0 0 1-15,0 0-6 0,4-2 5 0,-4 2 0 16,0 0-4-16,0 0 3 0,0 0 6 0,0 0 0 0,0 0 7 16,0 0 0-16,0 0 0 0,0 0 4 0,0 0 6 15,0 0-5-15,0 0-16 0,0 0 15 0,0 0 0 16,0 0-11-16,0 0 8 0,0 0-8 0,0 0 0 15,0 0-1-15,0 0-3 0,0 0 4 0,0 0-10 16,0 0 4-16,0 0-6 0,0 0 1 0,0 0-5 16,0 0 3-16,0 0-6 0,0 0 4 0,0 0-1 15,0 0-1-15,0 0 2 0,0 0 2 0,0 0 3 16,0 0 2-16,0 0 15 0,0 0-2 0,0 0-7 16,0 0 1-16,-7 10-6 0,7-10 0 0,0 0-5 15,0 0-6-15,0 0 1 0,0 0 3 16,0 0-5-16,-1 5 2 0,1-5-5 0,0 3 0 0,0-3 1 15,-3 4-5-15,3 1-2 0,0 0 3 0,-1 1-3 16,0 0-3-16,-2 1 1 0,3 1 2 16,0 2-2-16,0-2 0 0,-4 2 0 0,4 0 1 15,-1 0-6-15,-3-1 11 0,4 2-2 0,0-2-6 16,-4 0-4-16,4 3-4 0,-1-1-2 0,-3 3 13 0,4-3 0 16,0 0-1-16,0 4 0 0,-2-2-3 0,2-2-1 15,0 0 0-15,0 0-1 0,0 0 2 0,0 0-1 16,0 2 2-16,0-1-5 0,0-3 1 0,0 4 5 15,2 1 3-15,-2-3-6 0,0 0 5 0,0 2-8 16,4-1 4-16,-3 0 0 0,-1 0-1 0,0-2-3 16,0 4 5-16,0-3-3 0,0 1 0 0,3-1 3 15,-3 1-1-15,1 0 0 0,-1 2-1 0,0-3 2 16,0 2 5-16,0 0-3 0,5-3-5 0,-5 4 2 16,0-3-2-16,3 2 2 0,-2-1-2 15,-1-2 1-15,3 1 1 0,-3 3-2 0,0-2 1 16,1-1-3-16,0 3 4 0,-1-1-1 0,0-1 0 0,0 3 1 15,0-3-3-15,3 5 10 0,-3-5-10 16,1 0-1-16,-1-2 2 0,3 3 0 0,-1-1 0 16,0 2 4-16,1-2-5 0,-1 0 2 0,1 3-3 15,-2-3 0-15,3 4 4 0,-2-4 0 0,-2-1 2 16,3 2-3-16,-1-1 8 0,2 3-7 0,0-2-3 0,-1-3-2 16,-2 1 4-16,2 4 2 0,0-1-4 0,-1-1 2 15,1-1 2-15,1 4-4 0,-3-6 7 0,0 2-5 16,2 5-1-16,-2-2 0 0,1 2 3 0,2-5 0 15,-3 4-1-15,-1-2-1 0,2-1 0 0,-2-1 0 16,0 0-3-16,1 3 3 0,-1-5-1 0,0 3-1 16,0 0 0-16,1-1 2 0,-1-1 2 0,0 1-5 15,2-1 5-15,-4 1 0 0,4-3-6 0,-2 4 5 16,0-2-4-16,0 2 8 0,0-4-14 0,0 1 7 16,0 1-1-16,-2 0 4 0,4-1 1 0,-4 0 6 15,1-1-10-15,2 1 1 0,-2-3 2 0,1 3-4 16,-1 0 4-16,1-1-4 0,0-1 3 0,0 1 2 15,-2 1-5-15,2 0 3 0,-1-1-3 16,2 0 5-16,-1-1-3 0,-1-2 1 0,-1 3-1 0,2-4-1 16,0 4-1-16,0 1-6 0,-2-3 12 15,2-1-3-15,0 0 0 0,-1 2-3 0,1 4 6 16,-1-8-1-16,1 6-4 0,-1-2 6 0,1 1-6 16,-2 0 2-16,0-2 1 0,2 3 1 0,-1 1-6 15,-1-4 3-15,1 2 4 0,0-1-6 0,1 3-2 0,-2-6 4 16,1 3 5-16,0-1-2 0,1-1-2 0,0 1 0 15,-1 0-3-15,-2 0 8 0,3-2 1 16,0 2-9-16,-1 0-3 0,1-1 7 0,0 2 5 16,-2-2-6-16,2-2-3 0,0 3-2 0,-1-2 6 15,0 0-8-15,1-1 10 0,1 1-1 0,-2-1-2 16,1 0 7-16,-2 1-12 0,2 0 3 0,0-2 2 0,-3 1 1 16,3-4 0-16,0 7 0 0,0-7-3 0,0 3 1 15,3 1 4-15,-3-4-7 0,0 0 7 16,0 0-1-16,0 0 0 0,0 0-4 0,0 0 1 15,-3 4 4-15,3-4-2 0,0 0-3 0,0 0 1 16,0 0 2-16,0 0-3 0,0 0-3 0,0 0 2 16,0 0-3-16,0 0-1 0,0 0 3 0,0 0-20 15,0 0-13-15,0 0-25 0,0 0-26 0,0 0-39 16,0 0-147-16,15-5-297 0,-15 5 133 0</inkml:trace>
  <inkml:trace contextRef="#ctx0" brushRef="#br0" timeOffset="2607.997">2820 16702 10 0,'0'0'29'0,"-4"-3"4"0,4 3-1 0,0 0 2 16,0 0-6-16,0 0-1 0,-3-3 2 0,3 3-1 15,0 0-7-15,0 0-4 0,0 0 4 0,0 0-7 16,0 0 3-16,0 0 1 0,0 0-5 0,0 0 0 16,0 0-4-16,0 0 4 0,0 0-4 0,0 0 4 15,0 0-2-15,0 0 6 0,0 0 4 0,0 0-6 16,0 0 0-16,0 0 0 0,0 0 3 0,0 0 10 16,0 0-7-16,-4 9 6 0,4-9 3 0,0 4-1 15,0-4-4-15,-1 5-6 0,1-5 4 0,-1 5-5 16,1-5-3-16,-3 5 1 0,2-2-8 0,1-3 6 15,0 6 0-15,0-6 0 0,0 7-2 0,0-7-5 16,-1 10 10-16,1-5-10 0,0 1 4 0,-2 2-2 16,2-3-1-16,0 2 4 0,0-1 1 0,-1 5-4 15,2-3 3-15,-1 3 0 0,0-1 0 0,2 0 1 16,-1-1 7-16,-2 1-11 0,1 0 3 0,1 0-1 16,-1 0-3-16,1-1 0 0,0 1 2 0,1 0 2 15,-2-1-5-15,0 3 4 0,0-4-5 0,1 4 1 16,-2-3 13-16,1-2-8 0,-2 4 5 0,2-3-1 15,-1 0-3-15,1-3 7 0,1 2-11 0,-2 0 9 16,1-3-3-16,0 3-4 0,0-3 1 0,1 1-2 16,-1 1 2-16,0-5 4 0,-1 5-7 15,1-1-3-15,-1-1 1 0,1 1-1 0,0-5-4 0,0 4 2 16,0-4-4-16,-1 5 6 0,1-5-1 0,-3 3-3 16,3-3 16-16,-1 4-12 0,1-4 2 0,0 6 1 15,0-6-5-15,-2 3 8 0,2-3-6 0,0 0 1 16,-3 4-8-16,3-4 12 0,0 0-9 0,0 0 4 15,0 0 0-15,-2 2-1 0,2-2 0 16,0 0 1-16,0 0 1 0,0 0-3 0,0 0-1 16,-1 5-1-16,1-5 0 0,0 0 3 0,0 0-1 0,0 0-5 15,0 0 10-15,-1 5 1 0,1-5-1 0,0 0-3 16,-3 2-1-16,3-2-1 0,0 0 2 0,0 0-4 16,0 0 2-16,0 0 1 0,0 0 12 0,2 7-9 15,-2-7 0-15,0 0-2 0,0 0 1 0,0 0-5 16,0 0 0-16,0 0 4 0,0 0-1 0,0 0 1 15,0 0-2-15,0 0 0 0,0 0-3 0,0 0 1 16,1 3 4-16,-1-3-4 0,0 0 0 0,0 0 0 16,0 0 5-16,0 0-4 0,0 0-4 15,0 0-2-15,0 0-1 0,0 0 2 0,0 0 4 16,0 0-5-16,0 0 2 0,0 0-3 0,0 0 4 0,0 0 3 16,0 0-7-16,0 0 14 0,0 0-11 0,0 0 2 15,0 0-4-15,0 0 3 0,0 0 2 0,0 0-4 16,0 0 4-16,0 0-5 0,6-10 16 0,-6 10-13 15,0 0 2-15,0 0-2 0,0 0-3 0,0 0 7 16,0 0-10-16,0 0 6 0,0 0 3 0,0 0-6 16,0 0 8-16,0 0-3 0,7 0-2 0,-7 0-1 15,5-2-1-15,-5 2 2 0,0 0-3 0,10 0 4 16,-10 0 0-16,8 0 1 0,-8 0-4 0,6-3 2 16,-6 3 1-16,9-2 1 0,-4 2 2 15,-1-1-3-15,-4 1 0 0,10-1 3 0,-5-2-3 16,-1 2-3-16,-4 1 5 0,9-1-4 0,-5 1 1 0,2-3 3 15,-6 3 0-15,9 0 0 0,-9 0-10 0,8 0 10 16,-8 0-9-16,9 0 7 0,-3 0 0 16,-6 0-1-16,13 0-1 0,-5 0 3 0,1 0 6 15,-3 3-11-15,4-3 2 0,2 1-1 0,1-1 1 16,-4 1 0-16,3 3-2 0,-1-4 5 0,1 1 0 16,1 1 0-16,1-1-6 0,5-1 8 0,-1-1-2 0,0 1-3 15,-1 1-5-15,2-1 6 0,2 0-1 0,1 0 1 16,-1 0 3-16,-1-1-1 0,2 1 1 0,-3 0-4 15,4 0 5-15,-4 1-4 0,9-2 0 0,-6 2-3 16,-4 1-2-16,9-2 8 0,-7 0-6 0,2 2 0 16,0-2-2-16,-1-2 8 0,7 4-4 0,-7-2 3 15,1 0 2-15,-2 0-6 0,1 0 3 0,8 3-6 16,-11-6 2-16,2 3 3 0,2 3-5 0,-2-3 10 16,0 0-5-16,3 0 1 0,-4 0-2 15,0 0-3-15,-1 1 3 0,0-2 8 0,-2 1-6 16,-2 4-7-16,1-4 2 0,-2 1 0 0,0-1 4 0,1 1 0 15,-1 0-5-15,1-2 5 0,-1 1-6 0,5 1 3 16,-5 1-1-16,-3-4 4 0,5 2 1 16,3-2 0-16,-4-2-1 0,4 4-3 0,-4-1 2 15,5-2 5-15,-1 1-8 0,-1 0 5 0,2 1-2 16,-3-2 0-16,5 2 0 0,-6-2 1 0,5-2 1 16,0 5-2-16,0-1-3 0,0 1-3 0,-3-3-2 0,3 3 2 15,1-2-3-15,-3 0 7 0,1 0-4 0,-1 0 2 16,3 0 0-16,-1-1 0 0,-4 3-1 0,-1 0-3 15,2-1 5-15,-4 2-2 0,0-3 2 16,0 2-1-16,6 1-7 0,2-1-2 0,-5 1 4 16,2-1-5-16,1-1 9 0,-6 0-8 0,6-1 3 0,-2 1 3 15,-3 1-2-15,3 0 8 0,-3-2-9 0,4 0 5 16,-5 2 1-16,0-3-2 0,3 3 5 0,-4 0-5 16,8 0 2-16,-4 0 0 0,2 0 5 0,1-2-2 15,-1 2 5-15,0-2-2 0,0 1-7 16,2 0 2-16,-1 1-2 0,0-1-2 0,-2-1 1 15,-3 1 2-15,3 1 0 0,2-2-5 0,-1 2 6 0,-4-2-2 16,4 2 3-16,-4 2-2 0,-2-4-1 16,0 2 1-16,2 0-3 0,-3 0 4 0,0 0-4 15,1 0-3-15,-2 0 8 0,1 0 3 0,2 0-5 16,-4 2-3-16,4 0 2 0,-3-3 6 0,4 1-1 16,-1 1-4-16,-3 0 3 0,3-1-3 0,0-1 8 0,2 2-5 15,-3-3-2-15,0 2 8 0,2 1-7 0,-2-1-3 16,2 0 10-16,-3 0-2 0,3 1-3 0,-1 1-1 15,0-2-3-15,-3 1 5 0,3-2 2 0,-2 1 0 16,1 0-4-16,1 2 2 0,-2-1-4 16,1 1 3-16,2-1 3 0,-4 0-6 0,2-1 3 15,4 0-3-15,-4 0-2 0,2 0 6 0,4 0-4 0,-4 0 3 16,-3 0-3-16,4 0-2 0,-2 0 0 0,1-1 6 16,3 0-4-16,2 2 8 0,-11-1-4 0,6 0 1 15,-1 0-5-15,-3 0 4 0,-2 0-5 0,3 0-4 16,-1 1 12-16,-10-1-10 0,14 0 0 15,-5 0 1-15,-9 0 3 0,11 0-1 0,-11 0 4 0,13 0-2 16,-13 0 6-16,11-1-8 0,-11 1 0 16,10-1 6-16,-10 1-5 0,10 0 2 0,-10 0-1 15,9-3 15-15,-9 3-13 0,0 0 0 0,9 0-7 16,-9 0 7-16,0 0 0 0,9-1 1 0,-9 1-6 16,0 0-2-16,0 0 2 0,0 0 8 0,9-1-1 15,-9 1-4-15,0 0 4 0,0 0-2 0,0 0 4 0,0 0 1 16,0 0-3-16,0 0 12 0,0 0-4 0,0 0-1 15,9-2 6-15,-9 2-8 0,0 0 5 0,0 0-6 16,0 0 0-16,0 0-4 0,0 0 13 0,0 0-12 16,0 0 11-16,0 0-6 0,0 0-5 15,0 0-3-15,0 0 3 0,0 0 5 0,4 5-2 16,-4-5-5-16,0 0 1 0,0 0-2 0,0 0 5 0,0 0-5 16,0 0 6-16,0 0 5 0,0 0-4 0,0 0 0 15,0 0 7-15,0 0 1 0,0 0 6 16,0 0 4-16,0 0 2 0,0 0-8 0,0 0 1 15,0 0-4-15,0 0-7 0,0 0 7 0,0 0-6 16,0 0 3-16,1 3-7 0,-1-3-1 0,0 0 6 16,0 0-4-16,0 0-3 0,0 0 3 0,0 0-4 15,0 0 5-15,0 0-4 0,0 0 4 0,0 0-3 16,0 0 7-16,0 0-4 0,0 0 1 0,0 0-9 16,0 0 2-16,0 0-1 0,0 0 1 0,0 0-5 15,0 0 4-15,0 0-1 0,0 0-2 0,0 0-4 0,0 0-3 16,0 0 1-16,0 0 4 0,0 0-6 0,0 0 2 15,0 0 0-15,0 0-5 0,0 0 7 0,0 0-3 16,0 0 3-16,0 0-7 0,0 0-4 16,0 0-8-16,0 0-24 0,0 0-25 0,0 0-26 15,0 0-112-15,0 0-230 0,-17 1 101 0</inkml:trace>
  <inkml:trace contextRef="#ctx0" brushRef="#br0" timeOffset="8756.097">2803 17077 22 0,'0'0'33'15,"0"0"0"-15,0 0-9 0,0 0-6 0,0 0-3 16,0 0 2-16,0 0-1 0,0 0-1 0,0 0 0 16,0 0 2-16,0 0-4 0,0 0-4 0,0 0 5 15,0 0-7-15,0 0 6 0,0 0-7 0,0 0-5 16,0 0 6-16,0 0 2 0,0 0-3 0,13 6 2 16,-11-3 0-16,-2-3-5 0,9 1 3 0,-8 2 3 15,-1-3-4-15,8 4 3 0,-4-3-3 0,-1 3 0 16,0-2 0-16,1 1-3 0,1-1-2 0,-5-2 6 15,7 2-1-15,-1-2-3 0,-1 3 1 0,0-2 2 16,3 3-4-16,-4-3-2 0,1 0 2 0,0 1-3 16,-1-2 8-16,3 3 0 0,-7-3-4 0,8 0 0 15,1 1-5-15,-9-1 8 0,8-1-1 0,-4 2-4 16,-4-1 11-16,9 0-10 0,-9 0 3 0,0 0-9 16,9-1 8-16,-9 1-6 0,4 0 8 0,-1-3-2 15,-3 3-4-15,0 0 8 0,8-2-1 0,-8 2 3 16,6-2-5-16,-6 2 4 0,0 0 2 0,8-1-2 15,-5-2 0-15,-3 3-5 0,5-1 1 0,-5 1 7 16,5-3-8-16,-5 3 8 0,4-2-3 16,1 0 3-16,-5 2-5 0,7-5 8 0,-7 5 7 15,5 0-8-15,-5 0-1 0,4-4-13 0,-4 4 14 16,3-4-6-16,-3 4 4 0,4-1-8 0,-4 1 17 16,4-3-10-16,-4 3-2 0,7-2 6 0,-7 2-12 15,4-6-1-15,-1 4 3 0,-1-1 4 0,2 2-2 0,1-3 1 16,-1 2-5-16,2 0 4 0,-2-2-2 0,0 1-6 15,-4 3 4-15,6-5 0 0,-3 4 2 0,1-3 1 16,2 1-1-16,-6 3-4 0,8-2-3 16,-7-1 3-16,3 1 2 0,-4 2-1 0,6-5-3 15,-6 5 6-15,13-3 0 0,-10 0-4 0,-3 3 3 16,6-4-3-16,-2 2 5 0,-4 2-7 0,8-5-4 16,-3 3 12-16,-5 2-6 0,6-7 8 0,-1 6-11 15,-5 1 2-15,8-2 2 0,-6-3 9 0,2 2-8 0,-4 3 2 16,10-6 3-16,-6 3-8 0,-4 3 0 15,8-5 4-15,-4 1-9 0,1 1 6 0,1 0-1 16,-1-2 4-16,0 3 0 0,-5 2 0 0,9-7-4 16,-3 5 21-16,1-3-23 0,-4 4 1 0,-3 1-1 15,9-6 4-15,-8 3 3 0,-1 3-3 0,10-4 7 16,-6 3-3-16,-4 1 4 0,8-7 7 0,-5 5-14 16,-3 2 6-16,7-7 2 0,-4 4-8 0,0-2 6 15,1 3-5-15,-4 2-4 0,6-7 4 0,-3 5 5 16,-3 2-11-16,6-3 2 0,-6 3 5 0,3-7 1 15,2 4-6-15,-1-1 3 0,0 1 9 0,1-1-11 16,-2 0 3-16,-3 4-12 0,6-5 9 0,-3 1-2 16,2 0 3-16,0 1-4 0,0 0 8 0,1 0-2 15,-3-2 0-15,-4079 3 4 0,8162-2-10 0,-4081 1 9 16,-1-1-6-16,2 0 4 0,-1 0-2 0,0 1 2 16,-3-2 3-16,3 0-2 0,-1 1 1 0,0 1-8 15,-4 3 13-15,6-7-7 0,-2 3-3 0,-2 0 6 16,-2 4 3-16,7-6-4 0,-6 1 0 0,3 3 3 15,-4 2-7-15,6-7 4 0,-3 3 2 0,0 0 6 16,1 2-11-16,-4 2 3 0,6-9-1 0,-3 6-8 16,1-2 13-16,0 2-6 0,-4-1-2 0,5 1 7 15,0-1 5-15,-5-1-8 0,5 2 1 16,-1-2-2-16,-3 2-11 0,6-1 17 0,-6-1-8 16,3 0 0-16,-3 1 8 0,2-1-3 0,3 0 1 15,-2 2-1-15,0-2-5 0,-2 2 3 0,1-3-5 16,1 4 4-16,-4081-3 0 0,8160 0-4 0,-4078 2 1 0,-1-2 0 15,-1 1-3-15,-1-2 10 0,2 2-8 0,3 1 3 16,-5-4-6-16,6 3 7 0,-5 0-4 0,3-2 2 16,-3 1-6-16,3-1 0 0,-2 0 5 15,1 1 3-15,1-4 0 0,-2 4 1 0,0 0-10 16,1-2 8-16,-1 2-7 0,-1 2 10 0,1-4-7 16,0 2 10-16,0 0-9 0,0-2-1 0,-2 2 2 15,2 0 3-15,-1 1-2 0,2-1 8 0,-4-1-5 16,2 1 7-16,1 0-12 0,0-1 11 0,-1 3-9 15,0-1 7-15,-1-1 16 0,1-1-19 0,-1 1-3 16,2-1-4-16,0 1 4 0,-3-1 1 0,3 2 3 16,1-3-10-16,-1 2 5 0,-1 0 1 0,3-1-1 15,-5 0 0-15,3 1-3 0,1 0 5 0,0 3-2 16,-1-5 2-16,-1 3-1 0,2-1-6 0,-4 1-2 16,3-1 7-16,-4 1 6 0,5-3-6 0,-1 1 3 15,2 2-7-15,-2-1-1 0,-1 1 7 0,-2-1-5 16,3 0 0-16,-4 5 3 0,3-8-7 0,-1 4 5 15,2-2-1-15,1 2 3 0,-5 2 0 0,5-3-3 16,-4-2 1-16,2 4-5 0,-3 3 3 0,7-7-1 16,-4 2 1-16,1 0 3 0,-2 3 5 0,2-6-9 15,0 1 0-15,0 5 6 0,0-5-6 0,1 4 4 16,0-7-1-16,0 6-4 0,-2-2 0 0,5-2 2 16,-2 2-4-16,-1 2 7 0,0-4-4 0,-2 1 5 15,3 2 0-15,-2 0 2 0,-1 0-10 0,1 0 2 16,-4 5 3-16,9-11-3 0,-6 8 8 0,-3 3-8 15,7-5 2-15,-4-3 0 0,2 4 0 0,-5 4 5 16,3-6-1-16,-3 6-3 0,4-8 2 0,-2 3-1 16,-2 5-6-16,5-8 15 0,-1 5-9 15,-4-2 1-15,0 5-10 0,5-8 4 0,-5 8 5 16,5-5-3-16,-1 1 3 0,-4 4 3 0,4-5 3 16,0 3-7-16,-4 2-2 0,0 0 11 0,5-6-12 0,-5 6 0 15,0 0 2-15,4-7-1 0,-4 4 2 0,0 3-3 16,0 0 3-16,11-7 3 0,-7 4 3 0,-4 3-11 15,0 0 7-15,9-6-2 0,-9 6 0 0,5-4-8 16,-5 4 13-16,5-5-7 0,-5 5 4 16,0 0-9-16,4-5 9 0,-4 5-3 0,0 0 4 15,5-4-5-15,-5 4 3 0,0 0 5 0,8-5-3 16,-8 5-10-16,5-4 5 0,-5 4-4 0,5-6 2 16,-5 6 14-16,8-5-9 0,-8 5-2 0,6-5-5 0,-6 5 13 15,6-4-7-15,-6 4 3 0,7-7-3 0,-2 4 2 16,-5 3 3-16,5-4-3 0,-5 4-8 15,5-7 9-15,-5 7-7 0,3-8 5 0,-3 8-9 16,5-2 4-16,-5 2 2 0,6-5 3 0,-6 5 0 16,6-7-7-16,-6 7 16 0,4-4-10 0,-1 1-6 15,-3 3 8-15,5-5-3 0,-5 5-1 0,6-3 4 16,-6 3-2-16,4-4 0 0,-4 4 2 0,0 0 0 16,6-3 1-16,-6 3 3 0,2-4 0 0,-2 4-3 15,0 0-8-15,6-5 9 0,-6 5-7 0,3-1 10 16,-3 1-9-16,6-5 3 0,-6 5-7 0,3-4 2 15,-3 4 3-15,5-3 1 0,-5 3 2 0,4-3-7 16,-4 3 5-16,6-4 2 0,-6 4-1 0,0 0-7 16,5-5 9-16,-1 3-6 0,-4 2 9 0,0 0-7 15,5-5-4-15,-5 5 4 0,7-3 1 0,-7 3-1 16,6-4 4-16,-1 0-5 0,3 2 1 0,-4 0 3 16,-4 2 0-16,9-7-4 0,-8 4 4 0,3 1-7 15,2-2 5-15,-6 4 2 0,9-5-2 0,-6 2-6 16,4 1 12-16,-7 2-7 0,8-6 3 0,-8 6-4 15,5-4 5-15,0 2-4 0,-5 2 0 0,5-3 5 16,-5 3-3-16,6-5 10 0,-2 3-14 0,2-1 2 16,-6 3-9-16,7-7 11 0,-3 7 1 15,-4 0 0-15,9-2-3 0,-5-1-1 0,-4 3 8 16,11-8-7-16,-7 7-6 0,-4 1 16 0,9-4-10 0,-4 1-3 16,-5 3 5-16,9-2-1 0,-9 2-3 0,8-5 7 15,-4 4-3-15,-4 1 0 0,10-4-1 0,-6 2-8 16,-4 2 8-16,10-4-1 0,-10 4-2 0,6-1 4 15,-6 1-3-15,8-2 1 0,-8 2-1 16,10-4-1-16,-5 4-1 0,-5 0 4 0,12-5-2 16,-7 4 8-16,3-2-4 0,-3 1 2 0,-5 2-3 15,13-1 5-15,-9-4-6 0,6 3 3 0,-10 2-5 0,11-3 1 16,-4 1 2-16,-1 0 1 0,1 0-6 0,0 1 8 16,-7 1-7-16,12-3-1 0,-6 1 1 0,2-1-1 15,-2 0 3-15,-1 1-1 0,3 1 4 0,-1-2-2 16,-7 3-10-16,13-3 11 0,-6 3-1 15,-1-2 2-15,-6 2-6 0,14-3 8 0,-8 1-4 16,2 0-1-16,-2 0 1 0,-6 2-2 0,11-2 10 16,-2-2-8-16,-4 3-1 0,4-2 4 0,-9 3-2 15,10-1 1-15,-5 0 3 0,-5 1-5 0,13-3 1 16,-8 3-11-16,-5 0 15 0,10-3-8 0,-10 3 10 16,8 0-8-16,-8 0 3 0,10-1 1 0,-10 1-2 15,0 0 4-15,10 0-7 0,-10 0 7 0,0 0-5 16,13 0-2-16,-13 0 1 0,9-1 1 0,-9 1 3 15,9 1-6-15,-9-1 4 0,9 0 1 0,-9 0-1 16,10 0-6-16,-10 0 1 0,12 1 6 0,-7-1 1 16,-5 0-3-16,12 3 4 0,-6 0 1 0,0-3-5 15,-6 0-1-15,10 2 1 0,-4 0-1 0,-6-2 4 16,13 3 4-16,-6-1-4 0,-7-2-1 0,15 2-1 16,-15-2-2-16,13 3-1 0,-8-1 2 0,5 0 11 15,-10-2-20-15,13 4 14 0,-5-3-7 0,-8-1 2 16,16 5-3-16,-9-3 2 0,0-1 0 0,0 2 3 15,-1-1 0-15,0 0-6 0,4 1 8 0,-5-1-6 16,3 1-3-16,0-1 7 0,-4 0 1 16,2 1-3-16,3 1 0 0,-1-1-7 0,2-1 8 15,-2 2 4-15,-1-2-9 0,0 2 7 0,-2-1-4 0,3 0 0 16,-2-1-2-16,-1 1-4 0,3-1 11 0,-3 2-7 16,0-2 5-16,-1 2 1 0,4-2 0 0,-4 1-2 15,2-2-3-15,-2 3 6 0,0 0-13 0,1 0 9 16,-5-4-3-16,8 5 10 0,-2-2-4 0,-2 2-3 15,-1-2-5-15,1 1 7 0,0-2-3 16,1 2 2-16,-1 1-3 0,0-2 0 0,1 0 1 16,-5-3 3-16,8 6-4 0,-2-2 0 0,-2-2 4 0,0 2 8 15,1-1-10-15,-5-3 3 0,6 7 1 0,-2-5-6 16,1 1 5-16,-5-3-6 0,6 7 3 0,-1-4 10 16,-3-1-11-16,4 2-1 0,-6-4-5 0,8 6 10 15,-5-4-6-15,-1 3 3 0,3-2-3 0,-1 3 4 16,-3-3 4-16,3 2-5 0,1-2 0 15,-3 2-1-15,0-1-4 0,-2-4 8 0,5 8-6 16,-1-4 1-16,1-1 4 0,-1 4-2 0,0-4 3 16,-4-3-3-16,6 7 3 0,-3-3-6 0,-2 0 5 15,-1-4 2-15,9 6-2 0,-8-4 1 0,4 3-5 16,-2 0-1-16,-2 0 2 0,-4078-1-1 0,8161 1-1 16,-4081-2-2-16,0 2 10 0,1-1-5 0,2 3 3 15,-3-1-6-15,-2-1 3 0,4-2-2 0,-4 3 3 16,2-1-1-16,-2 1 3 0,4-1-2 0,-2 1 2 15,-1-1-2-15,2 1-9 0,-1-2 16 0,-1 0-8 16,1 2 5-16,-1-2-10 0,1 3 12 0,0 1-8 16,-1-6 3-16,1 4-5 0,-1 0 5 0,1-1-1 15,2-2 2-15,-3 4-4 0,2-5 1 0,-2 3-3 16,1 0 5-16,-3-5-3 0,4 7 3 0,-2-3-2 16,0 0 6-16,1 0-8 0,-1-1 3 0,2 2-1 15,-4-5-2-15,5 7 4 0,-2-4-1 0,-1 3-3 16,2-3 4-16,-3 2 9 0,-1-5-11 0,4 9-1 15,0-6-1-15,-3 0 1 0,2 2 3 0,3 0-3 16,-5-1 6-16,2 0-7 0,-2 1 5 0,2-1-11 16,-1 1 13-16,1-2-13 0,2 5 7 0,-4-6 0 15,6 3 4-15,-6-2 4 0,4 4-1 0,-2-3-6 16,3 1-2-16,-2 3-4 0,0-6 5 0,0 3-3 16,0 2 3-16,-1-3 3 0,1 0-4 0,1 3 4 15,-1-5-4-15,0 5 3 0,1-2-2 0,-2-2-1 16,4 2 3-16,-4-1 0 0,3 1 1 0,-2 0 1 15,1-1 3-15,-1 2-10 0,2-3 5 0,-1 1-1 16,2 1 2-16,-2-1-5 0,1 1 10 16,-2-1-13-16,5 2 4 0,-4-3 2 0,-1 2 5 0,1-3-2 15,0 3-2-15,2-3-7 0,-3 4 3 0,-1-2-1 16,2-2 7-16,-1 3 8 0,1 0-19 0,-3 0 6 16,3-4-2-16,1 3 5 0,-6-4-2 0,5 9 4 15,-1-5-1-15,0 0-4 0,1 3 8 0,-1-5-8 16,1 3 4-16,-4 0-13 0,3 0 11 15,0 0-1-15,-3-1 0 0,-1 2 5 0,3 1-2 16,1-3-3-16,-3 2-1 0,0 0 7 0,2 0-5 0,1-1-5 16,-3 1 3-16,3 0-1 0,-2-1 1 15,1-1 6-15,-2 1 0 0,2-1-1 0,-3-4-3 16,2 8-1-16,-2-6-2 0,4 3 3 0,-4-5-5 16,5 6 0-16,-2-2 5 0,1-2-5 0,-4-2 2 15,5 3 6-15,-5-3 2 0,9 4 1 0,-9-4-5 16,5 5-7-16,-1-2 9 0,-2-1-5 0,-2-2 6 15,8 3-6-15,-8-3 1 0,7 7-3 0,-4-5 5 16,1 1-3-16,-2 1 7 0,-2-4-5 0,8 3 5 16,-8-3-2-16,8 7-1 0,-5-4-5 0,1-1 6 15,1 0-6-15,-1 2 1 0,-4-4 11 0,12 6-9 16,-8-3 0-16,-4-3 0 0,6 5-1 0,-1-1-3 16,0-3 6-16,-5-1-7 0,8 6 3 0,-6-3 4 15,-2-3 3-15,8 3-5 0,-4-1 4 0,-4-2-5 16,5 3 1-16,-5-3-2 0,9 4 7 0,-9-4-9 15,6 4 5-15,-2-3 2 0,-4-1-3 0,8 3 2 16,-8-3-4-16,5 5-1 0,-2-3 6 0,-3-2-1 16,11 4-4-16,-6-1 3 0,-1-1-4 0,1 1 5 15,3 0-2-15,-2-2-2 0,-1 4 3 0,-1-3 0 16,-1 2 2-16,2 0-8 0,0-2 5 0,-2 1 4 16,4 1-3-16,-2-1-1 0,-1-1 2 0,0 1-4 15,-4-3 7-15,7 6-9 0,-4-5 8 0,-3-1-4 16,9 5 0-16,-6-3-2 0,-3-2-2 0,5 5 5 15,-1-2 1-15,-4-3 3 0,5 4-3 0,-5-4 2 16,6 2-4-16,-2-1 0 0,-3 1 1 0,-1-2-1 16,9 3 3-16,-9-3 5 0,5 4-6 0,-1-1-1 15,-4-3-6-15,7 5 7 0,-5-3-2 0,-2-2 3 16,8 4-1-16,-3 0-1 0,-5-4-1 0,5 4 2 16,-2-4-7-16,-1 3 8 0,-2-3-5 0,8 2 3 15,-8-2-3-15,6 4 4 0,-5-3-4 0,-1-1 6 16,7 7-4-16,-5-7 9 0,-2 0-11 0,6 3 1 15,-6-3 0-15,6 6-5 0,-6-6 9 0,5 3-2 16,-5-3-6-16,6 3 6 0,-2 2 2 16,0-2-5-16,-4-3 3 0,8 6-4 0,-4-3 1 15,-4-3-1-15,7 3 9 0,0 1-9 0,-4-2 1 16,0 1 4-16,2 0 5 0,-1 1-6 0,1-1 11 16,0 1-15-16,-1 1 13 0,0-3-11 0,1-1 4 15,-1 3-8-15,1-1 6 0,-2 2-1 0,4-3 6 0,-2 1-5 16,-5-3-6-16,10 2 9 0,-6 0 1 0,-4-2-9 15,10 3 8-15,-4-1 0 0,-6-2-9 0,8 3 9 16,-2-2-7-16,1 0 6 0,-3 2 2 16,1-1-9-16,-1-2 4 0,-4 0 2 0,7 5-2 15,-1-4 0-15,-6-1 7 0,6 1 1 0,-2 1-5 0,-4-2 7 16,6 2 0-16,-6-2 2 0,11 3 2 0,-11-3-4 16,7 0-1-16,-7 0-2 0,7 0 4 0,-1 0-2 15,-6 0-2-15,8 2 0 0,-3-1-1 0,-5-1-10 16,9 0 12-16,-9 0-3 0,10 1 3 15,-6-1-6-15,-4 0-2 0,8 1 0 0,-8-1 3 16,0 0 3-16,11-1-9 0,-11 1 2 0,6 0 0 0,-6 0 0 16,8-1 2-16,-8 1-2 0,0 0 12 15,10-1-2-15,-10 1-17 0,0 0 11 0,9-2-1 16,-9 2-2-16,9-3 6 0,-9 3-5 0,7-1-4 16,-7 1 5-16,10-1 3 0,-10 1-2 0,9-3-6 15,-9 3 7-15,6-4-6 0,-6 4 5 0,9 0 0 16,-9 0-5-16,9 0 2 0,-9 0-6 0,0 0 11 0,8-2-7 15,-8 2 5-15,6-2 5 0,-6 2-10 0,9-3 2 16,-9 3-2-16,0 0 9 0,9-3-11 16,-9 3 3-16,5-4-3 0,-5 4-6 0,5-3 10 15,-5 3-1-15,9-2 4 0,-9 2-4 0,0 0 0 16,5-2 1-16,-5 2 7 0,0 0-10 0,0 0 1 16,7-3 1-16,-7 3 2 0,0 0-1 0,0 0 2 0,0 0 3 15,0 0-6-15,5-2 1 0,-5 2 5 16,0 0-4-16,0 0 3 0,0 0-2 0,0 0 3 15,0 0 2-15,0 0-1 0,0 0-5 0,0 0 0 16,5-3 3-16,-5 3-5 0,0 0 3 0,0 0 0 16,0 0 0-16,0 0 2 0,0 0 4 0,0 0-5 15,0 0-12-15,0 0-5 0,0 0-20 0,0 0-43 16,0 0-32-16,0 0-42 0,-27 3-80 0,17-2-250 16,-3-1 112-16</inkml:trace>
  <inkml:trace contextRef="#ctx0" brushRef="#br0" timeOffset="9564.157">5761 17062 38 0,'0'0'80'0,"12"0"-6"0,-12 0-4 0,10 0-3 16,-10 0-5-16,10 0 2 0,-1 0-5 0,-1 3-8 16,-8-3-1-16,13 2-4 0,-3 0 1 0,-3-2-6 15,4 0 4-15,-4 0-13 0,3 1 19 0,2 1-20 0,-12-2 1 16,19 1-1-16,-10-1-14 0,5 0 11 15,-1 0-7-15,0 0 3 0,1 0-1 0,-1 0-2 0,4-1-7 16,-4-1 2-16,5 1 1 0,0-1-4 0,2 2-3 16,0-2-1-16,0-1 0 0,1 1 3 15,0-3-1-15,1 3-5 0,-3-1-1 0,2 1 1 0,-3-1-1 16,-1 2 11-16,1-3-15 0,-1 3 3 0,-3 1-9 16,2-3 4-16,-2 1 6 0,-2 1-2 15,1 1 2-15,1-4-17 0,-4 4 9 0,4-3 3 0,-1 3-2 16,-4-3 5-16,1 1 0 0,3 2-4 15,-5-2-9-15,3-1 8 0,1 3 4 0,-2-2-4 16,-2 0 8-16,4 1-1 0,0-3-3 0,1 2-4 16,-2 1 9-16,0 1-9 0,0-2 7 0,-4 1-7 15,6-1 4-15,-5 2 2 0,2-2-4 0,0 1 2 16,-3 0-10-16,-7 1 19 0,14-3-12 0,-8 2 2 16,-1 0-3-16,-5 1 4 0,12 0-4 0,-12 0 1 15,0 0 10-15,8-2 2 0,-8 2-8 0,0 0-12 16,0 0 7-16,11 2-6 0,-11-2-14 0,0 0-21 0,0 0-38 15,0 0-108-15,0 0-203 0,-27 5 91 0</inkml:trace>
  <inkml:trace contextRef="#ctx0" brushRef="#br0" timeOffset="11568.096">2766 15141 25 0,'2'-3'49'0,"-2"3"-3"0,0 0 2 0,3-4-3 15,-3 4-8-15,0-4-3 0,0 4 14 0,0 0-15 16,0-5-6-16,0 5-2 0,0-5 2 0,0 5 0 16,0-5-6-16,0 5-3 0,0-6 14 0,0 6-11 15,-3-4-9-15,2 1 1 0,1 3-5 0,-1-7 2 16,-1 5-3-16,2-3 6 0,0 5-4 0,-3-5 2 15,3 0-5-15,0 0 0 0,0 5 2 0,-1-7-5 16,1 2 4-16,0 1 2 0,0-2-2 0,0-1-6 16,0 3 4-16,0-5 4 0,0 3-10 0,-2-4 6 15,4 0-7-15,-4 2 11 0,2-1-5 0,0-3-6 16,-1 1 8-16,-2 0-4 0,2 0 4 0,-1-4-5 16,-1 3 0-16,2 0 0 0,-2-5 0 0,0 0 1 15,0 1 1-15,-1-1 5 0,2 1-4 0,-2-2 4 16,0 1-4-16,0 1 2 0,0-2-5 0,3 3-1 15,-3-2 4-15,0 2-4 0,3 3 0 0,-3-5-8 16,2 5 11-16,-1-5 2 0,2 6-7 0,-2-1 3 16,1 0 1-16,-1-4 1 0,2 4 5 0,-2-3-17 15,3 1 16-15,0 2-4 0,0 2 2 0,3-4 1 16,-3 2-7-16,1 0 4 0,-1-3-2 0,3 1 7 16,-1-2 0-16,1 3-15 0,-2 1 12 0,2 2-4 15,-1-1-1-15,2 3 11 0,-3-4-10 0,-2 0 6 16,2 2 4-16,-1 0-12 0,-1 1 13 0,1 1-5 15,0 2 9-15,-4-2 3 0,4 1 4 0,-2 1-6 16,-1 0 8-16,3 0-7 0,-1 1 2 0,-2 1-2 16,1-1 1-16,0 0 3 0,1 0-9 15,1 2 5-15,0 3-16 0,0-7 11 0,0 7 10 0,-1-5-11 16,1 5 5-16,-3-3-1 0,3 3-9 0,0 0 5 16,0-4-6-16,0 4 2 0,0 0 16 0,0 0-15 15,0 0-4-15,0 0 0 0,0 0 1 0,0 0-15 16,0 0-13-16,0 0-4 0,0 0-26 0,0 0-22 15,0 0-19-15,0 12-72 0,-4-7-177 0,3-2 78 16</inkml:trace>
  <inkml:trace contextRef="#ctx0" brushRef="#br0" timeOffset="13067.703">4648 14548 2 0,'0'0'40'0,"0"0"-4"0,0 0 0 16,0 0-1-16,0 0-5 0,0 0-3 0,0 0-6 16,0 0 8-16,0 0-1 0,0 0-3 0,0 0-5 15,0 0 1-15,3-5 0 0,-3 5 1 0,0 0-4 16,0 0 1-16,0 0 4 0,0 0-6 0,0 0 0 15,0 0-9-15,0 0 6 0,0 0-2 0,0 0-3 0,0 0 1 16,0 0-4-16,0 0-6 0,0 0 5 16,0 0-1-16,0 0-2 0,0 0 4 0,0 0-2 15,0 0 0-15,0 0-1 0,0 0 0 0,0 0-6 16,5 12 3-16,-4-9 5 0,-1 3-4 0,3 0 1 0,-2-1-1 16,-1 2 4-16,3 0-5 0,-2 4 3 0,0-2 3 15,-1 2-4-15,2 2 2 0,0-3-8 16,1 1 10-16,-3-1-5 0,1 2-7 0,0-1 1 15,-1 3 7-15,4-7-5 0,-4 5-3 0,0-1 1 16,4-1 4-16,-4 0-3 0,2 0 7 0,-1-2-7 0,1 1 2 16,-1-1 1-16,-1-1 4 0,0 3 2 15,3-4-3-15,-2 2-6 0,-1-1 3 0,1-2 2 16,-1 2-2-16,3-2 0 0,-3 1-2 0,0 0 2 16,0-2 6-16,0 1-4 0,0 0-1 0,0-2 4 15,1 0-7-15,-1-3 2 0,0 7 0 0,0-4 4 0,0-3-5 16,0 0 2-16,0 4-1 0,0-4-7 0,0 0-9 15,0 0-20-15,0 0-50 0,0 0-93 0,-4 3 42 16</inkml:trace>
  <inkml:trace contextRef="#ctx0" brushRef="#br0" timeOffset="16083.605">3520 14667 2 0,'0'0'19'0,"7"0"4"0,-7 0-5 15,0 0-3-15,0 0 6 0,0 0-5 0,9 1-4 16,-9-1-2-16,0 0-1 0,8 0-4 0,-8 0 0 15,0 0 5-15,5 1-4 0,-5-1 1 0,0 0-3 16,13 0 1-16,-13 0 0 0,9 2-4 0,-6-1 1 16,2 1 0-16,-5-2 4 0,10 0-1 0,-10 0-3 15,10-2 1-15,-6 4 0 0,4-2 0 0,-1 1 0 16,-2-1 1-16,2-3 0 0,0 3-1 0,1-1-2 16,-2 1 0-16,1 1-2 0,-1-1-1 0,-1 2 0 15,-5-2 1-15,14-3 5 0,-7 3-7 0,-2-2 1 16,-5 2 2-16,15 0 1 0,-8 0-2 0,0-1 1 15,1 1-1-15,2-1 2 0,-2 1 3 0,2-3-3 16,0 3 2-16,2 0-6 0,-2 0 5 0,3 0 2 16,-3 0-4-16,4 0 3 0,-1 0-1 0,-2-2 0 15,3 2-1-15,2 0 4 0,-3 2-3 0,1-2 2 16,2-2-6-16,-3 2 4 0,-2 0-1 0,1-3-1 16,1 3 0-16,2 0 4 0,-6-1-5 0,5 1 0 15,-2 0 1-15,-2-1 0 0,4 1 0 0,-3-2 0 16,2 2 6-16,-1-1-6 0,-2-1-3 0,3 4 1 15,-2-4 1-15,0 1 1 0,1 0 0 0,1 1-1 16,-2 0 2-16,2-3-5 0,1 3 4 0,-2 0 1 16,1-2 1-16,-2 2-3 0,2-2 2 0,-1 2 0 15,1 0 1-15,-1 0 4 0,1 0-10 0,-2 2 7 16,2-2-4-16,0 0 6 0,1 0-8 0,-1 0 7 16,-2-2-4-16,7 2 0 0,-8-1 0 0,5 1 0 15,-3 0 3-15,2 0-7 0,-2 0 6 0,0 0-3 16,1 0 0-16,-1-1 2 0,1 1 3 0,-1-1-7 15,1-1 6-15,0 1-2 0,-1 1 0 0,2-3-2 16,-1 2-2-16,1 1 3 0,-1 0 2 0,1 0-2 16,0-3-2-16,-1 3 2 0,1-1 3 0,2 0-3 15,-3-2 1-15,-1 1-5 0,3 2 6 0,-3 0-5 16,0-3 7-16,0 3-1 0,0-2-4 0,-1 0-1 16,-1 2 2-16,1 0 0 0,1 0 1 0,-1 0 3 15,0 0 0-15,-1 0-4 0,2 0-2 0,-1 0 1 0,2 0-2 16,0 2 3-16,3-4 0 0,-1 2 0 15,-2 0 5-15,2 0-5 0,2 0 0 0,-2 0 1 16,1 0-2-16,-6 0-1 0,4 2 1 0,-1-1 2 16,1 0-4-16,-1-1-1 0,1 3-5 0,-5-2 0 15,4 1-3-15,-3 0-3 0,2-1-3 0,-3 0 1 16,1 2 3-16,1-3-4 0,0 0 5 0,-3 0 0 16,-1 1 0-16,2-1 3 0,1 2 3 0,-1-2 0 15,1 0-1-15,-1 0 3 0,1 0-3 0,-3 0 4 16,-1-2-2-16,3 4 0 0,1-2 2 0,-1-2 1 15,0 2-1-15,4 2 2 0,-3-4-2 0,3 4 4 16,-3-5-3-16,0 3 2 0,2 0-7 0,-3-3-7 16,1 3 3-16</inkml:trace>
  <inkml:trace contextRef="#ctx0" brushRef="#br0" timeOffset="16621.164">5669 14609 5 0,'8'-2'14'0,"-8"2"0"0,0 0-4 0,6 0-1 16,-6 0 3-16,7 0 2 0,-7 0-6 0,6-3-2 16,-6 3 2-16,6-3-2 0,-2 2-1 0,1-2-2 15,-5 3 4-15,12-1-4 0,-12 1 2 0,6-1-3 16,-6 1-2-16,13 0 2 0,-8-1 0 0,-5 1 3 0,9 0-3 15,-9 0 1-15,5-2-4 0,-1 1 0 16,-4 1-2-16,8-1 6 0,-8 1 0 0,5-3-2 16,-5 3-1-16,1-1 1 0,-1 1 0 0,0 0 0 15,10-2 1-15,-10 2 0 0,7-1-2 0,-7 1 0 16,7 0 3-16,-2-1 1 0,-5 1-5 0,8-1 8 0,-8 1-8 16,9-1 1-16,-9 1-1 0,8-5-2 0,-3 5 3 15,-5 0 3-15,0 0-5 0,9 0-1 0,-5-2 2 16,-4 2-1-16,6 0 0 0,-6 0 4 15,10 0-1-15,-10 0 3 0,6 0-1 0,-6 0-5 16,7-3 0-16,-7 3 2 0,5 0-1 0,-5 0 3 0,6-1-6 16,-3-1 6-16,-3 2 1 0,9 0-4 15,-9 0 2-15,10-3 0 0,-6 2 1 0,-4 1 0 16,10-2-2-16,-6-1-2 0,-4 3 1 0,12 0-1 16,-7-1 5-16,-5 1-2 0,10 0 1 0,-6-2-3 15,-4 2 2-15,9-1 0 0,-9 1-4 0,0 0 2 0,9 0-2 16,-9 0 3-16,0 0 0 0,7-1-1 0,-7 1 2 15,5 0-1-15,-5 0 3 0,0 0 5 0,0 0 0 16,0 0 4-16,0 0 7 0,0 0-4 0,0 0 4 16,0 0-2-16,0 0-5 0,0 0 3 15,0 0-9-15,0 0-3 0,0 0-12 0,0 0-12 0,0 0-24 16,0 0-49-16,0 0 21 0</inkml:trace>
  <inkml:trace contextRef="#ctx0" brushRef="#br0" timeOffset="16926.17">5750 14573 14 0,'-7'2'26'0,"1"-2"-1"0,6 0-5 0,-14 3 1 16,10-3-1-16,-4 2-6 0,-2-2-1 0,-1 1-2 15,2-1 6-15,-3 1-7 0,-1-1-4 0,1 0 1 16,-1-1 1-16,0 1-2 0,-1 1 1 0,-3-1 5 16,2 0-9-16,2 0 1 0,-4-1 0 0,0 3-1 15,0 1 0-15,-1-3-1 0,3 1-3 0,-3-1-4 16,-1 4-17-16,0-1-16 0,0 2-42 0,-1-3 19 15</inkml:trace>
  <inkml:trace contextRef="#ctx0" brushRef="#br0" timeOffset="18660.029">3626 14674 13 0,'0'0'40'0,"0"0"-4"15,0 0-1-15,0 0-6 0,0 0 1 0,0 0-6 16,0 0-3-16,-1-5-2 0,1 5-4 0,0 0 3 16,0 0-5-16,0 0-1 0,0 0 4 0,0 0-6 15,0 0-2-15,0 0 2 0,0 0-5 0,0 0 3 16,0 0-3-16,0 0 2 0,-10 7-3 0,10-7 6 16,-3 3-7-16,3-3 2 0,-1 4 2 0,1-1-5 15,0-3 2-15,-3 7 3 0,3-4-7 0,0 2 3 16,0-5 2-16,-2 6-3 0,2-2-2 0,-3 0 1 15,2 0-2-15,1 0 7 0,0 3-5 0,-3-3 2 16,3 2-2-16,-1 1 6 0,1-2-1 0,0 1-1 16,0 2 7-16,0-1-3 0,0 0 2 0,1 3-3 15,-1 0 1-15,0-1 1 0,0-1 3 0,0 1-4 16,0-1-5-16,0 1 3 0,0 2-5 0,0-2-4 16,0-2 7-16,-1 3 0 0,2 0-10 0,-2 0 6 15,1-1 1-15,0 1 3 0,-2 0-5 0,2-2 2 16,0 0-1-16,0-1 2 0,-2-1 0 0,2-1-6 15,0 3 2-15,0-3 1 0,0 3 0 0,0-1 2 16,0-2-1-16,0 2 0 0,0-2-2 0,-1 1 1 16,1 2 2-16,1-4-4 0,-2 2 6 0,2 2-2 15,-1-4-4-15,0 2 3 0,0-2 3 0,0 0-10 16,0 0 7-16,0 0 4 0,0 0-10 0,0-4 10 16,0 6-4-16,0-6-1 0,0 6 4 0,0-6-6 15,0 5-1-15,0-5 5 0,0 4-6 0,0-4 2 16,-1 4 3-16,1-4-1 0,-4081 2 3 0,8163-2-8 15,-4082 0 9-15,0 5-5 0,0-5 1 0,2 5 1 16,-2-5-3-16,0 2 5 0,0-2-3 0,0 4 3 16,0-4-4-16,0 0-1 0,0 7 1 0,0-7-7 15,2 4 14-15,-2-4-3 0,0 0 2 0,0 0-9 16,1 2 9-16,-1-2-4 0,0 0 6 0,3 3-2 16,-3-3 1-16,0 0-5 0,0 0-2 0,0 0-2 15,0 0 1-15,6 0 2 0,-6 0-3 0,0 0 0 16,0 0 3-16,0 0 5 0,7 0-2 0,-7 0 1 15,0 0 9-15,8 0-14 0,-8 0-4 0,8 0 0 16,-8 0 9-16,8-3-4 0,-2 3 0 0,0-1 3 16,1 0-4-16,-1-1 3 0,1 0-5 0,4 1 5 15,-1-2 1-15,1 2-8 0,1-2 6 0,1 0 1 16,-3 2-3-16,2-3-6 0,1 2 3 0,1 0 0 16,1-3 1-16,4 2 3 0,2 1 2 0,-3-2-5 15,3 1-4-15,1 0 2 0,5 1-5 0,2-2 4 16,-3 1-3-16,2 1 0 0,0-1-9 0,-1 2 4 15,-4-2 3-15,5 0-1 0,0 1 0 0,0-1 4 16,-7 0-8-16,8 3 3 0,-10-1 1 0,3 1 8 16,-3-1-6-16,1-1 4 0,0 1-3 0,-2-1 4 15,1 0-3-15,0 4 4 0,0-4 1 0,-1 2-2 16,1 0 2-16,-1 0-6 0,-1-1 3 0,-3 1 1 16,5-1 2-16,-1 2 1 0,1-2 1 0,-1 2 1 15,0-1-3-15,-5 0 6 0,7-1-7 0,-9 1 3 16,5 0-2-16,4 0-1 0,-3 0 2 0,-3 0-2 15,2 0 3-15,-2 0 0 0,3 0 4 0,1 0-8 16,-4 0 6-16,5 0 4 0,-2-3-7 0,2 6-8 16,0-6 10-16,-2 3-4 0,3 0-8 15,1-1 7-15,-3-1-2 0,1 0-4 0,-3 2 3 0,1-1 2 16,3 0 0-16,-3 1-4 0,2-1 5 0,-6 1 3 16,3 0-4-16,-4 0 4 0,2 0-4 0,0 0 4 15,-1 0 0-15,-1 0-1 0,3 1-1 0,-1-2 3 16,0 1-3-16,0 0 4 0,-1 1 0 0,2-1-3 15,-1 0 0-15,3 1 3 0,-4 0-6 0,-2-1 8 16,4 4-2-16,4-4-5 0,-6 1 5 0,0-1-2 16,4 0 1-16,-4 3-3 0,2-3 5 0,0 1 0 15,-1-1-7-15,-1 1 6 0,2-1-3 0,1 0 6 16,1 2-7-16,-4-2 0 0,4 0 3 0,-6 2 2 16,3-1-4-16,-2-1-5 0,6 0 2 0,-8 2-5 15,2-4-3-15,3 2-9 0,-4-1-26 0,1 1 12 16</inkml:trace>
  <inkml:trace contextRef="#ctx0" brushRef="#br0" timeOffset="19023.964">5756 15023 1 0,'9'-1'12'0,"-4"-1"-2"15,-5 2 1-15,8 0 0 0,-4-1-3 0,-4 1 0 16,0 0 1-16,9-3 2 0,-9 3 0 16,5 0 6-16,-5 0 3 0,0 0 7 0,7-1 1 15,-7 1-1-15,0 0 12 0,0 0-5 0,5-2-6 0,-5 2 6 16,0 0-19-16,0 0 2 0,0 0-1 0,4-2 3 16,-4 2-5-16,0 0 6 0,7-2-3 0,-7 2-8 15,4-1 3-15,1-2 1 0,-5 3-5 0,5-2 4 16,0 0-1-16,0 1-14 0,-5 1 9 15,6-2-9-15,0 0 14 0,-6 2-4 0,6-2-5 0,-6 2-2 16,6-1-4-16,-6 1 4 0,3-2-3 0,-3 2-9 16,6-3 11-16,-6 3-8 0,4-2 1 15,-4 2-5-15,0 0 0 0,0 0-1 0,5-2 3 16,-5 2 3-16,0 0-10 0,4-1 4 0,-4 1 1 16,0 0-1-16,0 0-3 0,0 0-12 0,5-4-29 15,-5 4-64-15,0 0 29 0</inkml:trace>
  <inkml:trace contextRef="#ctx0" brushRef="#br0" timeOffset="19834.64">5977 14587 22 0,'-5'-3'108'0,"5"3"4"0,0 0-22 0,0 0-12 15,0 0 0-15,0 0-15 0,0 0-2 0,0 0-6 16,0 0-4-16,0 0-6 0,0-4 0 0,0 4-5 15,0 0-10-15,0 0-2 0,0 0 0 0,0 0-4 16,0 0-5-16,0 0 0 0,0 0-4 0,0 0 5 16,0 0-7-16,0 0-4 0,0 0 2 0,3 14-6 15,-2-9 3-15,-1 0-1 0,1 0-13 0,-1 2 17 16,1 0-2-16,3 0-3 0,-2 3-1 0,0 0 9 16,1-1-6-16,-1 3-10 0,1 0 10 0,-3 0-8 15,4 0 10-15,-2 0-1 0,1-1-3 0,1 0-5 16,-2 0-1-16,-1 0 0 0,2 1 3 0,-3-1-1 15,1-2-5-15,2 3 6 0,-3-3-5 0,1 1 4 16,-1 1-10-16,0-2 10 0,-1 2-3 0,1 0 5 0,1-4-7 16,-2 4 3-16,-2-5 6 0,3 4-4 15,0-3 1-15,0 3 2 0,0-4 2 0,-1-1 10 16,1 2-10-16,0 1-9 0,0-3 7 0,-3 2-1 16,3-2-7-16,0 1 7 0,0 1-15 0,3-3 3 15,-3 1 8-15,0 2-3 0,-3-3 0 0,6-1 2 16,-3 3 1-16,0-2-15 0,0 0 21 0,0-4-12 0,1 7 8 15,-1-4 2-15,0-3-6 0,0 4 7 16,0-4-6-16,0 5 4 0,0-5 0 0,0 6 13 16,0-6-17-16,0 3 7 0,0-3-9 0,0 0-6 15,0 0 19-15,0 4-5 0,0-4-10 0,0 0 11 16,0 0-11-16,5 2 5 0,-5-2-16 0,0 0 17 16,0 0 0-16,0 0-2 0,0 0 1 0,0 0-7 15,0 0 7-15,0 0 3 0,0 0 2 0,0 0-2 16,0 0-5-16,0 0 14 0,0 0 1 0,0 0-5 15,0 0-5-15,0 0 2 0,0 0-2 0,0 0-13 16,0 0-30-16,0 0-42 0,3-14-104 0,-3 9-200 0,-2 1 90 16</inkml:trace>
  <inkml:trace contextRef="#ctx0" brushRef="#br0" timeOffset="22068.642">2849 14872 10 0,'-4'-5'67'0,"4"5"-5"0,0 0 4 15,0 0-10-15,4-4-2 0,-4 4 2 0,0 0-2 16,0 0-4-16,0 0 4 0,0 0-6 0,0 0 1 16,0 0-6-16,0 0 16 0,0 0-19 0,0 0-6 0,0 0-4 15,0 0-4-15,0 0 2 0,0 0-1 16,0 0-10-16,0 0 2 0,0 0-8 0,0 0 4 16,6-2 4-16,-6 2-3 0,9 0-2 0,-2-2-8 15,-7 2 13-15,15 0-9 0,-10 0-14 0,4 2 15 16,0-1-11-16,1-2 7 0,-1 1-23 0,1 2-7 15,2-2-19-15,-4 4-29 0,-2-3-83 0,2 1-167 0,-2-2 75 16</inkml:trace>
  <inkml:trace contextRef="#ctx0" brushRef="#br0" timeOffset="22303.73">3156 14872 2 0,'6'-2'74'15,"2"2"-1"-15,-1-1-13 0,0 1-2 0,-7 0-21 16,14 0-18-16,-9 0-22 0,-5 0-51 0,12 1-58 15,-9-1 26-15</inkml:trace>
  <inkml:trace contextRef="#ctx0" brushRef="#br0" timeOffset="22513.101">3396 14872 56 0,'0'0'84'0,"13"0"-14"0,-6-2-11 0,0 2-19 16,-1 0-24-16,-1 3-18 0,2-3-29 0,-2 2-18 16,-1 0-53-16,-2 3 24 0</inkml:trace>
  <inkml:trace contextRef="#ctx0" brushRef="#br0" timeOffset="22691.846">3598 14913 36 0,'0'0'25'0,"10"0"-26"0,-6-1-9 0,-4 1-12 0,13 1 6 16</inkml:trace>
  <inkml:trace contextRef="#ctx0" brushRef="#br0" timeOffset="24167.667">6187 14809 39 0,'5'-2'103'16,"0"0"-8"-16,-5 2 0 0,10 0 12 0,-3 0-19 15,-7 0-7-15,15 0-2 0,-9 0-15 0,2 0 0 0,-8 0-3 16,14 0-10-16,-8 2-8 0,-1-2-5 0,2 1-1 16,-1-1-4-16,3 1-14 0,-2-1-25 15,-2 0-18-15,1 3-28 0,-1-3-23 0,1 2-82 0,-6-2-170 16,8 2 76-16</inkml:trace>
  <inkml:trace contextRef="#ctx0" brushRef="#br0" timeOffset="24366.949">6520 14854 19 0,'8'1'-4'0,"-2"-1"-3"0,-2 2 2 16</inkml:trace>
  <inkml:trace contextRef="#ctx0" brushRef="#br0" timeOffset="25249.062">6721 14669 42 0,'0'0'76'0,"0"0"-8"16,0 0-11-16,0 0 0 0,0 0-3 0,0 0-6 0,0 0 1 16,0 0-11-16,0 0-2 0,0 0 2 15,0 0-5-15,0 0 4 0,0 0 1 0,0 0 2 16,0 0-5-16,0 0 2 0,0 0-1 0,0 0 3 16,4 16-3-16,-2-15-1 0,-2 3 4 0,1 1 1 15,-1 0-4-15,2-1 1 0,0 0 4 0,0 1-6 0,-2 2 7 16,2 0-11-16,-2 2 1 0,0-3 1 0,5 2-7 15,-5 1-1-15,0 1 2 0,3 0-7 0,-1 1 0 16,2-4-4-16,-4 4 2 0,1-1-3 16,2 1-2-16,0-1 1 0,-1 1-5 0,-2-2 0 15,1 4 1-15,-1-3-2 0,3 0 1 0,-3 2-2 0,0 0 4 16,0 0-8-16,0 0 5 0,0-2-6 0,-4 2-2 16,4 0 4-16,-2-2 1 0,0 0 0 0,2 1-1 15,0-2-4-15,0 2 5 0,-1 0 0 16,1-5-4-16,0 3 1 0,0-2-2 0,0 1-2 15,0-4 3-15,0 2-4 0,0 0 6 0,0-2 0 0,0-2-2 16,0-2-1-16,0 5 5 0,0-5-6 0,0 4 0 16,0-4 1-16,0 0 0 0,0 5 1 15,0-5-7-15,0 0-18 0,0 0-41 0,0 0-50 16,0 0-118-16,0 0-251 0,0 0 112 0</inkml:trace>
  <inkml:trace contextRef="#ctx0" brushRef="#br0" timeOffset="27159.442">4756 15362 98 0,'0'0'107'0,"0"0"3"0,2-1-16 15,-2 1-3-15,0 0 0 0,0 0-13 16,0 0 1-16,1-4 0 0,-1 4-1 0,0 0-8 0,0 0-2 16,0 0-8-16,0 0 1 0,0 0-4 0,0 0-4 15,0 0-4-15,0 0 4 0,0 0-4 0,0 0-8 16,0 0-2-16,0 0 1 0,0 0-5 0,0 0-2 15,0 0-1-15,0 0-3 0,0 0-2 16,0 0-5-16,0 0 1 0,0 0-2 0,0 0-4 0,0 0-2 16,0 0 1-16,0 0 2 0,0 0-6 0,-1 12 1 15,0-8-2-15,0 1 3 0,1 0-7 0,-2 3-2 16,1-1 4-16,1 0-4 0,0 0 2 0,-1 3 0 16,1-2-2-16,-3 0 0 0,3 1-3 0,0 2 1 15,0-1-2-15,3-1 3 0,-6 4 3 0,6-4-5 16,-3 3 0-16,0-2 2 0,-3 1-3 0,3 5-1 15,0-2-1-15,-1-2-13 0,-1 1 4 0,1-2 1 16,1 5 0-16,-1-3 2 0,-2 3 0 0,1-3 2 16,2-3 1-16,0 2-3 0,-2 0 4 15,0 1 2-15,1-1 1 0,1-1-4 0,0 1-6 0,-1-1 6 16,2 1 4-16,-2-1-3 0,1-1 0 0,0 1 1 16,0 0 2-16,0 0-2 0,1 0-1 0,-1-1 6 15,0-1-5-15,-1 1 1 0,-2 0 1 0,2-1 1 16,-1-1 0-16,0-2-2 0,1 4-2 0,-1-3 3 15,-1 4-3-15,2-2 12 0,0-2-3 0,0 3-3 16,0-2-4-16,-1 3-7 0,0-3 9 0,-1 1-4 16,2-1 0-16,-1 1 4 0,0-4-2 0,0 7 0 15,-1-5-1-15,2 3 1 0,-1-3-4 0,1 2 7 16,-1 1-1-16,-1-4-4 0,3 3 6 0,-1-2 4 16,1 4-5-16,1-2 0 0,-2-2-10 0,2-1 11 15,-1 0-8-15,0 1 4 0,0 1 3 0,0-1-5 16,0 3 4-16,0-5-1 0,0 7 1 0,-1-3-1 15,-1-2 1-15,2 1 8 0,-1 2-10 0,1 0-1 16,0 1 2-16,-1-1 3 0,-4-3-5 0,5 3 4 16,0-1-3-16,-4 1-2 0,3 3 1 0,0-4-3 15,-2 3 4-15,1 0-1 0,0-2 0 0,1 4 5 16,0-4-4-16,-2 2 0 0,2 2-4 0,-2-2 4 16,-1 4-2-16,4-5 5 0,-2 5 0 0,-1-4-4 15,-2 2 4-15,4-1 1 0,-3-2-3 0,4 1 3 16,-1 0-4-16,-2-1-1 0,2-1 2 0,-2 1 0 15,1-2 1-15,0 1-2 0,1-2-2 0,1 2 6 16,0-3-6-16,0 2 3 0,0 0 0 0,0 3-2 16,0-2 1-16,0 0-1 0,0 0-1 0,0-1-3 15,0 1 6-15,0-3-3 0,1 2 5 0,-1 1-3 16,-1-2 0-16,2-1 3 0,-2 2-3 0,1-1 3 16,0-3-7-16,0 2 13 0,0 0-9 0,0 1-4 15,0-1 7-15,0-2-4 0,0 0-2 0,0 2 3 16,0-3 0-16,1 0 2 0,1 0-4 0,-2 2 5 15,5-2-1-15,-4 0-2 0,-1 1-1 0,4 0 2 16,-4 0 6-16,4 0-9 0,1-1 2 0,-4 1 2 16,3-1-1-16,-3 0 0 0,3 2-5 15,0-2 4-15,0 0 5 0,-3 1-5 0,-1 0-1 16,4-2 4-16,-1 1-2 0,-1 1 5 0,-2 0-19 16,4 0 14-16,0 2-2 0,-2-2 2 0,1 0-1 0,-2-1 4 15,2 3-5-15,-2-1 7 0,0 1-4 0,0-3-1 16,-1 1-1-16,2 0 1 0,-1 2 0 0,-1-3 2 15,0 0-4-15,3 0-2 0,-2 2 4 0,0-4 0 16,-1-2 6-16,2 7-8 0,-2-3 0 0,2-1-1 16,-2-3 4-16,1 5 1 0,0-1-8 0,-1-4-3 15,0 4-4-15,3 0 12 0,-3-4-9 0,3 3 3 16,-2-1-5-16,-1-2-4 0,1 4 12 0,-1-4-14 16,0 0-2-16,0 6-1 0,0-6-33 15,0 0-18-15,-2 5-31 0,-1-1-137 0,-4-2-259 16,0 1 115-16</inkml:trace>
  <inkml:trace contextRef="#ctx0" brushRef="#br0" timeOffset="28057.686">4169 17308 51 0,'0'0'56'0,"0"-6"0"16,0 6-7-16,-3-3-9 0,3 3-3 0,0 0-3 15,-1-5-6-15,1 5-1 0,0-4-4 0,0 4-8 16,0-5 4-16,0 5-2 0,0 0 0 0,0-10-4 16,1 8-5-16,2-1-6 0,-3 3-4 0,-3-9 1 15,3 6 4-15,3 1-8 0,-3 2-7 0,0-7-9 16,0 3 0-16,1 0-11 0,-1 4-36 15,4-5-71-15,-4 1 31 0</inkml:trace>
  <inkml:trace contextRef="#ctx0" brushRef="#br0" timeOffset="29773.584">4313 17152 90 0,'0'0'79'15,"0"0"-3"-15,0 0-3 0,3-5-16 0,-3 5 2 16,0 0-9-16,0 0 3 0,0 0-8 0,0 0 3 16,0 0-3-16,0 0 4 0,9 8-17 0,-7-2 8 15,-2-1 6-15,3 1-2 0,-3 2-10 0,3 1 3 16,-2 2-6-16,0 0 3 0,-1 1-7 0,-1 1-4 15,3-3-11-15,-2 2 9 0,0 3-1 0,1-5-6 16,2-2-4-16,-4 2 3 0,1-3 2 0,0-2-7 16,-2-1 10-16,2 1-12 0,2 1 7 0,-2-3-2 15,1 0 9-15,-1-3-1 0,0 0 7 0,0 6 6 16,0-6 3-16,0 0 2 0,0 0 2 0,0 0-7 16,0 0-5-16,0 0-4 0,3-14-3 0,-3 9 2 15,0-2-5-15,0 0 0 0,2-3-6 0,-1-2 5 16,1 0-5-16,0-3-1 0,1 2-4 0,0 2-4 15,0 0 6-15,0 0-6 0,0 0 7 0,-1 0-6 16,2 4-2-16,0-3-1 0,-2 5 5 0,-2-1 5 16,4 0-8-16,0 2 6 0,-3 1-5 15,-1 1 0-15,4-3-1 0,-4 5-4 0,4-2 2 16,-4 2-3-16,0 0 7 0,10 5 0 0,-6-1 0 16,-2-1-5-16,5 7 7 0,-6-4-11 0,4 4 9 0,2-2-3 15,-2 4 6-15,-3-4-5 0,2 3 0 0,0-1 1 16,-1-1 0-16,-1-4-3 0,1 2-1 0,-2-1 8 15,2-2-5-15,-1-1-5 0,-2 2-1 16,1-3 0-16,-1-2 1 0,0 0 6 0,4 5 0 16,-4-5 5-16,0 0 3 0,4 1-3 0,-4-1 3 15,5-8-3-15,0-2-4 0,3 6 6 0,-3-7-12 16,2 1 8-16,1-1-1 0,-3 2-6 0,2-1 6 16,-2 0-7-16,3 2 3 0,-3 1 4 0,-1 2 2 0,-1 0-4 15,1 1 0-15,-1 0-3 0,-1 0 3 16,1 1 0-16,-3 3 0 0,4-2-4 0,-4 2-3 15,6 0 10-15,-6 0-3 0,7 6 0 0,-5-2 0 16,-1 1 3-16,2 0-5 0,2 0-5 0,0 2 10 16,-4-2-1-16,4 3-2 0,-2-1 0 0,2 2 0 15,-1-4-1-15,1 2 5 0,-5-2-8 0,5 5 1 16,-2-6-12-16,-1 3 17 0,2-2-5 0,-1-2 0 16,2-1 5-16,-4 2-10 0,3 1 10 0,0-2-9 15,1 0 5-15,0-3-7 0,-1 2 6 0,1-2-8 16,-5 0 6-16,12-1-10 0,-6 0 0 0,1-2-10 15,0 0 4-15,-2-1 1 0,4 2-17 0,0-3 15 16,-1-2-1-16,-1 2 4 0,1-2-1 0,-2-1-4 16,1 2 6-16,-3 0 9 0,2-1-7 0,0-1 4 15,-3 4 11-15,1-4-8 0,-2 4 6 0,-2-1-7 16,2 2 12-16,0-4 0 0,-2 4 6 0,0 3 4 16,0-6 4-16,-2 2-2 0,2 4 8 0,0-6-5 15,0 6 1-15,-1-3 2 0,1 3-7 0,0 0 3 16,-1-4-2-16,1 4 1 0,0 0-8 0,-6-1-4 15,6 1 3-15,0 0 0 0,0 0-5 0,-12 8 6 16,10-4 1-16,-1 1-8 0,1 0 3 0,-1 0-5 16,2 2 6-16,-2-2-9 0,2 1 4 15,0 2 1-15,-1-3-3 0,4 3 10 0,-2-1-10 16,1 0 3-16,0 0-5 0,0 3 1 0,2-3 3 16,1 1-1-16,1-2 0 0,3 2-5 0,1-1 2 15,0-1-4-15,-2-2-6 0,6-1-6 0,-1-3 1 0,1 1-10 16,-1-1-4-16,7-4-17 0,-1 1-9 0,-1-4-3 15,-3 0-11-15,4-1-5 0,-7 2 1 16,3-4 5-16,-6 3-10 0,2-3 9 0,2-2 7 16,-5 5-1-16,-2-5 19 0,-1 3-4 0,0 0 8 15,-3 0 3-15,2 4 24 0,-3-5-3 0,0 5 5 16,0-2 9-16,-3 0 11 0,2 3 7 0,-1-2 0 16,-4 2 8-16,1 1-5 0,5 3 11 0,-9-5-8 15,9 5 0-15,-11 2 7 0,11-2 0 0,-10 6-6 16,4-4 4-16,3 5-10 0,-2-1 8 0,-1 3 0 15,1 0-7-15,0 3 1 0,1-1-8 0,-1-2 5 16,3 0 1-16,-1 0-5 0,1-3-1 0,0 6 1 16,2-5-3-16,0 3 2 0,0-3-3 0,-2 1 4 15,4-3-7-15,0 0 8 0,-1-1-10 0,-1-4 4 16,4 5-5-16,-2-2 3 0,-2-3-5 0,0 0-4 16,13 1-3-16,-13-1-8 0,12-5 6 0,-5 1-20 15,0-3-1-15,0 0-1 0,0-1-11 0,2 0 10 16,-3 0-4-16,2 0 11 0,-2 1 3 0,-2 0 3 15,2 0 12-15,-2 2 3 0,-3 0 14 0,2 1 12 16,-3 4 6-16,6-6 5 0,-6 6-8 0,3-4 0 16,-3 4 2-16,0 0 6 0,0 0-4 0,0 0-6 15,0 0 6-15,0 0-2 0,9 10-3 0,-8-6-4 16,-1 1-4-16,4-1 7 0,-3 1-5 0,0 0-3 16,2 0 1-16,-2 0-5 0,2-3 5 15,-2 3-11-15,3-2 6 0,-3 2 4 0,1-2-11 16,4 1-11-16,-3-3-8 0,-3-1-4 0,7 4-4 15,-3-4-14-15,-4 0-2 0,9-1-6 0,-9 1-1 0,5-4-7 16,-5 4-3-16,9-3 8 0,-5 1 1 0,-1-1 3 16,2-2 5-16,-3 3 3 0,1-3 7 0,1 3 1 15,-2-1 13-15,1 1 13 0,-3 2 9 16,6-5 12-16,-6 5 8 0,2-1 12 0,-2 1-7 16,0 0-2-16,0 0 13 0,0 0-7 0,0 0 1 15,0 0 3-15,0 0-1 0,0 0 7 0,0 0-12 16,-1 11 4-16,1-6 1 0,0-3-4 0,0-2-4 15,-6 10 2-15,6-8-14 0,0 1 5 0,0-3-8 16,0 5 7-16,0-5 1 0,-3 5-6 0,3-5-1 16,0 0-4-16,-1 2 1 0,1-2 3 0,0 0-5 15,-1 5-5-15,1-5-4 0,0 0 7 0,0 0-5 16,0 0-1-16,0 0-3 0,10-13-7 0,-6 9 6 16,-2-1 1-16,1-2-7 0,1 4-3 0,-2-3 3 15,2 2-1-15,-1 0 2 0,0 1 1 0,3-1 0 16,-3 3 3-16,-3 1 3 0,7-5-9 0,-5 4 18 15,-2 1-15-15,0 0 8 0,12 1 3 0,-6 2 8 16,-2 0 1-16,0 4 3 0,1-2-1 0,0-1 7 16,1 6-10-16,3-4 2 0,-3 2-2 0,0 0-6 15,3-1 6-15,-4 0-6 0,0 0 4 0,0-1-1 16,3 2-9-16,0-5-23 0,-5 4-21 0,4-6-23 16,2 2-31-16,-1-1-32 0,-1 0-81 0,2-2-226 15,-2-1 101-15</inkml:trace>
  <inkml:trace contextRef="#ctx0" brushRef="#br0" timeOffset="29956.914">5448 17223 22 0,'0'0'113'0,"0"0"-2"15,0 0-6-15,0 0 3 0,3 13-10 0,-3-9-14 16,2 1-4-16,-2 4-7 0,-4-2-9 0,4 6-1 15,-1-3-3-15,1 2-14 0,-3-1-15 0,0 1-36 16,1-1-63-16,-2-1-97 0,-3 2-177 0,2-2 78 16</inkml:trace>
  <inkml:trace contextRef="#ctx0" brushRef="#br0" timeOffset="31165.975">5577 17111 31 0,'1'-5'104'0,"-1"5"-7"0,0 0-6 15,0 0-7-15,0 0-6 0,0 0 1 0,0 0-14 16,0 0 3-16,0 0 6 0,-2 17-5 0,1-11-3 16,1 2-13-16,-3 1 1 0,3-3-4 0,0 5-5 15,4-1-9-15,-4 1 5 0,0-1-10 0,0-1-2 16,0 0-6-16,0 2-2 0,0-3 1 0,0 2-4 15,-1-6 1-15,1 4-10 0,0-5 3 0,1 2 1 16,-2 0-4-16,2-1-4 0,-1-4 5 0,1 3-3 16,-1-3 0-16,0 0-1 0,0 0-3 0,0 0 5 15,0 0-9-15,8-10 12 0,-4 5-17 0,-1 0 6 16,3-4-8-16,-4 2 3 0,0 1-2 0,4-3 2 16,-2 4 5-16,2-1-3 0,-2 1-2 0,1-3 5 15,-1 4 5-15,-3 0-14 0,3 2 7 0,-3 0-5 16,3-1 3-16,0 1 6 0,-4 2 1 0,0 0 8 15,0 0 3-15,10 5 6 0,-7-3-3 0,0 0 0 16,0 2-1-16,2 0 2 0,-5 1-1 0,3 0 0 16,2 2-9-16,-5-3-4 0,4 1 7 0,-2 0 2 15,2 2-10-15,-3-6 5 0,3 6-1 0,-3-5-5 16,2 4-3-16,-3-4 5 0,0-2-6 0,4 2-2 16,-3 0-8-16,-1-2 5 0,0 0-18 0,0 0 21 15,0 0-11-15,12-10-4 0,-9 6-14 0,1-3 2 16,3-1 0-16,-2 2-11 0,0-2 7 0,4-1-9 15,-3 0 22-15,-2 2-9 0,0 3 0 0,1-2-8 16,-2 4 10-16,2-3-2 0,-5 5 6 0,6-4 7 16,-6 4 10-16,8 0 8 0,-8 0 20 0,0 0-9 15,6 9 11-15,-3-4 2 0,2 1-10 0,-3 2 2 16,5-3 1-16,-4 5-1 0,4-3 3 0,-4 1-1 16,4 2-8-16,-1-3 0 0,1 1 3 0,-3-4-12 15,2 1 11-15,2 1-4 0,-1 0-3 16,5-5 3-16,-7 2 5 0,7-3-13 0,-1 1 0 15,-2-4-8-15,1 1 8 0,2-1-27 0,-2-1 6 16,0-4-17-16,-2 6 4 0,1-9-2 0,-1 3-1 0,-1 0 8 16,-4 1-7-16,4-3 7 0,-4 5 2 15,1-4 8-15,-3 0 7 0,-1 3 4 0,0 1 6 16,-1-2-2-16,1 7 8 0,-5-8 1 0,2 4 12 16,-3 1-14-16,6 3 7 0,-5-4 5 0,5 4 2 15,-12 0-3-15,12 0-9 0,-9 0 2 0,9 0 6 16,-9 3-12-16,9-3 10 0,-10 8 0 0,9-3-5 15,-4 0-1-15,2 2 4 0,-1-1 4 0,4 1-2 16,-4 2-8-16,4 1 2 0,0-2-7 0,4 1 11 16,0-1 3-16,-1 0 12 0,3 3-11 0,-1-6-1 15,3 4 5-15,-2-4 0 0,2 3-1 0,3-1-7 16,0-3 9-16,0-1-3 0,3 1-2 0,-3-3-12 16,4 1-11-16,-3-2-22 0,5-2-13 0,-1 2-20 15,1-5-12-15,-4 2-28 0,2-1-59 0,-2-2-177 16,0-1 79-16</inkml:trace>
  <inkml:trace contextRef="#ctx0" brushRef="#br0" timeOffset="31675.796">6244 17138 7 0,'-5'4'80'0,"0"0"-14"0,0 1 1 15,-4 0 3-15,3 5-9 0,-1-3 0 16,2 3-6-16,0 0 7 0,-4-1-9 0,5 1-9 16,-1 2 0-16,1-2 9 0,3 0-8 0,1 2-9 15,0-5 6-15,-3 3-13 0,6-5 4 0,-2 2-13 0,-1-1 7 16,0-3 2-16,4 2-4 0,-4-2-4 0,5-1-3 16,-5-2-15-16,13-2 4 0,-5-1 2 0,1-2-12 15,2-5 0-15,-1-1 0 0,2-1 0 16,0 0-2-16,-6-1 0 0,4-5-16 0,-2 2 4 15,-1 0-1-15,0-1-6 0,-1 0-1 0,-1-8 4 16,-1 6-6-16,2 0 0 0,-2-1 4 0,-3 2 3 16,-1-2 3-16,0 2 1 0,-1-1-2 0,1 3 7 15,0 5 4-15,-4 0 19 0,4 3 2 0,-2 1 3 16,-1 0-3-16,3 2 3 0,0 5 3 0,-1-7-12 16,1 7 4-16,0 0-6 0,0 0 8 0,0 0 2 15,0 0-2-15,-12 15 1 0,11-4-8 0,-1-1-2 16,0 4-6-16,2-1 5 0,0 4 7 0,0-1 1 15,0 2 2-15,0 1 7 0,3-1-4 0,-1 0 6 16,3 7 0-16,-1-7 1 0,-2 0 7 0,5-1-14 16,-2 2 7-16,-1-2-12 0,1 0 5 0,1-2 3 15,0 0 0-15,-1-6-3 0,-3 0 0 0,5 0 0 16,-5-1-5-16,1-4-2 0,2-1 3 0,-1 2-12 16,2-2-4-16,1-1 4 0,-5-1-9 0,5-1-13 15,-7 0-20-15,10-6-11 0,-1-1 4 0,-4 2-33 16,2-3-9-16,0 2-74 0,-4-4-175 0,5 3 77 15</inkml:trace>
  <inkml:trace contextRef="#ctx0" brushRef="#br0" timeOffset="31822.437">6492 17195 24 0,'3'6'62'0,"-3"0"4"0,5 2-14 0,-4 1-3 16,1-2-1-16,1 3-7 0,4-2-4 0,-5 1-7 15,2 1 3-15,-1-4-5 0,3-1-1 0,-2 1-3 16,2-1 0-16,-3-1-15 0,2-1-6 0,0-1-7 15,0 0-12-15,3-1-21 0,-1-2-47 16,1-1-90-16,-3 0 40 0</inkml:trace>
  <inkml:trace contextRef="#ctx0" brushRef="#br0" timeOffset="32383.758">6590 17253 52 0,'-1'5'91'0,"1"4"-2"0,0-1-14 0,0 0-8 16,1-1-8-16,3-3-6 0,-4 1-5 15,2 0 2-15,-2-5-13 0,2 8-16 0,2-4-1 16,0-3-10-16,-4-1-7 0,0 0-3 0,4 4-5 16,-4-4-1-16,0 0-12 0,0 0 5 0,16-4 10 15,-16 4-15-15,4-3 4 0,-4 3 0 0,4-3 12 16,-4 3-10-16,0 0-1 0,8-2 5 0,-8 2-1 15,0 0 1-15,0 0 4 0,0 0 1 0,0 0 4 0,11 4-4 16,-11-4-1-16,8 1 0 0,-8-1 1 16,0 0 3-16,7 2-3 0,-7-2 0 0,0 0 1 15,7 0 2-15,-7 0 2 0,10-2-4 0,-10 2 1 16,8-5-8-16,-3 1 7 0,0 1 4 0,0 0-1 16,1-2 2-16,-3 1-6 0,3-1 11 0,-1-2-11 15,-2 3 1-15,2 0 2 0,0-3 5 0,-4 5 8 16,-1 2-3-16,5-5 4 0,-5 5-6 0,7-3 16 15,-7 3 11-15,0 0 2 0,6 8 8 0,-6-8-2 16,8 9-3-16,-3-4 8 0,-4 3-2 0,2-1-14 16,3 0 4-16,-3 0 2 0,2 0-2 0,-4-2-8 15,7 4 2-15,-4-4-12 0,-3-1 10 0,4 1-4 16,-1 1-6-16,-1-3 0 0,2-1-5 0,-1-1 4 16,2 0-3-16,-6-1-5 0,10 0-3 0,-2-1-12 15,-3-2-6-15,2 2 9 0,-2-1-10 0,1-2 4 16,0 2-3-16,-1-1 4 0,1 0 1 0,1 1-3 15,-3 0 4-15,0-2 4 0,2 2 3 0,-6 2-2 16,6-2-5-16,1 0 1 0,-7 2 2 0,9-2 3 16,-5 2 3-16,-4 0-2 0,9-1 2 0,-9 1-6 15,7 0-4-15,-7 0 10 0,7-2-19 0,-7 2-16 16,6-2-23-16,-6 2-25 0,4-3-78 0,-4 3-171 16,3-2 75-16</inkml:trace>
  <inkml:trace contextRef="#ctx0" brushRef="#br0" timeOffset="32567.093">6676 17138 160 0,'0'0'150'0,"0"0"-20"0,0 0-36 0,0 0-51 0,0 0-60 15,0 0-77-15,0 0-101 0,0 0 45 0</inkml:trace>
  <inkml:trace contextRef="#ctx0" brushRef="#br0" timeOffset="32834.87">7233 17336 56 0,'0'0'144'0,"0"0"-12"0,-5-2-21 0,5 2 0 15,0 0-23-15,0 0-1 0,0 0-17 0,5 14-2 16,-1-9-9-16,-4 3 6 0,1-1-17 0,2-1-4 15,-3 1-4-15,-3 3-4 0,2 2-26 0,1-7-44 16,-4 6-51-16,0-5-90 0,-1 3-191 0,3-3 85 16</inkml:trace>
  <inkml:trace contextRef="#ctx0" brushRef="#br0" timeOffset="33509.218">7325 17018 39 0,'1'8'159'16,"-1"2"-6"-16,0-1-10 0,0 8-9 0,-1 0-15 15,1-2-7-15,0 2-12 0,-1-3-3 0,0-1-10 16,-1 0-12-16,2-1-6 0,-2-1-5 0,2-1-5 16,-4-3-15-16,4 0 2 0,-1 1-8 0,1-3 1 15,0 1-9-15,0-4 5 0,0-2-7 0,-1 5 0 16,1-5-8-16,0 0-8 0,0 0-12 0,0 0-8 16,0 0-5-16,1-16-11 0,1 11-3 0,3-5-4 15,-1 1 6-15,0-1 10 0,-1 0-2 0,0 0-16 16,1 2 9-16,0 2 8 0,1 0-7 0,-1 1 11 15,-1 1 5-15,-3 4 3 0,10-2-3 0,-10 2 15 16,10 1 12-16,-10-1 8 0,14 6-13 0,-5-2 9 16,-2 0 1-16,0 3 3 0,-2-3-4 0,4 2-4 15,-4 0-4-15,1-1 4 0,1-2-9 16,-6 2 2-16,3 0-3 0,4-1-5 0,-3-1-1 16,-5-3-16-16,5 3 4 0,-5-3-15 0,13-1-3 15,-13 1-17-15,8-5-14 0,-3 3-4 0,-1-1-14 0,3-2-1 16,-3 1-11-16,-2 1 7 0,-2 3 11 0,8-7 5 15,-3 6 7-15,-5 1 6 0,9-4 24 0,-9 4 4 16,10 1 20-16,-10-1 8 0,8 9 12 16,0-5 14-16,1 1 9 0,-4 1 6 0,3 1-10 15,-1 0 11-15,2-2-1 0,-3 0-2 0,2 2-2 16,-1-2-2-16,0-1 2 0,-1-1-7 0,1-1 3 16,-2-2-13-16,3 0 4 0,2 0 0 0,-4 0-4 15,2-4-3-15,2 1-5 0,-1-2-3 0,-2 0-6 16,3-1-3-16,-1-1-17 0,-2 1 5 0,0-3-11 15,-2-1 3-15,1 3-3 0,-3 0-6 0,1-1 9 16,-4 2 2-16,2-2 4 0,0 0 5 0,-1 3-10 16,0 0 1-16,-2-2 12 0,1 7-2 0,0-8 5 15,-1 2-9-15,1 6-1 0,-6-7-10 0,4 5-10 16,1-4-17-16,1 6-13 0,-8-6-25 0,4 3-109 16,4 3-206-16,-14-5 92 0</inkml:trace>
  <inkml:trace contextRef="#ctx0" brushRef="#br0" timeOffset="37305.679">4762 14695 71 0,'0'0'66'0,"0"-5"-2"16,0 5 2-16,0 0-13 0,0 0 11 0,0 0-9 15,0 0-7-15,-3-5-1 0,3 5-1 0,0 0-7 16,0 0-2-16,-2-5-1 0,2 5 4 0,0 0-7 15,0 0-4-15,0 0 4 0,-1-4-2 0,1 4-2 16,0 0 3-16,0 0-2 0,0 0 0 0,-3-2 3 16,3 2-14-16,0 0 9 0,0 0-1 0,0 0-7 15,0 0-2-15,0 0-3 0,0 0 3 0,0 0 2 16,0 0-7-16,0 0-2 0,0 0-5 0,0 0 2 16,0 0 0-16,0 0-6 0,0 0 6 0,0 0 1 15,0 0-1-15,0 0 2 0,0 0 2 0,0 0-3 16,0 0-4-16,0 0 13 0,0 0-14 0,0 0 7 15,0 0-2-15,0 0-3 0,0 0 9 0,0 0-13 16,0 0-1-16,0 0 4 0,0 0-3 0,0 0-1 16,0 0-1-16,0 0-3 0,0 0 6 0,0 0-13 15,0 0 8-15,0 0 6 0,0 0 4 0,1 12-12 16,-2-8 5-16,2 3 4 0,-2-1-7 0,1-1 2 16,-1 4-1-16,1-1-9 0,-3 3 6 0,3-2-1 15,0 0 5-15,-3 3-3 0,3-3 1 0,-1 2 1 16,1-2 4-16,-1 4 3 0,0-2-2 0,-1 2 0 15,0-2-3-15,2 0 4 0,0-1-1 0,0 1-3 16,0 1 2-16,0-3-2 0,0 2 5 0,0-5-8 16,-2 4 7-16,2-4-1 0,0 1-7 0,2-3 9 15,-2 1-6-15,0 0 0 0,0-1 6 0,0 0-5 16,0-4 2-16,0 4 1 0,0-4-2 0,0 5 1 16,0-5-2-16,0 0 1 0,0 5-1 0,0-5-2 15,0 0-1-15,0 0 10 0,0 0-8 0,0 0-3 16,0 0 2-16,0 0-11 0,0 0-1 0,0 0 3 15,0 0-3-15,2-13-4 0,0 9 7 0,-1-1-1 16,0-2-2-16,0 0 4 0,1-3 1 0,-1 2-5 16,-1-2 4-16,3 3-3 0,-1-4-3 0,0-2 7 15,0 3-4-15,-1-3-8 0,1 0 5 0,-1 1-1 16,2-5 5-16,-2 0-5 0,1 5 8 0,-2-1-4 16,1 1 1-16,-2-1 1 0,2-1 6 0,1 2-4 15,-2-2 5-15,0 5 0 0,0-2 0 0,0 1-5 16,-2-6 8-16,-1 4-4 0,3 2 4 0,-3 2 1 15,2 0 7-15,-2 3-2 0,3-2-4 0,-1 2 10 16,1 0-6-16,-1 1 3 0,2-1 1 0,-1 5-6 16,-1-6 1-16,1 6 0 0,-1-4-2 0,1 4-9 15,0 0 12-15,0 0 5 0,0 0-13 0,0 0 1 16,1 12 1-16,1-7 0 0,-2 5 7 0,2-1-5 16,-2 0 1-16,4 2 5 0,0 0-6 0,-2-1 0 15,2 0 0-15,-1 2 0 0,-2-2 1 0,1 2 0 16,1-2 1-16,-1 1 0 0,1 0-1 0,1 1-2 15,-2 0 6-15,3 0-5 0,-5-1 6 0,4 4 0 16,-4-3-5-16,1-1 13 0,1 1-9 0,0-1-7 16,-2 0-1-16,4-1 2 0,-4 1 2 0,1-1-1 15,3-1-3-15,-4 0-2 0,0-2 3 0,0 0 0 16,0-1 5-16,0 1-4 0,0-2 0 0,0-1-1 16,0 1 5-16,0-2-2 0,0 2-3 0,0-5 4 0,0 5-3 15,0-5 4-15,0 4-3 0,0-4-1 0,0 4 4 16,0-4 0-16,0 0 3 0,0 0-2 15,-4 3-2-15,4-3 0 0,0 0 7 0,0 0-3 16,0 0 1-16,-5-9-5 0,5 9 9 0,-2-10-8 16,0 5-1-16,1-1-1 0,-3-5-1 0,2 2-2 15,-1-3 5-15,2 0 1 0,0 2-6 0,-1-2-5 16,0-1 8-16,2-1-2 0,-2 3 0 0,1-2-1 16,1 2 3-16,0-2-2 0,-2 4-2 0,4-2 7 15,-2 4-7-15,0-3 5 0,0 4-5 0,0 1-1 16,1-1 2-16,-1 2-2 0,0 1 1 0,0 3 5 0,0-7-2 15,0 7-4-15,0-4 3 0,0 4 0 16,0 0 0-16,0-3-5 0,0 3-2 0,0 0 3 16,0 0 6-16,0 0-3 0,0 0-3 0,0 0-1 15,0 0 6-15,0 0-3 0,-3 12 0 0,5-7-3 16,-2 0 0-16,-2 4 4 0,2 3 2 0,-2-1-3 0,4 1 1 16,0 2-3-16,-4 1 6 0,2 0-4 0,-2 2 6 15,2-1-6-15,2 0-1 0,-4-4 1 16,2 5 8-16,-1-5-3 0,-1 1 5 0,4-1 1 15,-4 0-5-15,1-1 1 0,0 1-2 0,1-1 3 0,0-1-1 16,-2 0 4-16,0-1-8 0,1-3 1 0,1-1 0 16,0 1-1-16,0-2 1 0,-1-1 1 0,1-3 3 15,0 7-3-15,-2-4 2 0,2-3-6 16,0 0 13-16,0 5-12 0,0-5 0 0,0 0 1 16,0 0 0-16,0 0 3 0,0 0-2 0,2 3 1 0,-2-3 4 15,0 0-5-15,0 0-7 0,0 0-29 0,0 0-23 16,0 0-15-16,-2-13-34 0,2 8-102 0,0 1-224 15,0-2 99-15</inkml:trace>
  <inkml:trace contextRef="#ctx0" brushRef="#br0" timeOffset="39283.836">2743 14516 2 0,'0'0'58'0,"0"0"-4"0,0 0 1 15,0 0-8-15,0 0-1 0,0 0 11 0,0 0-7 16,0 0-5-16,0 0 4 0,0 0-6 0,0 0 6 16,0 0 7-16,0 0-14 0,0 0 3 0,0 0-9 15,0 0 2-15,0 0-7 0,0 0-5 0,0 0-1 16,0 0-3-16,0 0-3 0,0 0-1 0,0 0 1 15,0 0-2-15,0 0-5 0,0 0-5 0,0 0 3 16,1 6 6-16,-1-6-9 0,-3 7 12 0,1-2-9 16,-1 0-2-16,1 6-2 0,0-4-4 0,-1 4 1 15,2 1 2-15,-2 3-4 0,2 2-1 0,0 1 5 16,-2 2 1-16,3-1 0 0,0 5-7 0,-4 3 9 16,4 0-2-16,0-8-6 0,0 7 3 0,0 0-1 15,0-1 0-15,0 2 4 0,0-5 2 0,3-1 4 0,-2-1-1 16,-1-3-5-16,0 3-4 0,3-2 0 15,-2-1 2-15,0 0 7 0,-1-2-14 0,0-5 6 16,3 2 0-16,-6-1 2 0,3-2-1 0,3 0 1 16,-3-2 0-16,-3 0 2 0,3-1-1 0,0-2-4 0,0 0-3 15,0 1 8-15,0-5-2 0,0 5 0 16,0-2-2-16,0-3-4 0,0 0 5 0,3 6-1 16,-3-6-3-16,1 3-5 0,-1-3-12 0,0 0-23 15,0 0-31-15,0 0-110 0,0 0-196 0,0 0 88 16</inkml:trace>
  <inkml:trace contextRef="#ctx0" brushRef="#br0" timeOffset="40169.813">2960 14898 6 0,'8'0'80'16,"-2"0"-8"-16,6 0-5 0,-6 0-9 0,6 0 5 16,-4-2-16-16,1 2-4 0,-1 0-3 0,1-2-17 15,-3 0-21-15,2 2-18 0,-1 2-29 0,-7-2-29 16,12 2-79-16,-12-2 35 0</inkml:trace>
  <inkml:trace contextRef="#ctx0" brushRef="#br0" timeOffset="40361.055">3211 14902 55 0,'7'-1'79'0,"1"1"-10"0,2-2-12 0,-1 1-8 16,-1-1-4-16,1 0-16 0,-3 2-27 15,1-2-28-15,0 2-35 0,-7 0-64 0,9-1 29 16</inkml:trace>
  <inkml:trace contextRef="#ctx0" brushRef="#br0" timeOffset="41790.182">3543 15242 87 0,'0'0'96'0,"-7"-1"-13"0,7 1-11 16,0 0 1-16,0 0-15 0,0 0-6 0,-9 4-4 16,8-1-7-16,-1 2 5 0,-1 0-13 0,2 0-5 15,-3 1-1-15,1 1 5 0,2 3-3 0,-3-1-4 16,3 1 5-16,-3 3-5 0,0-1 14 0,3 2-9 15,-3 1-2-15,4-5-5 0,0 7 5 0,0-1-8 0,0-3 5 16,0-2-5-16,4 1-4 0,-3 1-2 16,3-3-2-16,0 1 7 0,0-2-11 0,-2 1 8 15,5-4-3-15,-1-1-4 0,2 2 1 0,-3-5 1 16,4-1 0-16,-3 0-2 0,6-2 0 0,-2-1 2 16,3-1 4-16,-3-4-4 0,3 1-3 0,2-4-4 0,-1 1 7 15,0-4 0-15,0-1-3 0,-1 2-7 16,-1-3 5-16,-1 1 4 0,-2-3-5 0,-3 2-1 15,2 0 1-15,-4-3 3 0,1 1-4 0,-4 1 5 16,1 1 8-16,-2 4-1 0,-3-1 10 0,-2 3-1 16,1-3 0-16,-1 4 4 0,-3 2-7 0,3-1-5 0,-5 1 0 15,1 2 2-15,0-2-5 0,-2 5-1 16,0 0-4-16,2-2 0 0,-2 4-3 0,1 1 2 16,1-1 6-16,-1 3-2 0,2-1-8 0,1-1-1 15,1 2-3-15,0-1 0 0,-2 2 4 0,2-2 3 16,-1 2 2-16,2-1-9 0,1 1 2 0,2-1-4 15,-2 4 2-15,0 0-2 0,4-3 2 0,-1-1 0 16,2 3 2-16,-1-2-4 0,0-1-3 0,4 2 7 16,-4-2-3-16,4 0-1 0,-2 2 6 0,2-1-5 15,0 0 1-15,0 0 4 0,0-1-10 0,0 2 5 16,-2-2-1-16,2 2 3 0,1 1-1 0,-1-2-5 16,0 2 6-16,1 2-1 0,-1-4-3 0,1 3 3 0,-1-1 1 15,2-1-1-15,0 2 1 0,-1-3-1 0,1 3 0 16,1-1 0-16,0-2 0 0,-2-1 0 15,0 2-2-15,1 1 3 0,1 0-2 0,0 0-2 16,-2 0 5-16,0-2-5 0,1 2 4 0,0 0-1 16,-1-1 3-16,0 2-18 0,-1-4 19 0,-1 0-7 0,-1 1-3 15,2 1-7-15,-3-3-4 0,0 3 13 16,2-5-4-16,-3 3 2 0,0-4 6 0,4 4-5 16,-4-4 4-16,0 5-1 0,0-5-8 0,1 3-30 15,-1-3-20-15,0 0-38 0,0 0-32 0,0 0-84 16,0 0-232-16,0 0 104 0</inkml:trace>
  <inkml:trace contextRef="#ctx0" brushRef="#br0" timeOffset="42010.839">3832 15438 101 0,'0'0'126'0,"0"0"-17"0,0 0-9 16,0 0-17-16,0 0-6 0,-9 10-6 0,6-4-6 15,3-2-9-15,-2 2-1 0,-1 2-6 0,3-3-14 0,-1 2-11 16,1 1-38-16,1-2-44 0,-2 5-89 16,-1-7-158-16,1 4 69 0</inkml:trace>
  <inkml:trace contextRef="#ctx0" brushRef="#br0" timeOffset="43057.268">3824 16222 20 0,'4'3'66'0,"-4"-3"-3"15,1 5 0-15,-1-1-17 0,0-1 8 0,0 2-7 16,0-5-7-16,0 6 0 0,0 0 8 16,0-3-15-16,0 2-8 0,0-1-3 0,0 2-1 15,0 1 1-15,0-5-6 0,0 6-2 0,-1-2-10 16,-2-1-12-16,1 2-11 0,-1 1-29 0,1-4-48 15,-1 6-102-15,-1-5 46 0</inkml:trace>
  <inkml:trace contextRef="#ctx0" brushRef="#br0" timeOffset="43265.327">3778 16535 73 0,'4'2'67'0,"-1"1"-10"15,-1 1-7-15,2-1-7 0,-3 1-1 0,3-1-7 16,0-2-1-16,-2 3-12 0,1-2-17 0,-3 3-22 16,0-5-52-16,4 4-74 0,-4-4 32 0</inkml:trace>
  <inkml:trace contextRef="#ctx0" brushRef="#br0" timeOffset="43449.108">3811 16741 19 0,'3'7'73'0,"-3"-7"-9"0,1 5-8 0,2-1-1 15,-2 1-27-15,-1-5-20 0,0 0-24 0,1 8-33 16,-1-8-51-16,-5 9 23 0</inkml:trace>
  <inkml:trace contextRef="#ctx0" brushRef="#br0" timeOffset="43652.874">3755 16975 6 0,'5'5'74'0,"-5"0"-8"0,0-5-3 16,4 7-4-16,-4-3-7 0,2 1-12 0,-2-5-15 16,4 5-18-16,-4 2-15 0,0-4-22 0,0 2-29 15,-1 0-65-15,1-5 29 0</inkml:trace>
  <inkml:trace contextRef="#ctx0" brushRef="#br0" timeOffset="43792.112">3838 17129 37 0,'0'0'34'0,"5"0"-47"16,-5 0-12-16,0 0 6 0</inkml:trace>
  <inkml:trace contextRef="#ctx0" brushRef="#br0" timeOffset="45912.257">4721 15079 78 0,'0'0'80'0,"0"0"-2"0,0 0-2 15,0 0-8-15,0 0-3 0,0 0 1 0,0 0-2 0,0 0-4 16,0 0-4-16,0 0 13 0,0 0-13 0,0 0-9 16,0 0-9-16,0 0-2 0,0 0-5 0,-16 1-9 15,9 1 3-15,2 2-9 0,-2 0 4 16,0 1 3-16,2 2-2 0,-3 0-10 0,3 0 6 16,0 2-6-16,1 0-5 0,-1 1 2 0,0 1 2 0,1-2-2 15,4 2-3-15,0 1 0 0,0-2-2 0,4 0-5 16,-3-1 4-16,4 3-7 0,0-4 13 15,3 1-5-15,-3-2-5 0,4-1 4 0,-5-2-5 16,6 1 6-16,-2-1-3 0,0-1 7 0,-1-2 3 16,0 0-10-16,3-1 0 0,0-2 0 0,0 0-3 15,0-1 1-15,-3 0-4 0,4-1 7 0,-2 0-7 0,-1-2 5 16,2-1-3-16,-1-1 2 0,0 3 4 0,-4-6-9 16,1 3 7-16,-2-1 0 0,1-1 5 0,-1 3 4 15,-1-4-8-15,2 1 0 0,-6 2-2 16,2-4 1-16,-6 3 8 0,2 1-2 0,-1-2-4 15,1 3 1-15,-3 0 0 0,0-1 10 0,-3 3-11 0,0 1-4 16,1-1-2-16,-2 2-8 0,3 1 12 0,-2-1-2 16,-3 2 6-16,5 1-2 0,-1 1-3 0,1-1-3 15,0 3 7-15,2-1 0 0,0 1-7 0,-1 0 1 16,4 1 1-16,-2 1 1 0,3 0-1 16,-1 0 2-16,2 2-6 0,0-2 3 0,3 2 5 0,0-2 0 15,-1 1-7-15,3 0 3 0,0 0 4 0,3-1 8 16,-2 1-16-16,2 0 2 0,-1 2 1 0,-1-1 6 15,0-3-6-15,3 5 8 0,-5-7-10 0,2 3 10 16,1 0-13-16,-1 0-9 0,-2-1 20 0,1 4-1 16,0 0 0-16,0-4-3 0,-2 4-3 15,2-2 7-15,-3 1 0 0,1-2-4 0,1 1-2 0,-1-1 0 16,-1 0-12-16,2-4 16 0,-3 6 6 0,2-3-7 16,2 0-19-16,-4-2-17 0,7 0-18 15,-8-2-7-15,4 3-25 0,-2-1-65 0,-2-2-165 16,3 2 73-16</inkml:trace>
  <inkml:trace contextRef="#ctx0" brushRef="#br0" timeOffset="46378.845">4942 15224 9 0,'3'-3'79'0,"-3"3"-24"0,7-1 15 0,-7 1-13 15,8-1 3-15,-8 1-14 0,6 0 0 0,-6 0-4 16,8 0-9-16,-8 0-4 0,8 1 7 16,-5 2-8-16,0-1 2 0,-3-2-9 0,2 4 2 15,1 0 2-15,-2 0-4 0,1 0 0 0,-1 2-6 16,-2 1 4-16,1-2-2 0,-3 2-6 0,-2 2-6 16,2-1 0-16,-2-3 7 0,-1 2-4 0,1 2 2 0,0-1-3 15,0-5 0-15,-1 7-3 0,3-8-3 16,-1 3-3-16,1 0 5 0,1 1 6 0,2-6-5 15,-2 5-2-15,2-5 2 0,2 9-3 0,-2-9 1 16,6 3 6-16,-6-3-10 0,12 1 8 0,-12-1-1 16,16-2-3-16,-3 0-2 0,-3-1 5 0,4 1 1 15,-3-2 1-15,0 1 7 0,3 0 1 0,-4 1-2 16,3-4 13-16,0 4-4 0,-4-1 8 0,1-1-4 16,-3 4-3-16,0-2 0 0,0-2 2 0,-2 3 1 15,1-2 10-15,-2 2-5 0,-4 1 8 0,4-2 0 16,-4 2-2-16,6-1-1 0,-6 1 3 0,0 0-1 15,3-3-2-15,-3 3-11 0,0 0-1 0,0 0 5 0,0 0-8 16,0 0-7-16,0 0 3 0,0 0 1 16,0 0-7-16,7 0-15 0,-7 0-7 0,0 0-12 15,0 0-19-15,0 0-16 0,0 0-25 0,0 0-16 16,-3-6-23-16,3 6-79 0,0 0-217 0,-8-5 96 16</inkml:trace>
  <inkml:trace contextRef="#ctx0" brushRef="#br0" timeOffset="47414.42">5948 15187 25 0,'0'0'90'0,"-9"3"-17"0,6-1-7 15,-2-1-4-15,1 1-4 0,0 4-5 0,-1-3-7 16,3 4-6-16,-2-2-1 0,0 0 7 0,-1 3-12 15,2 1-2-15,0 3 5 0,0-3-6 0,0 2-3 16,1 1 3-16,2 0 5 0,-3-1-12 16,6 2-3-16,-3-1 2 0,2 1-3 0,0-2 2 0,2-2-1 15,-2 2 7-15,2-2-14 0,1-1-3 0,-1-1 0 16,6-3-2-16,-2-1 1 0,-3 0 1 0,3-2-2 16,3-1 1-16,2-1 5 0,0 0-6 0,-2-4-2 15,1-2-4-15,3-1 3 0,-2-1-2 0,-3 1 0 16,-1-1 2-16,0-2 1 0,1 4 2 0,-2-4-4 15,-2 4-1-15,-1-6-3 0,-1 2 2 0,-3 1 2 16,-1-1 0-16,-1 2-6 0,-3-3 3 0,0 5-1 16,-2-3-5-16,-3 4 14 0,0-2-13 0,-1 3 7 15,-1 1-6-15,-1-2 5 0,2 4-6 16,-4-1 6-16,3 3-2 0,1-1-3 0,0 2 8 0,1 2 14 16,0-2-24-16,4-1 3 0,-1 4 0 0,-1-1 0 15,2-1 0-15,1 1-3 0,0 1 1 0,-1 0-4 16,5 0 2-16,-1 0 2 0,1 1 2 0,0-2-2 15,0 1 6-15,0 1-3 0,1 0 7 0,3-1-14 16,0 1 10-16,0 0-1 0,-3 3-6 0,4-1 3 16,-1-1 1-16,1 1-7 0,-1 1 10 0,1 3-2 15,0-4-5-15,-1 0 7 0,1 1 0 0,-2 1-8 16,2-4 7-16,-3-1-1 0,2 3-5 0,0-1 9 16,-1 1-9-16,-1-2 0 0,1 2-1 0,2-2-17 15,-4-1-31-15,3 0-19 0,0 0-96 0,-2-1-182 16,2-1 81-16</inkml:trace>
  <inkml:trace contextRef="#ctx0" brushRef="#br0" timeOffset="47770.744">6083 15342 142 0,'3'-2'159'0,"3"-1"-16"16,-2 2-2-16,1-2-20 0,1 2-4 0,-6 1-14 15,15-1-13-15,-8 2-6 0,2-1-4 0,0 1-12 16,-4 0-6-16,3 1-4 0,-3-1-5 0,0 2-9 16,0-2-6-16,-2 1-2 0,-3-2-5 0,5 2-3 15,-5 2-2-15,0 1-3 0,-4 1-5 0,3-1-3 16,-3 1-8-16,-1 1-11 0,-3-2-1 0,4-1-1 16,1 1-5-16,0-2-6 0,-1 0 0 0,0-1-1 15,3 1-9-15,-3 1-5 0,4-4-3 0,-4 2-9 16,4-2 6-16,0 0 1 0,0 0 4 0,0 0 4 15,0 0 5-15,8 3-3 0,-3 0 13 0,-1-2-1 16,1 0 5-16,0 1-3 0,4 1 1 0,-1-1 3 16,-2 0 0-16,2 1 1 0,-2-3-3 0,1 4 5 15,-1 1 3-15,0-2-1 0,-3 2-3 0,2 0 2 16,-5 2 2-16,-2-1-11 0,-4 3-18 0,-3 0-26 16,-4 2-35-16,-4 4-67 0,-9-2-173 0,-6 3 77 15</inkml:trace>
  <inkml:trace contextRef="#ctx0" brushRef="#br0" timeOffset="48651.104">5652 16351 27 0,'0'0'83'0,"0"0"-10"0,0 0 6 0,8 4-7 16,-8-4 6-16,0 4-9 0,0 2-13 0,1-1 3 16,2 1-7-16,-3 2-5 0,0-2-12 15,1 4 7-15,-1-1-12 0,2 1-2 0,-2 0-10 16,0 0 11-16,0 0-20 0,0-1-6 0,0 2-11 16,-3-3-26-16,3 2-11 0,0-3-18 0,-4-1-61 15,4 0-133-15,-4 0 59 0</inkml:trace>
  <inkml:trace contextRef="#ctx0" brushRef="#br0" timeOffset="48844.037">5664 16623 12 0,'1'1'68'0,"3"4"-11"0,-1-1-9 0,-1 0 5 0,1-3-13 16,1 5-4-16,-2-4-18 0,-2-2-10 0,4 5-23 16,-3-2-40-16,-1-3-58 0,2 4 26 0</inkml:trace>
  <inkml:trace contextRef="#ctx0" brushRef="#br0" timeOffset="49040.136">5743 16784 47 0,'4'3'79'0,"-1"-1"-9"16,-3-2-5-16,2 6-3 0,2-3-9 0,-4-3-6 16,3 6-2-16,-1-4-21 0,-2 3-19 0,2-3-11 15,-1 2-11-15,-1-4-24 0,-1 6-32 0,1-2-77 16,-2-1 34-16</inkml:trace>
  <inkml:trace contextRef="#ctx0" brushRef="#br0" timeOffset="49215.976">5756 17060 39 0,'0'2'42'0,"3"1"-15"0,-1 1-21 0,0-1-16 16,-2-1-8-16,1 5-19 0,-1-7 9 0</inkml:trace>
  <inkml:trace contextRef="#ctx0" brushRef="#br0" timeOffset="49402.081">5779 17206 16 0,'6'1'90'16,"-6"-1"1"-16,6 3-3 0,-6-3-11 0,7 1-6 16,-7-1-7-16,0 0-4 0,14-5-7 0,-14 5 7 15,8-5-22-15,-5 2 4 0,2 0-2 0,0-2-21 16,-3 1-3-16,1 1-22 0,-1-8-7 0,1 5-17 16,-3-1-4-16,-3-3-19 0,1-1-3 0,0 2-50 15,1-2-115-15,-1-1 52 0</inkml:trace>
  <inkml:trace contextRef="#ctx0" brushRef="#br0" timeOffset="49583.719">5806 16891 5 0,'-3'-5'90'0,"3"5"-8"0,0 0-6 0,0 0-7 15,0-8-10-15,0 8-4 0,4-7-11 0,-4 7-3 16,1-7-2-16,-1 7-3 0,2-8 4 0,-2 8-26 15,0-9-3-15,0 9-22 0,-2-7-17 0,1 1-14 16,0 1-13-16,-2 0-33 0,3 5-95 16,-5-8 42-16</inkml:trace>
  <inkml:trace contextRef="#ctx0" brushRef="#br0" timeOffset="49816.513">5811 16719 106 0,'0'0'133'0,"0"0"-13"0,4-3-10 16,-4 3-13-16,0 0-7 0,0 0-15 0,0 0-1 16,0 0-18-16,0 0-11 0,0 0-16 0,0 0-11 15,0 0-22-15,0 0-8 0,0 0-8 0,0 0-9 16,0 0-12-16,0 0-7 0,0 0-4 0,0 0-9 15,0 0-1-15,0 0-42 0,0 0-113 0,-12 17 49 16</inkml:trace>
  <inkml:trace contextRef="#ctx0" brushRef="#br0" timeOffset="50206.113">5779 16773 195 0,'-3'8'-4'0,"0"-2"9"15,0 2 11-15,-2 3 10 0,5 0 7 0,0 2 6 16,5-3 6-16,-5 4 2 0,0-2 8 0,3 5 8 16,-3 0-2-16,3 1 3 0,0-2-1 0,1 1 5 15,0-5-8-15,-3 0-3 0,0 0 3 0,2-2-7 16,-2 2 0-16,2-5-11 0,-2 0 3 0,0 0-8 15,2-1-2-15,-2 1-7 0,0-2 4 0,-1-5-5 16,0 7 1-16,0-7-6 0,0 5 0 0,0-5 8 16,3 5 30-16,-3-5-17 0,0 0-5 0,0 0 1 15,0 0-7-15,0 0 1 0,0 0-6 16,0 0-9-16,-9-17-4 0,4 8-6 0,2 0-4 0,-3-2-4 16,2-2-3-16,1-2 0 0,0-1-9 0,0 4-4 15,-2-3-8-15,4-1-9 0,2-1-3 0,-3 4-3 16,3 1-9-16,0-4-13 0,-1 5 2 0,3 0 4 15,-3-1-1-15,2 6 4 0,-2-1 8 16,0 0-1-16,0 7 9 0,0-9 3 0,0 9 12 16,3-10-10-16,-3 10 6 0,0 0-3 0,0-6 9 15,0 6 7-15,0 0 7 0,0 0 9 0,0 0 3 0,16 11 5 16,-12-2 0-16,1 1 11 0,3-1-2 0,1 4 15 16,-3 2-14-16,3-5 0 0,-3 4 3 0,1-5-6 15,-2 2 2-15,0 0-6 0,-1-4 4 16,0 1-7-16,0 0 7 0,-2 0-7 0,2-2 4 15,-3-2-7-15,3 1-18 0,-4-5-28 0,1 7-34 16,-1-7-34-16,-1 5-68 0,1-5-185 0,0 0 83 16</inkml:trace>
  <inkml:trace contextRef="#ctx0" brushRef="#br0" timeOffset="54183.309">6644 16980 44 0,'2'-5'34'16,"-2"5"2"-16,0 0-6 0,0 0 9 0,2-5-5 15,-2 5-1-15,0 0-8 0,0 0 4 0,5-3-4 16,-2 1-2-16,-3 2-1 0,3-4 0 0,0-1-5 16,0 5-4-16,-3 0-2 0,3-3 6 0,-3 3-7 0,6-4 4 15,-6 4-11-15,1-5 11 0,-1 5 3 0,1-5-7 16,-1 3 2-16,0 2-6 0,0-5 9 16,4 0-7-16,-4 5 9 0,0 0 4 0,0-4-5 15,0 4 8-15,0 0-4 0,1-4-6 0,-1 4 3 16,0 0 2-16,1-4-9 0,-1 4-1 0,0 0-3 15,3-3 6-15,-3 3-2 0,0 0 6 0,0 0 2 16,0 0 1-16,0-5 9 0,0 5 0 0,0 0 2 16,0-6 2-16,0 6 4 0,1-3 1 0,-1 3-6 15,0 0 10-15,-1-5-8 0,1 5-6 0,0 0 0 16,0 0-3-16,0 0-4 0,4-4-3 0,-4 4-9 16,0 0 9-16,0 0-11 0,0 0 0 0,0 0 4 15,1 17-1-15,0-6-1 0,2-4 12 0,-3 2-16 0,1-2 0 16,2 3 5-16,-3-4-14 0,1 6 10 15,-1-2-1-15,1-3-7 0,1-1 1 0,-1 2 0 16,-1-3-15-16,0 2 14 0,0-2-7 0,1-2 1 16,1 1 0-16,-2 0-1 0,0-4 4 0,2 6 5 15,-2-6-5-15,0 0-1 0,-2 3 4 0,2-3-6 16,0 0-6-16,0 0 0 0,0 0 3 0,0 0-4 16,0 0 3-16,3-12-7 0,0 7 4 0,-2 0 3 15,-1-2 8-15,1 1 6 0,2 0-15 0,-3-1 8 16,0 3 6-16,2-1-2 0,0 0 0 0,-1 3 8 0,0-2-5 15,-1 4 2-15,2-5 5 0,0 3-11 16,-2 2 13-16,0 0-9 0,1-5 0 0,-1 5-4 16,0 0 8-16,3-2-6 0,-3 2-1 0,0 0 11 15,0 0-13-15,0 0 2 0,0 0-1 0,0 0 14 16,7 8 0-16,-7-3-12 0,3-2 0 0,-3 0 9 0,0-3-22 16,0 6 14-16,0-2 4 0,0 0-6 0,-5 0-1 15,5 0-9-15,-4 0 3 0,4-4-2 16,-4 5-1-16,3-4 7 0,-1 1 8 0,2-2-10 15,-4 4-3-15,4-4 7 0,0 0 3 0,-4 2-7 16,4-2 4-16,0 0-3 0,-8-9-1 0,8 4 2 0,-3 0 5 16,3-2 1-16,-3 2-1 0,3-3 9 15,0 2 0-15,0-1-5 0,-1 0 7 0,1 1-8 0,1-1 8 16,-1 3 0-16,0 1-6 0,0-2 4 16,0 0 0-16,0 5-5 0,0 0 3 0,3-1 7 15,-3 1-5-15,0 0-2 0,0 0 1 0,0 0 1 0,0 0-7 16,11 6 10-16,-11-2-4 0,2 0-4 0,1-2 0 15,2 0 1-15,-4 3 0 0,1-1-2 16,-1-1-3-16,-1-3 4 0,5 3-3 0,-5-3 6 16,2 2-7-16,-2-2 7 0,0 0 1 0,3 4-4 0,-3-4 3 15,0 0 6-15,0 0 0 0,0 0 2 0,0 0 2 16,0 0-9-16,0 0-2 0,0 0 9 0,0 0-11 16,0 0 2-16,1-9-10 0,1 4-9 15,-4-3-13-15,2 2-8 0,0-1-5 0,2 0 1 16,-2 2-24-16,0-5 5 0,1 0-20 0,-2 4-19 15,2 1-55-15,-1-1-161 0,0 2 72 0</inkml:trace>
  <inkml:trace contextRef="#ctx0" brushRef="#br0" timeOffset="57680.959">15626 15293 22 0,'0'0'99'0,"0"0"-1"16,0 0-2-16,0 0-10 0,0 0 10 0,0 0-6 16,-1-5-7-16,1 5-8 0,0 0-3 0,0 0-1 0,0 0-4 15,0 0 1-15,0 0-5 0,0 0 2 16,0 0-6-16,0 0-2 0,0 0-4 0,0 0-4 15,0 0-3-15,0 0-4 0,0 0 0 0,0 0-6 16,0 0-1-16,0 0 1 0,0 0-1 0,0 0-7 16,-4-2 3-16,4 2-8 0,0 0 2 0,0 0-5 0,0 0-3 15,0 0 0-15,0 0-4 0,0 0-3 0,0 0 4 16,0 0-4-16,0 0-6 0,0 0 1 16,0 0 0-16,0 0-1 0,0 0 2 0,0 0-1 15,0 10 0-15,0-6 4 0,0 1-5 0,-1-2 0 16,-2 3-5-16,2 3 3 0,-1-2 1 0,1 5-2 0,0-6 1 15,-2 7-3-15,2-1-2 0,-2-2 5 16,-1 7 2-16,1 0-2 0,2 0 1 0,-1 2-2 16,1 0-2-16,1 6 4 0,0-1-1 0,0-5-11 15,1 6-2-15,-1-6 8 0,3 5-12 0,-2-5 7 16,1 2 2-16,0-3 1 0,-2 4 3 0,4 2-3 0,-3-4-4 16,2 6 2-16,-3-9 6 0,1 2-4 15,-1 2 3-15,1-3 0 0,2 8 2 0,-3-6-2 16,1-1-4-16,0 5 3 0,-1-4 1 0,3 0 2 15,-4 4-3-15,1 2-3 0,-2-2 8 0,1 1-2 16,1-6-1-16,0 8 3 0,-3-3-1 0,3 0 4 16,-1-2-8-16,1 2 3 0,-1-5-4 0,1 1 2 0,-1-1 4 15,1 1-4-15,0-1-1 0,1-1 3 16,-1 0 1-16,2 2 5 0,-2-2-7 0,3 0 2 16,0 3-2-16,-2 4-4 0,-1-8 4 0,4 3 1 15,-3-2 23-15,0 2-5 0,1-2 2 0,0 2-2 16,-2-3-4-16,4 1-1 0,-4-2-2 0,2 3 0 15,0-2 5-15,-2 0-6 0,2-2-5 0,-2 1 1 0,4 1 1 16,-4-2-2-16,0 2-1 0,0 0 0 16,0-6 0-16,1 5-1 0,-1 1-6 0,-1 0 5 15,-2 0 3-15,2-5-6 0,1 4 6 0,0 2-2 16,0 1 7-16,-2-2-13 0,2 0 5 0,-2 0-4 16,2 4 4-16,-1-4-3 0,0 0 2 0,1 2-2 15,0-1-1-15,-2-1 5 0,0 2-4 0,4-1 2 0,-2 0-1 16,0-1-27-16,2 3 3 0,-6-3 1 15,4 1 4-15,-2-1 2 0,2-2 3 0,-2 4 4 16,1-2 2-16,1 1 0 0,-3-2-7 0,3 1 2 16,-2-4 8-16,2 3-2 0,-3-4-1 0,2 5 2 15,0-5 4-15,-1 0-6 0,0 6 9 0,1-6-11 16,-1 0 7-16,-2-5 0 0,2 7-2 0,0-4-2 16,2 0 8-16,0 0-3 0,0 2-1 0,0-3 0 15,-2 4 1-15,2-4 3 0,-1 1-3 0,1 3 2 16,0-1-2-16,-1-3-1 0,-1 3 1 0,2-5 5 15,-1 7-4-15,-2-2-6 0,3-2 6 0,-1 3 4 16,1-3-7-16,-1 1 1 0,0-1 4 0,1 7-4 16,-2-5 2-16,1-4 1 0,0-1-5 0,1 5 7 15,-3-4-2-15,3 1 0 0,-1-2-4 0,1-2 5 16,-1-1-1-16,-1 5 0 0,2-4 4 0,-1-2-2 16,1 2 1-16,0-1-3 0,0-4 0 0,-1 5-1 15,1-5-10-15,1 4-8 0,-1-4-19 0,0 0-22 16,0 0-35-16,0 0-39 0,0 0-98 0,0 0-251 15,0 0 111-15</inkml:trace>
  <inkml:trace contextRef="#ctx0" brushRef="#br0" timeOffset="58889.689">15668 17735 34 0,'0'0'44'0,"0"0"-9"16,0 0 1-16,0 0 2 0,0 0-5 0,14 5 1 16,-14-5-4-16,0 0-7 0,9 0 4 0,-4 2 4 15,0 0-10-15,3-2 12 0,-3 0-8 0,4 0-5 16,0 1 4-16,1 0-4 0,2-1 2 0,2 1-11 15,-1 1 10-15,6-2-1 0,0-2 0 0,1 2-6 16,2-1-4-16,-2 2 0 0,1 1 1 0,9-4-1 16,-2 4-11-16,1-4 11 0,-9 2-1 0,3 2-5 15,7-4 7-15,0 4-6 0,-9-2-1 0,-1-2 0 16,1 2-3-16,-2 2 3 0,4-4-3 0,-3 2 1 16,0 0 13-16,0 0-21 0,3-1 2 0,-4-1 8 15,7 2-1-15,-2 0 4 0,-1 1-10 0,-2-2-1 16,7 3 3-16,-7-1 5 0,9-1-1 0,-4 2-6 15,-4 3 6-15,0-5-2 0,1 3-3 0,5-2 6 16,-6 2-9-16,6-3 10 0,0 1-10 0,0 0 4 16,-1 2 2-16,1-2-5 0,-5-1 7 0,0 0-6 15,9 0 3-15,-1-1 0 0,-1 2 5 16,2-5-3-16,0 4 0 0,-1 0 0 0,5 0 3 16,-7-4-5-16,6 6 5 0,-4084-1-3 0,8160-2-4 15,-4079-1 3-15,1 4 1 0,-1-4 1 0,-4 1-7 0,-1 1 3 16,0-1-1-16,1 1-1 0,-6 0 6 0,2 1-7 15,-5-3 6-15,3 0 0 0,1 2 0 16,-5-2 2-16,4 4-5 0,-2-7 7 0,-1 3-9 16,2 0 2-16,-1 3 7 0,-2-3 2 0,1 3-7 15,3-2 1-15,-3 1-1 0,2 0-4 0,-2 0 3 16,-1-2 0-16,-1 4-2 0,2-2-1 0,-2 0 5 16,2 1-1-16,-1 0 10 0,0 0-3 0,0-1-5 15,1 5 6-15,-1-3-7 0,-5 0-4 0,-1-1 10 16,7 3-5-16,-5-4 7 0,2 1 0 0,-2 0 6 15,3-1-13-15,-2 0 10 0,-2 3 3 0,6-2-8 16,-6 1-5-16,6 0-2 0,-1 1 0 0,0-2-3 16,-2-1 2-16,1 3 3 0,-4-2-4 0,2-2 4 15,0-1-6-15,1 5 9 0,-3-4-4 0,2 1-3 16,-3 0 1-16,0 1 11 0,-3-1-4 0,2-1-9 16,0-1 12-16,-6 2-4 0,-5 0 7 0,14-2 8 15,-4 2 3-15,-3-1 0 0,-2 1 3 0,-5 0 7 16,8-2 10-16,-8 2-13 0,6-1 8 0,-6 1-15 15,6-3 7-15,-6 3-3 0,0 0 2 0,8-1-6 16,-8 1 8-16,3-3-1 0,-3 3 6 0,0 0-8 16,0 0 5-16,0-4-10 0,0 4 4 0,0 0-14 15,0 0 10-15,0 0-6 0,0 0-18 0,0 0-6 16,0 0-28-16,0 0-30 0,0-5-40 0,0 5-33 16,0 0-71-16,0 0-225 0,-13-7 100 0</inkml:trace>
  <inkml:trace contextRef="#ctx0" brushRef="#br0" timeOffset="61769.74">20000 14945 50 0,'0'0'61'0,"0"0"-9"0,1-9-6 16,-1 9-1-16,0 0-2 0,0 0-3 15,0 0 1-15,0 0-9 0,0 0 2 0,0 0-1 16,0 0 5-16,0 0-1 0,0 0-3 0,0 0 2 0,0 0 1 16,0 0-1-16,0 0-3 0,0 0-5 0,0 0-5 15,0 0-1-15,0 0-5 0,0 0 0 0,0 0-2 16,0 0-4-16,0 0 3 0,-5 11-1 0,3-6 1 15,0 0-5-15,1 1 0 0,0 2-2 0,-1 1-1 16,1 2 0-16,-1-1 1 0,0 1-2 16,0 0-2-16,2 3 13 0,-2-1-12 0,1 3-2 0,-4 1 4 15,5 0-2-15,-2 0-5 0,-2 3 6 0,1 4-7 16,1-6 5-16,-2 7 10 0,3-5-7 0,-2 6 0 16,0-1-3-16,1 4 0 0,0-3 9 0,1 3-12 15,-2 0 5-15,1 0 0 0,1 1-1 16,2 0-4-16,1 2 4 0,1 0-2 0,0-1-3 0,-1 2-5 15,1-1-1-15,1 0 6 0,0 3 2 0,0-2-5 16,1 0 1-16,0-1 1 0,0-1-3 0,1 3 9 16,-2-5-1-16,1 3-3 0,-3 2-5 15,3-5 5-15,0 1-9 0,-4-1 7 0,4 1 2 16,-2 0 0-16,-1 3 2 0,3-6-3 0,-1 4 5 16,0-2-10-16,1 0 1 0,-1-2 13 0,-3 2-7 15,0 0 0-15,5-5 5 0,-4 1-4 0,1 1-7 0,-2 0 2 16,0-5 4-16,-1 4-7 0,4-4 6 0,-4 4 4 15,0 0-5-15,0 1 0 0,0 1 5 16,0-9 9-16,0 7-8 0,-2 1-13 0,0-6 7 16,1-1 3-16,1 1 0 0,-1-2-3 0,-2 0-10 15,3 1 5-15,3-2 0 0,-3 1 9 0,0-2-4 16,0-5-4-16,0 1 4 0,1 4-3 0,-1-4 3 0,0 0-2 16,1 0 6-16,-1 0-15 0,0 0 7 0,0-2 3 15,0 2-2-15,2 2 22 0,-2-4 1 0,2 1-1 16,-2 2-7-16,3-2 2 0,-1 0-2 15,-2 1-2-15,0 1 2 0,4-4 3 0,-4 4-8 16,0 3 9-16,0-3-8 0,0 1 0 0,0-2-3 0,0 4 4 16,4-5-1-16,-3 1-7 0,-1 1 8 0,0-1-11 15,1 4 5-15,1-1-23 0,-1-3 9 16,-1 0-4-16,0 0-2 0,1-3 11 0,2 0 3 16,-3 1-4-16,0-3-3 0,1 1 4 0,-1-1-3 15,3 1 5-15,-2-3-4 0,0 4 9 0,-1-3-2 16,2 0-5-16,-1 0 19 0,0 0-11 0,-1-1-8 15,3 0-7-15,-3 0 12 0,1-2 5 0,-1-3-9 0,2 7-2 16,-2-7 6-16,0 5-6 0,1-1 5 16,-1-4 7-16,2 5-8 0,-2-2 0 0,0-3-4 15,0 4 3-15,0-4 3 0,-2 5 2 0,2-5 1 16,0 4-3-16,0-4-2 0,-1 4 5 0,1-4 3 16,-2 6 0-16,-2-3 0 0,4 1-4 0,0-4-8 15,-2 5 13-15,0-2-5 0,2-3-1 0,-2 5 5 16,2-5-8-16,-3 5 9 0,3-1-7 0,0-4 2 15,0 3-4-15,0-3 9 0,-1 5-5 0,1-5-1 16,0 5 2-16,-3-2-4 0,3-3 0 0,-2 7 1 16,0-3 6-16,2 1-8 0,-1-2 3 0,0 1-1 15,1-4-1-15,0 8 7 0,-4-3-2 0,4-2-7 16,0-3 6-16,0 6 1 0,0-6-7 16,0 6 4-16,0-6 1 0,0 0-1 0,0 4 7 0,0-4-5 15,0 0-5-15,0 5 5 0,0-5-2 0,0 0 1 16,0 0 0-16,0 0 4 0,0 0-7 0,0 0 5 15,0 2-3-15,0-2-1 0,0 0-1 0,0 0-1 16,0 0 8-16,0 4-4 0,0-4-1 0,0 0-2 16,0 0 2-16,0 0 2 0,0 0 2 0,0 0-2 15,0 0-4-15,0 0 1 0,0 0 5 0,0 0-4 16,0 0 0-16,0 0 3 0,0 0 6 0,0 0-10 16,0 0 5-16,0 0-1 0,0 0-1 0,0 0-2 15,0 0 4-15,0 0 1 0,0 0-2 0,0 0 5 16,0 0-10-16,0 0 21 0,0 0-15 0,0 0-6 15,0 0 3-15,0 0-3 0,0 0 6 0,-4 4-12 16,4-4 15-16,0 0-26 0,0 0 20 0,0 0 3 16,0 0-7-16,0 0 5 0,0 0-9 0,8 2 20 15,-8-2-10-15,0 0 0 0,6 1-4 16,-6-1-3-16,4 1 6 0,-4-1-1 0,8 3 1 0,-4-3-10 16,-4 0 6-16,10 2-3 0,-6-2 4 0,3 0 4 15,0 3-15-15,2-3 11 0,-3 2 1 0,2 0-1 16,-1-2 23-16,5 1-23 0,-1 1 1 0,5-4-9 15,-7 2 5-15,4 2-5 0,3 0 8 16,-1-2-1-16,-2 3 0 0,9-3 3 0,-7 0-2 16,7-3-1-16,-3 1 4 0,3-1-5 0,7-1 2 15,-1 1 7-15,3 1-12 0,-2-1 8 0,1 1-6 0,-1 0-3 16,3-1 12-16,0 2-1 0,1 0-3 0,-3 1 6 16,0-3-3-16,2 1-4 0,-5 0-2 0,4 1 4 15,-2 0 2-15,-1 0 18 0,0-2-27 16,-10 3 2-16,4 0-9 0,0-1 12 0,1 1-5 15,-5 0 3-15,3 0 15 0,2-1-17 0,-2 2 4 16,7-4-7-16,0 3 13 0,-8-3-10 0,11-1-1 16,0 2-2-16,-1-1 3 0,-8 3 4 0,7 0-5 0,1 0-4 15,-1 0 11-15,-2-2 3 0,3 4-3 0,-9-4 0 16,9 1 0-16,-2 1-7 0,0 1 10 16,0-1-5-16,1 0 5 0,-2 2-10 0,1-2 2 15,2 0 4-15,-4 0 9 0,4 2-9 0,-2-2 0 16,4 0-3-16,-2 0-11 0,0-2 11 0,1 2 6 15,-1 0-8-15,0 0-4 0,-1 0 3 0,-8 0 0 16,9-2 14-16,-9 4-14 0,-1-2-1 0,7 0 4 0,-4 0 0 16,4 0 3-16,-8 0-10 0,-2 0 10 15,4 0 0-15,-1 2-5 0,1-4 6 0,1 2-5 16,1 0 2-16,6 0 5 0,-8-2-6 0,2 2-2 16,5-1 3-16,-1-1 11 0,-6 0-11 0,10 0-3 15,-4 3-1-15,-8-2-10 0,4 0 15 0,-4-2 3 16,3 1 2-16,-2-1-7 0,0 1 4 0,-2-1 5 15,-5 0-7-15,4 0 1 0,-3 0 3 0,4 0-1 16,-5-1-7-16,0 2 6 0,-2-1 6 0,2-1-14 16,0 3 7-16,2-2 4 0,-3-1-4 0,2 2-2 15,-3-1 1-15,2 1 4 0,0-1-3 0,-1 3-4 16,1-4 11-16,1 3-6 0,0-1 8 16,-4 1-2-16,3 0 9 0,0 1-15 0,0-3 8 0,-2 3 3 15,2-2-10-15,-1 0 12 0,0 2-14 16,0 0 12-16,1-3 6 0,0 3-9 0,-2 0 5 0,2-2-13 15,-2 2 8-15,3 1-8 0,-5 0 5 0,4 2-1 16,-3-3 1-16,3 0 8 0,-4 1-18 0,1 0 5 16,-1-1-7-16,0 0 7 0,0 2 10 0,3-4-14 15,-6 4 3-15,1-2 3 0,1 0-3 0,-1 0-5 16,-1 0 5-16,1 0 3 0,-7 0 1 0,11 0-3 16,-7 0 1-16,-4 0-1 0,8 0 5 15,-8 0 5-15,6 3-5 0,-6-3 1 0,0 0 5 0,0 0 2 16,0 0-1-16,7-3-3 0,-7 3 3 0,0 0-1 15,0 0 0-15,0 0-12 0,0 0 8 0,0 0-8 16,0 0 2-16,0 0 5 0,7 0-3 0,-7 0 2 16,0 0-4-16,0 0 2 0,0 0-3 0,0 0-1 15,6 3-1-15,-6-3-6 0,0 0-9 0,0 0-3 16,4-6-14-16,-4 6-5 0,0 0-11 16,0 0-14-16,3-4-19 0,-3 4-54 0,0 0-148 15,0-5 66-15</inkml:trace>
  <inkml:trace contextRef="#ctx0" brushRef="#br0" timeOffset="66985.739">15785 17703 4 0,'6'-2'8'16,"-6"2"-2"-16,6-4 1 0,-3 1-2 0,-3 3 1 15,6-3 0-15,-6 3-1 0,6-2 1 0,0 0-2 0,-6 2-1 16,7-5 4-16,-3 3-4 0,1-1 2 0,-5 3-5 16,5 0 4-16,-2-3 3 0,4 2-3 0,-3-2 1 15,-4 3-5-15,8-2 10 0,-3-1-2 0,-1 1 0 16,1 0-1-16,0-1 0 0,-2 1 3 16,-3 2-4-16,7-5-1 0,-5 4-1 0,4-1 4 15,-2 1-2-15,-4-1 1 0,6-1-5 0,-6 3 6 16,9-4-1-16,-6 2-1 0,-3 2-1 0,6-2 7 15,-2-1-12-15,-4 3 1 0,4 0 8 0,1-2-2 0,-1-1-3 16,-4 3 3-16,6-2 1 0,-6 2 6 16,4-3-5-16,-4 3 5 0,7-4-9 0,-5 3 1 15,-2 1 1-15,8-3-7 0,-5-1 8 0,-3 4-6 16,7-2 2-16,-2-1-1 0,-5 3 3 0,7-5 0 16,-4 2-5-16,-3 3 6 0,8-2-5 0,-8 2 2 15,9-4 0-15,-9 4-3 0,6 0-3 0,-1-4 1 16,-5 4 9-16,12-4-15 0,-8 1 14 0,-4 3-6 15,9-2 4-15,-5 0-2 0,-4 2 3 0,8-2 3 16,-3-1-5-16,-5 3 8 0,8-5-8 0,-5 1 7 16,-3 4 5-16,10-3-12 0,-4 1 5 0,-6 2 0 15,11-4 6-15,-5 3-6 0,-2-2 3 0,-4 3-5 16,14-3 5-16,-12 2 2 0,-2 1 0 0,12-5 0 16,-8 2 2-16,-4 3 5 0,11-4-5 15,-7 3 1-15,-4 1 2 0,9-2 1 0,-9 2-6 0,8-5 0 16,-8 5-3-16,7-4-4 0,-4 2 4 0,-3 2-4 15,5-3 0-15,-5 3 4 0,6-2-13 0,-6 2 6 16,0 0 8-16,8-3-10 0,-8 3 7 0,0 0-6 16,6-3 10-16,-6 3-8 0,6-2 13 0,-6 2-16 15,0 0-4-15,5-4 19 0,-5 4-20 0,5-3 4 16,-5 3 0-16,6-1-7 0,-6 1 5 0,0 0 1 16,9-4 6-16,-9 4 6 0,7-3-14 0,-7 3-1 15,6-4 7-15,-6 4-3 0,6-2 1 16,-2 1-6-16,-4 1-1 0,5-2 5 0,0 0 3 15,-5 2 5-15,5-3-10 0,-2 2 4 0,2-2 1 0,-5 3-3 16,5-3 2-16,-1 0-5 0,-4 3 9 0,8-2-7 16,-4 0 9-16,-1-2-14 0,1 2 14 15,0-2-7-15,-3 1 8 0,3-1-3 0,0 3-3 16,1-2 5-16,-1-1-7 0,0 1 3 0,-3-2-4 16,3 1 8-16,-3 2-11 0,3-1 25 0,-4 3-24 15,5-7 4-15,-1 5-2 0,1-1-11 0,-1 1 15 16,-4 2-5-16,5-5 1 0,0 0 0 0,-2 3 2 15,2-2-1-15,0 1-2 0,0-2 4 0,0 2-2 0,-1-2-3 16,1 3 4-16,-1-3 5 0,0 1-7 16,2 1 3-16,-2-1-5 0,0-1-6 0,2 2 7 15,-3-2 4-15,3 2-2 0,-1-1 0 0,-1 1-2 16,1 0 3-16,0 1-6 0,2-3-5 0,-3 1 11 16,1 1 2-16,2 0 4 0,-4 1-6 0,3-4-1 15,-1 3-7-15,1 0 6 0,1 0 2 0,-2-1 1 16,0-1-4-16,3 1-1 0,-3-2 2 0,1 3-10 15,1 2 15-15,-2-5-6 0,0 1-4 0,0-1 5 16,3 4 5-16,-3-3 1 0,0 0-7 0,-1 1 6 16,1 1 0-16,2-2 0 0,-1 0-8 0,-5 2-6 15,3-2 16-15,1 1 1 0,0 1-7 0,-1-2 1 16,0 1-5-16,1 1-6 0,-1-2 7 16,0 1 2-16,0 1 3 0,-4 3 1 0,5-7-1 15,0 2 7-15,-5 5-1 0,5-7-2 0,-1 2-2 0,-1 2 2 16,0-2-1-16,1 1-1 0,0-1 3 0,-2 0-5 15,1 0 6-15,-2 0-2 0,-1 5 1 0,6-7 3 16,-2 2-3-16,-1 1-4 0,-3 4 3 0,4-10-1 16,0 7-4-16,-3-1 0 0,0-1-5 0,4 0 23 15,-3 2-26-15,0-2 16 0,2-2-8 0,-4 7 8 16,6-7-8-16,-2 5 8 0,-4 2-5 0,5-8 2 16,-3 4-12-16,1 1 10 0,1-3-2 0,0 1 3 15,-4 2-11-15,5-2 2 0,0 1 8 16,-2-2-8-16,-1 3 3 0,3-2 0 0,-2-1 0 0,2 3 8 15,-5 3 1-15,10-10-3 0,-6 4-6 16,1 0 2-16,-1-1-10 0,3 2 5 0,-2 0 6 0,1-4-3 16,-2 3-3-16,4 0 17 0,-2-1-16 0,-1-1 6 15,1 3-3-15,-1-2-4 0,-1 1 4 16,2 0 1-16,-3-1-2 0,3 2 3 0,1-4-6 16,-2 2 3-16,-1 1 4 0,0-1-11 0,-3 2 17 15,4 0-13-15,-1-2 9 0,2-2 6 0,-3 4-17 16,2-3 8-16,-4 3-6 0,5-3 3 0,-3 0 3 15,1 3-3-15,-2-3 3 0,4 4 0 0,-2-1-1 0,-4 5 0 16,6-13-11-16,-3 6 18 0,1 3-6 16,-1-1 5-16,2-3-11 0,-2 4-1 0,3-1-3 15,-2 0 0-15,1 0 12 0,-2-2-4 0,3 1 2 16,-3-1-8-16,3 2 4 0,-1 0 6 0,-1-1-5 16,1 1 0-16,-1 0 9 0,1 0-3 0,-2 0-4 15,-3 5-5-15,9-9 20 0,-7 4-18 0,2-1 2 16,0 1-1-16,1 0 2 0,-1 1-4 0,2-3 10 15,-1 2-10-15,0 0 0 0,-1 1 1 0,1-3 3 16,3 1-7-16,-2 2-1 0,-2-3 14 0,1-1-10 16,1 3 7-16,-3-1-6 0,3 0 2 0,-2 1 4 15,0-1-8-15,0 2 6 0,0-3-4 0,1 0-9 16,-2 2 11-16,1-2 6 0,0 2-5 0,0 0-5 16,-1 1 8-16,2-3-5 0,-1 1 0 0,1-1 5 15,0 2 2-15,2 0-1 0,-4-2-6 0,1 2 7 16,5-2-2-16,-5-3-5 0,-1 6-2 0,7-4 6 15,-4-1-2-15,-1 4 1 0,2-2-6 0,-2 0 7 16,0 1-4-16,0 1-1 0,-1-3-12 0,0 0 12 16,5-1 8-16,-2 1-11 0,0 1 4 15,-2-3 0-15,3 3 0 0,-2-1-4 0,2-1 4 16,-2 1 4-16,-2 0-1 0,5-1 3 0,-3 2-4 0,2-2 1 16,-3 4-7-16,1-4 6 0,0 1-8 0,-1 3 12 15,3-2-11-15,-4 0 6 0,5 0 2 16,-5 4-1-16,4-6 3 0,-2 5-9 0,-1-3 7 15,-1 1-2-15,3 1-7 0,-1-1 8 0,-1-3-8 16,0 3 12-16,3 0 7 0,-3-1-13 0,-1 2-1 16,2 0 1-16,-1-5-3 0,0 5 2 0,2-4-4 15,-3 4 8-15,1 1-3 0,1-7-11 0,-1 7 13 16,0-1-3-16,0 2 3 0,1-3 8 0,-1 1-10 16,-1-1 15-16,3 2-14 0,0-3-3 0,0 1 0 15,-2 2-1-15,3-4 2 0,-2 5 5 0,-2-1-2 16,1 1-6-16,2-4 3 0,-7 7 1 0,11-5-11 15,-6 2 14-15,-1-1-14 0,-4 4 14 0,9-8-4 16,-8 4 6-16,-1 4-3 0,9-5 2 0,-5 1 0 16,-4 4 5-16,7-6-4 0,-7 6 3 0,7-4-4 15,-7 4-1-15,8-7 1 0,-8 7 3 0,6-8-3 16,-3 6 5-16,-3 2-4 0,10-3 1 0,-6-2-1 16,-4 5 8-16,10-4-15 0,-10 4-2 0,9-6 6 15,-9 6 2-15,9-3 3 0,-5-1-7 0,-4 4 7 16,9-2-7-16,-9 2 0 0,6-4 2 0,-6 4 1 15,9-2-5-15,-9 2 6 0,0 0-3 0,11-5-1 16,-11 5 2-16,8-3 0 0,-8 3 2 0,5-6 0 16,-5 6-6-16,8-2 1 0,-8 2 3 0,11-2 9 15,-11 2-11-15,11-4 4 0,-11 4-5 16,9-1 4-16,-9 1-7 0,10-3 5 0,-10 3-1 16,11-2 13-16,-11 2-13 0,11-3 0 0,-11 3-2 15,12-3-1-15,-12 3 2 0,9-1-1 0,-9 1-7 16,9-1 4-16,-9 1 4 0,13-1-4 0,-13 1 5 15,0 0-2-15,10-2 4 0,-10 2-2 0,0 0 5 0,12 0-10 16,-12 0 4-16,0 0-5 0,0 0 10 16,14 0-1-16,-14 0-1 0,0 0-19 0,14 0 26 15,-14 0-6-15,0 0-3 0,10 2 2 0,-10-2-2 16,0 0 4-16,0 0 2 0,13 0-12 0,-13 0 12 16,0 0-13-16,9 2 10 0,-9-2-2 0,7 3 3 15,-7-3 3-15,0 0 0 0,9 4-2 0,-9-4 1 16,7 3-3-16,-7-3-2 0,6 4-2 0,-6-4 6 15,7 7-3-15,-7-7 8 0,6 6-9 0,-6-6 0 16,5 5 2-16,-5-5-9 0,5 5 9 0,-5-5 5 16,5 6-13-16,-1-2 13 0,-4-4-14 0,6 5 9 15,-6-5-9-15,8 6 6 0,-6 0 0 16,-2-6 6-16,7 6 1 0,-3 1-7 0,-1-3 9 0,2 2-5 16,-2-3-2-16,0 4-6 0,-3-7 3 0,9 9-2 15,-6-3 8-15,1-2-14 0,-1 1 10 0,2-1 2 16,0 1 1-16,-1 1 1 0,0-1-7 15,-1 0 1-15,3 1 1 0,-3-1 3 0,-1 1-5 0,3-1 9 16,-1 1-9-16,1-1-1 0,-1 2 1 0,0-2 1 16,1 3 0-16,1-1 3 0,-2 2-11 15,1-4 12-15,-1 1-3 0,3 3 7 0,-3-5-6 16,-2 4-1-16,4-3 11 0,-2 0-11 0,1 4 0 0,-1-2-1 16,1 0 8-16,-1-1-7 0,0 3-3 0,1-2 0 15,-1 1 7-15,1 1-5 0,-1-4-7 16,-2 2 11-16,2 3-1 0,-1-4-5 0,-2 0 1 15,5 1 4-15,-3 1 1 0,-1-3-9 0,2 0 5 16,0 4 1-16,-2-6-6 0,1 6 10 0,-1-2-1 16,0 1-5-16,0-2 4 0,-2 0-7 0,3 1 5 15,2 0 0-15,-5-1-1 0,0 2 0 0,3-2 6 16,-3 1-8-16,4 0 0 0,-2-2 3 0,-2 2 6 16,2-2-7-16,0 0-1 0,-2 2-2 0,4-1 4 15,-3 0 3-15,1 2-6 0,-2-3 7 0,2 2 3 16,-2-3-21-16,0 2 4 0,5 1 13 0,-5-2-3 15,1 2 6-15,-1-2-4 0,4 1-1 0,-4 1 1 16,1-1 3-16,2 1-7 0,-2 0 2 0,-1-2 0 16,0 3-12-16,3-1 10 0,-2 0 2 0,-1 0-5 15,2 1-4-15,0 3 10 0,2-5-5 0,-3 3 6 16,3-2-1-16,1 2 5 0,-4-1-6 0,2 1-1 16,2-1-2-16,-4 0 6 0,3 1 1 15,0 0-5-15,1 2 0 0,-1-4 2 0,1 2 2 16,-3-2-11-16,1 2 11 0,1 2-7 0,-1-4-1 0,0 0 7 15,0 2-3-15,1 0 8 0,2 0-10 0,-5-1-1 16,2 1 11-16,0 2-10 0,-1-1 8 0,-1-3-4 16,2 4 2-16,0-1-7 0,-2-3 7 0,0 4-4 15,2 0 0-15,-2-4 4 0,1 2-6 16,1-2-7-16,1 4 9 0,-2 1 0 0,2-3 1 16,-1 3-4-16,1 0 6 0,0 1-10 0,-1-4 10 15,-1 3-1-15,3 3 1 0,0-4-7 0,-1 2 8 16,-2-1-4-16,3-2 6 0,-3 6-2 0,0-5 0 0,1 1-8 15,0 4 5-15,0-6 2 0,0 2-1 0,-1 1-12 16,-1-1 16-16,3-1-10 0,-4 3 3 16,0-3 4-16,4 1-6 0,-3 0 10 0,1 0-9 15,0 0-2-15,0-1 8 0,0 0-4 0,2-1 2 16,-4-1 3-16,5 4-5 0,0-6 2 0,-1 5-3 16,-3-7-2-16,3 4 4 0,0-2 2 0,-3 0-4 15,3-3 1-15,0 4-4 0,2-4 9 0,-6 2-3 0,3 0 2 16,-3-2-6-16,2 2 7 0,1 0-3 15,-2-1 0-15,2 1-2 0,-2-1-2 0,-1 1 3 16,5 0-7-16,-2-2 6 0,-2 3 4 0,2-2-1 16,-1 0-6-16,2-1 3 0,-3 4 2 0,3-6-4 15,-1 2-2-15,-1 3 4 0,3-3 1 0,-2-2 2 16,-1 1-4-16,1 2 4 0,1-1 1 16,-1-1-1-16,-1 1-3 0,-2 1-5 0,6 2 12 0,-3-4-6 15,-2 4 1-15,2-4-6 0,2 4 3 0,-1 0 0 16,1-1 1-16,0 0 4 0,-1 1-3 0,-1-1 3 15,3 4-2-15,-2-4 0 0,1 2 0 0,1 0-3 16,-4-2-7-16,1 1 8 0,2 1 6 0,0-3-10 16,-2 3 8-16,2-3-5 0,1 6 4 0,-4-6-13 15,3 6 9-15,-3-4 1 0,2 1 2 0,-3-1-1 16,3 1-1-16,-2-3 1 0,-1 2 11 0,4 0-16 16,-1-1 8-16,-2-2-3 0,-2 3-4 0,5 1 1 15,-3-2 1-15,1-1 3 0,0 1-9 0,-3-1 10 16,0-5 4-16,5 6-1 0,-4-3-5 0,-1-3 0 15,7 7-2-15,-5-2 6 0,-2-5-7 0,4 2-3 16,-4-2 5-16,5 4 11 0,-1 0-14 0,-4-4 1 16,0 0 0-16,5 4 4 0,-5-1 3 0,0-3-8 15,7 2 1-15,-6 1 0 0,-1-3-2 0,6 4 6 16,-6-4 3-16,4 0-4 0,0 3-10 0,-4-3 16 16,2 4-3-16,1-2 9 0,0 1-14 0,-3-3 3 15,2 2-3-15,-1 1 1 0,-1-3-3 0,0 0 6 16,6 1-3-16,-6-1 7 0,1 4-5 15,-1-4 3-15,0 0-18 0,6 4 11 0,-6-4-1 0,3 1 8 16,-3-1-4-16,0 0 1 0,4 3-2 16,-4-3 5-16,0 0-8 0,0 0 5 0,0 0 1 0,0 0-5 15,0 0 3-15,4 2-8 0,-4-2 8 0,0 0 1 16,0 0-5-16,0 0 6 0,0 0-4 0,0 0 7 16,0 0-1-16,0 0 0 0,0 0-12 0,0 0 13 15,0 0 0-15,3 2 3 0,-3-2-4 0,0 0 9 16,0 0-11-16,0 0 10 0,0 0-5 15,0 0-5-15,0 0-3 0,0 0 3 0,0 0 2 16,0 0 0-16,0 0-3 0,4-7 0 0,-4 7 1 0,0 0 0 16,0 0-16-16,0 0-5 0,0 0-27 15,0 0-42-15,4-2-127 0,-4 2-234 0,0 0 104 16</inkml:trace>
  <inkml:trace contextRef="#ctx0" brushRef="#br0" timeOffset="70847.176">20027 17551 11 0,'0'0'48'0,"0"0"-1"16,0 0-1-16,0 0 4 0,0 0-8 15,0 0-8-15,0 0 0 0,0 0 3 0,0 0-6 16,0 0-9-16,0 0 8 0,0 0-4 0,0 0 8 16,0 0-9-16,0 0-5 0,0 0 7 0,0 0-3 0,0 0 4 15,0 0 0-15,0 0 15 0,0 0-15 0,0 0 0 16,0 0 5-16,0 0-3 0,0 0-5 0,0 0-9 16,0 0 8-16,0 0 8 0,0 0-1 0,0 0-14 15,0 0 6-15,0 0-9 0,0 0 11 0,0 0-19 16,1-7 14-16,-1 7 0 0,0-4-3 15,0 4 1-15,4-3 0 0,-4 3-4 0,1-3 1 16,-1 3 0-16,0 0 3 0,4-7 0 0,-4 7-4 16,1-3 6-16,-1 3-10 0,0-4 10 0,0 1-7 15,0 3 4-15,4-5-1 0,-4 5-4 0,1-4-5 16,3 1-7-16,-2 0 9 0,-2 3-3 0,2-4 4 16,2-1-5-16,-1 1-4 0,-1 1 10 0,2-2-10 15,-3 3 3-15,3-5 4 0,0 4 0 0,-3 0-7 16,2-4 10-16,-1 4-2 0,1-4-1 0,-2 3 3 15,2-1 0-15,-1 2 1 0,1-5-4 0,-2 4 10 16,2-1-13-16,0-2 8 0,0 2-13 0,-2 1 0 16,2-1 9-16,-1 0-3 0,0 0 1 0,1-2-9 15,0 2 9-15,0-2-3 0,-2 2 2 0,1 0-8 16,1-2 6-16,-2 2 4 0,2-3-8 0,-2 2 7 16,4 0 0-16,-2-3 1 0,-1 4 3 0,2-4-3 15,-1 3 3-15,0-3 1 0,0 2 2 0,-2-1-7 16,6 0 2-16,-5-1-7 0,1 3 8 0,-1-5-1 15,0 6 5-15,0-2-17 0,3-3 6 0,-2 3 2 16,0 1-2-16,0 0-1 0,-1-6 4 0,3 7 6 16,-3-4-7-16,1 3 1 0,-1-4-1 0,2 1 3 15,-1 0-9-15,0 3 7 0,0-3 3 16,-1 2-4-16,1-3 1 0,2 2-10 0,-1-2 6 0,1 1-2 16,-3 2 2-16,1-2-11 0,0 2 17 0,2-1-6 15,-5 2 5-15,5-5-7 0,-4 2 3 0,3 1-1 16,0-2-1-16,1 5 4 0,-1-4-5 0,-4 2 2 15,1 0-3-15,2-3 6 0,-2 4-1 0,2 0-1 16,2-1-2-16,-3-1 1 0,2 4 3 16,-4 4-6-16,3-13 4 0,2 7 0 0,-4-1-2 15,2 2 2-15,1-3 0 0,-2 1 1 0,1 0-1 16,2 0-2-16,-3-2-1 0,1 3 3 0,-3-4-6 0,3 2 7 16,3-1-2-16,-4-2 1 0,2 4-6 0,4-2 3 15,-4 4 3-15,1-7 1 0,-4 5-1 0,4-3-3 16,-1-2 2-16,-1 5-9 0,3-3 7 15,-1 3-3-15,-2-2 7 0,-1 3-1 0,3-3-5 16,-3 2 5-16,1-1 8 0,1-1-8 0,-1 1-3 16,0 0 4-16,0 0-9 0,2-2 7 0,-2 0-2 15,-2 1 1-15,-1 1 1 0,5-1-2 0,-1 4 2 16,-3-7-4-16,5 3-1 0,-4-1 1 0,3 0 2 16,0 2 1-16,-1-4 6 0,0 1-8 0,-1 1 3 15,0-1-3-15,1 1 3 0,0-1-5 0,2 1 5 16,-2 0-1-16,0-1-3 0,-3 3 2 0,3-5 0 15,-1 7 6-15,-1-4-9 0,2 0 1 0,1-1 3 16,-1 1-5-16,-3 0 6 0,2 1-5 0,1-2 3 16,0 2-2-16,-3 0 3 0,4-1 2 0,0 0-11 15,0 3 8-15,-2-4 3 0,0 1-2 0,3 2 4 16,-3-4-2-16,1 5 0 0,2-3-7 0,0 1 6 16,-2 3-2-16,-1-1 3 0,3-2-5 0,-1 3 3 15,-1-3-1-15,1 4 0 0,-2-1-1 0,1 0 9 16,0 1-12-16,-4 5 4 0,7-10-1 0,-4 3-1 15,3 0 2-15,1-1-7 0,-3 4 14 0,1-3-7 16,2-1-1-16,-2 2 3 0,3-2-1 0,-4 3 2 16,4-2 1-16,-3 3-5 0,0-4 5 0,4 0 1 15,-5 1-7-15,2 1 1 0,1 0-1 16,-3-1 1-16,1 4 0 0,1-2-2 0,-1 0 10 16,-1-2-8-16,-4 7 3 0,9-8 1 0,-5 4-4 15,2-1 2-15,-1 1-2 0,-1-1 0 0,0 0-1 0,-4 5 2 16,7-8 5-16,-4 4-10 0,2 0 7 15,0-2-1-15,1 1-4 0,-6 5 3 0,7-9 0 0,-1 4-1 16,-1 0 2-16,0 1-1 0,0-2 0 0,-1 1 0 16,-4 5 1-16,9-6 0 0,-5 1 0 15,-4 5 1-15,8-7-7 0,-3 3 4 0,-5 4-4 16,7-7 5-16,-6 4 2 0,-1 3-2 0,9-8 4 16,-3 5-3-16,-6 3 6 0,9-6-8 0,-5 2 6 15,0 0-6-15,-4 4 3 0,7-6-1 0,0 2 1 16,-3 0-1-16,-4 4 1 0,10-7 1 0,-5 5 0 15,-1-3-9-15,-4 5 13 0,9-6 0 0,-9 6 3 16,5-6 5-16,-5 6-3 0,5-4 8 0,-5 4-6 16,4-3 6-16,-4 3-6 0,0 0-1 0,5-7-4 15,-5 7 2-15,0 0 0 0,7-5-3 0,-7 5 2 16,0 0-5-16,7-2 1 0,-7 2 0 0,0 0-2 16,12-4 1-16,-12 4-2 0,9-6 7 15,-2 1-8-15,-7 5-1 0,9-2 2 0,-4-1 2 0,-5 3-2 16,11-4-4-16,-11 4 2 0,10-5-1 0,-4092 5 2 15,8173-3 4-15,-4091 3-9 0,9-5 3 0,-9 5-2 16,9-2 2-16,-9 2 6 0,11-5-6 0,-7 3 6 16,-4 2-8-16,9-3 2 0,-9 3 4 0,11-4-6 15,-11 4 4-15,12-2-2 0,-12 2 1 0,11-6-8 16,-3 6 10-16,-8 0-5 0,13 0 2 0,-13 0 2 16,14-6-2-16,-9 5 3 0,-5 1-2 0,12-2-1 15,-12 2-1-15,10-2 3 0,-10 2-3 0,0 0 1 16,10-1-1-16,-10 1-2 0,0 0 2 15,12 0 1-15,-12 0-2 0,0 0 0 0,11-2 7 16,-11 2-5-16,0 0-1 0,0 0 4 0,15 2-6 0,-7-1 4 16,-8-1-8-16,14 1 9 0,-14-1-2 0,16 1 0 15,-8 1 0-15,-2 0 0 0,-6-2-1 0,14 2 3 16,-7 1-1-16,-7-3-2 0,14 3-3 16,-6-2 8-16,-8-1-5 0,15 3 8 0,-15-3-6 15,12 4-1-15,-6-3-3 0,-6-1 3 0,19 3-6 16,-11-1 4-16,2-1 5 0,-10-1-1 0,14 4-4 15,-3-2 5-15,-4-1-8 0,-7-1 5 0,16 0 0 16,-6 3 3-16,0-2-3 0,-1 2-1 0,-1-2 3 16,-8-1 0-16,19 4-5 0,-12-2-1 0,5 1 7 15,-2-1-5-15,-1 0 3 0,2-2-5 0,-3 3 7 16,-1 1-7-16,4-3 4 0,-11-1-2 0,18 4 4 16,-9-1-3-16,-3-1 2 0,3-2-2 0,2 4-1 15,-1-3 2-15,-3 3-1 0,3-1-2 0,2 0 1 16,-4-1 5-16,2 2-4 0,1 0 3 0,0-2 0 15,-3 2-4-15,3-1-1 0,-2 1 4 0,1 2 3 16,-1-2-1-16,1 2-3 0,-1-2 3 0,-1-1-5 16,2 0 3-16,-4 1-3 0,5 0 1 0,-5-1-4 15,3 2 8-15,-4-1-6 0,2-1 3 0,0 2 3 16,-4-2-4-16,8 4 2 0,-3-2-1 0,-3 0 0 16,1-1-3-16,1 1 4 0,-3 2-2 0,2-4 3 15,0 3-4-15,1 2 0 0,-1-3 1 0,2 3-1 16,-3-4 1-16,1 6-2 0,0-1 0 15,0-2 2-15,0 1 0 0,-1 1-1 0,3 2 2 0,-3-2-3 16,1 0 0-16,2 2 6 0,-3-2-6 0,-1 0 5 16,5 6-2-16,1-3 0 0,-2 2-2 15,1 2 2-15,0-4-2 0,0 2 1 0,0-1-4 16,-3-2 0-16,-1 1 10 0,2-1-8 0,-1 3 6 16,3 0-6-16,0 1 2 0,-3-1 2 0,-1-2-4 0,2 1 3 15,-3-2 1-15,2 1-4 0,-2 2 2 16,2 1 1-16,-1-2 3 0,1-2-9 0,-3 0 8 15,5 3-7-15,-5-2 5 0,0-1-1 0,1 2-1 16,-1-1 0-16,1 0-1 0,1 0-1 0,-1-2 6 16,1 6-4-16,0-3 2 0,-1-6-3 0,2 5-4 15,-3-2 3-15,4 1 4 0,-2 0 1 0,0-1 0 16,2-1 1-16,-5 0-4 0,6-1 4 0,-3 1-3 16,0-1 0-16,-1-1-3 0,1 0 7 0,0 1-4 15,-2-1 2-15,2 1-5 0,1 1 2 16,-2 0 1-16,1-3 2 0,2 2 0 0,-2-2-1 0,0 4-4 15,2-3 7-15,0 1-2 0,-1 1-1 0,0-2 3 16,-1-2-7-16,3 3 2 0,-1-1 3 0,-2 3 2 16,0-2-4-16,3 0-2 0,-3 1 2 0,1-1-1 15,1 1 0-15,-1-1 1 0,2 2 1 0,-1-1-3 16,1-1 0-16,-1 2 7 0,1-1-8 0,0-1 7 16,-3 3-9-16,3-1 7 0,2 0-3 15,-5 1 7-15,4-3-6 0,-1 4 5 0,1-4-5 16,-3 1 3-16,-1 1-2 0,2 1 2 0,4 2-3 0,-5-3 4 15,1-1-6-15,0 1 2 0,4 0-2 0,-2 2 5 16,-2-2-5-16,6 2 5 0,-5-3 1 0,1-1-3 16,-3 2-3-16,6-3 0 0,-3 2 2 0,1 0 2 15,1-1-6-15,-2 1 5 0,0-1-3 16,-1 1 8-16,2-3-5 0,-1 3 8 0,-1-3-16 16,1 1 7-16,-3 0-2 0,2-3 7 0,1 5-4 15,-2-3-5-15,-3-1 1 0,4 0 5 0,-2 0-7 16,2 0 9-16,-2-1-7 0,2 0 5 0,1 4-1 15,1-5-1-15,-2 3 1 0,1 2-2 0,2-3 0 0,-2 2 7 16,-1-2-9-16,0 2 4 0,4-2-1 16,-3 0 3-16,3 0-2 0,-5 2 3 0,4-2-5 15,-2 2 3-15,2-4-3 0,-2 2 1 0,0-1 2 16,-1-1-2-16,2 1-1 0,-4-1 3 0,6-1-7 16,-2 1 8-16,0 0-6 0,0 0 2 0,1 1 9 15,-2-2-7-15,3 0 3 0,1 2-6 0,-4 0 5 16,5-4-5-16,-1 4 0 0,1-1-2 0,-4 0 3 15,3-1-3-15,-3 0 1 0,3 1 0 0,-3-1-3 16,4 0 1-16,-1-1-1 0,-2 4 3 0,-1-3-1 16,1 0 4-16,0-2-10 0,2 3 13 0,-1-3-7 15,-1 4 2-15,0-3 6 0,0 2-3 0,3-3-7 16,-4 1 7-16,4-1-1 0,-2 0-2 0,3 3 3 16,2-3 3-16,-3 0-3 0,-1 2 8 0,-1-2-13 15,0 0 4-15,2 0 3 0,-3 0-4 0,2 0-3 16,-3 0 12-16,0 0-6 0,-2 2-3 0,2-4 2 15,2 2 0-15,-7 0-7 0,5 0 12 0,-5 0-5 16,7-1-1-16,-4 1 0 0,-1 0 1 0,1 0 1 16,-3-1-1-16,3 1-3 0,1 0 0 0,1-3 1 15,-2 3 2-15,-1 0-3 0,2 0 1 0,-9 0 5 16,12 0 0-16,-7 3-2 0,1-3 3 0,-6 0-8 16,9 0 7-16,-9 0-1 0,8 0 0 0,-8 0 0 15,0 0-2-15,6 0 1 0,-6 0 0 0,0 0-3 16,0 0 1-16,0 0-2 0,7 0 3 0,-7 0 5 15,0 0-6-15,0 0 1 0,0 0-1 0,0 0-8 16,0 0 7-16,0 0 7 0,0 0-1 0,3 2 1 16,-3-2-5-16,0 0 13 0,0 0-8 0,0 0 0 15,0 0 3-15,0 0 4 0,0 0-5 0,0 0 9 16,0 0-5-16,0 0 2 0,0 0 0 0,0 0 4 16,0 0-4-16,0 0-5 0,0 0-2 0,0 0 4 15,0 0-1-15,0 0-4 0,0 0-1 0,0 0 6 16,0 0-7-16,0 0 1 0,0 0 1 15,0 0-4-15,0 0 6 0,0 0 0 0,0 0-8 0,0 0 3 16,0 0-20-16,0 0-36 0,-16-5-48 16,11 1-73-16,-3-1-124 0,0 0-323 0,2 2 144 15</inkml:trace>
  <inkml:trace contextRef="#ctx0" brushRef="#br0" timeOffset="96668.015">15718 15168 56 0,'0'0'74'0,"3"-3"-3"0,-3 3-2 16,0 0-6-16,0 0-3 0,0-4-5 0,0 4 0 15,0 0-6-15,0 0-5 0,0 0-7 0,0 0-3 16,0-6-6-16,0 6 2 0,0 0 1 0,-3-3-1 16,3 3-1-16,0 0-8 0,-4-4 1 0,4 4 2 15,-5-2 0-15,5 2-7 0,0 0 3 0,-4-3 5 16,4 3 0-16,0 0-5 0,-4-2 3 0,4 2-4 15,0 0-4-15,-5-3 4 0,5 3 1 0,-9-1-7 16,9 1 5-16,0 0-7 0,-5-2 3 0,5 2-5 16,0 0-1-16,0 0 6 0,0 0 1 0,-5-1 6 15,5 1-3-15,0 0 0 0,0 0 0 0,0 0 4 16,0 0-6-16,0 0-6 0,0 0-2 0,0 0 4 16,0 0 2-16,0 0-6 0,0 0-1 0,-6-1 0 15,6 1-4-15,0 0 6 0,0 0-5 0,0 0 4 16,0 0-6-16,0 0 9 0,0 0-5 0,0 0-7 15,0 0 4-15,0 0 1 0,0 0-8 0,-8 5 9 16,6-2-8-16,0 0 6 0,1 0-5 0,1-3 2 16,-4 11-2-16,4-3 4 0,-3 1 2 0,2 3-5 15,1 0 1-15,-4 1-5 0,3 4 7 0,-2-1-6 16,2-3 3-16,-1 4 0 0,0-4 2 0,-2 4 0 16,2-2-2-16,0-2 3 0,0 3-3 0,0 0-2 15,0-1-18-15,0-3-31 0,2-1-32 0,-1-1-129 16,-2 2-230-16,2-5 102 0</inkml:trace>
  <inkml:trace contextRef="#ctx0" brushRef="#br0" timeOffset="98201.983">15626 15422 33 0,'0'0'50'0,"0"0"0"0,0 0-1 0,0 0-1 15,-4081 0-7-15,8162 0 6 0,-4081 0-4 0,0 0-1 16,0 0-4-16,0 0-4 0,0 0-2 0,0 0 3 16,0 0-7-16,0 0-2 0,0 0 0 0,0 0-7 15,0 0 4-15,0 0-5 0,0 0-2 0,5-2 1 16,-5 2-4-16,0 0 6 0,0 0-1 0,0 0-6 16,0 0 7-16,0 0 1 0,0 0-2 0,0 0 4 15,0 0-11-15,0 0 3 0,0 0-3 0,0 0-5 16,0 0 2-16,0 0 3 0,0 0-5 0,0 0-1 15,0 0 4-15,0 0-3 0,0 0 0 0,0 0-1 16,0 0-5-16,0 0 0 0,0 0 8 0,0 0-7 16,0 0-1-16,0 0 4 0,0 0-6 0,0 0 8 15,0 0-3-15,0 0 3 0,0 0-7 0,0 0 7 16,0 0-3-16,0 0 0 0,0 0-1 0,0 0 2 16,0 0 1-16,0 0-5 0,0 0-1 0,0 0-1 15,0 0 2-15,0 0 0 0,0 0 1 0,0 0 7 16,0 0-7-16,0 0 5 0,0 0-6 0,0 0-2 15,0 0 4-15,0 0 5 0,0 0-8 0,0 0 4 16,0 0-3-16,0 0-2 0,0 0 1 0,0 0-2 16,0 0 4-16,0 0-1 0,0 0 4 0,0 0-10 15,0 0 6-15,0 0 3 0,0 0 3 0,0 0 4 16,0 0-5-16,0 0-4 0,0 0 11 0,0 0-6 16,0 0 0-16,0 0 9 0,11 4-10 0,-11-4-5 15,0 0 6-15,0 0-6 0,0 0 5 0,0 0 1 16,0 0-5-16,0 0 2 0,0 0-4 0,0 0 7 15,8 0-2-15,-8 0 1 0,0 0-5 0,0 0 0 16,0 0 2-16,0 0 1 0,0 0-3 0,0 0 6 16,0 0-2-16,0 0-2 0,0 0-6 0,0 0 4 15,0 0-1-15,0 0 3 0,0 0-8 0,4 1 8 16,-4-1 2-16,0 0-2 0,0 0-5 0,0 0 6 16,9 1-6-16,-9-1 0 0,9-1 10 0,-9 1-4 15,0 0-1-15,10 0 1 0,-6 1-6 0,-4-1 3 16,11 3-4-16,-4-3 5 0,-2 0 0 0,3-3-19 15,-2 3-14-15,2 0-18 0,-8 0-24 0,13 0-21 16,-7 0-51-16,-6 0-157 0,10 0 69 0</inkml:trace>
  <inkml:trace contextRef="#ctx0" brushRef="#br0" timeOffset="98480.909">15965 15419 41 0,'0'0'72'0,"0"0"-4"0,10 0-12 0,-10 0-5 0,7 1-2 16,-7-1 6-16,10 0-11 0,-10 0-12 0,10 2-2 16,-10-2-14-16,9 0-18 0,-9 0-24 0,6 0-55 15,-6 0-88-15,0 0 39 0</inkml:trace>
  <inkml:trace contextRef="#ctx0" brushRef="#br0" timeOffset="98699.939">16109 15421 55 0,'0'0'118'0,"0"0"-5"0,15-1-19 0,-15 1-13 16,13 0-16-16,-8 1-11 0,-5-1-11 0,17-1-16 0,-11 2-16 15,-6-1-16-15,18 1-21 0,-12-1-22 0,1 2-49 16,-1-2-106-16,0 1 47 0</inkml:trace>
  <inkml:trace contextRef="#ctx0" brushRef="#br0" timeOffset="98887.915">16310 15425 109 0,'7'1'101'16,"-3"2"-28"-16,-4-3-32 0,8 0-37 0,-2 1-59 16,-2 1-59-16,-4-2 25 0</inkml:trace>
  <inkml:trace contextRef="#ctx0" brushRef="#br0" timeOffset="101663.769">16191 15421 28 0,'0'0'23'16,"3"1"15"-16,-3-1-5 0,0 0 2 0,0 0-7 0,0 0-2 15,0 0-1-15,4 3 0 0,-4-3-9 0,3 1 0 16,-3-1 0-16,7 3 0 0,-7-3 3 0,8 0-9 16,-3 0 0-16,2 1-5 0,-7-1 3 0,11 2-12 15,-2-5-10-15,-1 3-47 0,-3 1-64 0,-5-1 29 16</inkml:trace>
  <inkml:trace contextRef="#ctx0" brushRef="#br0" timeOffset="102753.145">16488 15420 6 0,'0'0'15'0,"6"1"-8"16,-6-1-10-16,0 0-2 0,7-1-4 0,-7 1 2 16</inkml:trace>
  <inkml:trace contextRef="#ctx0" brushRef="#br0" timeOffset="104120.991">16522 15458 19 0,'0'0'73'0,"3"-4"-10"0,0 1-7 0,-3 3 3 16,5-3-13-16,-5 3 4 0,4-4-10 0,-4 4-7 15,1-3-13-15,-1 3-17 0,0 0-29 0,0 0-47 16,0 0-79-16,0 0 35 0</inkml:trace>
  <inkml:trace contextRef="#ctx0" brushRef="#br0" timeOffset="108647.423">16681 15571 33 0,'0'0'37'0,"0"0"-6"0,0 0-2 0,0 0-2 16,0 0 5-16,0 0-11 0,0 0-1 0,0 0-3 16,0 0-5-16,0 0 0 0,0 0 3 15,0 0 0-15,0 0-2 0,0 0 2 0,0 0-1 16,0 0 6-16,0 0-10 0,0 0 5 0,-3 4 2 15,3-4-8-15,0 0 9 0,0 0-9 0,0 0 3 16,0 0-8-16,0 0 5 0,0 0-2 0,0 0 1 0,0 0-4 16,0 0 5-16,0 0 10 0,0 0-13 0,0 0 1 15,0 0-4-15,0 0 8 0,0 0-5 0,0 0-1 16,0 0 5-16,0 0-3 0,0 0 4 0,0 0-5 16,0 0 2-16,0 0 1 0,0 0 1 0,0 0 3 15,0 0-6-15,0 0-3 0,0 0 0 0,0 0 7 16,0 0-4-16,0 0 4 0,0 0-8 0,0 0 1 15,0 0 6-15,0 0-6 0,0 0 7 0,0 0-6 16,13 2 2-16,-13-2 0 0,0 0 0 0,4 2-1 16,-4-2-1-16,0 0 6 0,7 1 1 0,-7-1-1 15,0 0-6-15,6 0-5 0,-6 0 2 0,0 0 10 16,9 0-9-16,-5 2 1 0,-4-2-6 0,0 0 7 16,11-2-4-16,-11 2 5 0,8-1-5 0,-3 1 5 15,-5 0 2-15,8 0-6 0,-8 0 0 0,10 0 5 16,-10 0-13-16,9 0 6 0,-9 0 4 15,4 0-2-15,1 1-1 0,-5-1 5 0,0 0 1 16,13-1 0-16,-13 1-14 0,5 1 8 0,-5-1 11 16,7-1-3-16,-7 1-12 0,7 1 1 0,1-2-3 0,-8 1-3 15,13 0 10-15,-8 0 0 0,-5 0-1 0,10 0 6 16,-10 0-9-16,9-2 2 0,-9 2-9 0,8 0 7 16,-2-1 5-16,-6 1 1 0,10 0-9 0,-5 1 1 15,-5-1 2-15,9-1-1 0,-9 1 6 16,9 1-1-16,-9-1-2 0,9 0-7 0,-9 0 6 15,0 0 4-15,12 0-5 0,-12 0 0 0,10 2-6 0,-10-2 12 16,11 0 1-16,-11 0-1 0,9 0-5 0,-5 0 3 16,-4 0 4-16,11 1-7 0,-5-1 5 0,0-1-5 15,-6 1 0-15,9 1 3 0,0 1-5 0,-9-2 0 16,10-2 1-16,-5 4 4 0,3-1-6 16,-3 0 7-16,3 1-4 0,-8-2 4 0,14-2-3 15,-8 4 0-15,3-1 3 0,-1-1-1 0,-2 1-2 16,1-1-1-16,1 3 0 0,-1-3 2 0,1 3-5 15,-1-3 1-15,2 2 4 0,-2-2-8 0,3 2 5 16,-4-2-1-16,3 2 8 0,-3-1-1 0,4 1 0 16,-3-1-6-16,3 0 13 0,-1-1-9 0,-2 0-7 15,4 0 3-15,-1 0 2 0,3 3 2 0,-1-3-7 16,-2 0 1-16,1 1 8 0,-2 1-7 0,3-2 9 0,1-2-7 16,-3 4 1-16,3-5-2 0,-1 3-1 0,1 0 3 15,-1 0 1-15,-2 0 1 0,4 0 1 0,-4 0-3 16,0 0-5-16,2 0 4 0,-5 0-1 15,5 0-1-15,0 0 3 0,-1 0 0 0,1 0 4 16,-6 0-4-16,4 0 0 0,3 1-3 0,-1-1-1 16,-2 2 3-16,4-2 4 0,-3-2-8 0,1 4 11 0,0-2-5 15,-1-2-3-15,-1 1 8 0,5 1-7 16,-4 0 4-16,0 0-5 0,0 0 6 0,1 0 3 16,-4 0-5-16,6 0-10 0,-1-3 3 0,-1 3 8 15,-1-1 0-15,-4 1-6 0,11-3-3 0,-8 3 5 16,3 0 1-16,-3 0-1 0,1-1 6 0,1 1-11 15,0 1 12-15,-3-1-5 0,2 0-3 0,-1 0 5 16,3-1-1-16,-4 1-1 0,-1 0-3 0,6 0-1 16,-5-2-3-16,-3 2 6 0,3-1 6 0,0 1-9 15,-1 0-2-15,3 0 7 0,-1 0 6 0,-2 0-8 16,1 0 0-16,-2 0 1 0,4 1 2 0,-1-1-6 16,2 0 5-16,-1 0-7 0,-2 2 3 0,1-2 2 15,1 0 2-15,0 3-4 0,-1-3-3 0,2 1 6 16,-2-1-3-16,0 1 4 0,2-2 10 0,-6 2-15 15,6-1-4-15,-3 3 5 0,2-3 2 0,-1 1-2 16,-2-1 4-16,-2 2 4 0,1-2-6 0,4 0 5 16,-2 0-7-16,-1 0-1 0,-3 1 5 0,6-1-5 15,-1 1 2-15,-1-1-5 0,1 0 3 0,-1 1 2 16,2 0-1-16,-1-1-3 0,1 1-1 0,0-1 1 16,-2 0 10-16,1-1-4 0,-1 2 0 0,4-1-6 15,-5 2 2-15,2-2 1 0,3 2 3 0,-3-4-8 16,-1 2 4-16,3 0 6 0,-2 0-6 0,2 0 3 15,-3 0 0-15,3-2 0 0,-1 2-4 0,-2 2 0 16,4-2 3-16,-8-2 13 0,7 2-22 0,-3 2 8 16,3-4 0-16,-3 2-4 0,0 0-2 0,4 2-1 15,-3-4 3-15,2 2 4 0,-2 0-5 0,-2 2-3 16,2-4-1-16,2 4 2 0,-4-2 14 0,0 0-16 16,-2 0 3-16,2 2 4 0,-8-2-1 0,13-2-4 15,-6 2 18-15,2 0-15 0,-9 0-8 0,11 0 6 16,-6 0 0-16,-5 0 1 0,11 2 3 0,-6-2-2 15,4 0-1-15,-9 0 0 0,10 0 3 0,-1 0-1 16,-5 0 2-16,5 0 1 0,-9 0-1 0,13-2-1 16,-7 2 1-16,1 0-4 0,-2-2-2 0,0 1 4 15,-5 1 1-15,8 0 2 0,-8 0 5 0,8 0-8 16,-8 0 6-16,6 1 0 0,-6-1-6 0,0 0 8 16,0 0-5-16,7-1-1 0,-7 1 4 0,0 0-1 15,0 0 4-15,8 0-3 0,-8 0-5 0,0 0 4 16,0 0-1-16,8 0-1 0,-8 0-7 0,0 0 9 15,0 0-1-15,6 1-2 0,-6-1 6 0,0 0-2 16,0 0-5-16,0 0 7 0,0 0-2 0,0 0-1 16,0 0 0-16,0 0 0 0,0 0-14 0,0 0 15 15,0 0-6-15,0 0 2 0,0 0-3 0,2 4 4 16,-2-4-5-16,0 0 3 0,0 0 1 0,0 0-7 16,0 0-10-16,0 0-12 0,0 0-46 0,0 0-83 15,0 0 37-15</inkml:trace>
  <inkml:trace contextRef="#ctx0" brushRef="#br0" timeOffset="110079.925">18666 15429 35 0,'0'0'57'0,"-1"-5"-3"15,1 5 1-15,0 0-10 0,-2-7-6 0,2 7 1 16,0-5-3-16,0 5-1 0,-3-5-3 0,3 5-1 16,0-7-15-16,0 7 3 0,0-8 3 0,0 8-3 15,-2-6 3-15,2 6-1 0,-5-8-5 0,5 4 6 16,0 4 10-16,-1-8-6 0,1 8 1 15,-4-5-1-15,4 5-1 0,-3-7-4 0,3 7 2 0,-2-6 0 16,2 6-9-16,-5-4 3 0,5 4 0 0,-3-3 0 16,3 3 3-16,0 0-4 0,-2-7-2 0,2 7-5 15,0 0 6-15,0 0-8 0,0-7 2 0,0 7 0 16,0 0-1-16,-1-2-6 0,1 2 5 0,-3-6 1 16,3 6-6-16,0 0 8 0,0 0-3 0,0-6-5 15,0 6 18-15,0 0-5 0,0 0-10 0,-3-5 8 16,3 5-5-16,0 0 2 0,0 0 0 0,0 0 2 15,0 0-9-15,0 0 7 0,0 0-6 0,-4-3 3 16,4 3 1-16,0 0-6 0,0 0 11 0,0 0-5 16,0 0-3-16,0 0 5 0,0 0-10 0,0 0 2 15,0 0 2-15,0 0 7 0,0 0-4 0,0 0-6 16,0 0 2-16,0 0-6 0,0 0 0 0,0 0-1 16,0 0-1-16,0 0 1 0,0 0 4 0,0 0-8 15,0 0 5-15,0 0-5 0,0 0-11 16,0 0 4-16,0 0-11 0,0 0 0 0,0 0-3 15,0 0-11-15,0 0-5 0,0 0-8 0,0 0-13 0,-1-5-20 16,1 5-59-16,0 0-155 0,0 0 68 0</inkml:trace>
  <inkml:trace contextRef="#ctx0" brushRef="#br0" timeOffset="113223.399">16761 15294 11 0,'0'0'54'0,"0"0"-4"0,0 0-4 16,2-6 5-16,-2 6-5 0,3-1-3 0,-3 1-1 15,0 0 2-15,0 0-4 0,0 0 4 0,0 0 3 16,0 0 2-16,0-4-4 0,0 4 7 0,0 0 4 15,0 0-1-15,0 0 5 0,0 0 5 0,0 0 3 16,0 0-7-16,0 0-1 0,0 0-4 0,0 0-1 16,5-4-4-16,-5 4 1 0,0 0-1 0,0 0 1 15,-5-4 0-15,5 4 1 0,0 0 2 0,-2-5 0 16,2 5-3-16,0 0-5 0,0 0-4 0,0 0-2 16,0 0-5-16,0 0-7 0,0 0-2 0,0 0-4 15,0 0-3-15,0 0-1 0,0 0-4 0,0 0-1 16,0 0-5-16,0 0-1 0,0 0 4 0,0 0-4 15,0 12-2-15,0-6 6 0,2 1-5 0,-2 2-2 16,2 0 1-16,2 3-5 0,-4 3 5 0,4-1-4 16,-4 2 1-16,0 0-1 0,5 0 1 0,-5-1-1 15,3-3 0-15,-2 0 0 0,-1 5-2 0,5-7 2 16,-5 2 0-16,1-1-4 0,-1-2 2 0,4 1 0 16,-4-1 1-16,0-1-1 0,3-3 1 0,-2 3 3 15,0-3-6-15,-1 0 0 0,3 0 0 0,-2-1 0 16,-1-1 3-16,0-3-1 0,2 5 1 0,0-2 3 15,-2-3-2-15,0 0 10 0,0 6-9 0,0-6 11 16,0 0 5-16,0 0 4 0,0 0-3 0,0 0 1 16,0 0-4-16,0 0 0 0,-2-14-1 0,2 10-3 15,-2-4-2-15,2 1-2 0,0-3-1 0,-1 3 1 16,1-4-4-16,-3 0 1 0,3 1-1 0,0-1-3 16,0 0 5-16,3-6-4 0,-3 5 2 0,0-1-1 15,0-2-2-15,1 2 0 0,-1-3-3 0,-1 5 5 16,1-1-3-16,0 3-1 0,0-2 0 0,0 4 3 15,0-3 2-15,-3 4-2 0,3 0-3 0,0 1 3 16,0 0-3-16,0 5 0 0,0-7 0 0,0 7 2 16,0-4-4-16,0 4 1 0,0 0 2 0,-1-5-4 15,1 5 4-15,0 0 1 0,-4-4-3 0,4 4-1 0,0 0-1 16,0 0 0-16,0-5-1 0,0 5 0 16,0 0 7-16,0 0-8 0,0 0 1 0,0 0 2 15,0 0-1-15,0 14 2 0,0-7 7 0,0 5-11 16,0 1 4-16,0-4-1 0,-1 4-1 0,2 5 4 15,-2 3-3-15,1-3 0 0,0-1-1 0,0 0 2 16,-3 0-3-16,6 0 3 0,-3-6-1 0,0 1 3 16,0 1 2-16,1-6-4 0,-1 1-2 0,0-1 3 15,0-1-1-15,0 0 0 0,0-3-3 0,3 2 2 16,-6-1 2-16,3-4 3 0,4 5 5 0,-4-5 8 16,0 6 10-16,0-6 4 0,1 1-4 0,-1-1 6 15,0 0 9-15,0 5 2 0,0-5-8 0,0 0 0 16,0 0-6-16,0 0-5 0,-1-16 2 0,0 11-3 15,1 0-6-15,0-2-7 0,0-1-11 0,0-2-17 16,0 2-19-16,-3-5-19 0,3 5-24 0,0-1-34 16,0 0-35-16,3-1-43 0,-2 1-156 0,-1 2-376 0,1-2 167 15</inkml:trace>
  <inkml:trace contextRef="#ctx0" brushRef="#br0" timeOffset="114955.864">16712 15225 9 0,'0'0'29'0,"0"0"-2"0,0 0-2 15,0 0-5-15,0 0 2 0,0 0-3 0,0 0 1 16,0 0-5-16,0 0-1 0,0 0-3 16,3 3 0-16,-3-3 3 0,0 0 0 0,0 0-4 15,0 0 5-15,0 0 5 0,0 0-7 0,0 0-2 16,0 0 3-16,0 0 2 0,0 0 3 0,0 0-3 15,0 0-2-15,0 0 4 0,0 0-7 0,0 0 1 16,0 0-2-16,0 0-2 0,0 0 8 0,0 0-2 16,0 0 3-16,0 0 1 0,0 0 0 0,6 1 1 15,-6-1 1-15,0 0-3 0,4 1-1 0,-4-1-1 16,0 0-1-16,0 0 1 0,10 2 5 0,-10-2-7 0,5 1 7 16,-5-1-3-16,4 3 7 0,-4-3-3 0,5 0-1 15,-5 0 1-15,9 1-3 0,-9-1 2 0,5 0 0 16,-5 0-4-16,9 1-3 0,-5-1 4 15,-4 0 1-15,9 0-3 0,-3 2-1 0,1-2 8 16,-2 1-12-16,0 0 1 0,0 0 3 0,5-1-3 16,-3 2-4-16,-1-2-1 0,3 0 8 0,-1 0-5 0,3 0-1 15,-2 3 2-15,4-3-3 0,-3 0-5 16,0-1 5-16,3 2 4 0,1-1-6 0,-2 2 8 16,-1-2 3-16,2 0-8 0,1 0-1 0,-4 2-6 15,3-2 7-15,-5 1 1 0,2-1-10 0,3 1 5 16,-3 3 0-16,0-4 0 0,3 1 2 0,-3-1 0 15,2 3-6-15,-2-3 11 0,-1 0-10 0,1 0 1 16,2 1-2-16,-3 1-3 0,3-1 3 0,-3 0 0 16,0-1-1-16,3 2 5 0,-1-1-7 0,-2-1 8 0,1 0 1 15,3 1-2-15,-4-1-4 0,3 0-1 0,-2 0-2 16,8 1 4-16,-8 2-3 0,1-3 3 0,2-1-3 16,-1 1 6-16,2 1 0 0,-2 0-2 0,0-1-5 15,1 0 4-15,-2 0 2 0,3 0-4 0,-1 0 0 16,0 0 3-16,2 3-3 0,-3-6-2 0,3 3 16 15,-3 0-4-15,3 0-11 0,-1 0 0 0,0 0 4 16,3-1-7-16,-3 0 5 0,-2 1-3 0,0-2-1 16,-1 2 7-16,1 2-6 0,-1-2 2 0,1 1-1 15,-2-1 10-15,0-1-8 0,-1 2-2 0,3-1 3 16,-3 0-5-16,1 0 3 0,0 0 6 0,-2 0-9 16,2-1 0-16,-1-1 0 0,0 2 5 0,0 0-1 15,1 0-1-15,-2 0 4 0,2-1-7 0,0 1 6 16,1 1 1-16,1-2 0 0,0 1-5 15,0-1 0-15,0 0 1 0,-2 2-2 0,4-4 2 16,-2 5 1-16,-2-4 8 0,3 2-9 0,-3 0 3 0,3 0-2 16,-3-1-2-16,-1 1 1 0,0 0 0 0,-2 0 1 15,1 1-4-15,1-2 6 0,-1 2 2 0,0 1-5 16,-2-2 6-16,2 0-6 0,4 1-2 0,-1-1-1 16,-5 0 7-16,4 0-6 0,-1 1 1 0,0-1 7 15,1 0-9-15,-1 1 5 0,0-1 2 0,-1 2 0 16,2-2-6-16,2 0 2 0,-6 2 7 0,3-2-7 15,1-1 1-15,-3 2-3 0,-1-1-3 0,8 0 9 16,-4 0-7-16,0 0 6 0,1 3-4 0,-6-3-1 16,5 0 8-16,-1 0-4 0,-1-3-3 0,3 3 6 15,-3 3-2-15,-1-6 0 0,1 6 20 0,-1-3-23 16,0 0-6-16,2 0 3 0,-4 1 5 0,3-1-4 16,-3 2 6-16,-5-2-3 0,9-2-3 0,-9 2 5 15,10 0 0-15,-10 0-4 0,7 3 0 16,-7-3-1-16,5 1 3 0,-5-1 3 0,0 0-7 0,10-1 4 15,-10 1 2-15,5 1-6 0,-5-1 2 0,8 0-1 16,-8 0 3-16,5 2 1 0,-5-2 3 0,9 0-6 16,-9 0 7-16,6 0-8 0,-6 0 3 0,7 0 0 15,-7 0-3-15,0 0 2 0,0 0-2 0,8 0 8 16,-8 0 3-16,0 0 8 0,0 0 5 0,0 0 12 16,0 0 4-16,0 0 8 0,0 0-1 0,8 0-6 15,-8 0-2-15,0 0-2 0,0 0-5 0,0 0-5 16,0 0-5-16,0 0-1 0,0 0-9 0,0 0-13 15,0 0-15-15,0 0-19 0,0 0-19 0,0 0-42 16,-14-7-31-16,14 7-87 0,0 0-235 0,0 0 104 16</inkml:trace>
  <inkml:trace contextRef="#ctx0" brushRef="#br0" timeOffset="115871.141">18709 15469 70 0,'0'0'82'0,"9"-1"-6"0,-9 1-1 16,9 0-15-16,-2-2-6 0,-7 2-5 0,11-1-11 15,-6 2 3-15,2-2-21 0,-7 1-23 0,10-2-25 16,-10 2-61-16,5-1-97 0,-5 1 42 0</inkml:trace>
  <inkml:trace contextRef="#ctx0" brushRef="#br0" timeOffset="116066.265">18854 15448 13 0,'0'0'86'0,"4"1"-6"0,-4-1-6 16,5 4-15-16,-5-4-10 0,4 1-19 0,-4-1-17 15,0 0-27-15,5 1-51 0,-5-1-71 0,0 0 31 16</inkml:trace>
  <inkml:trace contextRef="#ctx0" brushRef="#br0" timeOffset="116700.061">18854 15286 21 0,'0'0'94'0,"2"-4"0"0,-2 4-13 0,0 0 1 16,0-7-9-16,2 4-2 0,-2 3-5 0,0 0-3 15,0 0-7-15,2-5-3 0,-2 5 3 0,0-4-8 16,0 4 3-16,0 0 0 0,1-4-2 0,-1 4 5 16,0 0-5-16,2-5 1 0,-2 5 4 0,0 0-9 15,0 0-3-15,0 0-2 0,0 0-2 0,1-4-4 16,-1 4-2-16,0 0-11 0,0 0 4 0,0 0-4 16,0 0 1-16,0 0-3 0,0 0-1 0,0 0-3 15,4-2 0-15,-4 2 1 0,0 0 0 0,0 0-7 16,0 0 5-16,0 0-3 0,0 0-2 0,0 0-1 15,0 0 0-15,0 0 0 0,0 0 3 0,0 0 5 16,0 0 3-16,0 14 2 0,0-13-5 0,0 5 3 16,0-3 3-16,1 1-5 0,-1 2-1 0,0-1 2 15,0 1-3-15,0-2 0 0,0 3 1 0,-1 0 0 0,1-3 1 16,0 4 0-16,0-2-1 0,0-2 3 16,0 5-4-16,-1-4 0 0,1 5 1 0,0-5-1 15,0 2 1-15,0 0 2 0,-3 3 2 0,2-6-1 16,1 6-1-16,0-1 3 0,-2-2-7 0,4 3-2 15,-2-2-3-15,1 1 0 0,-1-1-1 0,0 3 4 16,0-1-7-16,0 0 3 0,3 1-3 0,-6-2 1 16,3 1 0-16,3-1-1 0,-3 2 1 0,0-3-6 15,0 0 12-15,0-3-10 0,0 1-2 0,0 1 3 16,0-2-2-16,0 1-2 0,0 0 2 0,0-1-1 0,-3 0 0 16,3-2 3-16,0 2-3 0,0-1 0 0,0-4 1 15,-1 8-7-15,1-5-5 0,0-3-10 16,-2 4-11-16,2-4-16 0,-1 5-19 0,1-5-18 15,0 0-16-15,0 0-12 0,0 0-22 0,0 0-20 16,0 0-101-16,0 0-277 0,0 0 123 0</inkml:trace>
  <inkml:trace contextRef="#ctx0" brushRef="#br0" timeOffset="117955.477">18886 15871 11 0,'0'0'34'0,"0"0"-3"16,0 0 1-16,0 0-3 0,0 0-7 0,0 0 4 15,0 0-7-15,0 0-1 0,0 0 5 0,0 0-9 16,0 0-4-16,0 0-4 0,5 5 3 0,-5-5-3 16,0 5 2-16,0-5-9 0,2 5 6 0,-2-3-3 15,0-2 3-15,0 6-6 0,0-2 0 0,0-1 0 16,-1 2 0-16,1-5-3 0,0 10 2 0,0-4-2 15,-1 0-1-15,1 3 8 0,0-3-1 0,0 0-2 16,0 1 0-16,1 3-2 0,0-3 1 0,0 1 0 16,2 2 3-16,-3-3-6 0,0 3 2 0,4-2-2 15,-4 0 3-15,0-1-2 0,0 3 5 0,0-3-6 16,1-1 8-16,-2 3 2 0,1-2 1 0,0-1 3 16,0 2-9-16,0-1 6 0,-4 4-1 0,4-4 0 15,0 0 0-15,0 1 4 0,0-1-4 0,0 6-3 16,0-5 1-16,0 0 7 0,0 1-9 0,2 1 2 15,-2-1-3-15,-2 1 3 0,4-2 4 0,-2 2-3 16,0-1 1-16,0 0-1 0,0-3-1 0,0 4-4 16,0-4-6-16,0 0 8 0,-2 1-2 0,4 0 3 15,-2-2 0-15,-2 4 1 0,2-1-2 0,0-3 4 16,0 4-7-16,-3-2 4 0,3 1 0 0,-1-4-3 16,1 2 2-16,0 1-1 0,-1 0 4 0,0-2-5 15,1 2-5-15,0 0 2 0,-2-1 8 0,2 1-5 16,2-2 3-16,-2 2-11 0,1 0 6 0,-1 0-5 15,1-1-2-15,-1 0-7 0,0 0-4 0,0-2-3 16,0 4-7-16,0-2-23 0,1-2-57 0,-2 2 26 16</inkml:trace>
  <inkml:trace contextRef="#ctx0" brushRef="#br0" timeOffset="118134.593">18877 16702 9 0,'1'3'42'0,"0"1"-2"0,-1 1-15 0,0-1-12 16,2-1-8-16,-2 2-10 0,0-2-17 0,0-3-24 16,0 9 12-16</inkml:trace>
  <inkml:trace contextRef="#ctx0" brushRef="#br0" timeOffset="118761.977">18807 17897 37 0,'2'2'41'0,"-2"-2"0"0,0 0-6 16,0 0-9-16,7 5-22 0,-7-5-35 16,1 2-33-16,-1-2 14 0</inkml:trace>
  <inkml:trace contextRef="#ctx0" brushRef="#br0" timeOffset="119934.76">15593 15363 38 0,'0'0'63'0,"6"-1"-2"0,-2 0-4 0,-4 1 4 15,6-4-3-15,-3 1 5 0,-3 3 6 0,4-4-1 16,-4 4-4-16,0 0-2 0,0 0-3 0,0 0-2 16,0 0-4-16,5-1-5 0,-5 1-9 0,2 8-5 15,-2-3 0-15,2 4 1 0,-2 7-8 0,0 4 1 16,-2 10-25-16,2 1-31 0,0 3-48 0,-2 14-88 15,-2-1-175-15,-1 0 77 0</inkml:trace>
  <inkml:trace contextRef="#ctx0" brushRef="#br0" timeOffset="121669.415">15457 18049 38 0,'-4'-5'119'15,"4"5"-20"-15,-5-7-4 0,5 7-5 16,-1-5-14-16,1 5-4 0,0-7-8 0,0 7-5 15,0-6 5-15,0 6-20 0,0-9 11 0,0 5-9 16,0 4 3-16,0-10-3 0,0 4-6 0,0 0 12 16,0-1-12-16,0 7 5 0,0-9 1 0,0 4 3 15,0 5-6-15,-2-8 2 0,2 8 7 0,-3-7-2 16,3 7 8-16,0-3-12 0,0 3-3 0,0 0 0 0,0 0-7 16,0 0 4-16,0 0-13 0,0 0 4 0,0 0-10 15,-6 14 0-15,4-6-1 0,-2-2-2 0,3 3-3 16,1 3 0-16,0 0-2 0,-4-3-4 15,4 3 2-15,-2-2-4 0,-2 2 1 0,2 0 2 16,2-3-7-16,-2 1 2 0,2-10-2 0,0 0 3 16,0 25-5-16,0-25-2 0,0 0 3 0,0 17 0 15,0-17 3-15,0 0-7 0,0 0 4 0,0 0-4 16,0 0-2-16,0 17 1 0,0-17-1 0,0 0 0 16,0-2-2-16,0 2 7 0,0 0-5 15,8-17-1-15,-4 9-1 0,-1-3 7 0,1 0-5 0,1-4-2 16,3 1 3-16,-5 0 3 0,4 0-1 0,1 0 0 15,-3-2 1-15,0 7 3 0,-1-1-9 0,6 2 5 16,-6-3 2-16,1 4-3 0,-2 0 2 0,3 1-1 16,-2 3 2-16,1-2-4 0,0 1 2 0,-1 2 2 15,-4 2-4-15,8-2 6 0,-8 2-3 0,0 0 7 16,16 4 2-16,-11-1 3 0,1 3 0 0,-1 0 1 16,1 4 0-16,2-1-3 0,-3 1-2 0,0-1 4 15,0 1-6-15,2 0 0 0,-3 0 1 16,0 1-3-16,-1-1-1 0,1-3 1 0,-2 1-1 15,1-2 0-15,1-1 2 0,-4 1-5 0,2-2 2 0,2-1 2 16,-4 1-1-16,0-4 0 0,2 3-5 0,0 1 4 16,-1-1-2-16,-1-3-2 0,0 0 4 0,0 0 0 15,6-9-4-15,-3 2 0 0,2-3 5 0,0 2-4 16,-1-4 4-16,5-3-5 0,-5 1-1 16,5-2 2-16,-4 2 6 0,0 5-6 0,0-2 2 15,-1 3-6-15,0 1 4 0,-3 2-1 0,3-4 2 16,-3 6 3-16,3 0-3 0,-4 3 6 0,4-4 3 15,-4 4 7-15,0 0 2 0,0 0 7 0,10 10 3 16,-7-4-7-16,-2 0 2 0,3 4-3 0,0 1 0 16,-2 0-2-16,2-1-5 0,0 1 3 0,0-2-4 15,-1 1-4-15,0-2 4 0,2 1-2 0,-3-1 0 16,1-1-1-16,3 2 28 0,-5-7-6 0,1 5 0 16,0-4-7-16,-2-3-12 0,2 5 7 0,-2-5-14 15,5 1 7-15,-5-1-7 0,0 0 4 0,9-5-8 16,-5 0-2-16,0-2-2 0,0 2-5 0,1-3-6 15,0 3 5-15,-3-2-1 0,2 2 3 0,-2 0-1 16,0 1 8-16,-2 4-6 0,5-8 0 0,-5 8 4 16,2-4-4-16,-2 4 3 0,0 0 2 0,5-1-1 15,-5 1 1-15,0 0 0 0,10 10 6 0,-4-7 1 16,-2 3-8-16,3 2 1 0,-3-4 2 0,4 7 6 16,1-6-7-16,-4 1 0 0,3 2 1 0,-2-4-6 15,3 2 1-15,-2-6-10 0,-2 7-9 16,0-4-13-16,1-1 2 0,2-1-9 0,-8-1-6 15,0 0 3-15,18-2-10 0,-12-2-9 0,-2-1 0 16,2 2-6-16,1-1 6 0,-3-1-2 0,1-2 3 16,0 4 21-16,-1-4-10 0,1 2 8 0,-5 5 6 15,6-8 16-15,-4 4 9 0,0 0 1 0,-2 4 15 16,0 0 3-16,0 0-13 0,0 0 21 0,0 0 6 16,5 11 9-16,-2-6-4 0,-3 3-1 0,-3-2 0 15,3 0 7-15,3 1-4 0,-6-2-4 0,3 2 3 16,3-2-2-16,-3-5 0 0,1 9-1 0,-1-9-5 15,0 0 1-15,-4 13-3 0,4-11 2 0,0-2-6 16,0 0-2-16,0 7 7 0,0-7-3 0,0 0 2 16,0 0-8-16,-1 3 7 0,1-3-8 0,0 0-1 15,0 0 4-15,0 0-2 0,0 0-3 0,0 0 3 16,0 0-8-16,0 0 9 0,0 0-5 0,0 0 5 16,0 0-4-16,0 0-5 0,0 0 2 0,0 0 1 15,0 0 5-15,0 0 1 0,0 0 0 0,0 0-2 16,0 0-2-16,0 0 6 0,0 0-4 15,27 21 0-15,-27-21-3 0,0 0 1 0,0 0-1 0,10 10-3 16,-10-10 0-16,0 0-2 0,0 0 7 0,0 0-5 16,0 0 3-16,0 0 1 0,0 0 0 0,19 6 1 15,-19-6-6-15,0 0 6 0,0 0-6 0,0 0-3 16,0 0 6-16,0 0-2 0,41-4 2 0,-41 4-2 16,0 0 0-16,0 0 0 0,0 0-22 15,37-6-18-15,-37 6-33 0,13-5-48 0,-8 0-58 16,3 2-109-16,-6-4-310 0,1 0 138 0</inkml:trace>
  <inkml:trace contextRef="#ctx0" brushRef="#br0" timeOffset="121828.925">15992 17831 14 0,'0'0'216'0,"0"0"-30"15,-3-7-27-15,3 7-25 0,0 0-59 0,0 0-71 0,8-7-136 16,-8 7-142-16,6-6 63 0</inkml:trace>
  <inkml:trace contextRef="#ctx0" brushRef="#br0" timeOffset="123068.795">17906 15896 26 0,'0'0'38'0,"0"0"5"0,7-1 1 0,-7 1-2 15,0 0-7-15,0 0 5 0,0 0-7 0,0 0-4 16,0 0 6-16,0 0-13 0,3-4 7 0,-3 4-8 16,0 0-4-16,0 0 0 0,0 0-4 0,0 0 5 15,-3-7-8-15,3 7 1 0,3-2-1 16,-3 2 3-16,0 0-5 0,0-5 8 0,0 5 5 0,1-3-5 15,-1 3 2-15,0-5 2 0,0 5-1 0,3-4 0 16,-3 4-4-16,0 0-7 0,2-3 8 0,-2 3-8 16,0 0 8-16,0 0 4 0,2-4-10 0,-2 4 10 15,0 0 5-15,0 0-6 0,0 0 1 0,0-8-3 16,0 8-11-16,0-2 3 0,0 2-4 16,1-5-2-16,-1 0 1 0,0 5 5 0,4-7-7 0,-3 5 2 15,-1-3 1-15,4 0 5 0,-3-1-4 0,0 3-10 16,2-2 2-16,1-2-12 0,-3 2-4 15,0-1-20-15,0 0-19 0,-1 0-78 0,2-2-145 16,-4-1 64-16</inkml:trace>
  <inkml:trace contextRef="#ctx0" brushRef="#br0" timeOffset="156546.763">17655 16026 5 0,'0'0'37'0,"0"0"-3"15,0 0 1-15,0 0-1 0,0 0 6 0,0 0-6 16,0 0-2-16,0 0 4 0,0 0-2 0,0 0-17 16,0 0 12-16,0 0 1 0,0 0-2 0,0 0-6 15,0 0-1-15,0 0-2 0,0 0-3 0,0 0-1 16,0 0-3-16,0 0-1 0,0 0-3 0,0 0 4 16,0 0 1-16,0 0-7 0,0 0 3 0,0 0-2 15,0 0-1-15,0 0-4 0,0 0 6 0,0 0 1 16,0 0-3-16,0 0 3 0,0 0-6 0,0 0 11 15,0 0-3-15,0 0 3 0,0 0 3 0,0 0 0 16,0 0-7-16,0 0 5 0,0 0-6 0,-1-14-9 16,1 14 11-16,0 0 0 0,0 0-4 0,1-2 6 15,-1 2-4-15,0-7-5 0,0 7-6 0,0 0 2 16,3-3 3-16,-3 3-2 0,0-5-7 0,0 5 6 16,1-4 0-16,-1 4-5 0,0-5-3 0,0 5 1 15,4-5-5-15,-4 5-16 0,0-3-12 0,1-2-17 16,-1 5-50-16,-1-7-116 0,-3 4 52 0</inkml:trace>
  <inkml:trace contextRef="#ctx0" brushRef="#br0" timeOffset="158392.553">17696 15575 25 0,'0'0'75'0,"0"0"-10"0,8-1 1 15,-8 1-3-15,0 0 9 0,0 0-15 0,0 0 4 16,0 0-9-16,0 0 23 0,0 0-16 0,0 0 5 16,0 0 3-16,0 0-7 0,0 0 8 0,0 0-2 15,0 0 11-15,0 0-4 0,0 0 6 0,0 0-5 16,0 0 3-16,0 0 0 0,0 0-1 0,-4-7-6 16,4 7-4-16,0 0-1 0,0 0-5 0,0 0-8 15,0 0-10-15,0-5 5 0,0 5-8 0,-5-4-7 16,5 4-1-16,-3-5-6 0,2 0-5 0,-1 2 4 15,0-2-3-15,0 1-2 0,0-2-4 0,0 0 0 16,-1-2 1-16,-1 4-4 0,3-6-1 0,0 1-2 16,-4-1-2-16,1 4 0 0,0-3-2 0,4 2 1 15,0 0-2-15,-1 1-1 0,-2-1-1 0,3 0 3 16,-1-1 3-16,-2-1-3 0,3 4 2 0,-2-2-2 16,2 2 3-16,-2-3-3 0,1 2-1 0,1 0-1 15,0 1 1-15,0-1-7 0,-1-2 3 0,1 4 4 16,-3-4-6-16,3 3 1 0,0 2 1 0,0-4 1 15,0 3 0-15,-2-1 0 0,2 0-3 0,-3 1 2 16,3 4 0-16,-1-3-4 0,1 3 2 0,0 0 2 16,0-5 0-16,0 5 0 0,0 0-7 0,0-4-2 15,0 4 1-15,0 0-8 0,0 0-8 0,0 0-1 16,0 0 1-16,0 0 4 0,0 0-1 0,0 0 0 16,0 0 2-16,0 0 4 0,0 0 3 0,4 16 1 15,-4-9 0-15,2 6-1 0,-2 1 5 0,0 2-8 16,0 0 10-16,0 1-3 0,0 1 5 0,0-1-1 15,-2 3 2-15,2-3 2 0,-3 1 0 0,2 0-4 16,1-1-1-16,0-2 2 0,-2-3 4 0,2-1-7 16,2 0 4-16,-2-1 2 0,0-4 0 0,0 1 1 15,0-2-3-15,0-1 1 0,0 0-1 0,0-1 5 16,0-3-4-16,0 6 3 0,0-6-3 0,0 3 6 16,0-3-4-16,0 0-10 0,0 0 1 0,0 0 0 15,0 0-2-15,0-14 2 0,1 8-2 0,2-1-3 16,-1 0-3-16,1-4-9 0,-2 5 1 0,-1-6-2 15,0 2-9-15,1-2 2 0,1 0 7 0,3-1-11 16,-4-3 7-16,2 4 5 0,-2-3-3 0,-1 4 14 16,5-2-3-16,-5 3 3 0,3 1 5 0,-1 0-4 15,-2-3-14-15,3 4 17 0,-3 0 1 0,2 3 3 16,-2-2-2-16,0 7 5 0,3-7-14 0,-3 3 13 16,0 4 6-16,1-7-6 0,-1 7 5 0,0-5 4 15,0 5-7-15,0 0-7 0,0-8-2 0,0 8 3 16,0 0 3-16,0 0 1 0,0 0-4 0,0 0 19 15,0 0-11-15,0 0-2 0,9 14-7 0,-7-6 6 16,1-3 3-16,-1 2 5 0,0 2-12 0,-2-1 9 16,4-3-5-16,-4 3 3 0,0 1-4 0,-4-2 1 15,4 0 1-15,4 1 2 0,-4-3 7 0,0 4-11 16,0-5 1-16,-4 2 8 0,4 1-7 0,4-3 2 16,-4 0 3-16,0 0 3 0,0 0-19 0,0-4 17 15,0 0-3-15,0 3 7 0,0-3 9 0,0 0 4 16,0 0-2-16,0 0-4 0,0 0 5 15,0 0-8-15,0 0 3 0,0-14-4 0,0 9-1 0,0-5 1 16,0 3 0-16,0-4-4 0,0 0 6 0,0 0-7 16,0-2-2-16,0 1 4 0,0-5-1 0,0 3 4 15,0-5-7-15,0 9 8 0,0-5-2 0,0 2-6 16,0 1 4-16,0 3 2 0,0-3 5 0,4 5-1 16,-4 0 6-16,1 1-2 0,-2 1 5 0,2 1-11 15,-1-1 1-15,0 5-9 0,0-5-1 0,0 5 1 16,0 0-4-16,0 0 5 0,0 0-3 0,0 0 2 15,0 0-5-15,4 18 1 0,-3-10 3 0,-2 5-5 16,2-1 4-16,-1 5-1 0,3 0 1 0,-3 0-2 16,2 0 3-16,-2 0-6 0,2 2 6 15,-2-5-3-15,1 3 3 0,0 1-3 0,-3-3 2 16,2 2 3-16,0-3-4 0,0-4 2 0,-2 2-7 0,1 0 1 16,1-3 1-16,-1 1 2 0,1-3 2 0,0-2 0 15,0 2 0-15,0-4-7 0,-3 2 5 0,3-1 1 16,0-4 1-16,0 5 4 0,0-5 1 0,0 4 15 15,0-4-4-15,0 0 2 0,0 0-7 16,0 0 4-16,0 0-6 0,0-18 1 0,0 10 0 16,0-1 3-16,0-6-5 0,3 2-4 0,-2-3-1 0,-1-2 3 15,0 0-4-15,0-1 1 0,1 2 2 0,-1-2 1 16,0 1-10-16,2 3 8 0,-2 4-6 0,1-1 7 16,-1-1-1-16,0 3 0 0,1 3-2 0,-1 5-4 15,0-7 5-15,3 6 1 0,-3-1-1 16,0 0-9-16,0 4 5 0,0-4 0 0,0 4-3 15,0 0 1-15,0 0 1 0,0 0-3 0,2 22 6 0,0-13-1 16,0 3-1-16,0 1 3 0,1 3-3 0,0 1 1 16,-3-2-1-16,1 1-1 0,-1-3 3 0,1-1-1 15,-1 5-4-15,0-5 2 0,1 0 3 0,-1-1-6 16,0 0 0-16,0-4 0 0,0 1 2 16,-1-2 4-16,2-3-1 0,-1 2-2 0,0-1 3 0,0-4 1 15,-1 6 8-15,1-6 19 0,-1 5 17 0,1-5 13 16,0 0-7-16,0 0-6 0,0 0-1 15,1-16-12-15,-1 9 1 0,1-7-3 0,0 6-4 16,-1-8-4-16,2-1-1 0,-2-3-4 0,1 3 1 16,1 1 0-16,-4-2-2 0,5 1-6 0,-2 1-1 15,1 5 0-15,-1-2-4 0,0 2 0 0,2 0-9 0,-3 4-14 16,0 1-35-16,0 2-46 0,0-3-56 0,0 3-68 16,0 4-145-16,-2-9-394 0,2 9 175 15</inkml:trace>
  <inkml:trace contextRef="#ctx0" brushRef="#br0" timeOffset="160215.887">18341 15243 44 0,'0'0'71'0,"0"0"2"16,0 0-6-16,0 0-11 0,0 0 16 0,0 0-14 15,0 0-3-15,0 0-5 0,0 0 4 0,0 0-6 16,0 0-7-16,0 0 7 0,0 0-14 0,0 0-1 16,0 0-6-16,0 0 6 0,0 0-5 0,0 0-5 15,0 0 2-15,0 0-2 0,0 0 1 0,0 0 2 16,0 0-6-16,0 0 2 0,0 0-1 0,0 0 3 15,0 0-5-15,0 0 1 0,0 0-4 0,0 0 2 16,0 0 0-16,0 0-7 0,0 0-2 0,0 0-1 16,7 0 4-16,-7 0-1 0,0 0 5 0,0 0-9 15,0 0 1-15,0 0-4 0,0 0 4 0,0 0 2 16,0 0-6-16,0 0 0 0,0 0 4 0,0 0-3 16,0 0 0-16,0 0 2 0,0 0-3 0,0 0 4 15,0 0-1-15,0 0-3 0,0 0 2 0,0 0 2 16,0 0 6-16,0 0-5 0,0 0 0 0,0 0 1 15,0 0-7-15,0 0 8 0,0 0-7 0,0 0 1 16,0 0 3-16,0 0-5 0,0 0 0 0,0 0 5 16,0 0-7-16,0 0 10 0,0 0-1 0,0 0 3 15,0 0 0-15,0 0 5 0,0 0-2 0,0 0-6 16,0 0 0-16,0 0 0 0,0 0 1 0,0 0-7 16,0 0 5-16,0 0-4 0,0 0 1 0,0 0 8 15,0 0-6-15,0 0-2 0,0 0-3 0,0 0 2 16,0 0-5-16,0 0 2 0,0 0 2 0,0 0-8 0,0 0 11 15,0 0-4-15,0 0-2 0,0 0 5 16,0 0-2-16,0 0 2 0,0 0 4 0,0 0-4 16,0 0-2-16,0 0 4 0,0 0-3 0,0 0 4 15,0 0-1-15,0 0-1 0,0 0-2 0,0 0 0 16,0 0-1-16,0 0 2 0,0 0-5 0,0 0 7 0,0 0-4 16,0 0-2-16,0 0 1 0,0 0-4 0,0 0 2 15,0 0 3-15,0 0-2 0,0 0 1 0,0 0-5 16,0 0 3-16,0 0-4 0,0 0 2 15,0 0 3-15,0 0 5 0,0 0-7 0,0 0-2 16,0 0 1-16,0 0 1 0,-3 12 0 0,2-8-2 0,1 3 3 16,-2-1-5-16,1 2 5 0,0 3-1 0,1-2 0 15,-1 2-2-15,1 1 3 0,0-3 2 0,0 3-2 16,0 5 1-16,-4-4-4 0,4 3 2 16,-1-1 5-16,-2 1-4 0,1 1-7 0,-1-1 9 0,2 0 0 15,-2 1 2-15,-2 0-5 0,0 0 1 0,2 0 0 16,-7 0 0-16,6 0-14 0,-1-1 0 15,1 1 7-15,-1-6-5 0,4 2 2 0,-3 0 3 16,-1-3 1-16,3 0-4 0,2-1 5 0,-2-1 3 16,2-1-1-16,-4 2 3 0,4-4 2 0,-1 0-4 15,-1-2-3-15,2 1 3 0,0-4 2 0,-2 5-2 0,2-5 6 16,0 3 6-16,0-3 0 0,0 0 12 0,0 0-3 16,0 0-5-16,0 0-2 0,0 0 1 0,8-16 0 15,-5 10-6-15,-1-4 6 0,3 1-5 0,4-5-1 16,-5 1 1-16,-1 3-4 0,3-7 1 15,-1 1-3-15,0 0 0 0,-1-1 6 0,1 0-7 16,0 1 5-16,2 0-8 0,-5 0 9 0,1-2-7 0,-2 2-1 16,3 3 1-16,-4 2 1 0,2-4 5 15,-1 3 1-15,-1 1 12 0,0-1 2 0,0 1-9 16,0 2 2-16,0 2 6 0,0-3-3 0,2 4 0 16,-1 0-1-16,-1 1-1 0,-1 1 1 0,2 2-5 15,-1 2-5-15,-1-9-1 0,1 9 4 0,0-4 3 0,0 4-6 16,0 0 4-16,0-4-5 0,0 4-4 0,0 0-2 15,0 0 6-15,0 0-8 0,0 0 4 16,0 0 1-16,-3 14-3 0,2-6 2 0,1 1 0 16,-1 3-1-16,-3-2 2 0,4 3-2 0,-4-1 4 15,4 0-5-15,-1 5-2 0,0-4-1 0,1-1 4 16,0 2-1-16,1-4 1 0,0 1-5 0,-1-2 3 0,0 0-1 16,0-4 3-16,0 2-9 0,0-2 7 0,0-1 5 15,0 0-5-15,0-4 6 0,0 5 4 16,3-3-11-16,-3-2 9 0,0 0 3 0,0 5-3 15,0-5-1-15,0 0-5 0,0 0-21 0,0 0-11 16,1-18-24-16,-1 14-34 0,0-6-31 0,5 6-33 16,-5-4-142-16,-5 1-321 0,4 1 142 0</inkml:trace>
  <inkml:trace contextRef="#ctx0" brushRef="#br0" timeOffset="160964.957">18225 16491 39 0,'0'0'63'0,"0"0"-2"0,0 0 2 0,0 0-13 0,0 0-7 16,0-7 2-16,0 7-4 0,0 0-7 0,0-5 2 15,0 5-7-15,0 0-3 0,0 0-6 16,0-5-1-16,0 5-3 0,0 0-2 0,0-5-5 15,0 5-5-15,0 0-8 0,0-4-6 0,0 4-2 16,0 0-10-16,0 0-11 0,0-5-7 0,0 5-43 16,0 0-87-16,-3-4 38 0</inkml:trace>
  <inkml:trace contextRef="#ctx0" brushRef="#br0" timeOffset="161275.115">18194 16637 35 0,'3'4'49'16,"-3"-4"-5"-16,0 4-4 0,0-4-2 0,0 0-1 15,0 8 0-15,1-6-4 0,-1-2-2 0,0 6-5 16,0-6-4-16,0 7 1 0,2-3-3 0,-1 1-6 16,-1-5 9-16,-1 6-8 0,2-2 1 0,-1-1-5 15,0 2 2-15,2-1 3 0,0-1-10 16,-2 0 1-16,0 2-3 0,0-1-2 0,0-4-6 16,0 8-3-16,0-4-18 0,0 1-13 0,-2-2-44 0,2 2-88 15,0-5 40-15</inkml:trace>
  <inkml:trace contextRef="#ctx0" brushRef="#br0" timeOffset="161484.006">18230 16951 39 0,'4'5'62'0,"-4"-5"-12"0,0 9-2 0,1-4-8 16,1 0 5-16,0 2-9 0,-2-2-19 0,0 0-7 16,2 0-13-16,-2 2-18 0,0-4-7 0,0 4-22 15,-2-2-53-15,0-1 24 0</inkml:trace>
  <inkml:trace contextRef="#ctx0" brushRef="#br0" timeOffset="161685.516">18198 17241 63 0,'2'5'86'0,"-1"3"-7"16,4-4-11-16,-2 5-9 0,-1-3-9 0,1 3 1 16,0 0-13-16,0-3 3 0,1 1-5 0,-3 1-10 15,2-3-1-15,-1 1-20 0,0 2-7 16,-1-3-10-16,-1 4-14 0,0-1-11 0,-1-1-6 15,1-2-42-15,-2 2-92 0,2-2 42 0</inkml:trace>
  <inkml:trace contextRef="#ctx0" brushRef="#br0" timeOffset="161883.009">18201 17535 14 0,'0'0'90'0,"4"6"-14"0,-3-3 2 15,-1-3-16-15,4 9-3 0,-3-6-4 0,5-1-7 16,-6-2 1-16,3 10-12 0,-2-5-4 0,-1-5 0 16,3 4-5-16,-3-4 5 0,4 6-15 0,-2-2 2 15,-2-4-14-15,0 4-12 0,0-4-4 16,3 4-26-16,-3-4-16 0,1 4-9 0,-1-4-35 0,-1 7-104 16,1-7 46-16</inkml:trace>
  <inkml:trace contextRef="#ctx0" brushRef="#br0" timeOffset="162022.19">18241 17681 8 0,'0'0'70'15,"3"4"-5"-15,-3-4-6 0,5 5 0 0,-5-5-8 16,0 0-9-16,3 4-2 0,-3-4-7 0,0 0 0 16,0 0-23-16,4 3-21 0,-4-3-66 0,2 4-83 15,-2-4 37-15</inkml:trace>
  <inkml:trace contextRef="#ctx0" brushRef="#br0" timeOffset="163499.618">16917 16900 17 0,'-2'-5'59'0,"2"5"-1"0,0 0-5 15,0 0-10-15,0 0 0 0,0 0-4 0,0 0-11 16,0 0 1-16,0 0-2 0,0 0-2 0,0 0-3 16,0 0-1-16,0 0 9 0,0 0-3 0,0 0 5 15,0 0-16-15,4 15 11 0,-3-10-10 0,1-1 8 16,0 1-6-16,-2 5-2 0,0-5-3 0,0 2-3 15,2 1 10-15,-2-1-4 0,0 0-7 0,0 0 11 16,0 0-4-16,0 2-15 0,0-1 0 0,0 0 2 16,0 3 2-16,-2-2 3 0,0 2-6 15,-1-1 8-15,-1 2-25 0,0-2-11 0,-1 1-12 16,3-2-17-16,-2 1-62 0,0-4-124 0,2 4 55 0</inkml:trace>
  <inkml:trace contextRef="#ctx0" brushRef="#br0" timeOffset="163677.452">16963 17326 15 0,'0'0'41'0,"-2"5"-5"0,2 0-22 16,0-2-20-16,-1 1-11 0,-1 0-19 0,2-4 9 15</inkml:trace>
  <inkml:trace contextRef="#ctx0" brushRef="#br0" timeOffset="163870.795">16936 17608 84 0,'2'5'70'0,"3"-1"5"16,-5 2-11-16,4 2-8 0,0-3-8 0,-3 0-6 15,3-1-28-15,-2 2-22 0,0-2-24 0,-1 1-38 16,-1 0-74-16,2 3 33 0</inkml:trace>
  <inkml:trace contextRef="#ctx0" brushRef="#br0" timeOffset="164019.247">16969 17839 5 0,'6'2'87'0,"-7"1"-13"0,1-3-11 0,1 4-32 16,-1-4-42-16,4 5-31 0,-4-5-45 0,0 0 21 15</inkml:trace>
  <inkml:trace contextRef="#ctx0" brushRef="#br0" timeOffset="165128.126">18416 15409 30 0,'0'0'96'16,"-2"-4"-9"-16,2 4 1 0,0 0-9 0,0 0-6 0,0 0-8 16,0 0-3-16,0 0-4 0,0 0 0 0,0 0 2 15,0 0 3-15,0 0-7 0,0 0 6 16,0 0-6-16,0 0 6 0,0 0 0 0,0 0-5 16,0 0-9-16,0 0-1 0,0 0-2 0,0 0-14 15,0 0 6-15,0 0-10 0,0 0-3 0,0 0-2 0,0 0-6 16,0 0 3-16,0 0 1 0,0 0-8 0,0 0-1 15,0 0 1-15,0 0-3 0,5 12 5 0,-5-12-3 16,3 5-2-16,-3-5-1 0,4 3-1 16,-4-3-8-16,7 1-4 0,-4 2-4 0,1 1-11 15,0-1-15-15,-4-3-10 0,6 2-24 0,-4-2-17 0,-2 0-30 16,8 3-88-16,-8-3-219 0,0 0 98 0</inkml:trace>
  <inkml:trace contextRef="#ctx0" brushRef="#br0" timeOffset="165347.562">18492 15432 3 0,'10'2'110'0,"-10"-2"-9"0,9 0-11 0,-9 0-7 0,10-2-14 16,-2 2-7-16,-4 0-6 0,5-2-6 15,0 1-4-15,-3 1-16 0,0 0-17 0,2-3-14 16,1 1-12-16,-6 0-13 0,-3 2-8 0,10-2-4 16,-6 2-6-16,0-3-5 0,-4 3-36 0,4-2-92 15,-4 2 41-15</inkml:trace>
  <inkml:trace contextRef="#ctx0" brushRef="#br0" timeOffset="165532.76">18633 15417 52 0,'0'0'67'0,"4"2"1"0,-4-2 6 0,6 2 0 0,-6-2-7 16,5 4 2-16,-1-3 3 0,0 2-3 0,1-3-7 16,0 1-1-16,1 1-5 0,-1-1-8 0,3 0-3 15,-3 1-1-15,3-4-4 0,-2 4-9 0,-6-2-6 16,13 1-13-16,-13-1-9 0,6 0-17 16,-6 0-10-16,9 0-14 0,-9 0-10 0,5 0-17 0,-5 0-15 15,7-4-49-15,-7 4-139 0,0 0 62 0</inkml:trace>
  <inkml:trace contextRef="#ctx0" brushRef="#br0" timeOffset="165693.807">18741 15433 45 0,'0'0'40'0,"0"0"-2"0,0 0-5 15,0 0-14-15,9-3-17 0,-9 3-32 0,0 0-32 0,0 0 15 16</inkml:trace>
  <inkml:trace contextRef="#ctx0" brushRef="#br0" timeOffset="165888.411">18824 15419 32 0,'0'0'76'0,"8"1"-7"0,-8-1-16 0,8-1-19 16,-8 1-17-16,8 0-17 0,-8 0-22 0,6-2-22 16,-6 2-47-16,6-1 22 0</inkml:trace>
  <inkml:trace contextRef="#ctx0" brushRef="#br0" timeOffset="170144.217">15575 15690 35 0,'0'0'63'0,"0"0"-1"0,0 0 0 0,0 0-6 0,0 0-5 16,0 0 1-16,0 0-4 0,0 0 0 0,0 0-7 16,0 0-9-16,0-7 6 0,0 7-9 0,0 0 4 15,0 0-3-15,0 0-5 0,0 0-7 0,0 0 2 16,0 0-4-16,0 0-4 0,0 0 7 0,0 0-10 16,0 0 9-16,0 0-8 0,0 0-4 0,0 0-3 15,0 0 4-15,0 0-3 0,0 0 3 16,9 12 3-16,-8-9-3 0,2 1 1 0,0 1-5 15,1 0 16-15,-1 0-19 0,0 2-2 0,3 1 3 0,0 1-1 16,-1 0 0-16,0 0 4 0,-1 2 1 0,0-4 1 16,2 4-13-16,2-1 11 0,-3-2-10 0,-1 2 6 15,1-2-6-15,0-1 2 0,0 0 8 16,3 0-3-16,-3-2 1 0,-1 0 4 0,4-1-6 16,-5 2 3-16,5-4-1 0,-4 2-3 0,1-1 0 15,-1 0 2-15,1-1-2 0,0 0 2 0,-1-1 3 0,1 1-4 16,-5-2 12-16,8 0-3 0,-8 0-9 15,5 0 10-15,-5 0-7 0,9-3 0 0,-8 1 1 16,3-1-2-16,-4 3 7 0,6-6 1 0,-4 1 1 16,4 2-8-16,-2-1-3 0,2-1 2 0,-2 0 3 15,1 0 5-15,0-2-2 0,1 2-7 0,-2 1 2 16,4-3 5-16,1 2-5 0,-1 1-6 0,3-3 2 16,-4 2 5-16,2 0-7 0,2-1 6 0,1 5-2 0,-2-5 1 15,1 3-7-15,-2 0 7 0,4 1 1 16,0-1-5-16,0 3 1 0,-3 0 4 0,0 0-6 15,2 0 3-15,0 0-2 0,-3 5 4 0,3-4 1 16,0 1-9-16,-2 2 8 0,2 1-4 0,-2-1 2 16,0 0 1-16,1 1 2 0,-1 0-7 0,0 2 10 15,2-3-7-15,-2 4-1 0,7-1 2 0,-6 0 0 0,1-1 6 16,-2 0-11-16,4-1 4 0,-1 2 6 16,3 0 0-16,0-1-1 0,0 0 1 0,0 0-8 15,-2-2 2-15,1 3 8 0,4-1-4 0,-5-2-9 16,4 1 7-16,-5-1 4 0,4 1 1 0,-6-2-4 15,2-2 1-15,-4 1-7 0,3 1 3 0,-2-2-5 16,-4 1 4-16,0-2 7 0,-2 3 1 0,-4-3-4 16,9 0 11-16,-5 0 9 0,-4 0-7 0,0 0 3 15,9 0-1-15,-6-3-4 0,-1 0-3 0,-2 3-5 16,5-5-2-16,-5 5 5 0,3-4-6 0,2 0 10 16,-3 0-8-16,0-1-3 0,-1 1 1 0,1 0 9 15,0-2 0-15,0 2-6 0,-2 0-5 0,2 0 11 16,0 0-2-16,-2 4-4 0,0-7 0 0,1 5 3 15,-1 2 0-15,2-4-4 0,-2 4-2 0,0 0-5 16,6-1 3-16,-6 1 6 0,0 0-10 0,10 7 2 16,-6-2 1-16,1-1-3 0,-1 2 11 0,1-2-8 15,4 4 3-15,0-1-6 0,-4-1-7 0,4 2 10 16,1-3 2-16,1 1 2 0,-2 0 0 0,2-2-2 16,3-1 4-16,0 1-11 0,0 0 9 0,-1-2 0 15,4-1-4-15,0 0-4 0,-4-1 6 0,1 0 11 16,-1-2-17-16,2 2 5 0,-2-5 6 0,-1 3-6 15,-1-1 2-15,-2-1 1 0,4 1 2 0,-7 0-3 16,5-3-5-16,-6 3 5 0,0 0 6 0,0-2-8 16,0 0 1-16,-1 1 7 0,0 1-5 0,-2-1-3 15,0 2-4-15,0-2 10 0,1 0-3 0,-2 1-5 16,-1 3 1-16,3-5-18 0,-2 1-11 0,1 2-36 16,-2 2-27-16,5-6-95 0,-5 2-203 0,0 2 91 15</inkml:trace>
  <inkml:trace contextRef="#ctx0" brushRef="#br0" timeOffset="175113.506">18339 15768 25 0,'0'0'49'0,"0"0"-1"0,2-6-2 0,-2 6-13 16,0 0 10-16,0 0-3 0,0 0-7 0,0 0-3 16,0 0-9-16,4-3 2 0,-4 3 5 0,0 0-8 0,0 0-6 15,0 0 6-15,0-3-1 0,0 3-5 16,0 0-3-16,0 0 2 0,0 0-3 0,0 0-7 16,0 0 0-16,0 0 6 0,0 0-10 0,5 14 8 15,-3-11-7-15,0 2 3 0,2 1-2 0,-1 1 1 16,-2 0 0-16,5 4 3 0,-2-4 0 0,2 5 1 15,-2-4-4-15,1 1 4 0,-1 1-7 0,0-3-1 16,2-2 2-16,-1 4-1 0,-1-4 0 0,2 0 1 16,-4 0 3-16,2-1-1 0,-1 0 1 0,1-2-5 15,0 0 6-15,1-1-9 0,-5-1 3 0,9-1-1 16,-1-1 0-16,-2 1 14 0,0-3-20 0,1 2 4 16,1-1-1-16,2-1 3 0,-3-1 1 0,2-1 4 15,2 1-9-15,-1-1 5 0,-6 0-5 0,8 1 11 16,-6 1-7-16,0-1 4 0,-2 3 4 0,1-3-12 15,-1 3 8-15,-1-3 1 0,1 5-3 0,-4 0-6 16,6-3 9-16,-6 3 2 0,5-1-10 0,-5 1 7 16,0 0-13-16,10 4 11 0,-10-4 5 0,8 2-4 15,-7 1 9-15,4 1-9 0,-2-1-2 0,-1-1 1 16,2 1-1-16,-2-1 7 0,3 2-8 0,-4-1 2 16,3-1-2-16,-4-2 0 0,7 3 0 0,-3 0 0 15,0-1 7-15,-1 0-2 0,-3-2-3 0,7 3 5 16,-2-1-7-16,-2 0 0 0,3 1 1 0,-2-1-5 15,1 1 8-15,0-1-3 0,-1 0-2 0,1 1 13 16,2 1-15-16,-5 0 4 0,5 0-4 0,-1 1 5 16,-1-2 1-16,-4 2-2 0,8-1-1 0,-4 1 4 15,3-3-1-15,-3 1-5 0,2-1 3 16,0 3 3-16,-3-4 0 0,2 1 3 0,1-1-6 0,-2 0 7 16,-5-1-8-16,13 1 2 0,-5-1 4 0,-2 0-2 15,2-1-5-15,-8 1 4 0,13-1 3 0,-6 0-5 16,0-1 4-16,-1 1-6 0,1 1 21 0,-1-3-26 15,1 0 7-15,-3 2 0 0,2-2 3 0,-2 2-4 16,1 0 3-16,1-2 2 0,-6 3-4 0,5-2 5 16,-1-1-1-16,-4 3-4 0,7-1 4 0,-2-2-5 15,-5 3 2-15,4-4 3 0,1 3-3 0,-5 1 1 16,0 0 5-16,9-2-8 0,-5 1-2 0,2 0 3 16,-6 1-1-16,5-3 6 0,-1 1 4 0,-4 2-3 15,7-4-6-15,-2 3 4 0,-5 1-1 0,5-3 2 16,-5 3-1-16,4-3-2 0,-4 3 3 15,0 0 3-15,2-4 1 0,-2 4 25 0,0 0-24 0,0-2 1 16,0 2 16-16,0 0-10 0,0-5-2 0,0 5 5 16,0 0-6-16,0-5-2 0,0 5-10 15,0-3-12-15,0 3-21 0,0-4-74 0,0 4-117 0,-1-6 52 16</inkml:trace>
  <inkml:trace contextRef="#ctx0" brushRef="#br0" timeOffset="178353.215">16764 15104 28 0,'0'0'57'0,"0"0"-1"0,0 0 1 16,0 0-11-16,0 0 3 0,0 0-8 0,0 0 5 16,0 0 3-16,0 0-8 0,0 0-1 0,0 0 6 15,0 0-17-15,0 0 2 0,0 0-5 0,0 0-7 16,0 0 1-16,0 0-1 0,-5-12-2 0,5 12-5 15,0-5 4-15,0 5-3 0,2-5-3 0,0-1-1 16,-2 4-1-16,1-2-2 0,1 3 7 0,3-6-12 16,-4 4 3-16,-1-2 6 0,4 2-5 0,-4-1 4 15,0-1-5-15,4 3 0 0,-3-4-2 0,-1 2 1 16,3-1-2-16,-2 2 2 0,-1 0-2 0,0 3 2 16,6-7-1-16,-6 3 3 0,3 1-4 0,-2-1-1 15,2 0-1-15,-1 2 12 0,1 0-16 0,-3 2 5 16,5-7 0-16,-2 5-5 0,-1 0 10 0,2-1-5 15,-4 3 4-15,5-3-8 0,-5 3 0 0,4 0 4 16,-4 0-2-16,0 0 2 0,9-1-3 0,-5 0 5 16,-4 1-7-16,0 0 8 0,12 0-3 0,-12 0 3 15,8 2-6-15,-3-2 2 0,0 3-3 0,-1-3 0 16,-4 0 7-16,9 3 0 0,-4-1-3 0,2-1-2 16,-2 2 6-16,2 0-2 0,1-1-8 0,-2 0 1 15,0 0 4-15,3-1-3 0,-1 2 2 0,1 0 2 16,2-2-11-16,0 2 3 0,-2 0 0 0,0-2 0 15,-5 1 6-15,10-2-3 0,-8 2-3 0,3 1 4 16,0-2-1-16,0 1 4 0,0-1-5 0,-1 1 3 16,2-4 1-16,-4 4 2 0,5-1-2 0,-3 0-8 15,-1 1-3-15,2-2 8 0,0 1-1 0,0-1-2 16,-3 0 3-16,2 0 4 0,-2 0-4 0,-6 0 2 16,12-1 3-16,-12 1-3 0,9-2-3 0,-3 2 0 15,-6 0 1-15,8-2 2 0,-6 0-5 0,-2 2 7 16,5 0-4-16,-5 0 6 0,5-1-6 0,-1-1 5 15,-4 2-1-15,4-4 4 0,-3 2 1 0,-1 2-9 16,7-2-1-16,-2 1 4 0,-5 1-3 0,6-2 5 16,-2 1 0-16,-4 1-3 0,8-3 0 0,-4 2 2 15,-2-2 2-15,3 2-1 0,-5 1 0 0,8-3 0 0,-8 3 0 16,4-1 0-16,-4 1 1 0,0 0 3 16,8-1 1-16,-8 1-5 0,1-2 0 0,-1 2 2 15,0 0 0-15,5-5-1 0,-5 5 0 0,0 0 0 16,2-2 1-16,-2 2-4 0,0 0 1 0,4-3-1 15,-4 3-4-15,5-3 6 0,-5 3 0 0,5-4 1 16,-1 3 4-16,-4 1-5 0,7-3 2 0,-3 1-4 16,-1-1 2-16,-1 1 3 0,3-1-2 0,-1 0-2 15,-4 3 1-15,5-6 4 0,-3 3 3 0,1-2 3 16,-2 2 2-16,-1-1-3 0,0 4 2 0,4-5 4 16,-3 2 4-16,2-1-9 0,-2 1 4 0,-1 3 0 15,0-5 3-15,0 5-3 0,1-5-7 0,-1 3 2 16,0 2-4-16,3-4 2 0,-3 4 9 0,2-3-19 15,-2 3 3-15,0 0 9 0,0-4-5 0,0 4-2 16,0 0 1-16,0 0 1 0,2-4 0 0,-2 4 1 16,0 0-2-16,1-4-1 0,-1 4 1 0,0 0-3 15,0 0 0-15,0 0 0 0,0 0 8 0,0 0-7 0,0 0 7 16,0 0-10-16,0 0-1 0,0 0 2 16,0 0-1-16,0 0-1 0,5 10 0 0,-5-5 1 15,1-3 6-15,-1 2-4 0,2-1 1 0,0 1-4 16,0 1 6-16,-2 0 0 0,2 1-9 0,1-2 2 15,0 1 2-15,0 0 5 0,1 0-5 0,-2-1 2 16,1 0 3-16,-1 3-5 0,2-3 4 0,0-2 1 16,0 4-7-16,2-3 5 0,-2 0-2 0,1 2 4 15,-1-3-6-15,1 0 0 0,0 1 3 0,3 1-4 16,-3-3-3-16,0-1 1 0,3 3 5 0,-3-3-6 16,4 0 1-16,-3 1-4 0,2-1 4 0,0 0 0 15,1 2-1-15,-2-4-4 0,1 4-3 0,-2-4 0 16,-6 2-2-16,16-1 0 0,-10 1 2 0,1 0 0 15,0 0 4-15,-7 0-3 0,13 0 3 0,-7 0 0 16,-6 0-1-16,10-3 2 0,-10 3 4 0,6 0-3 16,-6 0 4-16,0 0 1 0,7 0 4 0,-7 0-7 15,0 0 3-15,5 3 3 0,-5-3 0 0,0 0-3 16,0 0 3-16,0 0-8 0,8 0 2 0,-8 0 7 16,0 0-5-16,5 3 1 0,-5-3 6 0,1 4-7 15,1 1 1-15,0-2 1 0,-2-3 2 0,0 6-5 16,4 1 2-16,-3-3 0 0,2 5 4 0,-2-4-4 15,-1 3 1-15,0 1 5 0,4-2-3 0,-3 1 0 0,2-2-2 16,-2 2 0-16,-1 0 0 0,4-3 0 16,-4 2-6-16,4-1-16 0,-2 1-19 0,-2-2-46 15,0 1-95-15,3-2 43 0</inkml:trace>
  <inkml:trace contextRef="#ctx0" brushRef="#br0" timeOffset="205935.639">20015 15259 27 0,'9'0'40'16,"-9"0"-5"-16,0 0 0 0,9-1 1 0,-9 1-5 16,5 0-7-16,-5 0 0 0,0 0 2 15,9 0-6-15,-9 0 1 0,4 1-4 0,-4-1 3 0,0 0-8 16,7 0 1-16,-7 0-6 0,0 0-20 15,11 3-50-15,-6-3-67 0,-5 0 29 0</inkml:trace>
  <inkml:trace contextRef="#ctx0" brushRef="#br0" timeOffset="206137.379">20169 15266 26 0,'10'-1'103'15,"-4"-1"-16"-15,3 5-5 0,-9-3-14 0,14 0-5 16,-2 0-19-16,-1-1-19 0,-6-1-28 0,3 4-29 16,-8-2-46-16,10-2-83 0,-10 2 37 0</inkml:trace>
  <inkml:trace contextRef="#ctx0" brushRef="#br0" timeOffset="206326.687">20360 15288 33 0,'7'0'53'0,"0"-1"-19"0,-7 1-25 0,14-1-18 0,-6 1-11 16,2 0-22-16,-1-2 9 0</inkml:trace>
  <inkml:trace contextRef="#ctx0" brushRef="#br0" timeOffset="206518.414">20547 15276 5 0,'0'0'59'0,"14"0"-4"16,-8 0-6-16,2 0-6 0,-8 0-7 0,10 0-17 16,-10 0-21-16,6 0-42 0,-6 0-48 0,0 0 21 15</inkml:trace>
  <inkml:trace contextRef="#ctx0" brushRef="#br0" timeOffset="207090.649">20546 15113 5 0,'0'0'84'0,"1"-1"-5"0,-1 1 6 0,0 0-6 16,3-5 0-16,-3 5-7 0,0 0-1 0,0-4-6 15,0 4 4-15,0 0-2 0,0 0-6 0,0 0 6 0,0 0-10 16,0-3-3-16,0 3-3 0,0 0-4 0,0 0-1 15,0 0-2-15,0 0 1 0,0 0-4 0,0 0-4 16,0 0 3-16,0 0-3 0,0 0-3 16,0 0 0-16,0 0-2 0,0 0-2 0,0 0-4 15,0 0-3-15,0 0-2 0,0 0-3 0,0 0 1 0,0 0-3 16,0 0-2-16,0 0 1 0,0 0-8 0,0 0-1 16,0 0-1-16,0 0 3 0,0 0-3 0,-3 12 11 15,3-8-13-15,0 1 0 0,-1 0 6 16,-1 3-9-16,2-1 2 0,-1-1 0 0,1 5-3 0,1-4 1 15,-1 3 2-15,0 1-2 0,-2-2 3 0,3 3-3 16,-1-3 0-16,-1 0 5 0,2 2-2 0,-1-4-3 16,0 3 1-16,0-1 4 0,0-2-5 0,1 3 0 15,-1-3 1-15,0-2-4 0,2 1 2 0,-2 2-2 16,1-4 1-16,0 2 4 0,1-1 4 0,-2 1-15 16,3-1-8-16,-2 0-1 0,1 0-11 0,-1-3-10 15,0 0-3-15,1 2-9 0,-2-4-1 0,0 0-4 16,1 5 3-16,-1-5-4 0,0 0-10 15,0 3-9-15,0-3-4 0,0 0-3 0,0 0 2 16,0 0-1-16,0 0 5 0,-8-12 6 0,8 12 1 0,-3-3-37 16,0-2-115-16,2 1 51 0</inkml:trace>
</inkml:ink>
</file>

<file path=ppt/ink/ink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1-10-05T05:05:58.586"/>
    </inkml:context>
    <inkml:brush xml:id="br0">
      <inkml:brushProperty name="width" value="0.05292" units="cm"/>
      <inkml:brushProperty name="height" value="0.05292" units="cm"/>
      <inkml:brushProperty name="color" value="#FF0000"/>
    </inkml:brush>
  </inkml:definitions>
  <inkml:trace contextRef="#ctx0" brushRef="#br0">20626 15087 56 0,'0'0'57'0,"0"0"-2"16,0 0 3-16,0 0-1 0,0 0-5 15,0 0 4-15,0 0-2 0,0 0-9 0,0 0 2 16,0 0-5-16,0 0 1 0,0 0 0 0,0 0-7 16,0 0-5-16,0 0 3 0,0 0-7 0,0 0-1 15,0 0 2-15,0 0-3 0,0 0-9 0,0 0 11 16,0 0-11-16,0 0 0 0,0 0 0 0,0 0-2 16,0 0-2-16,0 0-1 0,0 0 3 0,0 0 1 15,0 0-6-15,0 0 10 0,0 0-19 0,0 0 6 16,7-1 6-16,-7 1 5 0,0 0-10 0,0 0 1 0,5 0-1 15,-5 0 2-15,0 0 1 0,0 0-6 16,11 0-3-16,-11 0 7 0,5 0-3 0,-5 0 1 16,7 1-1-16,-7-1 6 0,6 1-6 0,-6-1 1 15,10-1-3-15,-10 1-1 0,4 1-4 0,-4-1 2 16,9-1 4-16,-9 1-1 0,8 1-4 0,-8-1 0 16,10 2 2-16,-6-2-2 0,-4 0-1 0,6 0 3 0,-6 0-5 15,9 0 4-15,-1 1 5 0,-8-1-6 16,7 0 2-16,-1 1 4 0,-6-1-5 0,10 0-6 15,-7 1 8-15,4 1-5 0,-7-2 3 0,8 0 2 0,-8 0 9 16,9 0-15-16,-5 0 0 0,1 2 8 0,-5-2-1 16,11 0-9-16,-6 0 6 0,0 3 6 0,-5-3-3 15,12 0-5-15,-7 0-3 0,1 2 1 0,-2-2 9 16,3 1-1-16,1 0-7 0,-8-1 2 16,11 1-2-16,-5-1-2 0,-6 0 8 0,9 2-1 0,-1-1 1 15,-2-1-2-15,-1 1 0 0,3 2-7 0,-1-3 7 16,-7 0-1-16,12 0 3 0,-7 0-3 0,3 1 3 15,-1-1-5-15,-7 0 1 0,9 0 5 16,-2 2-1-16,-7-2 0 0,9 0-5 0,-2 0-3 0,-2 0 3 16,-5 0 4-16,9 0-6 0,-3 1 4 0,1 0-2 15,-2 1 2-15,0-1-3 0,-5-1 7 16,12 0-5-16,-7 0-2 0,1 1 5 0,1 0-2 0,-1-1 4 16,-2 2 0-16,0-1-2 0,-4-1-5 15,0 0 3-15,13 0-2 0,-10 1 1 0,-3-1 2 0,5 0-5 16,-5 0 9-16,0 0-6 0,12 0 1 0,-12 0 2 15,10 3 3-15,-6-3-10 0,-4 0 1 0,9 0 9 16,-4 0-4-16,-5 0-6 0,13 1 6 0,-8 1 0 16,-5-2-1-16,9-2 0 0,-9 2-8 0,10 0 11 15,-2 0-3-15,-8 0-3 0,9 0 1 0,-5 2 2 16,-4-2 2-16,10-2 2 0,-10 2-6 0,8 0 1 16,-8 0 0-16,9 0-2 0,-9 0 1 0,7-1-1 15,-1 1 2-15,-6 0-1 0,10 0 2 0,-10 0 3 16,11 0-8-16,-4 0 4 0,-2 0 1 0,2 0 1 15,0 0-3-15,-7 0 6 0,11 0-4 0,-6 0 4 16,-5 0-5-16,14 0 1 0,-10 0 5 0,-4 0-1 16,11 0-7-16,-4 0-2 0,-7 0 5 0,10 0 1 15,-7-3 2-15,-3 3-4 0,11 3-3 0,-3-6 5 16,-8 3-5-16,10 0 4 0,-6 0 1 0,-4 0-1 16,13-1 1-16,-8 0 0 0,-5 1-3 0,10 0 1 15,-3 0 4-15,-7 0-6 0,12 0 3 0,-7-2 2 16,1 2-1-16,-6 0-1 0,13-1 4 0,-7 1-3 15,0-1 3-15,-6 1-4 0,12 0 5 0,-6 0-4 16,0-1-2-16,1 1 2 0,-7 0-2 0,11-2-5 16,-4 2 12-16,-7 0-5 0,6-1 0 0,-1 0 0 15,-5 1 2-15,9 0-5 0,-9 0-2 0,0 0 6 16,11 0-7-16,-11 0-2 0,8 0 6 0,-8 0 4 0,7-2-4 16,-7 2 3-16,7 2-4 0,1-2-3 15,-8 0 10-15,6-2-2 0,-6 2-1 0,9 0-4 16,-2 2 0-16,-7-2 2 0,7-2 2 0,0 4-2 15,-7-2-1-15,0 0 2 0,9-2-6 0,-9 2 3 16,0 0-5-16,11 2 11 0,-11-2 1 0,6 0-2 16,-6 0-7-16,8 1 3 0,-8-1 3 0,8-1-1 15,-8 1-5-15,7 0 1 0,-7 0 9 0,11 0-9 16,-11 0-3-16,7 0 2 0,-4 1 3 0,-3-1-3 16,9 0 2-16,-9 0-1 0,9 1-2 0,-9-1 4 0,6 0-1 15,-6 0 3-15,6 0-8 0,-6 0 0 16,8 0-1-16,-8 0-5 0,0 0 1 0,0 0 13 15,9 2-10-15,-9-2 9 0,0 0-5 0,0 0 6 16,0 0-1-16,0 0-6 0,0 0 3 0,3 0-1 16,-3 0 2-16,0 0-5 0,0 0 11 0,0 0-4 15,0 0-1-15,0 0 5 0,10 0-5 0,-10 0-8 16,0 0 12-16,0 0-4 0,0 0 6 0,0 0-10 16,0 0 3-16,0 0 3 0,0 0-1 0,0 0 1 15,0 0 1-15,0 0 4 0,0 0-3 0,0 0-4 16,0 0-2-16,0 0 2 0,3 2 1 0,-3-2 0 0,0 0-9 15,0 0 0-15,0 0-1 0,0 0-1 0,0 0-7 16,0 0 1-16,0 0-6 0,0 0 2 0,0 0-3 16,0 0 4-16,-18-4 1 0,18 4-10 15,-8-1-2-15,8 1-5 0,0 0-2 0,-8-1-2 16,8 1 0-16,0 0-6 0,-6 1-8 0,6-1-45 16,-5 1-105-16,5-1 47 0</inkml:trace>
  <inkml:trace contextRef="#ctx0" brushRef="#br0" timeOffset="530.88">21657 15112 4 0,'0'0'55'0,"0"0"-10"0,0 0-1 0,0 0-4 16,0 0 2-16,0 0-2 0,0 0-3 0,0 0-1 16,0 0-4-16,0 0-2 0,0 0 4 15,0 0-8-15,0 0 1 0,0 0 1 0,0 0-2 16,0 0-4-16,0 0-5 0,0 0 5 0,0 0-7 16,0 0-1-16,0 0 2 0,0 0 1 0,0 0-3 0,0 0-2 15,0 0-3-15,0 0-1 0,0 0 0 16,0 0 1-16,0 0-1 0,0 0-5 0,0 10 5 15,0-10-1-15,0 4-6 0,0-4 2 0,2 7 3 16,-2-2 4-16,0 0-8 0,0-1 1 0,-2 1 8 16,2 1-3-16,0 0-1 0,-2 2-5 0,2-1 0 0,0 0 1 15,0 0 6-15,0-2-6 0,0 5 2 16,0-2-5-16,0 1 6 0,0 2-3 0,0-4-1 16,0 0-2-16,2 1 3 0,0-1-2 0,-1 2 5 15,1-3-7-15,0 5 7 0,-1-4-4 0,-1 3-2 0,3-3-4 16,-2 1 4-16,-1-4 6 0,1 1-6 0,1 4 1 15,-1-5-3-15,2 5 9 0,-1-3 0 16,-1-1-7-16,0 1 1 0,1-1-1 0,0 2 3 16,1-2-4-16,-2 0 3 0,-1 2-2 0,1-4 3 15,2 1-3-15,-2 1 0 0,1-4 3 0,-2-1 0 16,3 6-4-16,-1-4-1 0,-2-2-1 0,2 5 0 16,-2-5 5-16,1 3-1 0,-1-3-4 0,0 0 9 15,0 0-10-15,0 0-17 0,0 0-30 0,0 0-84 16,0 0-146-16,0 0 65 0</inkml:trace>
  <inkml:trace contextRef="#ctx0" brushRef="#br0" timeOffset="1583.818">20671 15312 42 0,'0'0'77'0,"0"0"-3"15,0 0-9-15,0 0 0 0,0 0-5 0,0 0-2 16,0 0-10-16,0 0-3 0,0 0 1 0,0 0-7 0,0 0 2 15,0 0-3-15,0 0 3 0,0 0-3 0,0 0 1 16,0 0 3-16,0 0 0 0,0 0 6 0,0 0 6 16,10 1-3-16,-5-1 5 0,-5 0-4 0,8 1-6 15,-3 0-1-15,1 0-5 0,2-1 1 0,0 3 2 16,2-2 0-16,1 2-7 0,1-1-1 0,1-2-3 16,-1 2 0-16,6 0-1 0,-1-1-3 0,1 0-2 15,-1 1-1-15,0 1-4 0,5 1 3 0,-4-3 2 16,1 0-11-16,-2-1-1 0,2 1-1 0,-4-1-5 15,3 1 1-15,0 0 1 0,-5 1-2 0,5-1-1 16,-5-1-2-16,2-1 1 0,-4 3 2 0,2 1-3 16,1-3 0-16,0 2 5 0,0-2-7 0,-1 3 1 15,0-3 0-15,0 0 0 0,-3 2-3 0,3 1-4 16,-2-2 13-16,2 1-5 0,-3 2-5 16,0-4 0-16,1 0 4 0,1 2-4 0,-5 0 0 0,7-1 3 15,-3 1 2-15,-2-2-7 0,1 3 3 0,-3-2-2 16,2 2 2-16,1-3-4 0,0 0 3 0,-5 3 0 15,3-1 0-15,0-2 0 0,2 2-1 0,-1-2 5 16,-3 1-4-16,2 0 0 0,-1 0-4 0,1-1 3 16,0 2 1-16,1-2-5 0,-4 0 7 0,4 0-3 15,-3 0 4-15,3 0-2 0,-3 0 3 0,2 0-7 16,1-2 2-16,-1 2 1 0,2-1-2 0,-3 1 1 16,1 1 1-16,1-2-2 0,-1 2 5 0,-1-1-5 15,0 0 3-15,2 2 2 0,-9-2-5 0,10-2 2 16,-3 2-1-16,-7 0 6 0,11-1-5 0,-8 0-1 15,-3 1 1-15,9-1-1 0,-9 1 0 0,6-2-3 16,-1 1 6-16,-5 1-6 0,0 0 7 0,13-1-1 16,-8 1-3-16,-5 0 1 0,7 0 1 0,-3-3-2 15,-4 3-2-15,9-3 2 0,-5 3 1 0,-4 0 4 16,8-1-4-16,-8 1 2 0,5 0-3 0,-5 0 0 16,0 0 3-16,10 0-4 0,-10 0 3 0,0 0-3 15,0 0 0-15,0 0 2 0,0 0 0 0,0 0 6 16,5 1-7-16,-5-1-1 0,0 0 2 0,0 0 0 15,0 0 1-15,0 0-3 0,0 0-13 0,0 0-11 16,0 0-21-16,3 3-17 0,-3-3-27 0,0 0-33 16,0 0-130-16,0 0-275 0,0 0 122 0</inkml:trace>
  <inkml:trace contextRef="#ctx0" brushRef="#br0" timeOffset="4681.814">21683 15125 30 0,'0'0'52'0,"0"0"1"0,0 0 0 15,0 0-4-15,0 0-3 0,0 0 3 0,0 0-6 16,0 0 1-16,0 0 1 0,0 0-3 0,0 0 6 16,0 0-4-16,0 0-10 0,0 0 1 0,0 0-1 15,0 0-1-15,0 0-2 0,0 0 0 0,0 0-2 16,0 0 7-16,0 0-9 0,0 0-8 16,0 0 6-16,20-3-3 0,-20 3 3 0,0 0-6 0,0 0-1 15,9 0-4-15,-6-1-3 0,-3 1 6 0,0 0-6 16,10 1-2-16,-10-1 5 0,9 0-3 0,-9 0-9 15,8 2 13-15,-8-2-9 0,9 1 5 0,-3-1-9 16,-1 0 2-16,-5 0 3 0,14 0 1 0,-9 0-4 16,3 1 4-16,-3-1-7 0,4 0 10 0,-9 0-8 15,12 0-2-15,-3 0 0 0,-1-1 1 0,0 1 1 16,-1 0 2-16,0 0-1 0,2 0 3 0,-1-1-5 16,-3 1 1-16,4 0 0 0,1 0 5 0,-4-2-9 15,2 2-3-15,-8 0 7 0,13-1-5 0,-6 1 1 16,0 0 4-16,-7 0-1 0,10-1-7 0,-2 1 2 15,-8 0 9-15,10 0-9 0,-10 0 5 0,10-1-1 16,-6 1-6-16,-4 0 4 0,8 0-2 0,-8 0 2 16,7 0 8-16,-7 0-7 0,0 0-3 0,8 2 3 15,-8-2-3-15,0 0 9 0,0 0-3 0,5 1 4 16,-5-1-9-16,0 0-1 0,0 0 11 0,0 0-12 16,5 2 0-16,-5-2 4 0,5 1-2 0,-5-1 6 15,4 1 4-15,2 2-10 0,-6-3-2 0,7 0 6 16,-7 0-2-16,9 0-3 0,-5 1-1 0,-4-1 3 15,0 0 1-15,9 2 1 0,-9-2-2 0,0 0 5 16,6 1-8-16,-6-1 1 0,0 0 3 0,7 1-6 16,-7-1 11-16,0 0-4 0,0 0-1 0,0 0 0 15,0 0-1-15,0 0-3 0,0 0 3 0,0 0 5 16,0 0 0-16,0 0 3 0,0 0-8 0,0 0 2 16,7 0 1-16,-7 0-3 0,0 0 2 0,0 0-3 15,0 0-4-15,0 0 6 0,8 1-4 0,-8-1 4 16,0 0-2-16,0 0 6 0,0 0-5 0,0 0-5 15,0 0 9-15,6 0-2 0,-6 0 5 0,0 0 12 16,0 0-18-16,0 0-1 0,0 0 0 0,0 0 3 16,0 0-1-16,0 0-3 0,0 0-2 0,0 0 4 15,0 0-4-15,0 0 2 0,7-1 0 0,-7 1 0 16,0 0 2-16,0 0-1 0,5-2 0 0,-5 2 1 16,0 0 2-16,0 0-6 0,0 0 3 0,0 0-4 15,0 0 5-15,0 0 5 0,0 0-4 0,0 0 4 16,0 0 4-16,5-2 4 0,-5 2 2 0,0 0-6 15,0 0 0-15,0 0-1 0,0 0-3 0,0 0 12 16,0 0-3-16,0 0-6 0,0 0-1 0,0 0-1 16,0 0 1-16,0-4-2 0,0 4-2 0,0 0 2 0,0 0 5 15,0 0 1-15,4-2 0 0,-4 2 8 0,0 0-4 16,0 0-5-16,0 0 5 0,0 0-5 16,0 0 3-16,0 0-4 0,0 0-4 0,0 0 0 15,0 0 4-15,0 0-5 0,4-2 4 0,-4 2-2 16,0 0-1-16,0 0-4 0,0 0 2 0,3-2 1 0,-3 2-1 15,0 0-2-15,0 0 0 0,0 0-6 0,0 0 10 16,0 0 0-16,0 0-3 0,0 0 0 16,0 0 2-16,0 0-6 0,0 0 8 0,0 0-8 15,0 0 1-15,0 0-1 0,0 0 3 0,0 0 0 0,0 0 3 16,0 0 3-16,0 0-10 0,8 0 4 16,-8 0-1-16,0 0-1 0,0 0 5 0,0 0-7 15,0 0-4-15,0 0 4 0,0 0 2 0,0 0-3 16,0 0 8-16,0 0 1 0,0 0-7 0,0 0 0 15,0 0-1-15,0 0 7 0,0 0-5 0,0 0 0 0,0 0 1 16,0 0 0-16,0 0 5 0,0 0-2 0,0 0 2 16,0 0-9-16,0 6 5 0,0-6-6 0,0 0 2 15,0 0 5-15,0 0-4 0,0 0-1 0,0 0 3 16,1 4-2-16,-1-4-1 0,0 0 8 0,0 0-3 16,0 0-3-16,0 0 3 0,0 0-3 0,0 0-1 15,5 3 2-15,-5-3-3 0,0 0 6 0,0 0-3 16,0 0 0-16,0 0 1 0,0 0 6 0,0 0-8 15,0 4-3-15,0-4 4 0,0 0-1 16,0 0 0-16,0 0-2 0,-3 4 3 0,3-4 1 0,0 0 4 16,0 0-6-16,0 0 1 0,0 0 2 0,0 0 2 15,0 0-4-15,0 0-1 0,0 0 2 16,0 5 2-16,0-5-3 0,0 0 3 0,0 0 0 16,0 0-2-16,0 0 1 0,0 0-3 0,0 0 1 0,0 0-3 15,0 0 5-15,0 0 4 0,0 0 2 0,0 0-7 16,0 0 5-16,0 0 1 0,0 0 1 0,0 0 3 15,0 0 2-15,0 0-4 0,0 0 5 0,0 0 2 16,0 0-3-16,0 0-5 0,0 0 4 0,0 0-1 16,0 0-3-16,0 0 4 0,0 0-2 0,0 0 7 15,0 0-6-15,0 0 4 0,0 0-1 0,0 0-1 16,0 0 2-16,0 0 1 0,0 0-4 0,0 0 3 16,0 0-3-16,0 0 0 0,0 0-2 0,0 0 0 15,0 0-1-15,0 0 7 0,0 0-10 0,0 0 2 16,0 0-4-16,0 0 0 0,0 0-3 0,0 0 4 15,0 0-3-15,0 0-1 0,0 0 2 0,0 0-4 16,0 0 1-16,0 0 9 0,0 0-8 0,0 0 1 16,3 5-5-16,0-3 4 0,-2 3 1 0,-1 0-3 15,2 0-1-15,1 2 4 0,-1-2-1 0,0 5 0 16,-1-5-1-16,3 2 0 0,0 2 2 0,-2 0 1 16,0-1-4-16,4 0 6 0,-6-2-7 0,0 2-3 15,4-1 5-15,-4-2-3 0,3 2 3 0,-1 0 9 16,-2-1-11-16,2-1 0 0,0-1 3 0,-2 1-2 15,0-1 2-15,0 1-4 0,0-1-1 0,0-4 6 16,1 6-1-16,-1-3 0 0,4-1-5 0,-4-2 4 16,0 0 1-16,0 7-2 0,0-4-1 0,0-3 0 15,0 4 4-15,2-1-2 0,-2-3 0 0,0 6 0 16,2-4-1-16,-2-2 2 0,0 4-2 0,0-4-3 16,0 5 5-16,0-5 5 0,1 3-5 0,-1-3 1 15,4 4-3-15,-4-4 0 0,0 2-2 0,0-2 1 16,0 6 1-16,0-6 2 0,4 2-4 0,-4-2 6 15,0 0-2-15,1 3 3 0,-1-3-5 0,0 0-1 16,0 0-1-16,0 5 3 0,0-5 3 0,0 0-3 0,0 0 1 16,5 1 2-16,-2 2-3 0,-3-3 2 15,0 0 1-15,1 3-3 0,-1-3 0 0,0 0 0 16,3 2 0-16,-3-2-2 0,0 0-1 0,0 0 2 16,0 4 4-16,0-4-3 0,0 0-1 0,0 0 1 15,0 0 1-15,0 0 1 0,0 0 0 0,0 0-3 16,0 0-5-16,0 3 2 0,0-3 3 0,5 3 1 15,-5-3-3-15,0 0 3 0,0 0 3 0,-3 5-3 16,3-5 0-16,0 0 2 0,4 2-3 0,-4-2 2 16,0 0-1-16,0 0-1 0,0 0 0 0,4 3-1 0,-4-3 1 15,0 0 4-15,0 0 1 0,0 0-3 16,0 0 9-16,0 0-9 0,0 0 0 0,0 0 6 16,0 0-5-16,0 0 1 0,0 0 2 0,0 0-2 15,0 0 2-15,0 0 1 0,0 0 0 0,0 0-1 16,0 0 1-16,0 0-3 0,0 0 2 0,0 0-4 0,0 0 3 15,0 0-1-15,-14-6-1 0,14 6-2 0,-6-4 4 16,6 4-4-16,-7-3 2 0,0 3-7 16,7 0 6-16,-9-3 1 0,2 1-5 0,-3-2 3 15,2 1 0-15,1 3 1 0,-2-3 1 0,-3 3-1 16,2-1-2-16,-3 1-2 0,2-1 4 0,-1-1-3 16,-1 0 3-16,4 2-1 0,2-1 1 0,-3-2 1 15,3 2 0-15,-2 1-7 0,4-4 5 0,0 2 0 16,-4 2-5-16,9 0 2 0,-10-1-6 0,2 1 2 15,1-1 0-15,7 1-8 0,-11-1 8 0,6 1-3 16,-3-1 0-16,8 1 5 0,-13-2-7 0,7 2 4 0,-1 0 2 16,1-3 0-16,0 3 1 0,6 0-1 0,-14 0 3 15,6-2-1-15,8 2 3 0,-12 2-1 16,7-2-5-16,5 0 7 0,-9-2 0 0,2 0 0 16,7 2-3-16,-10 2-2 0,10-2 3 0,-9-2 2 0,5 1-1 15,4 1-2-15,-11 1 2 0,11-1-2 0,-8 2 4 16,8-2-1-16,-9 0-3 0,4-2-2 0,5 2 1 15,-13 2 3-15,13-2-1 0,-9 0-2 16,4 0 8-16,5 0-5 0,-12 2 3 0,12-2-5 16,-11-2 3-16,7 4 3 0,-3-2-3 0,7 0-2 0,-12 0 1 15,12 0 2-15,-9 0-1 0,9 0-1 16,-9-2-2-16,9 2 5 0,-9 0-2 0,6-2 0 16,3 2 5-16,0 0-6 0,-9 0-2 0,9 0 6 0,-6 2-1 15,6-2-1-15,0 0 1 0,-5-4 1 0,5 4 2 16,0 0-4-16,0 0 10 0,0 0-4 0,0 0-2 15,0 0-5-15,0 0 3 0,0 0-2 0,0 0 6 16,0 0-4-16,0 0-1 0,0 0 1 0,0 0 1 16,0 0 1-16,0 0-4 0,0 0-2 0,0 0 1 15,-8 2 8-15,8-2-9 0,0 0 8 0,0 0-7 16,0 0-1-16,0 0-1 0,0 0 2 0,0 0-2 16,0 0 0-16,0 0 4 0,0 0 0 0,0 0-4 15,0 0 4-15,0 0-5 0,0 0 7 0,0 0-5 16,0 0 1-16,0 0-20 0,0 0-25 0,0 0-42 15,-3 4-45-15,3-4-150 0,0 0-306 0,0 0 135 16</inkml:trace>
  <inkml:trace contextRef="#ctx0" brushRef="#br0" timeOffset="5280.028">22295 15558 62 0,'0'0'92'15,"0"0"-12"-15,0 0-3 0,0 0-14 0,0 0-3 16,0 0-8-16,0 0-6 0,0 0 1 16,0 0-7-16,0 0-9 0,0 0-12 0,0 0-16 15,2 7-18-15,-2-7-23 0,-2 7-24 0,1-3-32 16,-3 0-100-16,0 0 45 0</inkml:trace>
  <inkml:trace contextRef="#ctx0" brushRef="#br0" timeOffset="5461.854">22213 15871 22 0,'0'5'98'0,"0"0"-9"16,0 0-5-16,0 0-11 0,0-1-6 0,0 0-7 15,0 1-7-15,0-1-12 0,0 1 7 16,0-1-16-16,0-4-15 0,-4 8-23 0,2-6-25 16,2 2-20-16,-3-1-49 0,2 1-107 0,-5 0 47 15</inkml:trace>
  <inkml:trace contextRef="#ctx0" brushRef="#br0" timeOffset="5866.534">22197 16678 49 0,'0'4'62'0,"2"1"-12"16,-4-2-3-16,4 0 1 0,-1 1-6 0,-1 0-7 16,0-4 0-16,0 6-8 0,0-6-6 0,0 6-3 15,0-6-10-15,0 6-14 0,0-6-11 0,0 5-24 16,-1-2-22-16,1-3-69 0,-4 6 30 0</inkml:trace>
  <inkml:trace contextRef="#ctx0" brushRef="#br0" timeOffset="7015.29">22263 15345 45 0,'0'0'59'0,"0"0"-9"0,0 0 3 0,0 0-7 16,0 0 7-16,0 0-6 0,0 0-14 16,0 0 0-16,0 0 1 0,0 0 1 0,0 0-9 15,0 0 2-15,0 0-2 0,0 0-2 0,0 0-4 16,14-2-1-16,-14 2 1 0,0 0-10 0,8 0 3 16,-8 0 5-16,0 0-4 0,7 0-2 0,-7 0 5 15,0 0-1-15,8 2-1 0,-8-2-2 0,7-1 0 16,-7 1 0-16,7 3 4 0,-7-3 0 0,8-2 0 15,-8 2-2-15,6 2 1 0,-1-1-2 0,-5-1-8 16,8 0 16-16,-8 0-1 0,10-1 0 0,-5 2-6 16,-5-1-3-16,13-1 3 0,-7 1-2 0,0 1-4 0,1-2 2 15,-7 1-7-15,9 0 8 0,0 0 1 0,-9 0-7 16,14-2 2-16,-6 2-6 0,-3 2 5 16,4-4-13-16,-9 2 4 0,14 0-7 0,-9 0 15 15,4 2-3-15,-4-1 1 0,3 0-5 0,-3-1 11 0,4 0-7 16,-4 1 6-16,3-1-5 0,-3 4 0 0,1-4 4 15,2 0-13-15,-3 3 2 0,1-3 1 0,-6 0 10 16,12 2-11-16,-6-4 8 0,-6 2-5 0,9 0-4 16,-4 2-3-16,0-1 5 0,1 0-9 0,-6-1 6 15,12-1 3-15,-12 1 0 0,9 0-11 0,-5-1-3 16,-4 1-6-16,10 0-4 0,-10 0-15 16,10 0-2-16,-3 0-10 0,-1-2-12 0,2 2-72 15,-8 0-148-15,10-3 66 0</inkml:trace>
  <inkml:trace contextRef="#ctx0" brushRef="#br0" timeOffset="7390.25">23048 15330 40 0,'9'0'85'0,"-2"0"-14"0,6-1-17 0,-4 2-17 16,0-1-29-16,1-1-19 0,-2 1-37 0,-2-2-51 0,1 1 23 15</inkml:trace>
  <inkml:trace contextRef="#ctx0" brushRef="#br0" timeOffset="7557.986">23299 15308 78 0,'8'0'84'0,"2"0"-24"0,2 0-2 15,-2 0-34-15,0 0-24 0,-2 0-51 0,0-3-55 0,-2 2 24 16</inkml:trace>
  <inkml:trace contextRef="#ctx0" brushRef="#br0" timeOffset="7969.065">23646 15276 15 0,'0'0'36'16,"7"0"-9"-16,-7 0-18 0,0 0-16 0,0 0-7 15,7 0-14-15,-7 0 6 0</inkml:trace>
  <inkml:trace contextRef="#ctx0" brushRef="#br0" timeOffset="9217.514">23649 15088 91 0,'0'0'102'15,"0"0"-8"-15,0 0 6 0,0 0-4 16,0 0-1-16,0 0-3 0,0 0-5 0,0 0-5 16,0 0-5-16,0 0-8 0,0 0-3 0,0 0-8 15,0-5-2-15,0 5-8 0,0 0-8 0,0 0 0 16,0 0-3-16,0 0-5 0,0 0-6 0,0 0-1 16,0 0-8-16,0 0 5 0,0 0-5 0,0 0-3 0,0 0-1 15,0 0 1-15,0 0-6 0,0 0 0 16,0 0 0-16,0 0 6 0,0 0-6 0,3 14 0 15,-2-9 3-15,-1-2-6 0,2 1 5 0,-2 3-1 0,1-1-4 16,-1 4 6-16,0-1-1 0,-1 1 2 0,1 1 3 16,0 2 2-16,-2-1-2 0,2 5 1 0,-2-1-2 15,0 4 2-15,2-5-4 0,-5 5 5 16,3 0 2-16,1-2-7 0,-1 0 5 0,1 0 1 16,-2 3-2-16,1-4-1 0,1 3-4 0,1-3-1 0,-2-3 7 15,1 3-8-15,1-4 2 0,0-1-5 0,1 1 2 16,-2-4-3-16,2 1 0 0,-2-3 2 0,2 1 1 15,-1-3-1-15,2 0-5 0,-2 0 2 0,1-2-1 16,-2 2 3-16,1-5 1 0,0 4 6 16,0-4 8-16,-2 5 6 0,2-5-4 0,0 0-2 15,0 0-5-15,0 0-1 0,3-11 1 0,-3 4 4 16,0-1-3-16,4 1-5 0,-4-6-5 0,1-2 1 16,-1 3-5-16,1-4 3 0,-1 0-4 0,0 0-2 15,0-2-8-15,2 1 0 0,-1 0 2 0,1 0 1 16,-4 0 0-16,2-1-3 0,2 9 1 0,-2-7 2 0,0 0 0 15,0-1 3-15,2 7-3 0,-2-2 1 0,0 0 2 16,3 0 0-16,-6 1 5 0,6 1 0 0,-3 0 2 16,2 3 1-16,-2-2 0 0,0 2 4 15,1 0-1-15,-1 1 1 0,1-2 2 0,-1 3 2 16,0 0 3-16,0 1-5 0,0 0 3 0,2 0 3 0,-2 4-2 16,1-7-1-16,1 5 0 0,-2 2 1 0,0-4-3 15,0 4 0-15,0 0-3 0,0 0 0 0,0 0 0 16,0-5-2-16,0 5 0 0,0 0 1 0,0 0-4 15,0 0 0-15,0 0 1 0,0 0-1 0,0 0-1 16,0 0 0-16,0 0 3 0,4 14 1 0,-4-6 1 16,0 1-1-16,0 0 4 0,1 2-2 0,1 2 2 15,-2 0 4-15,1 2-3 0,0 1 2 16,1 2-1-16,0-2 1 0,-2 1 0 0,4 0-1 16,-3 0 1-16,1 1 0 0,-2 0-1 0,0 0 2 0,3 0 0 15,-1 0-1-15,-2-7 5 0,2 6-8 0,-2-5 0 16,0-1 1-16,1 1-1 0,2-3 1 0,-3-2-4 15,1-1-1-15,-1 2 3 0,0-4-3 0,0 0 2 16,0 1 4-16,0 0 5 0,0-5 11 0,2 3 7 16,-2-3 8-16,0 0 9 0,0 4 16 0,0-4 3 15,0 0 4-15,0 0-10 0,0 0-2 0,0 0-6 16,0 0-10-16,1-17-8 0,-1 10-2 0,0-4-5 16,5 0 0-16,-5-1-4 0,1 0-4 0,3-4-3 15,-2-2 1-15,0-1-6 0,3 0-3 0,-4-1-2 16,3 2 4-16,-4-2-6 0,1 5 2 0,2 2-3 15,-2 1-2-15,-1 2 0 0,0 3-3 0,0-2-4 16,0 2-8-16,0 2-19 0,-1 0-41 0,-3 2-65 16,0-1-94-16,-1 1-95 0,0 0-194 0,-2 2-557 15,7 1 246-15</inkml:trace>
  <inkml:trace contextRef="#ctx0" brushRef="#br0" timeOffset="11789.372">23693 17566 77 0,'0'0'111'0,"0"0"-14"0,0 0-8 16,0 0-10-16,3-4 0 0,-3 4 2 0,0 0-5 0,0 0 0 15,0 0-11-15,0 0-7 0,0 0 5 16,0 0-4-16,0 0 0 0,0 0 2 0,6-1-6 16,-6 1 3-16,0 0-15 0,0 0 8 0,0 0-7 15,0 0-8-15,0 0 10 0,0 0-8 0,0 0 7 16,5 5-6-16,-4 2 8 0,-1-5-2 0,0 3 2 16,4 2-6-16,-3 0 5 0,-1-2-10 0,-1 3-3 15,1 1-3-15,1 3-1 0,-2-4-7 0,1 4 3 16,-4-3-10-16,4 2 8 0,-1 1-11 0,1-1 4 15,-4 0-3-15,6-1-1 0,-4-2-2 0,2 0-8 16,0 4-6-16,0-8-6 0,0 1-8 0,0 0-1 16,-1-1-3-16,-2 0 2 0,3-4 3 0,0 5-8 15,0-5 11-15,0 0-4 0,0 0 1 0,0 0-7 16,0 0-6-16,0 0 6 0,0 0-5 0,0 0 5 16,4-18 3-16,0 10-3 0,2-3 2 0,-2 0 1 15,1 0 12-15,4-6-9 0,1-1 7 0,6-5-1 16,-6 6 0-16,-1 0-2 0,3 0 3 0,-2 5 2 15,-1 0 4-15,2-2-4 0,-3 5 7 0,-1 1-1 16,-1 3 11-16,0-4 0 0,-2 6-3 0,0-2-7 16,-2 1 8-16,1 3-1 0,2-1-2 0,-5 2 10 15,7 4-3-15,-3 1 8 0,-2 1-2 0,0 5 5 16,0-1-6-16,-2 2-1 0,1 0-3 16,0 4 4-16,-1-5-6 0,0 6 2 0,1-6-5 0,-3 4 4 15,2-4-1-15,1 0-2 0,2 1-6 0,-1-1 9 16,-2-5-8-16,0 1 1 0,2 1 2 0,-2-1-9 15,3-2 1-15,-6-3 8 0,6 2-4 0,-6 0-5 16,3-4 4-16,0 0-4 0,0 0 2 0,0 0-2 16,0 0 3-16,12-8 0 0,-5-1 1 0,-1 1 0 15,2 2 1-15,-1-2-5 0,2-1 1 16,0-2-1-16,0 5-6 0,-4-2 7 0,4 1 4 16,-5 2-5-16,5 2 2 0,-5-3-3 0,1 3 2 0,-4 0 3 15,-1 3-2-15,9 0 2 0,-9 0-4 0,-4072 3-2 16,8158 3 9-16,-4082-1-3 0,-1 0 1 0,-2 1-2 15,4 1 3-15,-4 1-2 0,2 0 1 16,2 2-3-16,-4 0-5 0,5 0-8 0,-3-2-10 16,2-2-7-16,0-1-17 0,1 2-4 0,0-4-7 15,1-1-15-15,0 0-8 0,3 0-9 0,1-3-2 16,1-2-3-16,-2 1-5 0,4-3 15 0,-2-2 3 16,-2 2 10-16,2-3 4 0,-2-4 12 0,4-1 8 15,-6 4 15-15,-1-5 13 0,-2 2 16 0,-2 0 23 16,-1 0 20-16,4 0 36 0,-5 4 13 0,0 1 15 15,-2-3 2-15,-2 6 3 0,-1-3-5 0,1 3-5 16,-1 0-1-16,-4 4-2 0,-1 3-1 0,-1 2-5 16,1 2-10-16,-1-2-3 0,-2 6-12 0,2 0-6 15,1 0-7-15,0 2-5 0,4-3 1 0,-4 4-8 16,5-2-6-16,2-3-9 0,-1 2-8 0,0 0-18 16,3-1-6-16,0-3-6 0,3-2 2 0,-2 2-3 15,3-4-3-15,0-1 3 0,-1 0-4 0,3-2 0 16,-6 0 1-16,9 0 1 0,0-4-9 0,-4 1 7 15,0-4-1-15,0 2 4 0,3 3 8 0,-3-1-1 16,-2-2 0-16,-1 3-1 0,-2 2 8 0,5-5-9 16,-2 5 8-16,-3 0 0 0,5-2 1 0,-5 2 14 15,0 0-11-15,14 5 0 0,-10-3 1 0,0 3 0 16,-1-3 3-16,0 2 0 0,2-3-4 16,0 3-2-16,-1-3-1 0,1 2 0 0,0 1-8 15,2-1-22-15,0-2-22 0,0-1-31 0,-7 0-23 16,14-1-17-16,-3-2-92 0,-2-4-237 0,-4 4 106 0</inkml:trace>
  <inkml:trace contextRef="#ctx0" brushRef="#br0" timeOffset="11946.712">24446 17665 96 0,'7'3'107'0,"1"2"-8"0,3-1-12 0,-4-1-6 16,0-1-7-16,3 3-11 0,-3-1-14 0,1 1 1 15,-3-2-22-15,1-1-21 0,2 0-24 0,0-1-24 16,-1-1-19-16,-2 0-45 0,-5 0-112 0,0 0 51 16</inkml:trace>
  <inkml:trace contextRef="#ctx0" brushRef="#br0" timeOffset="12120.938">24631 17544 102 0,'0'-4'233'0,"-4"0"-15"0,4 4-19 0,0-5-22 15,0 5-17-15,0 0-18 0,0 0-10 0,0 0-17 16,0 0-3-16,-3 13-20 0,3-1 0 0,2-3-18 16,-1 6 1-16,3 2-12 0,-3 9-7 0,2-7-3 15,-1 6-18-15,1-1-28 0,2-4-41 0,4 9-37 16,-6-11-66-16,3 2-180 0,-4-3-341 0,0 1 152 16</inkml:trace>
  <inkml:trace contextRef="#ctx0" brushRef="#br0" timeOffset="13563.116">20064 15112 76 0,'0'0'190'16,"0"0"-11"-16,0 0-16 0,5-3-11 16,-5 3-14-16,0 0-20 0,0-2-12 0,0 2-12 0,0 0-3 15,0 0-16-15,0 0-3 0,4 9-14 0,-2-5-3 16,0 2-5-16,-1 0-7 0,0 0-11 0,3 3-43 15,-4 2-59-15,0 0-73 0,0-1-102 0,-1 1-266 16,-2-2 119-16</inkml:trace>
  <inkml:trace contextRef="#ctx0" brushRef="#br0" timeOffset="53438.926">4804 14787 37 0,'0'0'32'0,"0"0"9"0,0 0-2 15,0 0-4-15,0 0-5 0,0 0 6 0,0 0-2 0,0-4 2 16,0 4 1-16,0 0 0 0,0 0-1 16,0 0 3-16,0 0-2 0,0 0-2 0,0 0 1 15,0 0 0-15,0 0 4 0,0 0-1 0,0 0-1 16,0 0-5-16,0 0 3 0,0 0-1 0,0 0 3 16,0 0-4-16,0 0-3 0,0 0-9 0,0 0-4 15,0 0-6-15,0 0 1 0,0 0 3 0,0 0-5 16,0 0 1-16,-18 4-6 0,18-4-1 0,-5 3 6 15,1 0-1-15,0-1-9 0,2 0 3 0,-3 2 2 16,1 0 1-16,0 0-3 0,0-1-3 0,2 2 6 16,-1-1-8-16,-1 1 5 0,2-2-3 0,0 2 9 0,0 0-9 15,2-3-3-15,-2 2-4 0,2-4 11 16,-2 5-7-16,2-5 12 0,2 5-14 0,-2-5 0 16,2 3 4-16,3 0 2 0,-5-3-4 0,8 1 2 15,-4 0 3-15,-4-1 4 0,10-1-6 0,-4-2-4 16,-1 2 8-16,2 0-4 0,-2-1-2 0,0 0 0 0,2-1 2 15,-1-1 0-15,0 1 1 0,-1 1 2 0,-1-3 4 16,1 2-5-16,0-1-1 0,-1 0-2 16,-1-2 0-16,-1 2-3 0,-1 1 1 0,2-2 0 15,-2-1 6-15,-1 2-7 0,-1 0 13 0,1 1 2 16,0 3-1-16,-3-7 2 0,2 3-2 0,1 4 1 0,-4-6-6 16,4 2 8-16,-5 1-8 0,0 1 6 0,5 2-1 15,-5-2 1-15,5 2-6 0,-9-1 1 16,9 1 0-16,-8 0-4 0,8 0 1 0,-7 0 6 15,2 2-10-15,-1 1-2 0,3-1 4 0,-2 0 6 16,3 1-8-16,-4-1-2 0,1 1 1 0,1-1 6 0,1 1-1 16,0 1-4-16,-1 0-6 0,1 0 0 0,0 1 1 15,1-2 4-15,1 2-1 0,-1-1-3 0,2-4 5 16,-2 6 2-16,2-2 0 0,0 0-2 16,0-1-2-16,2 1-2 0,0-1 1 0,0-2-1 15,-2-1 13-15,7 4-9 0,-5-2-2 0,-2-2 10 0,9 2-12 16,-9-2 4-16,8-2-2 0,-8 2-1 15,8-2 1-15,-1 2 3 0,-4-2 3 0,1-1-7 16,-4 3 5-16,7-3-4 0,-3 0 5 0,-3-1-1 16,-1 4-3-16,4-5-1 0,-4 1 6 0,4 1-5 0,-4-2-1 15,0 5 10-15,-4-5 9 0,4 5-14 0,0-4 5 16,0-1-5-16,0 5 3 0,-5-4-1 0,1 1-5 16,-1 1 6-16,3-1-4 0,2 3-1 15,-7-3 2-15,2 2-1 0,5 1 1 0,-8 0-6 16,8 0 7-16,0 0 1 0,-11 1-5 0,11-1-6 0,-6 3 4 15,2 0-1-15,0-2 6 0,4-1-4 0,-7 5-3 16,5-2 1-16,-2 2 4 0,3-2-4 0,0-1 3 16,1-2 9-16,-3 7-9 0,3-3 2 0,0-4-2 15,0 5-8-15,1 0 0 0,1-2-2 16,-2-3-2-16,2 4 6 0,-2-4-2 0,6 3 3 0,-6-3 6 16,7 0-9-16,-7 0 1 0,10 0 2 0,-5-2 4 15,-5 2-7-15,8-2 4 0,-4-1 4 0,-2 0 0 16,-2 3-2-16,7-2 2 0,-4-1-2 0,-1 0 0 15,-2 3 2-15,5-4 3 0,-1 2-4 0,-2-2-1 16,-2 4-4-16,0-7 4 0,0 7 2 0,0-4 4 16,-2 0 2-16,2 4-5 0,-3-6 8 0,3 6-7 15,-4-4 4-15,2 1 4 0,2 3-3 0,-5-2-1 16,2-1-4-16,3 3 4 0,-6-2-3 16,6 2 0-16,-7-2-1 0,7 2 4 0,0 0-4 0,-11 4 4 15,11-4-7-15,-4 4-1 0,4-4 4 0,-5 4-3 16,3-1-1-16,2-3 6 0,-2 6-1 0,1-3 0 15,-1-1-3-15,2-2 2 0,-2 6 3 0,2-6 1 16,0 4-10-16,0-4-4 0,0 0 9 0,-2 2-4 16,2-2 0-16,0 0 6 0,0 0-5 0,0 0 5 15,-2 5 0-15,2-5 3 0,0 0 0 0,0 0 2 16,0 0 2-16,0 0-1 0,0 0 2 0,0 0 1 16,0 0-4-16,0 0 1 0,0 0-3 0,0 0-3 15,13-7 1-15,-13 7 0 0,0 0-4 0,1-6 4 16,-1 6-2-16,0 0-1 0,4-1 0 0,-4 1-16 15,0 0-23-15,0-5-44 0,0 5-41 0,0 0-77 16,0 0-216-16,-9-3 96 0</inkml:trace>
  <inkml:trace contextRef="#ctx0" brushRef="#br0" timeOffset="104573.627">17654 14967 5 0,'1'-4'45'16,"-1"4"-2"-16,0-4-1 0,0 4-1 0,0 0-1 15,4-2 0-15,-4 2 5 0,0 0-4 0,0 0 2 16,0-5 1-16,0 5 2 0,0 0-1 0,0 0-4 16,0-7-2-16,0 7-4 0,0-2-3 0,0 2 0 15,0 0-4-15,0-5-1 0,0 5-3 0,4-5 4 16,-4 5-9-16,1-4 1 0,-1 4 3 0,0-4-5 15,0 4 6-15,0-4 0 0,0 4-5 0,0 0-3 16,0-5 3-16,0 5-1 0,3-7-6 0,-3 5 6 16,0 2-1-16,0-6 2 0,-3 3 8 0,3 3 0 15,0-7-7-15,-1 3 4 0,1 4 5 0,-4-5-1 16,4 5-3-16,0-5 4 0,0 1-5 0,0 4 0 16,-4-1-3-16,4 1 1 0,-4-3-1 0,4 3-3 15,0 0 3-15,-5-5-8 0,5 5 1 0,-4-2-1 16,4 2-2-16,-8 0-4 0,8 0-1 15,0 0 1-15,-15 2 3 0,10 2-4 0,0-2-2 0,-5 0 4 16,6 1-2-16,-6 2-6 0,1-1 3 0,1 2 2 16,1 0-2-16,0-1-1 0,1 2-3 0,0-2-3 15,0 3 5-15,1 1 2 0,1-2-3 0,-1 1-1 16,2 2 1-16,-1-2 6 0,2 1-4 0,2 1-2 16,-1-4-5-16,2 1 2 0,-1 1 1 0,2-3-1 15,0 0-1-15,0 1-2 0,2-2 7 0,0 0-4 16,2-1 0-16,-3-1 2 0,4 2-5 0,-1-3 5 15,0 2-3-15,1-3-3 0,0 0 4 0,2 1-2 16,-1-2 5-16,1-2-7 0,0-2-2 0,1 3-1 16,-1-2 4-16,-4 0 0 0,1-2 6 0,2 2 1 15,-4 0-7-15,4-4 8 0,-4 2-7 0,-3 0-1 16,4 0 2-16,-2-1-2 0,-1-1 3 0,2 0 5 16,-4 2 1-16,1-2 0 0,-1 3 2 0,-1-2-7 15,0 2 3-15,1-3 2 0,-3 4-2 0,1-4-2 16,-1 4 9-16,-2-1-3 0,5 0 1 0,-4 1-4 15,3 1-2-15,-4 0 4 0,3-1-1 0,0 1-2 16,-3 1 0-16,5 2-1 0,-8-3 3 0,3 1-1 16,5 2-5-16,-5 0 1 0,5 0 2 0,-6-2-3 15,6 2 2-15,0 0 2 0,-12 1 2 0,12-1 3 16,-5 1-6-16,5-1-4 0,0 0 2 0,-4 3 2 16,4-3-5-16,0 0 5 0,-6 2-4 0,6-2 6 15,-3 4-8-15,2-1 6 0,1-3-1 0,0 0 1 16,-1 5-3-16,1-5 4 0,0 5-5 0,0-5 4 15,0 6-7-15,0-3 6 0,0-3 6 0,1 6-5 16,0-4-1-16,0 4 2 0,3-2-1 0,-2 0 1 16,1 1-5-16,0 0 3 0,2 2 1 0,0-2-2 15,0 4-4-15,0-1 8 0,-1 1 0 0,4-1-5 16,-3 1 6-16,1 0-1 0,-2-2 0 0,-1 1-4 16,3 0 4-16,-2-3-5 0,1 1 6 0,0 0-3 0,0-1 0 15,-1 0 0-15,1 0-2 0,-2 0-2 0,-2-1-12 16,4 0 0-16,-3-3-5 0,-2-1-14 15,2 4-9-15,-2-4 1 0,4 4-14 0,0-2-9 16,-4-2-15-16,0 0-11 0,0 0-72 0,0 0-175 0,11-3 77 16</inkml:trace>
  <inkml:trace contextRef="#ctx0" brushRef="#br0" timeOffset="105062.222">17762 14996 32 0,'4'-2'77'0,"3"1"-6"16,-7 1 0-16,10-5-5 0,-5 5-2 0,1-3 0 0,0 2 10 16,3-1-13-16,-2 0 1 0,-4 1-2 0,6 1-9 15,-9 0 0-15,7-3-3 0,-3 2-2 16,-4 1-11-16,8-1 1 0,-8 1 3 0,0 0-6 15,6-2 7-15,-6 2-5 0,0 0-6 0,0 0 0 16,1 7 1-16,-1-7-1 0,-1 7-7 0,-4-2 3 16,5-1-2-16,-4 1-1 0,3-1-7 0,-3 1-2 15,2 0 5-15,-1 1-8 0,-1-3 0 0,2 1-5 16,0 0 6-16,1 1-7 0,-2-1 1 0,3-4-2 16,-4 2 5-16,4-2-2 0,-4 5 1 0,4-5-5 0,-2 5 0 15,2-5 3-15,0 0-3 0,4 5 2 0,-4-5 2 16,10 1 4-16,-6 0-5 0,5-1 5 0,0-1 2 15,1 1 2-15,2-1 3 0,-2-2-2 0,4 1 0 16,-1 1 2-16,2 0-5 0,-3-3 2 16,2 0 0-16,-3 3 2 0,0 0 2 0,3-2 2 0,-4 2-1 15,1-4-2-15,-2 3-2 0,-2-1 1 0,-1 2 0 16,0-1 1-16,-2 2 0 0,0-1 0 0,-4 1 4 16,9 0 0-16,-9 0-1 0,5-2 3 15,-5 2-6-15,0 0 3 0,4-4-2 0,-4 4-1 16,0 0-4-16,0 0-1 0,0 0-13 0,0 0-26 0,0 0-26 15,0 0-50-15,0 0-52 0,0 0-120 16,0 0-297-16,0 0 132 0</inkml:trace>
  <inkml:trace contextRef="#ctx0" brushRef="#br0" timeOffset="106444.002">16831 14886 16 0,'0'0'66'0,"-5"-2"4"0,5 2-12 0,-3-2-6 0,3 2 4 16,-1-5-11-16,1 5-7 0,0 0 0 16,-9-2-5-16,9 2 1 0,-9 0-6 0,9 0 1 15,-9 2-6-15,-1 1 2 0,6 1-2 0,-4-1 0 16,1 2-7-16,0 1 1 0,-3 0 1 0,3 1-3 0,0 0 1 16,-3 0 5-16,4 1-7 0,0 1-4 0,1-1 0 15,1-1 5-15,1-2-9 0,0 1-2 16,-1 2 1-16,3-2-4 0,0 0 4 0,1-1 5 15,0-1-3-15,1 3-8 0,0-3 11 0,3-1-2 16,-1 0-2-16,-1-1 5 0,3 1-8 0,-1-2 6 0,-4-1-1 16,12-1-1-16,-5-3 0 0,2 2-3 0,-4-2-6 15,4 0 5-15,0 0 0 0,-6-1-2 16,4-3 2-16,1 2-1 0,-4-2 1 0,2 1-1 16,1-1 2-16,-5-1-2 0,2 1 3 0,-4-1-12 0,0-1 9 15,0 2-6-15,-1-3 6 0,-2 1-12 0,1 2 16 16,-5-3 0-16,1 5-2 0,1-2-2 0,-3 1 6 15,0 0-2-15,-2 1-1 0,4 1 1 0,-2 3-1 16,0-2 1-16,1 3 3 0,1-2-3 16,0 3 1-16,1-1-1 0,-1 0-8 0,6 1-4 0,-11-2 14 15,11 2 1-15,-8 2-4 0,8-2-7 0,-4 2 10 16,3 2-6-16,1-4 5 0,-3 7-9 0,3-1 8 16,0-1-10-16,0 2 4 0,1-1 4 15,2 2-17-15,-1-2 14 0,1 1 6 0,1-2-6 16,0 4-1-16,-2-3 3 0,3 4 2 0,-1-4-9 15,1 2-1-15,-3-1 8 0,1-2-10 0,1 2 3 16,0-2 4-16,-3 0 0 0,2 2 3 0,3-2-2 16,-2 0 6-16,1-1-1 0,-1 2-3 0,0-3-9 15,-1 3 10-15,-1-3-3 0,4 0 0 0,-2 1 4 0,1-2-10 16,0 0 5-16,2 1 3 0,-2-2 8 0,1-1-11 16,1 2-2-16,-1-2 6 0,-1 1-1 0,-5-1 3 15,8 0-6-15,-8 0 0 0,9 0-3 0,-9 0 9 16,8-1-4-16,-8 1-4 0,7-3 3 0,-4 0-2 15,-3 3 3-15,5-2 3 0,-4-1-3 0,-1 3 0 16,0 0-3-16,5-5 0 0,-5 5-1 0,3-2 1 16,-3 2 3-16,2-2-4 0,-2 2 1 0,0 0 2 15,4-3-2-15,-4 3 4 0,0 0-5 0,0 0 4 16,0 0-9-16,0 0 8 0,0 0 1 0,5 6 0 16,-5-6 2-16,2 4-1 0,-1 2 2 0,0-2-3 15,-1 0 6-15,2-1-6 0,-1 2-4 0,-1 0-1 16,0 0-2-16,2 1 0 0,-2-2 6 0,3-2-5 15,-3 5 6-15,0-2-11 0,0-1-2 16,-5 0-7-16,7 3-14 0,-2-5-8 0,3 2-6 0,-3-4-4 16,1 7-8-16,-1-7 9 0,1 4-5 0,-1-4 1 15,0 0 6-15,0 0-1 0,0 0 9 0,0 0 1 16,0 0 5-16,0 0 2 0,11-10 8 0,-9 8 10 16,-2 2 4-16,3-4 9 0,-3 4 14 0,1-4 12 15,0 0 7-15,-1 4-4 0,3-3 0 0,-3 3-7 16,0 0 2-16,0 0 4 0,0 0-4 0,0 0 0 15,0 14 2-15,0-8-7 0,-1 1-30 0,-1 2-43 16,-3 0-50-16,4 0-113 0,-3 0 49 0</inkml:trace>
</inkml:ink>
</file>

<file path=ppt/ink/ink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1-10-05T05:08:01.662"/>
    </inkml:context>
    <inkml:brush xml:id="br0">
      <inkml:brushProperty name="width" value="0.05292" units="cm"/>
      <inkml:brushProperty name="height" value="0.05292" units="cm"/>
      <inkml:brushProperty name="color" value="#FF0000"/>
    </inkml:brush>
  </inkml:definitions>
  <inkml:trace contextRef="#ctx0" brushRef="#br0">4133 9869 6 0,'0'0'71'0,"-3"-3"2"15,3 3-10-15,0 0 2 0,-4-2-3 0,4 2-3 16,-3-4 5-16,3 4-12 0,0 0 1 0,0 0 8 16,-3-4-6-16,3 4 3 0,0 0-5 0,-1-4 6 15,1 4-7-15,0 0 5 0,0 0-1 0,-5-3-5 16,5 3 1-16,0 0-13 0,-4-2 10 0,4 2-9 15,0 0 5-15,0 0 0 0,0 0-9 0,0 0 6 16,0 0-6-16,0 0-1 0,-4-3-2 0,4 3-4 16,0 0 2-16,0 0 3 0,0 0-3 0,0 0-3 15,0 0-1-15,0 0 2 0,0 0-5 0,-4-1 0 0,4 1 1 16,0 0-2-16,0 0-6 0,0 0-2 0,0 0-2 16,0 0 0-16,0 0 0 0,0 0-2 15,0 0-2-15,0 0-2 0,0 0 2 0,0 0 0 16,0 0 2-16,0 0-9 0,0 0 4 0,0 0-1 0,0 0-3 15,0 0 2-15,0 0-3 0,0 0 4 0,0 0-5 16,0 0 4-16,0 0-2 0,0 0 3 16,0 0-2-16,0 0-2 0,0 0 4 0,0 0 6 0,0 0-5 15,0 0 7-15,0 0-1 0,0 0 2 0,0 0-1 16,0 0-4-16,0 0 2 0,0 0-5 0,0 0 3 16,0 0-3-16,0 0-1 0,0 0 0 0,0 0-1 15,0 0 4-15,0 0-6 0,0 0 2 0,0 0-7 16,0 0 6-16,0 0-1 0,0 0 1 0,0 0-6 15,0 0 9-15,0 0-3 0,0 0 1 0,0 0-2 16,0 0 3-16,0 0-1 0,0 0 1 0,0 0 3 0,0 0-5 16,0 0 2-16,0 0 1 0,0 0 0 15,0 0-2-15,0 0-1 0,0 0 2 0,0 0 2 16,0 0-7-16,0 0 3 0,0 0 1 0,0 0-3 0,0 0 0 16,0 0-1-16,0 0 1 0,0 0 0 15,0 0 3-15,0 0-2 0,0 0-2 0,0 0 3 16,0 0 1-16,0 0-3 0,0 0 0 0,0 0 0 15,0 0-2-15,0 0 2 0,0 0-1 0,0 0-1 0,0 0-2 16,0 0 3-16,0 0 0 0,0 0 1 16,0 0 3-16,0 0-6 0,0 0 1 0,0 0 2 15,0 0-6-15,0 0 5 0,0 0-6 0,0 0 4 0,0 0 3 16,0 0 3-16,0 0-2 0,0 0-1 0,0 0-1 16,0 0 2-16,0 0-3 0,0 0 5 0,0 0-4 15,0 0 3-15,0 0-5 0,0 0 0 0,0 0 4 16,0 0 0-16,2-5 0 0,-2 5 1 0,1-5 1 15,-1 5-3-15,1-6 0 0,-1 6-3 0,-1-5 3 16,1 5 1-16,-3-4 2 0,3 4-4 0,0 0 1 16,-1-3-1-16,1 3 3 0,0 0-1 0,0 0 3 15,0 0-2-15,0 0-3 0,0 0-3 0,0 0 0 16,0 0-3-16,0 0 7 0,-7 15-1 0,3-6 1 16,-1 2 0-16,-3 3 1 0,3 3-3 0,-4-4-1 0,1 5 5 15,2-1-2-15,1-1 2 0,-4-2-5 16,4-2-3-16,1 0 8 0,0-1-5 0,0-1-1 15,2-3 2-15,-1 0-2 0,2-1 0 0,-2 1 0 16,-2-5 2-16,4 4-4 0,1-2 2 0,0-2 0 16,0-2 0-16,0 0 2 0,-1 7 0 0,1-7-2 15,2 3-1-15,-2-3 3 0,12 0 2 0,-12 0-4 16,14-7 2-16,-8 3 3 0,3 0-1 0,4 0-1 0,-1 0-3 16,0 3 4-16,0-4 1 0,0 2-2 0,1 2 0 15,0 0-2-15,-3-1 2 0,3 2 1 0,-3 2 1 16,3 0-1-16,-5 3 0 0,3-1 2 15,-1 2-1-15,1-1-2 0,-4 2-3 0,2 0 3 0,-2 2 3 16,-2-1-1-16,-1 2 0 0,-1-3 1 0,-2 2 0 16,2 1-1-16,-3-2 5 0,0 0 0 0,0-1 0 15,-4 3 2-15,-2-2 2 0,3 2-2 0,-4-2-1 16,2 1 4-16,-6-2-4 0,1 1 2 0,-4 2-5 16,-1-2-1-16,-1 0 0 0,1-1-2 0,-4-1 2 15,0 2-1-15,1-3 0 0,1 1-2 0,-1-1-9 16,0-1-11-16,1-3-14 0,1 0-13 0,2 0-24 15,1 1-20-15,2-5-12 0,-2 1-17 0,4-2-10 16,-4-3-15-16,3-1-8 0,4-1-90 0,-7-1-262 16,5-6 116-16</inkml:trace>
  <inkml:trace contextRef="#ctx0" brushRef="#br0" timeOffset="232.721">3966 9878 66 0,'5'-5'113'16,"4"-2"-5"-16,0 1-5 0,0-2-6 0,2 0-7 15,-2 1 8-15,8-3-20 0,2 1 0 0,4-5-1 16,-6 6-13-16,-1-2-4 0,2 0-1 0,-1 3-9 0,-1-2-6 16,-6 2-14-16,2-1 10 0,2 3-10 0,-5 0-9 15,0 1-8-15,1 1-14 0,-3-1-11 16,2-1-9-16,-3 0-19 0,3 2-13 0,-3-1-20 15,1 1-8-15,0 0-20 0,0-1-56 0,-4 1-168 0,4 1 74 16</inkml:trace>
  <inkml:trace contextRef="#ctx0" brushRef="#br0" timeOffset="2847.916">4617 9936 30 0,'0'-8'158'15,"-1"2"-10"-15,-4-1-4 0,4-1-5 16,-3 4-8-16,0-5-12 0,-1 5-5 0,1-1-9 0,0 1-9 16,-2-1-2-16,1 2-12 0,1-1-8 0,-4 1-11 15,3 2-1-15,-8 1-11 0,6 0 3 0,-6 1-10 16,2 1-8-16,-2-1 2 0,0 2-6 0,0 1-4 16,3-2-4-16,-1 2 0 0,2 0-5 0,-2-1 2 15,5 1-6-15,1-3 4 0,0 3-10 0,-2-4 1 16,3 4 1-16,4-4-8 0,-6 2 3 0,6-2-7 15,0 0 4-15,-7 0-4 0,7 0-2 0,0 0-1 16,0 0 0-16,0 0 3 0,0 0-1 0,0 0-1 0,0 0-3 16,0 0 1-16,0 0 7 0,0 0-2 15,0 0-2-15,0 0 2 0,0 0-2 0,16-5 5 16,-16 5-1-16,5-2-2 0,-5 2 10 0,0 0-14 16,4-3 4-16,-4 3-8 0,5-1 7 0,-5 1 0 15,4-4 3-15,-4 4 1 0,5-4-1 0,-5 4-4 16,4-3 5-16,-4 3 0 0,0 0-3 0,0 0 2 15,4-1 6-15,-4 1-5 0,1-5 1 0,-1 5-3 16,0 0 0-16,0 0 3 0,0 0-3 0,0 0-5 16,0 0 4-16,0 0-2 0,0 0 3 0,0 0 1 15,8 9-4-15,-7-4 6 0,2 2-8 0,4 3 6 16,-4 2 6-16,2-2-5 0,-4 4 0 0,4 2 0 16,-1-3 2-16,-1 3-3 0,1 1 2 0,-2 1 2 15,-1-2-3-15,2-5 1 0,-2 1-2 0,0 0 1 16,0 0 5-16,-2-2-6 0,2 0 2 0,-1-4-2 0,-1 2-2 15,2-2-1-15,1-1 6 0,-2-1-5 0,0 0 4 16,0 0-6-16,0-4 11 0,1 6-7 16,-1-6 2-16,0 0 7 0,0 3-1 0,0-3-1 0,0 0-1 15,0 0 1-15,3-12 2 0,-1 7-8 0,0-5-1 16,3 0 1-16,0-5 3 0,-3-1-4 0,5 1 2 16,-1 1 1-16,-1-5-1 0,-1 4-2 0,1-1 3 15,0 5-4-15,0 0 0 0,0 1-1 0,1 2 3 16,-2 2-6-16,-2 1 3 0,1 2 1 0,-2-3-1 15,4 4-3-15,0 0 1 0,-5 2 2 16,9 0 0-16,-9 0 3 0,9 3-3 0,-4 3 8 16,1-2-5-16,2 5 2 0,-5-1 1 0,3-1-5 0,2 5 6 15,-2-2-6-15,2 0 1 0,-3 1 4 0,2-1-3 16,-1 2 4-16,-1 0-6 0,2-3 2 0,-1-1-6 16,-1 2 6-16,0-3-2 0,1 3 4 0,-1-5-5 15,-1 2 2-15,0-1-2 0,-1-2 1 0,0 0-2 16,0 1-7-16,1-3-5 0,1 1-2 0,-1 0-4 15,-1-2-1-15,-3-1-1 0,0 0-3 0,15-4-8 16,-10-2-4-16,1-1-2 0,0 0-2 0,2-4 0 16,-1 1-4-16,0 2 6 0,-2-6 2 0,3-1-2 15,-2 5 8-15,1-2 4 0,-1 0 1 0,-2 0 2 16,-1 1 2-16,3-4 4 0,-2 3-1 0,-4 4-1 16,5-1 17-16,-5 3 14 0,1 0 11 0,-1 1 5 15,4 0 6-15,-3 0-5 0,-1 3-5 0,0 2-9 16,0-5 6-16,0 5-2 0,0 0 3 0,0 0-2 15,0 0 2-15,4 17 3 0,-1-5-4 0,-2 0-3 16,-1 0 0-16,1 0-1 0,2 3-4 0,-2-3 5 16,-1 5-4-16,4-5 0 0,-3 1-5 0,3 3 0 15,0-4 2-15,0 0-7 0,-2 0 5 0,2-2-3 16,1-1 1-16,-1-1 5 0,0 1-8 0,0-2 1 16,-2-2-5-16,3 0 2 0,0-2 4 0,2-1-3 15,-1-1-2-15,6-4-2 0,-3-1 1 0,0-4-3 0,1 0 0 16,0 2 3-16,4-6-3 0,-4-2-3 0,-2 2-1 15,2-2 4-15,-2-1 0 0,-2-1 2 0,-1 0-1 16,-1 0 2-16,0 0 0 0,-3 6-6 16,1 0 4-16,-2-1 10 0,2 3 12 0,1 5 8 0,-2-3-7 15,-1 3 4-15,0 3-3 0,0-5-6 0,0 5-4 16,0 0 3-16,0 0-1 0,0 14 1 0,0-7-1 16,-1 4-1-16,1-1-1 0,0 2-2 15,1 0-2-15,2-1-2 0,-1 1-4 0,-2 0 7 0,5-2-4 16,-1 2 0-16,-4 0-1 0,8-5-1 0,-3 1-6 15,0 1-8-15,0-4-4 0,0 0-5 16,2-3-4-16,-2 1-1 0,4-5-14 0,1 2-13 0,0-3-7 16,-1-2-7-16,1 0-8 0,0-4-13 0,1-1-1 15,-2 3-12-15,2-8 5 0,-4 1-8 0,0-2 5 16,-2 0 9-16,0 0 7 0,-3-2 7 0,-1 1 12 16,-1 4 14-16,1 3 16 0,-1-2 17 0,0 3 25 15,0 3 21-15,0-1 10 0,-1 2-5 0,1 1-4 16,0 1 4-16,0 3-8 0,0 0 5 0,0 0 3 15,0 0 9-15,-7 12-3 0,6-1-3 0,-1 0 0 16,2 5-3-16,-3-1-1 0,0 2-6 0,3-5-1 16,0 5-6-16,0-3 3 0,3-2 1 0,-3 3-9 15,-3-6 11-15,7 1-11 0,-2-2-3 0,-2-1-11 16,0 0 7-16,2-2 6 0,-1 0-9 0,1-1 4 16,-2-2-1-16,0-2 6 0,5 3-3 0,-5-3 2 0,0 0-4 15,14-7 1-15,-8 0 2 0,-1-1-8 16,3 1 6-16,-4-5-3 0,1 3 1 0,1-1-1 15,1-2-3-15,-2 1-3 0,-1 2 2 0,0 0 0 16,-3 4-2-16,3 0 6 0,-3 0-4 0,3 0 3 16,-4 5 0-16,5 0 8 0,-5 0 9 0,0 0 7 15,9 10 3-15,-9-5-4 0,5 0-5 0,-2 0-4 16,-2 2 3-16,3-1-4 0,1 2-3 0,-4-1-2 16,3 1 0-16,0-2-2 0,-3 2 0 0,3-5-6 0,-3 2 3 15,2-1-3-15,1 1 1 0,-1-2-1 0,2-1-2 16,-1 0-4-16,-4-2 0 0,9-2 5 0,-2 0-5 15,-2-1-3-15,4-2 4 0,-2-4-1 16,2 1-1-16,-1 0-6 0,2-4 3 0,-1 3-1 0,-1-4 5 16,-1 5-2-16,-3 1-2 0,0 2 2 0,0 0-2 15,0 2-2-15,-2 2-1 0,5 1 9 0,-7 0 0 16,7 7 2-16,-3-1 7 0,3 2 1 0,-2 2-4 16,-1 2-1-16,1 4 1 0,1 1 2 0,0 0-3 15,-1 0-2-15,1-2 2 0,-2-2-7 0,2-2 4 16,-2-1-2-16,3-1-5 0,-1-1-10 0,0-3-10 15,0-3-4-15,1 0-19 0,-1-2-12 16,3-5-21-16,1-2-5 0,3-7-20 0,-1-1-1 0,-1-2-4 16,3-10 10-16,-4 3-6 0,-2-2 3 0,-3-6 8 15,-1 1 4-15,-3-4 7 0,2 1 10 0,-6 1 10 16,-1-1 11-16,3 0 17 0,-3 5 31 0,-1 0 10 16,1 3 18-16,-3 7 20 0,4 4 17 0,1 4 22 15,-1 1 5-15,-1 4 2 0,4-1-9 0,-2 2-14 16,2 3 0-16,0 2-14 0,0 0 1 0,-5 9 0 15,4 3-7-15,-2 4 1 0,0 3-4 0,-2 6-2 16,1 0-4-16,2 4 0 0,-1-4-8 0,1 2-3 16,0 1 0-16,2 1 0 0,-1 2-3 0,0-3 0 15,-2 0-5-15,3-8-4 0,-1 0 2 0,1-2-3 16,-2-1-3-16,1-2-4 0,1-5 4 0,0 1-5 16,0 0-5-16,-1-5 5 0,2 2 4 0,-1-4-6 15,0 0-1-15,0 0-1 0,0-4 4 0,0 3-5 16,0-3 0-16,0 0 1 0,5-10-6 0,-1 2 0 15,-1-1 5-15,2-2-3 0,1 2-3 0,3-8 1 16,-2 3 2-16,2-1 1 0,-2 3-6 0,6 1 4 16,-3-2 3-16,-1 6-2 0,1-1 0 0,1 2 6 15,-1 3-8-15,3-1 2 0,-4 3-3 0,-3 1 5 16,7 2 0-16,-4 1 4 0,0 4-4 0,1 0 3 16,-3-1-4-16,-1 4 2 0,0 1 3 0,-1-1-10 0,-2 2 7 15,0 0-2-15,0 2-2 0,-3-4-7 0,-1 2-2 16,-2 0-4-16,-1 0 4 0,-1-2-5 0,0 0 2 15,-1-1 1-15,-1-1-2 0,-4 1 0 0,5-1-2 16,-2-1-2-16,-2-2 1 0,2 0 3 0,2-1 3 16,2-1-5-16,-1 1 2 0,1-3-7 0,4-1 4 15,-5 1-13-15,5-1 14 0,0 0 1 0,0 0-7 16,0 0 11-16,10-15-6 0,-2 9-2 16,1-4-3-16,5 1-3 0,-3-3 5 0,7 0-8 0,-4 0 2 15,1-3 8-15,0 1-1 0,0-2 3 0,4-2 8 16,-2-2-10-16,-5 4 10 0,1 1-3 0,-4-1-1 15,0 5 6-15,-4 1 0 0,3 3 14 0,-4-4 16 16,-2 6 7-16,1-1 7 0,-2 4-4 0,-1-2 1 16,0 4 0-16,0 0-9 0,0 0-1 0,0 0 6 15,-13 11-12-15,8-3-1 0,0 3-3 0,-4 2 1 16,0 1-7-16,4-6 5 0,1 4-7 0,-6 2 5 16,6-4 1-16,-1 1-3 0,2 1 6 0,2 1-14 15,-4-1 7-15,5-3-2 0,0 0 0 0,0 2-5 16,0-5 4-16,5 0-2 0,-1 0 6 0,-1-1-7 15,3-4 3-15,-1 0-5 0,4 1 3 0,0-4-1 0,-1 0-1 16,7-3 3-16,-5 1 0 0,2-3-1 16,0 0-3-16,0-4-1 0,1 0-3 0,-4 0 0 15,-1-2 4-15,-1-1-4 0,-2-2 6 0,-1 3-11 16,-2-2-3-16,0 3 7 0,-2 0-1 0,0 1-4 0,-2 0 5 16,1 2 7-16,0 3 1 0,1-1 0 0,-1 1 1 15,1 3 0-15,-2-3-4 0,2 6-3 16,0-6 3-16,0 6 0 0,0 0-1 0,0 0 2 15,0 0 0-15,14 14-2 0,-8-11 6 0,-2 3-7 16,3 2 2-16,1 1-1 0,0-1 1 0,4-1 2 16,-4 1 2-16,6 4-2 0,-4-3-1 0,0 2-1 15,3 0 9-15,1 0-12 0,-5-3 3 0,0 2-10 16,0-2 14-16,-1 1-6 0,-1 3 1 0,1-4 4 0,1 1 1 16,-4-1-6-16,0 2 3 0,2-2-1 0,-1 0-2 15,-1-1 4-15,-2-1-13 0,3-1-7 0,-2 0-23 16,4-4-16-16,4-1-35 0,1-1-42 0,-2-3-148 15,2-2-305-15,5-2 135 0</inkml:trace>
  <inkml:trace contextRef="#ctx0" brushRef="#br0" timeOffset="3890.709">6883 9868 109 0,'4'-11'181'0,"0"3"-11"16,-1-2-12-16,0 1-7 0,0 2-6 0,-3-1-6 16,1-1-6-16,-1 3-5 0,0-2-11 0,-1 3-6 15,-3 2-7-15,-1-3-8 0,1 2-7 0,-2 2-7 16,-2-1-6-16,-3 3-10 0,-2 0-6 0,0 2-9 16,-6-1-2-16,-3 8-5 0,4-4-5 0,0 0-5 0,0 3-1 15,2-1-7-15,-1 4-4 0,2-2 2 0,-2 0-3 16,7-2-1-16,3 0-4 0,1 1-5 15,-1-1-2-15,4 0-1 0,2 0 3 0,1 4-9 0,0-5-8 16,4 5 0-16,3-2-1 0,2-2-6 0,1 4 0 16,9-3-2-16,-4 2 0 0,6-2-1 0,-2 0-6 15,3 0 4-15,-4-2-7 0,1 1 3 0,-1-1-1 16,-1 2 0-16,-6-3-3 0,2-1-7 0,-4 2-1 16,1-2-2-16,-6 1-8 0,3 0 0 0,-3-3 7 15,-1 4 8-15,-1-2-1 0,-3 0 1 0,-1 4 2 16,-2-6 8-16,-2 3-1 0,-2 2 5 0,0-2-1 15,-1 0 5-15,-2 0 2 0,-1-2 12 0,2 1-1 16,-5-2-3-16,3 1 9 0,-2 0 3 0,3-1 0 16,-1-2 4-16,-1 2-5 0,3-1 2 0,1 1 0 15,1-2-3-15,2 0-4 0,6 0-6 0,-9-2-4 16,9 2-4-16,-7-3 0 0,5 1-5 0,4-6-3 16,4 4 9-16,-1-6-8 0,5 2-7 0,5-4-5 15,2-2-3-15,4-1-3 0,-1-2-9 0,3-1 4 0,-1-2 9 16,0 3 3-16,1 0 3 0,-7 2-6 0,6 1 3 15,-4 2 13-15,0 0-1 0,-3 2 5 16,2 2 4-16,-6 1-2 0,3 2 7 0,-5 0 4 16,0 3 2-16,0 2 5 0,-1-2 3 0,-8 2 4 0,10 3 4 15,-5 1 9-15,0 1 0 0,-3 0 1 0,1 3-2 16,-2-2-1-16,1 2 0 0,0 1-3 0,0 3-2 16,-2-2-1-16,0 0-6 0,0-1 6 0,2-1-8 15,1 2 2-15,-2-5-4 0,0 1 0 0,2 0-5 16,-3 1-2-16,4-2-3 0,-1-3-3 0,0 1-3 15,1-1-3-15,-4-2-2 0,10-2 1 16,-4-3-3-16,2-3 2 0,0 3-5 0,-1-2-1 0,2 0 2 16,0-4 4-16,0 0 1 0,-2-1 1 0,-1 4 0 15,2-2 1-15,-1 1-1 0,1 3 9 0,-4-2 5 16,0 3 5-16,-2 1 0 0,2-2-4 0,-3 4 5 16,3-1 6-16,-4 3 3 0,0 0 6 0,8 11 2 15,-7-7-1-15,3 5-1 0,0 1-5 0,1 2-4 16,1 3 1-16,1-1-1 0,-2-2-1 0,3-2-1 15,-1 3-2-15,2-3-3 0,-1-2-10 0,0 0-15 0,3 0-18 16,-1-6-23-16,-3 1-24 0,5-6-43 16,1-2-35-16,1-3-122 0,-5-1-302 0,4-3 134 15</inkml:trace>
  <inkml:trace contextRef="#ctx0" brushRef="#br0" timeOffset="4376.719">7440 9767 22 0,'0'0'155'15,"-13"10"-6"-15,12-3-11 0,-3 0-6 0,3 5-13 0,-3 0-10 16,2 3-7-16,0 2-10 0,1-4-4 16,-2 3-12-16,1-2-4 0,4 3-9 0,-4-2-4 15,2 0-5-15,0-4-11 0,-2-1-4 0,2-3 0 0,0-1-5 16,0 0-2-16,0-1-5 0,0-2 7 0,2 0 2 16,-2-3-1-16,0 0-5 0,0 0-2 0,0 0-3 15,10-7-2-15,-6-1-3 0,1 0-3 0,-2-1 1 16,3 1-2-16,-1-3-1 0,0 1-5 0,-2 2 0 15,-1-1 0-15,2 3 0 0,0 0-2 0,-1 1-4 16,-2 2 2-16,3-1-4 0,-3 1 7 0,-1 3-7 16,8-2 4-16,-8 2-4 0,0 0 7 0,10 5 0 15,-6-1 8-15,-4 0 3 0,4 1-3 0,-3 0 1 16,3 1 0-16,-2 3-5 0,2-2-1 0,0 1 3 16,-2 1-4-16,1-2-3 0,-3-1 1 0,0-3-3 15,4 3 2-15,-4-3-2 0,2 2-5 0,0-2 2 16,0-1 0-16,-2-2-3 0,0 0 1 0,9-6-3 15,-2 2 3-15,-2-1-2 0,4-2-1 0,-3-5-1 16,3 4-3-16,-3-4 2 0,0 0 3 0,3 4-4 16,-2-3 3-16,-1 1-1 0,2 3 3 0,-4 0-4 15,1 2-3-15,0 0 7 0,-4 2-3 0,2 2 2 16,-3 1 2-16,9 4 4 0,-4-2 2 0,-4 3 2 16,3 5 1-16,2-1-2 0,1 1-1 0,-2 2 0 0,-1 0 4 15,1 5-2-15,-1-2-2 0,2-3 0 0,-2 0-1 16,1-2-3-16,2-1-11 0,-2-2-10 0,0-2-24 15,1 0-19-15,-2-2-19 0,4-3-24 0,-8 0-23 16,16-9-21-16,-9 3-11 0,2-3-97 0,-2-1-276 16,1-5 122-16</inkml:trace>
  <inkml:trace contextRef="#ctx0" brushRef="#br0" timeOffset="4816.018">7811 9787 137 0,'0'0'149'15,"0"0"-10"-15,0 0 1 0,0 0 1 0,-4 17 0 16,3-8-12-16,-1 3-13 0,-2 1-5 0,2 3-11 15,1 1-13-15,0 1-5 0,1 0-5 0,-3 1-13 16,3-4-4-16,0 3-7 0,0-5-3 0,0-2-5 16,0-2-7-16,1 0-5 0,-1-1-7 0,2-3-4 15,-2-1-7-15,0-1-2 0,0-3 4 0,0 0-7 16,0 0 0-16,0 0-2 0,7-10-2 0,-3 5-6 16,-2-4-1-16,2-3-1 0,0 0-7 0,-3 1 1 15,2-1 4-15,2-1-4 0,-4 2 4 0,2 4 0 16,-3 0-3-16,6 1 2 0,-4 2 1 0,0 1-1 0,1 1 7 15,-3 2 6-15,0 0 2 0,10 7-1 16,-7-1 0-16,3 1 2 0,0 2 3 0,-3 1 0 16,3-1-3-16,-2 2 0 0,0-2-1 0,0 1 1 15,1 0 0-15,-3-2-2 0,2-2-3 0,-1 0 0 0,1-2-6 16,-2-2-4-16,2 1-9 0,-4-3-3 0,8 0-6 16,-1-3-1-16,0-2-1 0,-1-1-5 0,3-4-2 15,1 1-8-15,-1-4-12 0,2-2-4 0,-1-1-11 16,-3 1 1-16,0 0 8 0,-1 5 6 0,0 1 0 15,0-1 13-15,-3 4-1 0,1 0 5 0,-1 4 1 16,2-1 15-16,-1 3-2 0,-4 0 7 16,13 3 4-16,-8 1 6 0,2 4-3 0,-2-2 9 0,3 2 3 15,-2 1-8-15,1 2 1 0,3 0-1 0,-2-3 1 16,1 2-10-16,0-4-4 0,1 0-9 0,0 1-13 16,0-3-23-16,3-4-15 0,-2-3-12 0,1 0-79 15,1-2-179-15,2-5 78 0</inkml:trace>
  <inkml:trace contextRef="#ctx0" brushRef="#br0" timeOffset="5667.175">8303 9781 85 0,'-3'-4'160'0,"-2"3"-15"0,5 1-6 15,-13 6-2-15,4-1 1 0,2 4-9 0,-3 4-10 16,1 1-13-16,1 1-9 0,0 2-9 0,-1-1-11 16,3 2-5-16,2-4-11 0,0 0-3 0,2-3-5 15,-1 2-11-15,3-3-11 0,0-2-16 0,0-2-12 16,3-1-3-16,0 0-4 0,3-3-2 0,-3-1-2 15,-3-1-6-15,13-2-6 0,-8-2 3 0,2 0 3 16,0-2-3-16,-3 0 7 0,1 3-2 0,-1 0 0 16,1 1 4-16,-1-3 3 0,-1 3 2 0,-3 2 3 15,4-2 4-15,-4 2 0 0,0 0 2 0,6 10-1 16,-6-6 2-16,4 1-4 0,-1 0-7 0,0 0 9 0,1 0-5 16,-2 0 3-16,0 0 0 0,4-1-2 0,-1-1 7 15,3-1-2-15,-7-1-2 0,-1-1-2 0,13-1 5 16,-8-1-9-16,5-1 4 0,1-3-7 0,-2-2 2 15,-3 0 0-15,4-1 1 0,-4-3 0 0,3 1-1 16,0-3 5-16,-4 1 0 0,1 1-5 0,-1 0 3 16,0 2 1-16,0-1 0 0,0 2-3 0,-4 4 2 15,2-2 1-15,-2 4 4 0,2 1 0 0,-3 2 1 16,0 0 0-16,0 0 5 0,11 9 4 0,-6 1-2 16,2-3 4-16,-2 10-6 0,1-2-1 0,1-1 0 15,0 1 1-15,2 2 4 0,-4-3-9 0,3-2 1 16,-2-2-4-16,2-2 5 0,2 2 1 0,-2-4-9 15,2-3-2-15,-1 0-7 0,0-2 4 0,0-5-1 16,5 2-7-16,-3-4 4 0,5-3-1 0,-6 1-3 16,4-4 4-16,-1-2-5 0,0 2-5 0,1-5 4 15,-4 2-2-15,5-2 0 0,-7 3 4 0,-2-1-1 16,2 5 7-16,-4 2 4 0,5 0 9 0,-8 3-1 16,3 1 5-16,-3 1-6 0,3 2 9 0,-4 1 9 15,0 0 3-15,5 13 4 0,-2-6-1 0,-2 2-1 0,4 1 0 16,-2 2-7-16,1 3-2 0,2-4 0 0,-2 0-2 15,2 1-4-15,2-1-4 0,-2-3 3 16,2 2-5-16,0-2-4 0,3-2-5 0,-2-3-2 0,1-1-3 16,0-2-4-16,1 0 7 0,-4-2-4 0,1-1 4 15,2-4 3-15,-2 0-4 0,0-1 1 0,-1 1 2 16,-2-3-1-16,-1 1 4 0,1-4 3 0,-1 2-6 16,-4-1 3-16,1-5 12 0,2 4 5 0,-3 1 15 15,-3 0 12-15,3 3 10 0,0 2 4 0,-1 2-4 16,1 0-9-16,0 2-3 0,0-3-3 0,0 6-6 15,0 0-4-15,-4 12-1 0,3 1 0 0,-3 5-1 16,0 11 3-16,4 1 6 0,0 4-2 0,0 3 1 16,0 8-2-16,0 2-2 0,0 2-3 0,4 0-3 15,-4-2-2-15,0 0-1 0,1-11-4 0,-1 9-2 16,-1-10 0-16,1-2-2 0,-2-2 1 0,-2 1-3 16,1-3-2-16,-4-3-2 0,4 3 3 0,-6-4-2 15,5-7-5-15,-4-4-2 0,2-2-4 0,0 0 0 16,1-4 0-16,-2 1 0 0,1-4 4 0,-2 2-1 15,2-2-1-15,1-1 0 0,-3-1-3 0,-2-1 1 16,2 1 6-16,-1-3 0 0,-1 0 6 0,0 0-1 16,-2-3-3-16,-2 3 0 0,-1 0 1 0,-6 3-5 15,6-6-15-15,-7 1-28 0,3 3-38 0,-10-4-70 0,1-1-74 16,7 3-173-16,-1-2-428 0,-4-2 189 0</inkml:trace>
  <inkml:trace contextRef="#ctx0" brushRef="#br0" timeOffset="7844.402">9255 10089 45 0,'0'0'205'0,"0"0"-4"0,-10 0-16 0,10 0-17 15,0 0-17-15,0 0-10 0,-8 0-14 0,8 0-12 16,0 0-9-16,0 0-13 0,-3-2-9 0,3 2-7 16,0 0-6-16,0 0-2 0,0 0-7 0,0 0-3 15,18-1 3-15,-10 1-6 0,2 1-5 0,0-2-4 16,3 1-10-16,-1-2 7 0,7 2-7 0,-3-3-4 15,6 3-1-15,-6-2-1 0,5 0-3 0,6-1-2 16,-5 1-5-16,-3 1 1 0,3-4-2 0,-3 1-2 16,0 2 1-16,0 2-6 0,-5-3-2 0,0 2-1 15,-5 1 1-15,0 1-1 0,0-2-3 0,-4 1 0 16,0-1 0-16,-5 1 0 0,9 0 1 0,-9 0 0 16,8 0-4-16,-8 0 2 0,6 0-1 0,-6 0 0 15,4-3-1-15,-4 3-15 0,0 0-29 0,0 0-47 16,0 0-53-16,3-3-63 0,-3 3-162 0,0 0-394 15,0 0 175-15</inkml:trace>
  <inkml:trace contextRef="#ctx0" brushRef="#br0" timeOffset="9656.738">10921 9837 130 0,'0'0'141'0,"0"0"1"16,0 0-14-16,-5-2-14 0,5 2-7 0,0 0-9 15,0 0 1-15,-3-3-8 0,3 3-4 16,0 0 1-16,0 0-4 0,0 0-6 0,0 0 2 0,0 0-10 15,0 0-4-15,0 0-5 0,0 0-4 0,0 0-12 16,4-10 3-16,0 6-6 0,1 1-3 16,0-3-5-16,4 0-1 0,0 1-6 0,5-2-1 0,-2 2-3 15,5-4-8-15,2 4 4 0,-2 2-7 0,-2-1 3 16,2 0-5-16,-6 4-2 0,2 1-1 0,-1 2 0 16,-2 1 2-16,3-1-1 0,-8 1 0 0,4 3 1 15,-4-1 2-15,0 4-7 0,-1-1 2 0,-4 1-3 16,0 4 1-16,-6-3 3 0,1 3-4 0,-3 1 1 15,-1-1-1-15,-5 2 2 0,3-3-2 0,-3 0 0 16,1-2-2-16,0 1 0 0,4-4 0 0,0 0 0 16,1 0 3-16,1-3-1 0,-3 0-3 0,0 3-2 15,5-4-1-15,1 0 0 0,0 0-1 0,1 0-1 16,3-4 4-16,-4 2-11 0,0-2-4 0,4 0 2 16,0 0-2-16,2 8 8 0,-2-8-2 0,6 3 0 15,1-2-1-15,1 0 2 0,1 1 1 0,4 0 4 16,0 1-3-16,1-1 3 0,2 1 0 0,2 1-1 15,-2 3 1-15,1 1-4 0,-1-3 2 0,-5 1 9 0,0 2-3 16,4 4-6-16,-5-5-2 0,-1 1-4 16,0 1-1-16,-1 1-3 0,-2 0-8 0,-1-2-3 15,-2-2 3-15,-1 2-1 0,0 1 2 0,-2-1-1 16,-3-1 0-16,0-1 5 0,-2 2-1 0,-1 0 6 0,-3 0-1 16,0-2-3-16,-1 1 5 0,-4-2 2 0,2 2 3 15,-4-2-1-15,-4-1 1 0,5-1 5 0,-3-1 6 16,-2-2 6-16,0 3 2 0,3-6 4 0,-2 2 5 15,-3-2-2-15,5 1 2 0,-2-4-2 0,1 1-1 16,4 1-3-16,0 2-1 0,4-5-2 0,-2 3-8 16,4 0-12-16,1 0-11 0,-1-2-21 0,3 2-28 15,1 1-27-15,3-2-32 0,1 1-123 0,3-1-273 16,-2 0 121-16</inkml:trace>
  <inkml:trace contextRef="#ctx0" brushRef="#br0" timeOffset="10286.139">11524 9895 7 0,'1'-7'164'0,"3"-3"-8"0,-2 4-16 0,0-5-11 16,0 2-10-16,-2 4-11 0,3-3 6 0,-3 1-4 0,0 1-3 15,0 0-8-15,0 1-5 0,-5-2-5 0,3 3-5 16,-1 1-14-16,-3-2-7 0,-1 1-4 16,-4 3-2-16,1 1-12 0,-10 1-2 0,1 5-2 15,1-3-5-15,-1 5-5 0,-8 3-3 0,8-4-4 0,-9 5 0 16,6 0-4-16,6-2 2 0,-1 0-2 0,4 0-6 16,2-1 0-16,3-1-1 0,0 1-4 0,2 3 1 15,3-4-3-15,1 2-4 0,2-3 4 0,1 3-2 16,0-5-5-16,5 3-1 0,-1-4 2 0,4 1-10 15,2-1 1-15,1-3 0 0,5-1-4 0,0-3 3 16,1-2 1-16,0 0-7 0,1 0 2 16,-1-4 4-16,-1 0 1 0,0 0-1 0,-2 0 1 0,1-1-1 15,-3 0 7-15,-2 2-5 0,0 2 5 0,-4-5 1 16,1 3-1-16,0-1 3 0,-3 0 4 0,1 2 6 16,-2-2 1-16,-3 2 6 0,3 1 6 0,1 0 3 15,-5 2 6-15,4-3 4 0,-3 3 4 0,-1-1 2 16,0 3 3-16,4-1-3 0,-4 3-1 0,0-5-2 15,0 5-6-15,1-4-3 0,-1 4-1 0,0 0-4 16,4-1-3-16,-4 1-1 0,0 0-5 0,0 0 1 0,0 9-4 16,0-4-1-16,2 4 1 0,-2 0-3 15,0 5 3-15,0-3-5 0,1 7 2 0,-1 6 1 16,5-5 1-16,-5-1 1 0,0 9 1 0,0-8 0 16,1 0 3-16,-2 0 2 0,2 6-2 0,-1-6-2 15,3 2-1-15,-3-5 1 0,1 3-2 0,-1 0 0 16,0-2-3-16,0 0 0 0,0-5 0 0,0-1-1 15,5 1-2-15,-5 0 1 0,1-3-1 0,-1-2-4 16,0 0 0-16,3-1-1 0,-2 0-2 0,-1-1 3 16,0 0-9-16,3 0-21 0,-3-5-27 0,-3 7-29 15,3-3-42-15,0-4-42 0,0 0-59 0,0 0-169 16,0 0-425-16,0 0 188 0</inkml:trace>
  <inkml:trace contextRef="#ctx0" brushRef="#br0" timeOffset="13132.745">20838 9671 66 0,'0'0'73'0,"0"0"-1"0,0 0 0 0,0 0-7 16,0 0-3-16,0 0-4 0,0 0-3 0,0 0-2 16,0 0 5-16,0 0-6 0,0 0-4 0,0 0 3 15,0 0-12-15,0 0 5 0,0 0-1 0,0 0-5 16,0 0 0-16,0 0-5 0,2-3-3 0,-2 3 9 15,0 0-6-15,0 0 2 0,0 0-6 0,0 0-3 16,0 0 10-16,0 0-15 0,0 0 2 0,0 0-6 16,0 0 3-16,0 0-4 0,0 0 2 0,0 0-7 15,0 0-4-15,0 0 4 0,0 0 2 0,0 0-3 16,0 0-4-16,0 0 0 0,0 0-3 0,0 0 5 16,0 0-5-16,0 0 1 0,0 0 0 0,0 0-1 0,0 0-1 15,0 0 8-15,0 0-10 0,0 0 9 16,0 0-4-16,0 0-2 0,0 0-1 0,0 0 1 15,0 0 4-15,0 0-1 0,0 0 0 0,0 0-5 16,0 0 2-16,0 0 1 0,0 0 1 0,0 0 8 16,0 0-7-16,0 0 1 0,0 0-7 0,0 0 11 15,0 0-9-15,0 0 4 0,0 0 5 0,0 0-1 16,0 0 4-16,0 0-3 0,0 0 7 0,0 0-6 16,0 0 5-16,0 0-4 0,0 0 7 0,0 0 0 0,0 0-1 15,0 0 4-15,0 0 0 0,2-3-1 0,-2 3 0 16,0 0-5-16,0 0 4 0,0 0-10 0,0 0 4 15,0 0-2-15,0 0-4 0,0 0-1 16,0 0 15-16,0 0-16 0,0 0-4 0,0 0 0 0,0 0 1 16,0 0 5-16,-4 15-3 0,4-6-2 0,-4 1-4 15,0 2 0-15,2 5 0 0,-5 2 4 0,1 0-2 16,-1 6 1-16,-1 2-4 0,-2-5 4 0,-1 4-3 16,4 2 2-16,-4 0 1 0,3 1 1 0,-3-4-2 15,4 0 0-15,-1-8-4 0,2 0 5 0,2 0-2 16,1 0 1-16,2-7-5 0,-3 2 6 0,4-2-3 15,0-3 1-15,0 0-2 0,3-2 4 16,-1 0 0-16,2-1-1 0,4-2 2 0,2-3-3 0,2 0 2 16,5-3-6-16,-1-3 7 0,4 0 0 0,-1-1-6 15,2-1 6-15,-1 2-6 0,-2 1 3 0,4-1-6 16,-6 4 10-16,1-2-9 0,-2 3 1 0,2-5 3 16,-3 6 5-16,-2 0-3 0,2 1 0 0,0-3-6 15,-3 1 8-15,3 2-2 0,-1 0-5 0,0 0 3 16,-2 2-7-16,2-2-7 0,-3 3-8 0,-2-6-10 15,1 6-12-15,-4-3-10 0,5 0-5 0,-10 0-12 16,12 0-2-16,-8-3-19 0,-4 3-5 0,10 0-24 16,-10 0-102-16,5-4-241 0,-5 4 106 0</inkml:trace>
  <inkml:trace contextRef="#ctx0" brushRef="#br0" timeOffset="13510.404">20868 9898 50 0,'-2'-3'137'0,"2"3"-6"0,0 0-15 0,-5-2-14 16,5 2-8-16,0 0-4 0,0 0-18 0,0 0-3 15,0 0-7-15,0 0 1 0,0 0-4 0,7 10-9 0,-5-6 5 16,-1 1-9-16,2 5 5 0,0 1 0 0,-1 0 2 15,0 1-2-15,0 4-1 0,-2 0 6 0,1 0 1 16,3 1-6-16,-3 1 5 0,-1 0 0 16,0 6-8-16,0-4-3 0,-1 0-2 0,2-2 1 0,-1 3-5 15,-1-3-5-15,1 1 1 0,0 0-6 0,-4 0-2 16,4-1-3-16,0-1-3 0,4-2-1 0,-4-3-3 16,0 2 0-16,1-4-4 0,-1 0 0 0,0-2-6 15,0 0 6-15,0 0-4 0,0-2 3 0,0-2-1 16,0 0-3-16,0 1-2 0,0-1-5 0,0-4-9 15,2 5-4-15,-2 1-18 0,0-6-10 0,0 0-17 16,1 1-16-16,-1-1-32 0,0 0-30 0,0 0-27 16,5-11-112-16,-4 6-296 0,-1 0 130 0</inkml:trace>
  <inkml:trace contextRef="#ctx0" brushRef="#br0" timeOffset="14142.921">21349 9789 111 0,'-1'-2'190'0,"1"2"-22"15,0 0-6-15,0 0-16 0,1-4-17 0,-1 4-9 16,0 0-14-16,0-5-5 0,0 5-14 0,0 0-8 0,0 0-6 15,0 0-2-15,0 0-9 0,0 0-9 0,0 0 2 16,0 0-8-16,-11 8-2 0,6-3-5 0,-4 3-13 16,5-1 9-16,-4 2-9 0,-1-1-2 15,2 1-3-15,0 2 0 0,1-2 1 0,-4 0-9 0,5 6 4 16,-1-2-2-16,1-3-9 0,2 1 8 0,-2 1-6 16,3-1 1-16,1-1-3 0,1 0 3 15,3 0-5-15,0-2 2 0,2 1 4 0,4-2-5 16,-2 0-6-16,2 0 6 0,2-1-1 0,2-2-2 0,4 2-1 15,-5-2 0-15,6-3 2 0,1 1-4 0,-2 2-1 16,1-1 3-16,-1-2-2 0,0 3 0 16,-2-2 2-16,-2-1 1 0,0 0-6 0,-1 3 1 15,-2-1 4-15,2-1 1 0,0 4-4 0,-3-4-1 0,-4 1 1 16,3 2 4-16,-3 2 0 0,0-2-7 0,0 4 5 16,-1-2 1-16,1 4 4 0,-5-3-2 0,0 3 13 15,0 1-1-15,-1-3-3 0,-3 2 6 0,0 0 1 16,0-1-1-16,-2 2 0 0,2-3-1 0,-3 1-2 15,0-2-1-15,-1-1-4 0,-2 0 2 0,0 3-8 16,-4-1-19-16,1-1-22 0,-2-2-33 0,-3 0-31 16,3-2-25-16,-5-1-45 0,0 0-145 0,2-6-341 15,-1-1 151-15</inkml:trace>
  <inkml:trace contextRef="#ctx0" brushRef="#br0" timeOffset="14334.233">21330 9721 80 0,'14'-7'190'0,"7"0"1"16,-2-1-14-16,11-3-13 0,0 1-15 16,8 2-15-16,-6 3-13 0,4-4-14 0,2 4-11 15,-2 0-26-15,-3 0-43 0,-5 1-57 0,2 1-72 16,-11 0-127-16,-4 0-249 0,-2-1 110 0</inkml:trace>
  <inkml:trace contextRef="#ctx0" brushRef="#br0" timeOffset="16019.383">1521 8294 94 0,'0'0'108'0,"0"0"-14"15,0 0-13-15,0 0-3 0,0 0-6 0,0 0 0 16,0 0-11-16,0 0-11 0,0 0 2 0,0 0-10 15,0 0-1-15,0 0-5 0,0 0-10 0,0 0 8 16,0 0 0-16,0 0 1 0,0 0-9 0,0 0 1 16,0 0 2-16,0 0 4 0,0 0 4 0,4-4 2 15,-4081 3 1-15,8168-6 2 0,-4073-1-2 0,0-2 0 16,9-4-2-16,4-3 2 0,2-1-7 0,13-6-4 16,1-3 1-16,0 2-6 0,3 0-7 0,0-1 2 15,1-1-2-15,-5 1-2 0,3-2 2 0,-6 2-1 16,4 3-11-16,-16 7 6 0,1-1-2 0,-3 0 3 15,2 5-6-15,-5 1 5 0,-7 1-11 0,-3 0-9 16,1 3-15-16,-8 2-10 0,1 4-19 0,-2-3-14 16,-4 1-17-16,-4 3-20 0,0 0-19 0,0 0-80 15,-15 11-219-15,6-9 97 0</inkml:trace>
  <inkml:trace contextRef="#ctx0" brushRef="#br0" timeOffset="16290.303">1764 8261 6 0,'-5'2'109'0,"5"-2"-5"0,-4 2-12 0,4-2-8 16,0 0-13-16,0 0 1 0,0 0-2 0,0 0-9 15,0 0-4-15,21-8-7 0,-10 3 6 0,2-1-17 16,-3 2-1-16,8-6 1 0,3 3-10 0,-1-2 1 15,4-1-5-15,1-1-2 0,0 1-5 0,0-1 1 16,1 1-4-16,1-1 3 0,-9 1 5 0,10 0-7 16,-10 2-5-16,1-2-6 0,0 2-11 0,0-2-2 15,0 3-23-15,-1-4-18 0,-1 3-17 0,-4 0-23 16,2-1-67-16,-6 1-168 0,0-1 75 0</inkml:trace>
  <inkml:trace contextRef="#ctx0" brushRef="#br0" timeOffset="16888.37">1994 7729 34 0,'0'0'82'15,"0"0"3"-15,0 0-5 0,0 0-5 0,0 0-4 16,0 0-2-16,0 0-5 0,0 0-3 0,0 0-6 15,0 0-11-15,4-1 4 0,-4 1-6 0,0 0 1 16,0 0-4-16,0 0 3 0,0 0-12 0,0 0 5 16,0 0-5-16,0 0-9 0,0 0-2 0,5-1-7 15,-5 1 4-15,9-3 2 0,-4 1 1 0,4-2-5 16,4 1 1-16,1-2-6 0,1 2-1 0,5-4 5 0,1 0 0 16,5-1-8-16,0-3 3 0,1 4-4 0,-1-3 5 15,2 2 3-15,-1-1-12 0,1 2 7 16,-8 2 4-16,0 0-6 0,0 3 0 0,0-4-4 15,-3 4 10-15,-3 0-8 0,-4 2-5 0,2-3 5 0,-5 3-6 16,1 0 10-16,-3-1-7 0,2-2 8 16,-1 3-5-16,-6 0-2 0,7-1-5 0,-7 1 12 15,7-1-10-15,-7 1 11 0,0 0-17 0,0 0 19 16,7 1 5-16,-7-1-4 0,0 0 3 0,0 0 0 16,0 0-3-16,0 0-1 0,0 0 5 0,0 0 0 0,0 0-3 15,0 0 0-15,7 1-5 0,-7-1 1 0,0 0 3 16,-5 9-4-16,4-5 0 0,-4 8-2 0,-3 4 7 15,-5 6-11-15,-1 2-5 0,4 7 11 16,-15 12-2-16,0 4-1 0,-16 26-9 0,-1 0-36 0,-3 5-49 16,-1 6-146-16,-6 7-254 0,-4 9 113 0</inkml:trace>
  <inkml:trace contextRef="#ctx0" brushRef="#br0" timeOffset="20595.737">10893 8947 87 0,'0'0'124'0,"0"0"-12"0,0 0-19 0,-8 9 1 15,6-1-8-15,-1 1-11 0,-1 3-6 0,0 5-3 16,3-2-8-16,-3 4-7 0,3 1 3 0,1 4-7 15,0 0-4-15,0-5-7 0,0 0 0 0,-2-1 2 16,4-3-5-16,-4 2-1 0,2-5-1 0,0-1-3 16,0 1 0-16,0-4-5 0,0-3-6 0,0 2-4 15,0-3 6-15,0 1 7 0,0-1 2 0,0-4 14 16,2 5-8-16,-2-2 16 0,0-3-2 0,0 0-4 16,0 0-7-16,5-11-12 0,-4 3 5 0,3 1-3 15,0-5-5-15,-1-5 3 0,1 1-3 0,-1-1 1 0,0-1-5 16,2 0-3-16,0 2-1 0,-1-2-1 0,-3 0 5 15,4 2 0-15,-1 4 3 0,-1 1-1 0,-2 0 1 16,4 5 5-16,-5-3-6 0,4 6-3 0,-3-2-1 16,1-1-2-16,0 3-2 0,-1 0 0 0,-1 3 1 15,0 0 1-15,7 0 2 0,-7 0 1 0,10 6-5 16,-1 0 1-16,-3 0-1 0,-2 3 1 0,0-4 3 16,1 7-7-16,-1-3 0 0,3 2 0 0,0-1-1 15,-3-1-2-15,1 4 1 0,0-2-4 0,4-5 3 16,-5-1-1-16,1 1 1 0,1-2-8 0,-2 1 6 15,1-1 2-15,3 0-3 0,-2-4 0 0,2 1 0 16,0-3-1-16,0-1 4 0,2-3-6 0,-3 1 3 16,2-3-2-16,0-1-1 0,-4 3 0 0,4-5 1 15,-5 2 0-15,2 0 2 0,-2 0-3 0,-3 1 1 16,3 0 4-16,0 0 10 0,-4 3 7 0,4 1 2 16,-4 1-1-16,1-1-7 0,2 1-2 0,-3 3-2 15,0 0 0-15,0 0-2 0,0 0-1 0,0 15 0 16,0-6 0-16,0 2-2 0,0-3-1 0,4 2 0 0,-4 2 2 15,1 0-2-15,3 0 2 0,-3 1-2 16,3-2-6-16,-3-1 6 0,4-2-6 0,-2-1 1 16,1 2-1-16,-1-2-11 0,1-2-1 0,-1-2-1 15,4-3-3-15,-1 1 5 0,-6-1-6 0,10-3 1 0,-5 0-1 16,1-4-3-16,-1 2 1 0,1-3 5 0,-1-1-2 16,0 0-2-16,-1-2 3 0,1 2 2 15,-2-4-2-15,0 1 8 0,0 1 2 0,-3-1-2 16,2 0-1-16,-2 3 4 0,0 3 3 0,0-1 2 0,0 2 4 15,0 0 1-15,0 1-6 0,0 4 0 0,0 0 2 16,0 0 0-16,0 0-1 0,0 0 2 16,2 16-2-16,0-6 3 0,-1 0-4 0,2 2 4 15,-3 0-2-15,5 3-1 0,1-1-2 0,-1 2 0 0,1-3 2 16,-3-3 2-16,5 1 0 0,-4-3-3 0,6 1 3 16,-6-3-6-16,5 1 3 0,-4-2 0 0,4-2-2 15,-4 1 4-15,3-2-4 0,-3-3 0 0,4 1-3 16,-3-4 2-16,2 0 2 0,-3 1-4 0,0-3 6 15,3-2-5-15,-2-1 1 0,-2 0 1 0,1-2-3 16,-2 4 3-16,1-4 1 0,-3 1 1 0,0-1-2 16,0 5 3-16,1-2-1 0,0 2-1 0,-2 2 0 15,1-1 5-15,1 0-2 0,-2 5-7 0,1-5 2 16,-1 5 3-16,0 0-2 0,0 0 3 0,0 15-4 16,0-9 1-16,1 5-1 0,1 0 3 0,-1-1-1 15,0 2 2-15,2-2-1 0,-1 2-3 0,2-2 2 16,0 0 7-16,0-1-5 0,2 1-1 0,1-3-4 15,0-2-3-15,-2 0-7 0,1-3-3 0,2 1-6 16,0-3-5-16,-2-2-11 0,2 1-4 0,1-1-10 16,-3-2-1-16,0-2-4 0,0 1 1 0,-1-2 6 15,0 1 1-15,0-5 7 0,-1 2 0 0,0 1 8 16,-3 1 3-16,-1-2 1 0,0 1 10 0,3 1 12 16,-3 2 15-16,0 3 19 0,0-6 4 0,0 4 1 15,0 4-5-15,0-5 2 0,1 1-6 0,-1 4 0 0,0 0-3 16,0 0-2-16,0 0-2 0,0 0-4 15,-8 13 5-15,7-8-3 0,0-1-2 0,-2 0 1 16,-1 0 2-16,3 1-1 0,-4 0 1 0,5-1 0 0,-4 2 1 16,3-2 0-16,-2-1-2 0,3-3-2 0,-2 5 3 15,2-5 2-15,0 3-1 0,0-3 3 0,0 0 6 16,-3 2-3-16,3-2 0 0,0 0-5 0,0-10 0 16,3 3-1-16,-3 0-5 0,5 2-3 0,-4-7 0 15,3 4 3-15,1-4-5 0,-4 3 3 0,3 3 0 16,0-1-5-16,-4 2 3 0,5-2-1 0,-2 5-4 15,-2 0 2-15,4 1-2 0,-5 1 1 0,12 1 2 16,-7 3-2-16,1 0 1 0,1 4-4 0,0-1 4 16,3-1 3-16,-2 2-6 0,3 0 5 0,-1 1-4 15,-1-1 2-15,0 0 0 0,0-1-2 0,1-2 3 16,-1 0-4-16,2-4 6 0,-2 0-4 0,1-2 1 16,2-5-4-16,-1-1-2 0,7-2-11 0,-4-2-9 15,-1-1-22-15,0 0-21 0,-3-3-20 0,-1 2-21 16,-3-3-26-16,1-1-30 0,-2-1-106 0,-6 1-291 15,-3-1 129-15</inkml:trace>
  <inkml:trace contextRef="#ctx0" brushRef="#br0" timeOffset="20749.601">11575 8831 72 0,'0'0'148'0,"0"0"-11"0,0 0-15 0,0 0-5 15,9 4-14-15,-5-3-9 0,-4-1-6 0,13 0-25 0,-8 0-30 16,6 0-62-16,-4 0-129 0,-1-1-172 0,2-1 77 16</inkml:trace>
  <inkml:trace contextRef="#ctx0" brushRef="#br0" timeOffset="21974.098">13336 8828 146 0,'-4'-8'163'0,"-2"3"5"16,5 1-1-16,-3-1-8 0,1 1-8 0,-3 1-16 16,6 3-5-16,-4-2-12 0,0-1-14 0,4 3-8 0,0 0-12 15,-13 5-7-15,7 2-7 0,-3 3-10 0,-2 5-5 16,0 2-3-16,-2 4-5 0,1 3-8 0,-2 1-1 15,2-1-7-15,1 2-1 0,1-1-3 0,1-1-4 16,0 1-3-16,3-2 0 0,3-3-3 0,0-2 0 16,2 0 1-16,1 1-3 0,1-1-6 0,3-5 2 15,0-1 0-15,0-2-2 0,2 1-1 0,3-4 1 16,0 0-3-16,0-4 2 0,2-1-3 0,1-2-1 16,-1-3 1-16,3-2-2 0,3-1 1 0,0 0 0 15,-2-8 0-15,3 1 2 0,5-3-1 0,-10 0 0 16,4-4-2-16,-5 6 0 0,-2-2-2 0,-1 2 3 15,-2-3-2-15,-2-2 0 0,-1 1 0 0,-4 0-3 16,-2 0 3-16,0 1-1 0,-3 1 1 0,2 6-3 16,-4-2 1-16,0 2-1 0,-2-1 0 0,-1 3 0 15,-3 3-3-15,0 0-1 0,-2 1-1 0,1 1 1 16,-7 3 1-16,9 0 0 0,1 1-4 0,-5 1 3 16,5 0 1-16,0 1 4 0,1 1-5 0,1 1 1 15,1-1-4-15,2 0-6 0,1 1-4 0,2 2 2 16,1-2-7-16,0 0 1 0,4 3-1 0,-1-3 4 15,3 4-7-15,3-1 4 0,1 1 1 0,2-2 1 0,1 1 4 16,1 0 4-16,0 1-4 0,6 1 6 16,-3 0 0-16,-1 2-1 0,-1-2 2 0,1 2-4 15,0 0 6-15,-2 0 3 0,3 0 0 0,-2 0 3 16,0-1-3-16,-1 4-4 0,-2-3 4 0,0-2-1 0,-2 2 4 16,1-2-2-16,1 2 4 0,-2-2-1 15,-2-2 0-15,1-2-8 0,2 4-20 0,-2-4-30 16,1-2-24-16,1 0-21 0,1-1-18 0,2-1-36 15,-3-2-82-15,1-1-258 0,-5 0 114 0</inkml:trace>
  <inkml:trace contextRef="#ctx0" brushRef="#br0" timeOffset="22161.168">13723 9102 47 0,'0'0'217'0,"4"-3"-23"0,-4 3-13 16,0 0-23-16,0 0-13 0,5 0-15 0,-5 0-12 15,0 0-15-15,0 0-9 0,8 5-9 0,-7 1-7 16,2-1-5-16,-3 0-9 0,5 6-6 0,-4-4-7 16,3 5-6-16,0-2-17 0,-3-1-36 0,0 2-50 15,2-2-70-15,-2 1-152 0,-1 0-302 0,0-4 134 16</inkml:trace>
  <inkml:trace contextRef="#ctx0" brushRef="#br0" timeOffset="23392.263">13254 9873 81 0,'0'0'83'0,"0"0"5"0,0 0-5 16,0 0 1-16,0 0-14 0,0-5 1 0,0 5-4 0,0 0 0 16,0 0 4-16,-2-4-5 0,2 4-1 15,0 0-6-15,0 0-2 0,0 0-4 0,0 0-5 16,-2-3 2-16,2 3-6 0,0 0 3 0,0 0 1 0,0 0-5 15,0 0-2-15,0 0-6 0,0 0-4 0,0 0 3 16,0 0-5-16,0 0 0 0,0 0-9 16,0 0 2-16,0 0-7 0,-3-2 8 0,3 2-12 15,0 0 2-15,0 0 0 0,0 0-1 0,0 0 1 0,0 0-6 16,0 0 3-16,0 0 0 0,0 0-3 0,0 0 0 16,0 0 2-16,0 0 3 0,0 0 2 0,0 0 3 15,0 0-3-15,0 0-3 0,0 0-1 0,0 0 0 16,0 0 0-16,2-8 0 0,-2 8-2 0,0-7 1 15,0 7 2-15,0-4-7 0,0 1 2 0,0-2 0 16,0 0 0-16,0 5 3 0,0-7-1 0,0 4-4 16,0 3 4-16,0-7 1 0,0 5-5 0,0 2 2 15,0-7-2-15,0 7 5 0,-2-2-5 0,2 2 6 16,0 0-5-16,0 0 0 0,0 0 1 0,0 0-2 16,0 0 4-16,-6 9-3 0,5-2 0 0,-7 5 1 0,4 3 0 15,-3 3 5-15,2 0-5 0,-3 8 3 16,-2-1 1-16,1 4 1 0,0-4 1 0,0 2-4 15,-1-1 2-15,1 0-3 0,0-1 4 0,2-6-3 16,0-2-1-16,3 0 1 0,-1 0-2 0,1-1 2 16,2-4-3-16,-1-2-1 0,2 1 1 0,0-2 2 15,1-2-3-15,0-1 0 0,1-1-2 0,-1 1 4 16,4-2 2-16,-2-1 4 0,2-1-3 0,1 1-2 0,-5-3 2 16,16-5 0-16,-5 4-2 0,-1-1-1 0,1-1-1 15,0-1 3-15,-1 1-2 0,4 1-1 0,-3-1-2 16,-1-1 3-16,1 2-11 0,-1 2-15 15,2-5-13-15,-6 3-13 0,2 1-16 0,1-2-18 0,0-1-14 16,0 3-13-16,-3-2-3 0,-1 2-17 0,2-1 4 16,-3 0-9-16,-1-1-94 0,1 1-243 0,-4 2 108 15</inkml:trace>
  <inkml:trace contextRef="#ctx0" brushRef="#br0" timeOffset="23621.502">13258 10106 117 0,'-4'-3'147'0,"2"0"0"0,-1-1-6 16,3 4-7-16,-4-2-7 0,4 2-14 0,0 0-12 16,0 0-10-16,-4-3-9 0,4 3-7 0,0 0 0 15,1 15-1-15,-1-4-3 0,2 1-1 0,-1-2-2 16,1 3 4-16,0 4-6 0,-2 3-3 0,1-2-8 16,1 10-4-16,-2-3-2 0,4 0-3 0,-2-5-9 15,-2 5-1-15,4 0-6 0,-4-6 3 0,0 1-7 16,3 6 0-16,0-9-8 0,-3 1-3 0,0-1-14 15,0-5-23-15,2-1-34 0,-2-1-34 0,2 0-23 0,2-3-47 16,-3-5-143-16,1 2-328 0,0-1 145 0</inkml:trace>
  <inkml:trace contextRef="#ctx0" brushRef="#br0" timeOffset="23997.54">13460 10040 189 0,'0'0'196'0,"-7"5"-20"15,4 0-10-15,-2 2-12 0,2 2-12 0,-1 3-16 16,1 1-7-16,1 0-12 0,0 1-11 0,-1 3-8 0,2-5-12 16,-1 1-2-16,2 3-10 0,0-4-7 0,0-2-7 15,2 2-5-15,-1 0-1 0,-1-6-7 0,3 2-3 16,-1-3-2-16,1 0-6 0,-1 0-1 0,2 0-1 15,-2-1-1-15,4-4-4 0,-6 0 0 0,10-4-4 16,-2-1 2-16,-3-1-2 0,5-3-1 0,-1-1-3 16,-3-1 0-16,7-4-4 0,-4 0 5 0,-4-2-2 15,-1 1-6-15,0-10 3 0,1 10 0 0,0-3 0 16,-5-7-1-16,-1 6-2 0,-3 3 0 0,-1 3 8 16,2-3 10-16,-2 7 6 0,0-1 6 0,1 3 1 15,-5-2-4-15,3 3-2 0,0 4-4 0,-1-4-3 16,-3 5 2-16,-2 0-9 0,2 4-8 0,0-2-22 15,-1 5-27-15,-1 2-27 0,1 0-38 0,2 2-39 16,1 1-45-16,-2 3-155 0,2 2-375 0,-1-2 167 16</inkml:trace>
  <inkml:trace contextRef="#ctx0" brushRef="#br0" timeOffset="24311.324">13724 10135 16 0,'0'0'261'0,"3"-3"-26"0,-3 3-27 0,0 0-20 16,0 0-19-16,1-2-17 0,-1 2-17 0,0 0-12 16,0 0-13-16,0 0-10 0,0 0-12 0,0 0-9 15,12 3-7-15,-12-3-11 0,0 0-7 0,4 2-10 16,-4-2 3-16,0 0-10 0,0 0-2 0,0 0-2 15,6 0-4-15,-6 0-2 0,0 0-3 0,0 0-3 16,0 0 2-16,0 0-6 0,0 0 2 0,0 0-2 16,0 0-6-16,-13-8 0 0,9 7-4 15,4 1-8-15,-9-5-5 0,3 4-12 0,6 1-11 0,-9-2-20 16,0 2-21-16,9 0-29 0,-12 0-24 0,6 0-35 16,6 0-159-16,-12 0-344 0,6 0 153 0</inkml:trace>
  <inkml:trace contextRef="#ctx0" brushRef="#br0" timeOffset="24735.254">13759 9890 138 0,'0'0'209'15,"0"0"-19"-15,1-7-20 0,-1 7-13 0,4-1-19 16,0 0-12-16,4-2-7 0,-2 1-19 0,3-1-8 16,3 1-5-16,-1-3-13 0,1 3-5 0,0-2-7 15,2 1-6-15,3-3-5 0,-4 4-3 0,-2 0-6 16,3-1-6-16,-6 1-4 0,2-1-2 0,0 2-1 16,-6 0-2-16,1-1-6 0,0 2 3 0,-5 0 5 15,11-2 10-15,-11 2 5 0,4-1 11 0,2 1-4 0,-6 0 3 16,0 0-4-16,0 0-2 0,0 0-7 0,0 0-2 15,0 0-7-15,5 3-1 0,-5 1-1 0,0 1-3 16,4 2 0-16,-8 2-4 0,4 3-2 16,0 5 0-16,0 1-1 0,0-3 1 0,-1 13-3 0,-2-5-3 15,3 3-1-15,-1 1 0 0,-2-4-3 0,3 2-2 16,0 2 1-16,0 1-3 0,0-5 1 0,3-4-2 16,-2-1 0-16,-1 0 2 0,3-1-2 15,-2 0-2-15,-1-5-3 0,4 0-2 0,-4-2-15 0,0 0-22 16,0-5-19-16,1 2-22 0,-1-3-24 0,-1 0-25 15,1-4-36-15,0 4-29 0,0-4-172 0,0 0-396 16,0 0 176-16</inkml:trace>
  <inkml:trace contextRef="#ctx0" brushRef="#br0" timeOffset="25257.472">13814 10123 146 0,'0'0'171'0,"0"0"-15"0,0 0-19 0,0 0-7 16,0 0-17-16,0 0-9 0,6-5-10 0,0 4-6 16,2-1-10-16,3-3-6 0,0 1-10 0,1-1-5 15,4-2-4-15,1 2-7 0,2-2-4 0,5-3-3 16,3-2-6-16,0 0-7 0,-1 0-7 0,-1-2-10 16,1-1-10-16,-1 1-9 0,-1 1-11 0,-5 1 5 0,6-2 2 15,-7 3-3-15,-3 1-4 0,2-1 2 16,-3 0 4-16,0 3-3 0,-5-1 8 0,-1 4 1 15,-2 1 5-15,-1 0 7 0,-1 1 11 0,0-1 13 16,-2 2 9-16,0-1 2 0,-2 3-6 0,0 0 0 16,0 0 4-16,0 0-1 0,0 0-1 0,0 0 3 0,0 0-6 15,0 0 1-15,-15 7-2 0,11-5-2 16,0 3-2-16,0 1-3 0,0-2 1 0,0 2-2 16,-1 1-5-16,4-1-1 0,-1 3 0 0,0-4-3 0,-2 1 5 15,2 1-5-15,0-2-2 0,1 2 1 0,0 0 0 16,2 0-5-16,-1-1-3 0,1 1 3 0,2 0 3 15,0 0-5-15,0-2-2 0,1 2 3 0,1-2-1 16,3 1 0-16,0 2-4 0,-1-3 2 0,1 3 0 16,1 0 1-16,-2 0 0 0,1-3-2 0,2 4-1 15,-3-1 0-15,1 0 1 0,0 1 0 0,-3-1-4 16,3 1 3-16,0 0 1 0,-2-3-2 0,-1 3 2 16,0-1 6-16,-1-4-4 0,0 2-1 0,0 0-3 15,-3-1 1-15,1 0-1 0,-2 0 1 0,3-2-1 16,-3 1 1-16,0-4 1 0,-5 7-2 0,1-4 2 15,0-1-1-15,-1 1-4 0,-4-1-31 0,-3 0-29 16,-1 0-30-16,-1-3-33 0,0-2-34 0,-4 1-139 16,0-1-323-16,-4-2 143 0</inkml:trace>
  <inkml:trace contextRef="#ctx0" brushRef="#br0" timeOffset="25409.772">14145 9897 61 0,'30'-12'206'16,"-1"-1"-20"-16,2 0-19 0,4-2-14 0,0 6-17 15,-3-1-26-15,-2 0-54 0,-2 1-81 0,-7 4-150 16,-3 0-191-16,-8 0 85 0</inkml:trace>
  <inkml:trace contextRef="#ctx0" brushRef="#br0" timeOffset="26832.897">16813 8857 91 0,'-4'-2'179'0,"4"2"-7"16,-5-2-15-16,5 2-13 0,0 0-9 0,-4-4-15 15,4 4-13-15,0 0-11 0,0 0-12 0,-15 5-5 16,14-2-5-16,-3 0-9 0,0 4-6 0,0 0 12 16,-2 5-19-16,3 1-7 0,-2 6 0 0,-2-2-3 15,1 9-1-15,1-2 1 0,0-4-8 0,1 5 3 16,-3 1-6-16,4-6-4 0,1 6 1 0,0 3-5 15,2-6-3-15,0-5 2 0,0-1-5 0,2 0-2 16,0-5 1-16,1 0-3 0,-2-3-5 0,5 1 2 16,1-3-3-16,-1-2-1 0,-1-1-2 0,0-3 4 15,4-1-8-15,0 0 2 0,3-2 0 0,-1-3-2 16,2-7-3-16,2 1-3 0,-3 0 3 0,-2-5-2 16,0 1 2-16,-1 1 1 0,-1-4-3 0,-2 1 0 15,1 3 0-15,-4-7 2 0,-1 1 0 0,0 1 1 0,-3 1 2 16,-3-8-6-16,0 9 9 0,-3-8-4 0,2 5-1 15,-2 2-3-15,-2 2 3 0,-1 0-1 16,-3 2-1-16,4 5-1 0,-6-2 1 0,2 4 0 16,-1 2 4-16,-1 0-5 0,2 3 3 0,-5 0-1 0,0 2 0 15,5 0 2-15,0 3-2 0,0 1 0 0,0 0-1 16,3 0 3-16,-1 3-1 0,0 1-3 0,3-1 0 16,-2 2-1-16,5 0 0 0,-1-1 3 15,-1 4-3-15,5-3 1 0,-1 1-1 0,-1 1 2 0,7-1 3 16,-2 0 0-16,2 2-5 0,-1-2 2 0,5-1 3 15,0 1-2-15,0 2 0 0,2-3 4 0,-1 0-4 16,5 3 3-16,-1-2-2 0,3 1-2 0,-1-3 3 16,3 1 4-16,-2 0-1 0,-1-1 0 0,4 1 1 15,-5 1-1-15,2-3 1 0,2 1-1 0,-6-3-4 16,2 2 5-16,-1-4-4 0,-2 1 3 0,1-3-2 16,-2 2-1-16,2 0-8 0,0-2-11 0,-1-1-19 15,-10 0-33-15,19-1-36 0,-10-2-38 0,-2-1-134 16,-3 2-302-16,-1-3 134 0</inkml:trace>
  <inkml:trace contextRef="#ctx0" brushRef="#br0" timeOffset="27306.746">16987 9120 121 0,'0'0'219'0,"-12"-5"-16"0,12 5-23 16,0 0-16-16,0 0-16 0,0 0-18 0,14-6-12 0,-7 3-13 16,4-1-6-16,1 1-12 0,-2 1-9 15,3-1-6-15,0 2-11 0,-2 1-5 0,0 0-4 16,-1 0-7-16,0 1-2 0,-1-1-6 0,-3 3-4 16,1-1-2-16,-1 1-6 0,-2 1 4 0,1 1-4 0,-4 0-2 15,-1 3 3-15,0 3-7 0,-1-1-2 0,-3 2 0 16,0-2-3-16,-2 4-2 0,-2 1-2 0,3-1-1 15,-5-1 3-15,0 0-5 0,4 0 0 0,-1-1 1 16,-1 0-2-16,1-2-1 0,3 1 1 0,0-2-2 16,0-2 2-16,0 2 4 0,0-4-5 0,2 0-5 15,2 2 0-15,0-4 6 0,0 2-3 0,2-2-1 16,-2 3-4-16,4-6 4 0,3 3-2 0,-1-3 1 16,5 0 2-16,-1 0 0 0,2-3 0 0,2 3 2 15,2-5-2-15,1 1-1 0,2-1 4 0,-2 2 3 16,2-2 3-16,-3-2 4 0,3 2 3 0,-5 1 2 15,0-1 6-15,-1 0 1 0,-2 2-2 0,3 1-1 16,-3-3 0-16,0 2-2 0,-2 1 0 0,-1-1-1 16,-2 1-4-16,0 0 0 0,-3 1-4 0,2 0 0 15,-5 1-3-15,7-3-4 0,-5 1-12 0,-2 2-17 16,0 0-33-16,0 0-40 0,0 0-38 0,0 0-47 16,0 0-202-16,0 0-414 0,0 0 184 0</inkml:trace>
  <inkml:trace contextRef="#ctx0" brushRef="#br0" timeOffset="30266.128">16384 9799 85 0,'0'-8'122'0,"0"8"-7"0,0-4-10 15,4 1-6-15,-3-3-12 0,2 2 1 16,0 2-3-16,-3-3-3 0,4 0-3 0,-1 3 1 16,-1-3-9-16,1 4-1 0,-3 1 0 0,2-7-2 0,0 4-3 15,-2 3 0-15,3-1-5 0,-3 1-2 0,0 0-2 16,0 0-7-16,0 0-2 0,0 0-5 0,0 0-3 15,0 0 2-15,2 9-4 0,-5-1-2 0,-1 4-1 16,0-2-6-16,2 7 0 0,-3-6-5 0,-1 6-1 16,-2 0-1-16,3 3-2 0,-3 2 0 0,2-4-6 15,-1 0 0-15,6 1 3 0,-4-1-5 0,1-1-2 16,0-5 1-16,3 0-3 0,-2-1 5 0,3 2-7 16,0-4 1-16,3-2-3 0,-2 0 3 0,4 2-4 15,-1-5 4-15,1 0 2 0,5-2-7 0,2-2 4 16,3 3-3-16,3-3-1 0,4-4 2 0,-2 0-1 15,2 0-1-15,6-3-10 0,0 1-17 0,-9 2-18 16,2-3-10-16,-2 2-24 0,3-1-17 0,-6-2-24 16,1 3-7-16,-4 0-17 0,-1 0-114 0,-3 0-279 15,-2 1 123-15</inkml:trace>
  <inkml:trace contextRef="#ctx0" brushRef="#br0" timeOffset="30536.792">16624 9861 140 0,'0'0'180'0,"-4"-2"-11"15,4 2-9-15,-5-3-16 0,5 3-11 0,-4-2-14 16,4 2-12-16,0 0-13 0,0 0-9 0,0 0-3 0,-10 7-11 16,6 1-1-16,2 1-5 0,-1 2-2 0,3 4 0 15,-4 3-3-15,4 3-1 0,-1-2-3 16,-2 0 0-16,2 6-5 0,1-5-2 0,-4 4-5 0,7 3-2 15,-6-8-3-15,6 8-5 0,-3-7-4 0,0 5-2 16,0-5-5-16,0-1 2 0,0 1 0 16,0-3-5-16,0 1-12 0,1-1-18 0,-1-2-26 15,-1-2-32-15,1-4-39 0,1 1-37 0,-1-2-38 0,0-2-127 16,1-2-333-16,-1-1 149 0</inkml:trace>
  <inkml:trace contextRef="#ctx0" brushRef="#br0" timeOffset="31062.394">16821 9904 70 0,'1'-5'210'0,"0"3"-19"0,2-1-18 0,1 2-15 15,-4 1-14-15,6-3-12 0,1 1-14 0,0-1-8 16,-1 3-11-16,2 1-6 0,0-1-7 0,2 3-9 15,2-3-7-15,-2 4-4 0,-1-3-6 0,0 3-6 16,2 2-7-16,-1-3 2 0,-1 2-11 0,0 2 0 16,1 1 1-16,-2 1-5 0,0-2 1 0,-2 1 4 15,-3 0-4-15,4 5 0 0,-4-2-4 0,-3 0 0 16,-3 1-5-16,1 5 1 0,-7-2-4 0,1 2-3 16,1-3 0-16,-5 1 1 0,5 0-5 0,-4-2 0 15,0 1 1-15,1 0-3 0,1-4 0 0,-2 1 0 16,1-1-2-16,5-3 3 0,-1 0-5 0,-1-2 5 15,4 0-5-15,-3-1-2 0,3 2-2 0,-1-4 0 16,2 1-2-16,0-1 0 0,2-2 0 0,-2 4 3 16,2-4-3-16,2 6 1 0,-2-6 5 0,2 2 4 0,-2-2-2 15,9 0 4-15,-2 0-1 0,-7 0-1 0,18-2 1 16,-7 2-4-16,3-5 0 0,3 2 2 0,1-1-1 16,-1 1-3-16,1-2 4 0,0 1-3 15,0 0-2-15,3-1 3 0,-2 1 0 0,0 0-2 0,-2-1 0 16,-1 1 2-16,-2 1-1 0,-1 1 1 0,0-1-3 15,-3 0 2-15,0 3-1 0,-1-2-1 16,-2 2 2-16,-1-2-4 0,-1 1-2 0,-5 1 2 0,5-1 3 16,-5 1-5-16,0 0-1 0,9-1-1 0,-9 1-1 15,0 0-1-15,5-2 3 0,-5 2-8 0,0 0-10 16,0 0-16-16,0 0-30 0,0 0-36 0,0 0-36 16,0 0-49-16,0 0-67 0,0 0-129 0,0 0-409 15,0 0 182-15</inkml:trace>
  <inkml:trace contextRef="#ctx0" brushRef="#br0" timeOffset="32715.528">18876 8911 67 0,'1'-3'115'0,"0"-1"-5"0,2 1-8 15,-3-1 3-15,0 4-6 0,3-5 0 0,-1 2 0 16,-2 3-3-16,2-3 2 0,-2 3-5 0,3-4-2 16,-3 4 1-16,1-3 1 0,-1 3-5 15,0 0-3-15,0 0-7 0,0 0-5 0,0 0-8 0,0 0-6 16,0 0-7-16,0 0-5 0,-14 11-5 0,6-3-3 16,-2 4-5-16,1 3 0 0,0 0-5 0,3 2-5 15,-6 7-1-15,5-6-3 0,3 2-3 0,0-1 1 16,2-1-3-16,2 2-1 0,-3-2-2 0,6 2-2 15,-1-3-1-15,2 0 1 0,1-3-3 0,1-2-1 16,1-5 0-16,2 1 1 0,0-1-3 0,2 0 4 16,-1-7-4-16,4 1 1 0,1-1-5 0,1-5 5 15,6-3-3-15,2-4 2 0,-1-2-1 0,0-1 1 16,-1-2-1-16,1-1 3 0,-3 0-2 0,1-1-1 16,-3 0-1-16,-1-2-1 0,0 0-1 0,-8 6-1 15,1-4 0-15,1-6-1 0,-1 2 4 0,-5 3 1 16,-3 1-3-16,-2-6 0 0,-2-1 0 0,-3 9 3 15,1 0-3-15,-4-3 7 0,-5 5-9 0,2 0-1 16,-4 2 2-16,-4 3 2 0,4-1-1 0,-5 6 0 0,1 0 0 16,1 1-1-16,-1 4 2 0,0 1 0 15,2 2-4-15,4 1 1 0,-2 2 0 0,3 1-1 16,1 3 4-16,1-3-2 0,3 2 2 0,1 1-4 16,0 0 2-16,4 0-3 0,0-1 2 0,2 3 1 0,2-3 1 15,2 3 1-15,1-2-2 0,1 1 0 0,0-2 4 16,1 3-4-16,1-5 2 0,2 2 7 0,-1 0-8 15,-1 0 0-15,2 1-1 0,0 2-1 0,3-2 3 16,-2-1-2-16,-2 0 3 0,2-1-3 0,-1 4 0 16,1-2 1-16,-2 1 3 0,3 0-3 0,-2-2 0 15,-2 1 0-15,3-1 3 0,-4 0-4 0,2 0-1 16,-1 0 6-16,-1 1-4 0,3-3-3 0,-1 0 6 16,0 1-1-16,-3-1-4 0,5 0-6 0,-6-3-19 15,6 0-10-15,-2 1-26 0,-1-4-29 0,2 2-25 16,0-3-36-16,-1 3-155 0,0-3-332 0,-2-3 147 15</inkml:trace>
  <inkml:trace contextRef="#ctx0" brushRef="#br0" timeOffset="33298.053">19385 8998 55 0,'0'0'178'15,"0"0"-14"-15,7-3-14 0,-7 3-10 0,7-1-12 16,-7 1 1-16,9-2-12 0,-2 0-8 0,-1 2-8 16,1-2-10-16,0 2-3 0,0 2-10 0,-7-2-10 15,10 2-3-15,-6-1-8 0,2 1 1 0,-6-2 1 16,5 5-5-16,-2-2-1 0,-6 1-3 0,3 2-4 0,-4 2-6 16,-3 0-4-16,0-1 1 0,1 3-6 0,-2 0-4 15,-3-1-4-15,2-1 3 0,2 1-9 16,-2-4 2-16,3 1-3 0,1-2-1 0,0 1 0 15,1-1-4-15,0 4-6 0,0-7 0 0,3 0 2 0,-3 3-2 16,3 0-5-16,1-4 2 0,-3 4-1 0,3-4-1 16,8 4 0-16,-8-4 0 0,6 1 0 15,2 1 2-15,0-2-4 0,-1 1 1 0,0 0 2 0,3 2-2 16,2 0 1-16,-1-2-1 0,1 0-3 0,1 1 5 16,-1-1-2-16,3 1 4 0,-2 0-2 0,-2 0-2 15,1-1 1-15,0-1-1 0,-2 3 2 0,0-1 1 16,-2 2-1-16,-2-3-4 0,-1 0 2 0,3 2 2 15,-3-1-3-15,-4 1 1 0,2-2-2 0,-3-1-1 16,-3 8 2-16,2-2 0 0,-4-2 0 0,-5 1-4 16,1 3 5-16,2-3-4 0,-4 2 1 0,1-2 5 15,-2 0-3-15,1 2-1 0,1-3 3 0,0 0 7 16,4 0-7-16,-3-4 6 0,0 5 0 0,1-4 8 16,0 2 0-16,1-2 5 0,1 2 5 0,1-2 5 15,5-1 6-15,-8 3 2 0,3-2-2 0,1 0-2 16,4-1-2-16,-5 3-1 0,5-3-4 0,0 0-4 15,-5 1 1-15,5-1-4 0,0 0-1 0,0 0 4 16,0 0-9-16,0 0-1 0,0 0 6 0,0 0-7 16,0 0-4-16,-8 1-2 0,8-1 2 0,0 0-9 15,0 0-15-15,0 0-23 0,0 0-28 0,-4 2-36 16,4-2-45-16,0 0-52 0,-5 5-180 0,4-2-411 16,-3-1 183-16</inkml:trace>
  <inkml:trace contextRef="#ctx0" brushRef="#br0" timeOffset="36506.196">18718 9941 24 0,'0'0'57'0,"0"0"-8"0,0-5 0 15,0 5-5-15,0 0-6 0,4-3 3 0,-4 3 2 16,4-6-14-16,-3 3 10 0,4 1 0 0,-3-1-4 15,0-1 1-15,3 1 3 0,-2-2 3 0,2 2-5 16,-1-2 10-16,1 0 6 0,0 1-6 0,-1 0 6 16,1-4 0-16,-1 3 9 0,1-2 6 0,-1 2-2 15,0 0-3-15,1-2 1 0,0 2-3 0,-4-1 0 0,3 1 3 16,0 2 5-16,-3-1 0 0,2 0-3 16,-2 0 0-16,2 3-6 0,-3 1-3 0,1-6-6 15,-1 6-1-15,0 0-3 0,1-3-6 0,-1 3-1 0,0 0-5 16,0 0 0-16,0 0-3 0,0 0-5 0,0 0-2 15,-8 13-4-15,2-6 0 0,1 3-5 0,-4-1 1 16,0 5-2-16,0-2-3 0,-1 5 0 0,-2-1-2 16,6 0 3-16,-4-1-5 0,6 1-1 0,-3-4 3 15,2 3-3-15,1-1-3 0,3-1 0 0,-3-2-2 16,4-1 3-16,4 0 2 0,-4 0-2 0,4-1-1 16,1-1 3-16,-1-1 0 0,6-3-4 0,-1 2 6 15,4-2-1-15,2-1-4 0,2-1 0 0,2-2 5 16,1-2-8-16,1 2 1 0,1-3-1 0,-2-1-4 15,-2 1-18-15,2 0-15 0,2-1-24 0,-8 1-24 16,4-2-18-16,-5-2-24 0,-2 2-35 0,0-2-146 16,-6 2-330-16,-1 0 146 0</inkml:trace>
  <inkml:trace contextRef="#ctx0" brushRef="#br0" timeOffset="36759.289">18970 9903 117 0,'-1'8'143'0,"1"0"-4"16,1-3-7-16,-1 7-2 0,0-4-8 0,0 4-2 15,4 3-4-15,-3 1-5 0,-1 1-4 0,3 0-8 0,-6 1-3 16,3 0-7-16,0 1-3 0,0-2-7 0,0 2-6 16,0 0 1-16,-5-1-13 0,5 1-5 0,-1-1-7 15,-2 2-4-15,3-2-2 0,-5 1-8 0,4-1-2 16,-2-1-3-16,-1-1-5 0,3-3-7 0,0-2-16 15,-2 1-25-15,2-2-27 0,-4-3-29 0,5-1-31 16,0 1-25-16,0-5-29 0,2 2-115 0,-2-4-301 16,3 3 134-16</inkml:trace>
  <inkml:trace contextRef="#ctx0" brushRef="#br0" timeOffset="37294.566">19203 9847 39 0,'2'-4'193'16,"-2"1"-13"-16,4 1-17 0,-4-1-15 0,5 0-10 16,0 1-14-16,2 0-7 0,-2 0-8 0,2 1-12 15,0 1-6-15,2-2-9 0,-2 2-9 0,1 0-8 0,-2 2-6 16,2 0-3-16,0-1-8 0,-3 3 1 15,-1-3 0-15,0 1-3 0,1 2 3 0,-4 1 3 16,0-2-1-16,-1 5-9 0,-2-2-3 0,-3 5-1 16,0 0-4-16,-4 3-4 0,-1-1-3 0,-2 1-4 15,0 1 0-15,0-3-4 0,3-4-2 0,0 3 2 16,1-3-7-16,-1 1 0 0,0-2-3 0,4 1 0 16,1-3 0-16,-2-1 0 0,6 2-4 0,-3-2-4 0,1 1 0 15,2-3-5-15,-3 1 1 0,3-3-7 0,4 7 1 16,0-5 1-16,2 1-1 0,-1-1 1 0,3 1-2 15,1-1 1-15,4 3-1 0,-2-4-2 0,2 0 1 16,0 2-2-16,-2-3 1 0,1 1 1 0,1 2 3 16,-1-3-3-16,-2 2-3 0,-2-2 4 0,4 3-3 15,-5-1 4-15,1-1-2 0,-3 1 2 0,0 0 1 16,0 0 1-16,-4 1-6 0,2 2 2 0,-2-4 3 16,-1-1 2-16,-4 9-2 0,3-4 5 0,-4 0-4 15,0-1 3-15,-3 1 1 0,3 0-2 0,-4 0 2 16,-1 1-1-16,1 0 1 0,0 0 4 0,-1-2 2 15,0 0 5-15,-2 1-3 0,1-1 3 0,1 0 1 16,-3-1-2-16,5 1-3 0,-1-1-1 0,0 1 0 16,4-4 0-16,0 3-11 0,0 0-15 0,-3-1-27 15,4 0-17-15,4-2-36 0,0 0-29 0,-7 2-16 16,7-2-129-16,0 0-301 0,0 0 133 0</inkml:trace>
  <inkml:trace contextRef="#ctx0" brushRef="#br0" timeOffset="37516.302">19445 10074 118 0,'0'0'126'16,"0"0"0"-16,0 0-9 0,4 5-8 0,-4-5-10 16,2 7-4-16,-2-7-7 0,0 5-15 0,0-5-5 15,0 3-5-15,0-3-9 0,1 5-2 16,-1-5-10-16,2 2-2 0,-2-2-2 0,0 5-5 0,0-5 2 15,0 0-7-15,0 0-3 0,0 0-10 0,0 0-15 16,0 0-15-16,0 0-32 0,0 0-37 0,0 0-38 16,0 0-74-16,2-12-213 0,-2 12 94 15</inkml:trace>
  <inkml:trace contextRef="#ctx0" brushRef="#br0" timeOffset="38351.382">19592 9866 162 0,'0'0'163'0,"-5"-5"-7"0,5 5-12 0,0 0-9 16,0-2-8-16,0 2-9 0,0 0-14 0,0 0-6 16,0 0-10-16,0 0-9 0,0-5-7 0,0 5-4 15,0 0-14-15,0 0-1 0,0 0-4 0,0 0-2 16,0 0 2-16,0 0 2 0,0 0 1 0,14 11-5 16,-10-4-1-16,0-1-1 0,2 4 1 0,-2-1-4 15,1 4 2-15,-5 1-2 0,3 3-6 0,-3-2-2 0,0 4 4 16,-3-4-7-16,1 2-4 0,-1-1 3 0,-1-3-6 15,-2 3-2-15,2 1 0 0,-5 0-1 0,-1-3-5 16,-1-3 1-16,0 1-3 0,0 2-1 0,1-2-2 16,2-2-2-16,-2-1-2 0,0-1-4 0,0-2-5 15,1 0 1-15,-1-4-3 0,4 2 0 0,0-1-8 16,-1-2-7-16,7-1 1 0,-9-4-3 0,5 3-2 16,2-4 3-16,1-2 0 0,-1 2-1 0,4-3 1 15,-1 1 7-15,3 0-4 0,2 0 5 0,-2 3 0 16,1-2 1-16,-1 1-1 0,2 2 3 0,1 0 4 15,1 3 1-15,2-3-5 0,-3 5 2 0,3-1 2 16,2 2 2-16,-2 0-3 0,2 2 5 0,-2 1-3 16,-1-2 1-16,2 0 1 0,2 2 0 0,-3 1 0 15,2-4 0-15,-2 1 2 0,0-2-1 0,3 1-12 16,-1-3-13-16,0 0-22 0,1 0-14 0,0-3-19 16,-1-1-7-16,0 1-9 0,6-4-4 0,-4-1-6 15,3 0 3-15,-4-4 1 0,-3 2 8 0,1-1 4 16,2-4 6-16,-3 4 7 0,-1-2 17 0,0-3-3 0,1 1 7 15,-1-2 11-15,-5 1 13 0,5 1 20 16,-8 3 19-16,1 0 26 0,0 2 18 0,-1 0 18 16,-1 1 16-16,0 3 14 0,0 0 11 0,-1 1 2 15,-1 2-4-15,1-4-9 0,1 7-10 0,-7-2-8 0,7 2-10 16,-9 1-5-16,9-1-6 0,-10 8-8 0,2-5 0 16,6 2-7-16,-5 2-5 0,3 0 0 0,-1 2-9 15,4 0 1-15,-3 0-6 0,0 1 0 16,4-3-3-16,0 5-2 0,0-3-1 0,4-4 0 0,0 6-2 15,-3-2 1-15,4 0 3 0,2-2-6 0,-1 1-2 16,4-3-1-16,-3 4 0 0,1-4 1 0,1 5-2 16,-1-3 0-16,0 1-1 0,0-3-3 0,0 3-3 15,-2 0 1-15,0-1 1 0,-2 1-3 0,-1-3 4 16,2 2-3-16,-2-2 2 0,0 3-1 0,-1-2-1 16,-2 0-2-16,2-2 4 0,-2 1 10 0,-4 0-17 15,2 2-3-15,-4-3-21 0,1 2-19 0,-3-2-24 16,-1 3-31-16,-3-5-29 0,0 1-32 0,-2-3-26 15,0 0-120-15,0 0-330 0,-1-4 147 0</inkml:trace>
  <inkml:trace contextRef="#ctx0" brushRef="#br0" timeOffset="38524.913">19811 9864 22 0,'9'-3'208'0,"9"-2"-15"0,-3-1-17 16,4 0-15-16,-1 4-18 0,0-2-14 0,4 1-15 0,-3 0-17 16,-2-1-42-16,-4 4-51 0,-1-2-59 15,-3 1-154-15,-3 1-224 0,-3-2 100 0</inkml:trace>
  <inkml:trace contextRef="#ctx0" brushRef="#br0" timeOffset="39016.442">19415 9907 171 0,'-3'-3'161'0,"3"3"-16"16,0 0-7-16,0 0-20 0,0 0-10 0,0 0-6 15,0 0-5-15,-1 11-3 0,1-11-6 0,-3 7-5 16,3-2-5-16,0-5 0 0,0 7-10 0,-2-2-7 15,2-1-6-15,0 1-4 0,0-2-5 0,0-3-5 16,0 8-2-16,0-5-6 0,0-3-4 0,0 3-4 16,0-3 2-16,0 0-6 0,2 3 6 0,-2-3-4 15,4 3-3-15,-4-3 0 0,0 0-1 0,0 0-2 0,9-6-4 16,-5 0 0-16,-4 5 3 0,5-3-3 0,-2 1-3 16,-2-3 3-16,-1 6-1 0,0-6-2 0,0 3 7 15,0 3 11-15,-1-8 2 0,-2 4 2 16,3 4-3-16,-9-2 0 0,9 2-6 0,-5 0-7 0,5 0 3 15,-10 0-3-15,10 0 0 0,-12 5-2 0,10 0-4 16,-2-1 0-16,0-1-4 0,3 1-16 0,-2 2-29 16,-2-4-46-16,5 1-63 0,0-3-218 15,-3 8-397-15,6-5 175 0</inkml:trace>
  <inkml:trace contextRef="#ctx0" brushRef="#br0" timeOffset="41515.801">21024 8831 22 0,'3'-3'97'0,"-1"-4"-6"0,0 4-6 15,2 0-2-15,-3-1 3 0,2 1-4 0,-1-2 2 16,-2 1 7-16,2 2-11 0,-2 2 14 15,0-7-4-15,0 7-2 0,0-5-1 0,0 5 2 16,-2-4-11-16,2 4-6 0,-5-3-4 0,5 3-11 0,-5-2-3 16,5 2-2-16,0 0-13 0,-10 2-4 15,5 1 0-15,0 1-3 0,-4 8-9 0,4-5 6 16,0 9 0-16,-2 4-2 0,-2 3 0 0,2 4 1 16,-1-2-7-16,0 4 4 0,3 0-1 0,-1 1-3 0,3-2 0 15,2 0-1-15,1 0 0 0,1-1-8 0,2-4-1 16,-3-5 6-16,6 1-6 0,-1-4 0 0,2 2 1 15,-2-8-2-15,0 2-1 0,0-2 6 16,3-2-6-16,-3 0 1 0,1-4 4 0,-1 2 3 0,0-2 0 16,2-2 1-16,-1 2 2 0,-2-2-2 0,-4-1-1 15,6 0 2-15,-6 0 4 0,8 0-3 0,-8 0-1 16,0 0-3-16,8-4 2 0,-8 4-1 0,5-2-5 16,-3-1-1-16,-2 3 3 0,0-5-4 0,0 5 1 15,0-4-5-15,0 1 0 0,0 3 2 0,0 0-7 16,-2-9-5-16,4 6-5 0,-6-1-15 0,4 4-18 15,-3-5-14-15,1 2-21 0,-3-2-21 0,4 3-19 16,1 2-14-16,-5-7-9 0,1 5-18 0,0 1-124 16,-1-4-305-16,0 3 136 0</inkml:trace>
  <inkml:trace contextRef="#ctx0" brushRef="#br0" timeOffset="42647.924">21018 8915 135 0,'0'-4'155'0,"0"4"-13"15,2-3-8-15,-2 3-11 0,0 0-5 0,0 0-13 16,0-5-4-16,0 5-6 0,0 0-1 16,0 0-8-16,0 0-9 0,0 0-6 0,0 0 6 15,0 0 1-15,5 12 9 0,-4-2-13 0,2 5 1 0,-2 1-2 16,1 1-3-16,-3 3-5 0,4 4-6 0,-2 1-1 16,0-4-9-16,-1-2-5 0,0 6-2 0,3-4-3 15,-6-4-8-15,6 2-2 0,-1-3 1 0,-2 0-11 16,0-4 3-16,2-2 2 0,-2 2-2 0,0-7-5 15,2 2-3-15,-2 0-2 0,1-4 1 0,-2 2 1 16,2-1 0-16,1 0-1 0,-2-4 12 0,2 4 4 16,-2-4-7-16,0 0 0 0,0 0-3 15,0 0-2-15,4-16-3 0,-2 10-1 0,0-6 0 0,2 0 0 16,1-3-2-16,-1-4 1 0,-2 2-3 0,2-1-2 16,1-5-3-16,-1 2 3 0,1 1-1 0,-1 1-3 15,1-5-1-15,-2 7 1 0,1 1 0 0,-1 5 2 16,0 1-2-16,1-1 1 0,-3 4-1 0,0 0-1 15,2 3 0-15,-2-2-6 0,2 4 4 0,2 0 0 16,0 1 2-16,-5 1-1 0,6 4 2 0,1 0-3 16,-1 0 6-16,2 4 7 0,-2 2-6 0,3 0 6 15,-1 4-7-15,-1-4 3 0,0 0-1 0,3 5-3 16,-2-4-1-16,-1-1 1 0,1 2 0 0,0-2 0 16,-2-1 1-16,4-1 0 0,-6 1-3 0,3-1-2 15,-3-2 2-15,1 0-3 0,0-2 1 0,-3-1 0 16,3-1-1-16,-1 1 2 0,1-2 3 0,-5-1-1 15,9-4-2-15,-4 1-3 0,3-1 2 0,-2-4 7 16,1-1-7-16,4-1-3 0,3-4 1 0,-2 0 0 16,-1 0-4-16,-2-1 5 0,-1 5-3 0,2 1 4 15,-4 1-3-15,0 3-2 0,-2 1 0 0,-1-1 3 16,1 4-3-16,2 1 1 0,-6 0 2 0,11 1-1 16,-9 3-1-16,2 0 5 0,3 2-4 0,-1-1 3 15,0 4-1-15,-1-1-1 0,1 2-1 0,-1-3 4 0,1 3-2 16,0 0 0-16,2-5 0 0,1 2-10 0,-3-3-1 15,2-4-5-15,-1 4-6 0,2-4-4 0,-2 0-3 16,6-2 0-16,-3-3-4 0,0 3 5 0,-1-5-7 16,0-1 7-16,0 0 3 0,-1 0 1 0,-2 0 0 15,-1-2 3-15,1-1 1 0,-3 1 5 0,1-2-3 16,-3 0 6-16,-2 1 1 0,2 2 5 0,-5 0 7 16,4 4 13-16,0-1 9 0,-1 1 0 0,-1 3 0 15,2 2-5-15,0 0 0 0,-10 7-3 0,4-1 1 16,-1 1-2-16,-2 4 1 0,1 0-1 0,-1 3 0 15,-1-2-1-15,5 0-2 0,0 3-1 0,-2-5-4 16,3-1 3-16,2 3-5 0,-2-3 0 16,4-2-1-16,-4-1 0 0,3-2-3 0,1 0-1 0,0 0-5 15,0 0 7-15,0-4-1 0,1 3 0 0,-1-3 2 16,0 0-1-16,13-7-1 0,-8 3 3 0,3 0-3 16,-3 0 3-16,4-1-2 0,-5 1 1 0,2 0-3 15,-1 0 5-15,-1 4-4 0,1-2-4 0,1 0 2 16,0 1 0-16,-6 1 2 0,8 0 0 0,-1 1 3 15,-1 2-3-15,-1-2 0 0,-1 2-3 0,3-2 2 16,-2 0-4-16,2 1-15 0,-7-2-25 0,9 1-30 16,-3-1-26-16,-6 0-39 0,11-4-32 0,-5 0-49 15,-2 2-116-15,-1-5-364 0,1 2 162 0</inkml:trace>
  <inkml:trace contextRef="#ctx0" brushRef="#br0" timeOffset="42859.424">21749 8871 186 0,'12'9'206'0,"-11"-3"-10"16,5 2-9-16,1 2-4 0,-1 1-12 0,2 4-14 0,2-2-13 15,-1 0-13-15,3 2-10 0,0-1-12 16,0-2-8-16,2-1-9 0,-4-2-13 0,4 1-7 16,-1-1-7-16,-3-4-11 0,2 1-13 0,-1 0-14 15,-3-3-19-15,7-1-35 0,-6 1-9 0,0-1-18 0,0-4-21 16,1 1-21-16,-5-1-16 0,6-2-5 0,-4-3-16 15,1-1-6-15,-4 0-119 0,-1-1-278 0,0-3 124 16</inkml:trace>
  <inkml:trace contextRef="#ctx0" brushRef="#br0" timeOffset="42982.096">22032 8915 290 0,'1'-9'72'15,"-1"-3"33"-15,-1 4 19 0,-2-1-3 0,3 4 20 0,-1 0-1 16,1 0 1-16,-2 1-11 0,2 4-12 0,0-4-12 16,0 4 4-16,0 0 16 0,-6 20-4 15,1-8-3-15,1 5-13 0,-3 8-6 0,-4 3-15 0,2 1-8 16,-2 2-11-16,-4 1-50 0,-8 10-65 0,5-11-86 15,-7 13-238-15,4-15-402 0,-3-1 178 0</inkml:trace>
  <inkml:trace contextRef="#ctx0" brushRef="#br0" timeOffset="44733.652">3725 11837 39 0,'-6'17'154'0,"-3"1"-12"0,4 1-4 0,0 6-14 15,0 1-7-15,4-2-12 0,-1 3-4 0,2 2-16 16,3-3 0-16,2 0-13 0,0-3-7 0,0-4-6 15,0 1-4-15,3-3-3 0,-2-2-6 0,7 1-1 0,-4-3-3 16,0-2 5-16,1-3-4 0,-1 1 2 0,2-4-2 16,0 0-1-16,0-5 0 0,0 0 0 15,1-2-3-15,5-3-4 0,0-5 1 0,-2-2-2 16,6-2 2-16,-4 1-5 0,3-8 2 0,0 1 0 0,0-3 2 16,-3 0-1-16,2-1 3 0,-3-2-1 15,0-2 5-15,-6 1-3 0,2-1 5 0,-3 1-1 16,-5-2-7-16,-3-2-2 0,-1 0 0 0,0 6 2 15,-5-2-1-15,0 3 1 0,-7 1 0 0,2 6 5 0,1 2-1 16,-5 2-1-16,1 1-5 0,-3 3-5 16,-1 3-3-16,-2 3-5 0,-3 3 2 0,4 1-4 15,-3 2-1-15,1 1-3 0,2 4-3 0,1-2 7 16,1 3-10-16,1 1-2 0,6 0 0 0,-1 1-4 0,-3 2 3 16,4 0-3-16,4 1 7 0,-2 2-5 0,4-5-1 15,0 1-9-15,2 3 6 0,2-2 1 0,-1-1-2 16,4 0 3-16,5 3-1 0,-4-1 5 0,2 1-9 15,4-1 4-15,-2 1-2 0,4-1 0 0,-2 1 4 16,1-1-5-16,-1 3 5 0,0-2-5 0,1-1 1 16,1 1 3-16,-2 2-2 0,5 3 0 0,-5-3 3 15,-1-1-2-15,8 3-2 0,-9-4 4 0,0 2-6 16,4-3 2-16,-3 0 1 0,2 1 0 0,-3-1-1 16,1-4 1-16,0 1 3 0,2-2-3 0,-5-1-2 15,1-2-14-15,2 0-17 0,-2-2-24 0,1 0-24 16,-3-1-35-16,3 0-40 0,1-6-32 0,1 3-49 15,-4-1-121-15,2-4-386 0,-2-1 171 0</inkml:trace>
  <inkml:trace contextRef="#ctx0" brushRef="#br0" timeOffset="44894.863">4316 12119 75 0,'0'0'220'0,"0"0"-24"16,0 0-20-16,0 0-16 0,5 4-12 0,-4-1-8 15,1 7-14-15,-2-5-10 0,2 8-11 0,-1-3-8 16,-1 1-12-16,4 6-11 0,0-1-10 0,-2-1-25 16,0 2-37-16,-1 1-54 0,4-6-55 0,-5 1-171 15,3 0-300-15,-2-1 133 0</inkml:trace>
  <inkml:trace contextRef="#ctx0" brushRef="#br0" timeOffset="45139.659">4666 12086 149 0,'0'0'246'0,"4"-1"-25"0,-4 1-24 0,5-5-21 0,-1 2-13 16,3-1-20-16,2-1-10 0,4 2-15 0,-2-2-12 15,9 0-10-15,-10 1-9 0,4 0-12 0,0 0-20 16,-2 0-34-16,3 1-37 0,-5 2-38 16,3-2-55-16,-4 1-34 0,-4 2-135 0,-1-1-300 0,-4 1 133 15</inkml:trace>
  <inkml:trace contextRef="#ctx0" brushRef="#br0" timeOffset="45299.206">4759 12230 171 0,'2'5'200'0,"0"-2"-8"0,0 4-4 0,1-4-9 16,1 0-3-16,1-2-14 0,0 1-12 15,2-1-12-15,8-1-16 0,0-1-14 0,5-5-41 16,8-2-66-16,1-5-91 0,2 0-204 0,-2-3-319 0,3 0 141 16</inkml:trace>
  <inkml:trace contextRef="#ctx0" brushRef="#br0" timeOffset="46142.774">6616 11765 188 0,'0'0'194'0,"0"0"-28"16,0 0-8-16,-5 3-17 0,5 3-13 16,-5 5-11-16,5 0-10 0,0 1-11 0,0 6-5 0,0 3-10 15,0-1-5-15,4-1-9 0,-4 5-2 0,1-4-3 16,-1-2-8-16,4 2-4 0,-3-2-4 0,4 0-3 15,-5-1-5-15,4-2 0 0,-3-3-3 0,-1 0-2 16,0-1-3-16,3-2-3 0,-2-2 1 0,-1-1-1 16,0 1 0-16,0-2 3 0,0-2 7 0,3 3 3 15,-3-6 5-15,1 3 9 0,-1 1 2 0,0-4 8 16,0 4 14-16,0-4 8 0,0 0-9 0,0 0-5 16,0 0-10-16,0 0-5 0,-1-15-7 0,-2 6-2 15,3-1-6-15,0-1-3 0,-1-6-5 0,-2-10-3 16,6 8-1-16,-3-9-3 0,0 1 0 0,1-2-4 15,3 0-2-15,-5 0-5 0,3 1 3 0,2 3-2 16,-1 7 1-16,1 3 1 0,-2 0 1 0,3 4-4 16,-5 1-2-16,4 3-3 0,-3 1 3 0,3 3-3 15,0 2 0-15,-4 1-1 0,0 0-2 0,19 8 3 16,-10 1-2-16,1 3 1 0,0 3-3 0,3 1 4 16,1 4 3-16,0 2-5 0,0 0 2 0,0 0 6 15,-1 0-9-15,1 0-2 0,-5-5 1 0,4-1 0 16,-4 1-4-16,-1 0 1 0,0-2 2 0,2-1-4 0,-2 3-2 15,0-5 2-15,-4-2-3 0,2 1-23 0,-2-3-27 16,1-3-30-16,-2 1-32 0,1 0-34 16,0-2-27-16,-1-3-38 0,5 0-29 0,-8-1-201 0,10-3-477 15,-3-3 211-15</inkml:trace>
  <inkml:trace contextRef="#ctx0" brushRef="#br0" timeOffset="46360.375">7108 11775 66 0,'0'-2'258'0,"4"-2"-27"0,-4 4-23 0,0 0-20 0,0 0-6 16,0 0-3-16,6 13-9 0,-6-2-17 0,0 1-16 15,3 5-12-15,-1 0-12 0,2-1-6 0,-3 5-13 16,1-3-5-16,0 2-9 0,2-1-9 0,-1 0-6 16,0-1-9-16,1 0-4 0,0-1-5 0,-1 0-1 15,1 0-9-15,-1-1-3 0,0-3-26 0,1-1-24 16,-2-4-30-16,-2 2-30 0,4-3-37 0,-4-2-23 15,3 0-29-15,-1 0-33 0,-2-3-143 0,0-2-370 16,0 0 163-16</inkml:trace>
  <inkml:trace contextRef="#ctx0" brushRef="#br0" timeOffset="46572.811">6947 11954 185 0,'-4'-1'250'0,"-2"0"-2"0,6 1-19 0,-7-2-17 16,3 0-19-16,4 2-21 0,-6-1-17 0,6 1-19 16,0 0-12-16,0 0-9 0,0 0-10 0,13-6-14 15,-3 5-6-15,4-2-9 0,4-1-11 0,9-5-15 16,1 1-13-16,3-1-31 0,1 0-34 0,0-2-36 16,3 0-39-16,2-2-33 0,-1 0-44 0,0 1-158 15,-4 0-365-15,-1 2 162 0</inkml:trace>
  <inkml:trace contextRef="#ctx0" brushRef="#br0" timeOffset="46806.219">7602 11657 207 0,'-2'-5'235'0,"1"0"7"0,-2 1 6 0,2 2-1 16,-2-2-10-16,3 4-20 0,-3-5-18 15,3 5-20-15,-2-4-17 0,2 4-16 0,0 0-16 16,-1-4-12-16,1 4-15 0,0 0-7 0,-3 13-10 0,3-3-7 15,0 5-5-15,-1-1-11 0,1 6-9 0,0 6-5 16,3 3-6-16,-2 0-2 0,0 0-6 0,1 5-2 16,-2-1-3-16,6-2-2 0,-4 2-3 15,1-1-4-15,1 1-5 0,2-2-21 0,-6 1-29 0,5-7-45 16,-1 3-47-16,-4-3-40 0,5 1-40 0,-4-6-34 16,2-3-192-16,-6-1-467 0,2-5 208 0</inkml:trace>
  <inkml:trace contextRef="#ctx0" brushRef="#br0" timeOffset="47178.001">6378 12518 112 0,'-7'3'176'16,"-1"-3"-22"-16,4 1-11 0,4-1-15 0,0 0-8 16,0 0-9-16,0 0-8 0,0 0-3 0,0 0-13 15,31-1-7-15,-12-2-2 0,7 1-3 0,8 0-4 16,2-2-4-16,-2 0-2 0,20-3 2 0,-1-1-1 16,1 1 3-16,5-5-5 0,1 8-1 0,3-9-4 15,1 4 0-15,28-5-6 0,-32 4-2 0,6-1-1 16,2-2-4-16,19-2-1 0,-26 7-6 0,3-4 0 0,0 2-2 15,-2-1-3-15,1 3-2 0,0-1 0 16,-8-1-5-16,2 3 0 0,-7 2-4 0,-12-2-1 16,-2 7-1-16,0-3-5 0,-8 1-2 0,0 4-11 15,-11-2-21-15,3 0-30 0,-10 3-35 0,3-2-33 0,-5 1-34 16,-3 2-43-16,-4-2-161 0,2 3-383 0,-3-5 170 16</inkml:trace>
  <inkml:trace contextRef="#ctx0" brushRef="#br0" timeOffset="48129.647">7206 12709 65 0,'0'-7'213'0,"4"2"-6"0,-4 1-15 0,1 0-17 15,-1 4-13-15,3-5-13 0,-3 5-19 0,1-4-13 16,-1 4-7-16,0 0-6 0,3 12-9 0,-3-4-9 15,0 4-5-15,0 2-8 0,0 1-1 0,0 3-5 16,-4 0-3-16,1 1-7 0,1 6 1 0,-2-6-5 16,0 0-4-16,0 0-6 0,-1-1-2 0,1-5-2 0,1 4-7 15,0-4-1-15,1-1-4 0,0 0-4 16,2-2-2-16,0 1-2 0,0-3-4 0,0-3 4 16,2 4-5-16,0-3-4 0,2 2 2 0,1-2-3 15,5-1 0-15,-1-4-1 0,4 1 1 0,1 1-7 0,4-2 10 16,4-1-6-16,-2-2-4 0,2-1-11 0,10-1-14 15,-14 1-22-15,2-1-29 0,0 1-29 0,-2-1-26 16,0 0-18-16,3-1-25 0,-3-1-16 16,-8 3-128-16,3 0-341 0,-7-2 150 0</inkml:trace>
  <inkml:trace contextRef="#ctx0" brushRef="#br0" timeOffset="48333.106">7434 12922 28 0,'-9'-5'175'0,"1"3"11"0,3 0 6 0,-2 0 2 15,3-1-9-15,4 3-17 0,-7-3-17 0,2 3-15 16,5 0-11-16,0 0-18 0,-3 7-7 0,2-1-12 16,1 6-6-16,-2 1-3 0,2 5-9 0,2 1-5 15,2 8-9-15,3-2-3 0,-2-2-4 0,1 6-5 16,4-3-6-16,-1 1-1 0,0-3-8 0,-4-6 0 16,8 8-6-16,-5-9-22 0,-2 0-28 0,3 3-40 15,-1-3-47-15,2-1-45 0,0-2-196 0,-4-5-382 16,-3 0 169-16</inkml:trace>
  <inkml:trace contextRef="#ctx0" brushRef="#br0" timeOffset="48742.392">7564 11696 226 0,'-6'-11'239'0,"3"7"-11"16,-2-1-26-16,1 1-20 0,2 0-21 0,2 4-17 16,-2-4-9-16,2 4-15 0,0 0-14 0,0 0-11 15,0 0-8-15,26 9-3 0,-14-2-11 0,7 1-3 0,6 6 0 16,1 2-10-16,2 0-3 0,4 4-3 0,14 11-3 15,-3 2-12-15,2 3 0 0,-3 1-1 0,4 2 0 16,17 22-4-16,-24-17-3 0,6 1 4 16,10 26-2-16,-2-3-6 0,-8 2-1 0,-11-17 0 0,12 21-3 15,-8 2-1-15,-15-21-5 0,9 20 4 0,-14-20-5 16,0 0 0-16,-6 0-3 0,-4 0 0 16,-6-1-1-16,-4 5-2 0,-6-2-2 0,-2 1-1 0,-8-1-1 15,2-5-4-15,-11 3-1 0,-2 0-12 0,-12 16-16 16,4-21-24-16,0-1-25 0,-20 17-32 0,15-20-45 15,-22 17-43-15,17-24-201 0,-22 18-428 0,-4-6 190 16</inkml:trace>
  <inkml:trace contextRef="#ctx0" brushRef="#br0" timeOffset="49135.611">6119 12043 195 0,'1'-2'210'0,"1"-2"-10"0,0 2-9 16,-2 2-13-16,4-5-18 0,-4 5-8 0,0 0-14 0,0 0-14 16,0 0-12-16,0 0-10 0,-12 21-12 15,7-1-5-15,-10 7-4 0,2 18-4 0,-1 8-2 16,-1 1-4-16,-7 25-4 0,0 6-5 0,6 2-8 16,-6 0-5-16,4 5-3 0,0-2-5 0,5-1-9 0,2 2 1 15,7-3-2-15,5-8-4 0,2-22-3 0,7-1-3 16,7-5-4-16,6 1-9 0,5-9-12 0,5-5-15 15,7-8-15-15,3-4-24 0,7-8-31 0,4-6-42 16,4-11-29-16,5-4-23 0,4-4-5 0,23-15-127 16,-3-6-340-16,4-5 150 0</inkml:trace>
  <inkml:trace contextRef="#ctx0" brushRef="#br0" timeOffset="49774.39">7911 11276 163 0,'2'-3'239'0,"-2"3"-22"0,0 0-20 16,0 0-12-16,0 13-10 0,-2-2-12 0,0-2-13 16,2 4-14-16,-2 3-13 0,-1-1-11 0,3 2-13 0,-1 1-9 15,1-1-3-15,0 0-12 0,-3 3-8 0,6-4-7 16,-3-7-5-16,1 3-2 0,-1 1-8 15,3-2-5-15,-2-4-7 0,0 3-10 0,-1-6-8 16,0 1-7-16,0 0-7 0,0-2-2 0,0-3 0 0,4 2-3 16,-4-2-3-16,0 0-4 0,8-13 0 0,1 2-4 15,-3 1-3-15,2-6-5 0,-1-1-7 16,1-1-4-16,-3-1 2 0,5-5 7 0,-3 5-1 0,0 2 1 16,0 2 9-16,-3 5 1 0,-2 2 0 0,2-1 2 15,-1 5 2-15,0 2 12 0,2 2 7 0,-5 0 8 16,9 8 9-16,-2 2 1 0,-3 3 4 0,1 3 5 15,1 5 1-15,-1-3-5 0,-1 11 2 0,-1-3 0 16,0 1-6-16,0-8-2 0,-2 5 0 0,2-4-3 16,-3-3-4-16,1-7 2 0,0 1-5 0,2-3-2 15,-3-4-2-15,1 2 9 0,3-2-12 0,1-4 1 16,-5 0-2-16,12-8-1 0,-1-1 0 0,2-4-2 16,-1-3-2-16,3-3-2 0,-4 4 1 0,2-2-6 15,-3 3 3-15,1 0-3 0,0 0 1 0,-3 6 2 16,-2 1-1-16,1 0-2 0,-3 4 2 0,1-1-2 15,1 1 3-15,-6 3-2 0,0 0 0 0,13 7 0 16,-9-4-1-16,0 1-7 0,-1 3-23 0,0 2-27 16,-1 0-36-16,-1-1-32 0,2-2-36 0,-3 1-207 15,-4 0-404-15,-1-1 180 0</inkml:trace>
  <inkml:trace contextRef="#ctx0" brushRef="#br0" timeOffset="49955.972">7818 11381 73 0,'12'-10'214'15,"3"-1"-19"-15,2-2-12 0,7 1-12 0,3-2-16 16,1 1-16-16,5 3-13 0,1 1-13 0,-1 0-12 16,0 2-14-16,4 1-41 0,-9 3-46 0,5 1-55 15,-5 0-60-15,-8 6-125 0,-1-1-258 0,1 5 115 16</inkml:trace>
  <inkml:trace contextRef="#ctx0" brushRef="#br0" timeOffset="50270.017">8363 11926 242 0,'-3'-5'231'16,"2"0"-21"-16,0 2-21 0,1 3-14 0,0 0-13 16,0 0-12-16,0 0-6 0,2 20-12 0,0-6-9 0,-2 4-12 15,1 1-11-15,-1 1-9 0,6-2-6 16,-2 2-12-16,0-1-8 0,2 0-6 0,2-2-4 15,-3-2-7-15,-1-4-4 0,1 2-11 0,1-3-12 0,2-3-18 16,1-5-22-16,1-2-28 0,3 0-37 0,-1-2-36 16,7-8-31-16,-4 1-30 0,2-3-143 0,-2-1-351 15,-1-2 155-15</inkml:trace>
  <inkml:trace contextRef="#ctx0" brushRef="#br0" timeOffset="51258.821">8620 11657 32 0,'0'0'210'0,"0"0"3"0,0 0-3 16,-6 12-4-16,4-1-8 0,-4 5-8 0,2 0-11 16,2 4-5-16,0 5-13 0,1 3-6 0,1-1-10 15,-3 2-11-15,3 2-13 0,3-2-10 0,-2-4-11 16,3 4-7-16,-3-3-11 0,3-6-11 0,0 0-5 16,1-2-6-16,0-2-7 0,-2 0-7 0,3-1-4 15,-2-4-6-15,2-1-1 0,-2-3-10 0,1-1-9 16,1-3-5-16,-2 3-3 0,1-5-7 0,2-2-9 15,1 1-9-15,-2-3-16 0,3-1-13 0,1-3-13 16,0 0 2-16,-1-1-7 0,0-5 3 0,0 3 4 16,0 1 6-16,-4-3 6 0,3 2 2 15,-3-1 7-15,0 1 4 0,0 2 0 0,0-1 11 0,-3 2 6 16,0-1 16-16,1 4 11 0,-1 1 13 0,-2-4 9 16,3 4 9-16,-2 0-10 0,-1 3 0 0,0-3-1 15,0 3-4-15,0 0 0 0,3-5-4 0,-3 5-2 0,0 0-3 16,0 0-1-16,0 0 0 0,0 0-5 0,-4 16 0 15,1-11 6-15,3-2-7 0,-1 4-1 16,1 0-4-16,-4-2 1 0,4 2-1 0,0 0-5 16,0-2 1-16,-2 2 1 0,2 0 2 0,0-2-3 0,2-3-1 15,-2 3-5-15,0-2-11 0,0-3 0 0,0 0-6 16,0 5 3-16,0-5 0 0,0 0-2 0,0 0 0 16,0 0 7-16,0 0 1 0,0 0-4 0,3-14 3 15,-6 6 3-15,3-2 0 0,-2 0 4 0,-1-1-2 16,-1 0 3-16,3 0 4 0,-3 0 10 0,0 1 6 15,2 2 5-15,-1 1 9 0,-1 0 4 0,-1 2 9 16,5 2-3-16,-1 0-6 0,-2-1-4 0,3 4 2 16,-1-5-9-16,1 5-2 0,0 0-1 0,0 0 0 15,-10 12-4-15,6-4-4 0,0 3 4 0,0 0-3 16,0 3-1-16,1 4-1 0,1-2-3 0,1 1 2 16,2 1-3-16,-1-2 1 0,0 0-2 0,0 2-1 15,4-2-3-15,-3-4 0 0,5 3 4 0,0-1-2 16,0 1 1-16,3-6-7 0,0-2-6 0,0 1-6 15,4-4-4-15,0-1-16 0,2-1-13 0,3-2-16 16,-1-5-20-16,-1-1-20 0,2 1-7 0,-4-3-6 16,3-1-7-16,-2-3 2 0,-1 0 7 0,-5 0-2 15,2-3 14-15,0-1 4 0,-2-1 15 0,-4 2 7 16,0-5 16-16,-1 5 15 0,-3-2 21 0,-1 3 25 16,4 5 13-16,-3 0 19 0,-1-2 17 0,0 6 2 15,0-1 1-15,0 1-8 0,0 3-4 0,0 2-1 16,0 0 7-16,0 0 5 0,0 15 1 0,0-4 0 15,-4 1-5-15,4 0-2 0,-1 2-7 0,1 3 0 16,1-1-6-16,-1-3-3 0,-1-1-4 0,1 5-3 0,0-7 1 16,0-3-3-16,0 0-3 0,0 1-1 15,0-1-6-15,0-5-7 0,1 1-1 0,-1-3-1 16,4 2 2-16,-4-2 0 0,9-6-1 0,-2-1-2 16,0-2-2-16,1 0 1 0,0-5-4 0,-1 1-3 0,1-4-2 15,-2 0-5-15,-1 1 8 0,2 0-4 0,-3 2 4 16,1 6 2-16,-2-1-1 0,0 4-1 0,0 1 4 15,0 4 10-15,-3 0 4 0,7 7 6 16,-3-2-1-16,5 5 3 0,-6 1 1 0,5 2 3 0,-3 5-1 16,2-2-6-16,-2-2 1 0,-2-2-2 0,5 0 0 15,-3-4-1-15,1 1-6 0,1-1 4 0,-3-4-4 16,1 0 1-16,3 0-6 0,-2-6 3 0,4-1-13 16,3-4-3-16,-4 1-9 0,2 0-1 0,-1 0-6 15,-1-1 2-15,1 0 1 0,-3 2 0 0,-2 0 4 16,-1 1-1-16,1 1 0 0,2 1 2 0,-2-1-7 15,1 3-9-15,-1 0-4 0,-5 0-19 0,8 0-28 16,0 0-29-16,-8 0-34 0,11 0-41 0,-11 0-141 16,7-3-356-16,-3 1 158 0</inkml:trace>
  <inkml:trace contextRef="#ctx0" brushRef="#br0" timeOffset="51459.662">8351 11751 299 0,'-3'-12'275'0,"0"2"-27"15,3-2-21-15,8 0-20 0,2-3-20 0,3 4-20 16,10-8-14-16,1 3-11 0,3 7-21 0,2-4-14 16,0 5-26-16,1 0-40 0,-2 0-47 0,-9 4-52 15,3-1-67-15,-3 1-52 0,-7 0-139 0,-3 2-340 0,-3-1 151 16</inkml:trace>
  <inkml:trace contextRef="#ctx0" brushRef="#br0" timeOffset="51635.432">8107 11717 174 0,'-9'2'276'16,"3"1"-25"-16,3-3-15 0,-2 3-25 0,0-3-22 15,5 0-31-15,-5 2-48 0,0 1-41 0,5-3-50 16,0 0-63-16,0 0-72 0,10 6-140 0,-4-6-277 16,1-1 123-16</inkml:trace>
  <inkml:trace contextRef="#ctx0" brushRef="#br0" timeOffset="51944.979">9926 11893 159 0,'0'0'171'0,"10"0"-7"16,-10 0-10-16,10 0-13 0,-3-1-13 0,3 0-10 15,-4-1-16-15,8 0-4 0,-2 0-14 0,0-1-7 16,1 0-9-16,-3-1-3 0,3 1-12 0,0-1-21 16,-9 1-28-16,5 0-34 0,-4-4-54 0,1 7-167 15,-6-4-272-15,0 4 121 0</inkml:trace>
  <inkml:trace contextRef="#ctx0" brushRef="#br0" timeOffset="52097.619">9807 12047 113 0,'2'4'230'0,"7"-1"-8"0,0-2-9 0,5 0-16 15,4 1-21-15,5-4-18 0,9-3-16 0,3 2-11 16,0-3-45-16,1 0-68 0,4-5-85 0,-6 4-204 0,-4-3-291 15,-10 3 129-15</inkml:trace>
  <inkml:trace contextRef="#ctx0" brushRef="#br0" timeOffset="59427.882">10736 11618 49 0,'-4'-3'163'0,"0"2"-5"0,4 1-10 0,-4-3-8 0,4 3-12 16,-5-3-11-16,5 3-10 0,0 0-11 0,0 0-11 15,-5-3-7-15,5 3-10 0,0 0-6 0,-2-2-8 16,2 2-3-16,0 0-6 0,0 0-4 0,0 0-7 16,0 0 0-16,0 0-2 0,-2 11 4 0,2-2 4 15,0 3 1-15,-1 6 2 0,-2 8-2 0,3 0-1 16,-1 3 0-16,1 1-1 0,-4-1 0 0,4 4-2 15,-1-4 0-15,1 3-7 0,1-1 1 0,-2-1-5 16,2 1-1-16,-1-2-1 0,0 0-2 0,0-2-5 16,-1 0-1-16,2-8-1 0,-2 7-2 0,1-7 0 15,0-2-4-15,0 0-15 0,0-3-30 0,-3-2-31 16,2 0-32-16,1-4-33 0,1 0-32 0,-2-3-146 0,1 0-337 16,0-1 149-16</inkml:trace>
  <inkml:trace contextRef="#ctx0" brushRef="#br0" timeOffset="59957.256">10908 11775 57 0,'9'-6'155'0,"0"1"-7"0,4-1-6 15,-3 2-13-15,-1 1-11 0,4 0-10 0,-5 2-10 16,2-2-9-16,0 2-6 0,-2 2 3 0,-2 1-17 16,4-1-8-16,-3 0-5 0,-2 4-3 0,0-3-1 15,-3 4-2-15,2 1-4 0,-2-1-5 0,-4 2-7 16,2 0 0-16,-3 0-1 0,2 2-2 0,-1-2-5 16,-2-3-1-16,1 4-4 0,0-3 0 0,0-1-7 15,-1 2 1-15,2-1-4 0,-2-5-1 0,0 4 2 16,3-1-3-16,0 0-4 0,-1 0 4 0,0-4-2 15,2 0-3-15,-2 5 1 0,2-5-4 0,2 5-7 16,-2-5 0-16,4 5 3 0,-4-5 3 0,5 4-5 16,1-3 3-16,0 1-4 0,5 0 0 0,-1-2-3 15,3 2-1-15,1-2 5 0,2 3-4 0,-2-1 0 16,4 0 2-16,1 3-4 0,-2-1 6 0,1 1-4 16,-8 1 2-16,3 1 0 0,0-1-2 0,-4 3-1 15,0-2-2-15,-2 1 0 0,-3 1-1 0,-1 1 4 16,-3-2-2-16,-3 4 5 0,-1-1 1 0,-3-1 1 0,-5 3 1 15,0-1 13-15,-2 1 0 0,-1-2 3 16,0 0 2-16,-1-1 6 0,1 1 5 0,-2-4 2 16,2 0 3-16,2-1 4 0,1 0-2 0,1 1 3 15,0-5 3-15,-1 1-2 0,1-1 0 0,2 1 2 0,0-1-7 16,4 0 0-16,0-2-10 0,0 3-8 0,5-3-13 16,0 0-11-16,-13-2-15 0,13 2-24 15,-5-5-33-15,5 5-32 0,1-5-33 0,-1 5-159 0,4-5-332 16,-1-1 147-16</inkml:trace>
  <inkml:trace contextRef="#ctx0" brushRef="#br0" timeOffset="60371.395">10213 12621 64 0,'9'-5'147'0,"5"-1"-13"0,4 1-18 0,5-4-9 15,5 2-8-15,4 0-8 0,4-1-9 0,5-1-6 16,10-2-4-16,1 0-2 0,3 1 5 0,1 0-9 16,3 2-3-16,4-1-5 0,-6-1-1 0,3 6-4 15,-1-3-8-15,3-1-3 0,-5 3-2 0,-1-4-4 16,-1 4-6-16,1 2 5 0,-16-2-6 0,-3 4-2 16,1-2-2-16,-2 0-3 0,-4-1 0 0,-5 1-8 15,-9 1 5-15,1 1-10 0,-7 1 3 0,0-2-2 0,-4 2-3 16,0 0 5-16,-3-1-19 0,1 2-12 15,-6-1-16-15,5 1-15 0,-5-1-25 0,0 0-42 16,0 0-30-16,-5 7-89 0,-4-5-256 0,2 0 113 0</inkml:trace>
  <inkml:trace contextRef="#ctx0" brushRef="#br0" timeOffset="60798.643">10796 12775 46 0,'2'-5'153'15,"2"0"-7"-15,-2-1-7 0,0 2-14 0,-1 3-8 16,-1 1-2-16,4-5-11 0,-4 5-5 0,2-3-11 16,-2 3 4-16,0 0-7 0,3 9 4 0,-2-6-6 15,-2 2-4-15,0 4-2 0,-3-1-10 0,0 3-3 16,2-1-5-16,-2 2-3 0,1 3-5 0,0-1-6 16,-3-3-6-16,3 5-1 0,-1-1-4 0,0-3-6 15,1-3-2-15,0 2-2 0,3-1-3 0,-3 1 0 16,2-1-4-16,2-3 0 0,-1-1-4 0,3-1-1 15,3 1-1-15,-2-4 3 0,3 5-5 0,1-7-2 16,-1 4 0-16,5-1 7 0,0-3-10 0,2 1 0 16,4-1-5-16,-2 0-11 0,-3-3-6 0,6 0-20 15,-6 1-14-15,1 2-21 0,-4-2-20 0,3 0-25 16,1-2-26-16,-3 3-19 0,0-6-109 0,-2 4-294 16,-4 0 131-16</inkml:trace>
  <inkml:trace contextRef="#ctx0" brushRef="#br0" timeOffset="61091.78">11001 12821 52 0,'0'0'195'16,"-2"-3"-7"-16,2 3-10 0,0 0-6 0,0 0-18 16,-1-5-14-16,1 5-15 0,0 0-13 15,-6 10 4-15,2-3-8 0,1 1-7 0,-1 1-2 16,0 0-9-16,-1 2-4 0,1 4-7 0,-1 1 0 0,4 1-6 15,-3-2-3-15,-1 4-4 0,1-2-4 0,3 1-1 16,-2 2-7-16,1-4-4 0,2 3-4 0,-3 0-6 16,3-1-1-16,0 2-3 0,3-3-4 0,-6 3-5 15,2-3-3-15,1 0-1 0,0 3-4 16,0-3-3-16,-3-1 0 0,2-2-2 0,2 3-10 0,-2 0-11 16,1-5-19-16,0 1-19 0,0-1-27 0,-2-3-27 15,0 3-19-15,4-7-42 0,-2 3-42 0,0-3-152 16,0-1-382-16,0-4 170 0</inkml:trace>
  <inkml:trace contextRef="#ctx0" brushRef="#br0" timeOffset="61506.941">11669 12129 28 0,'0'0'200'0,"0"-4"-9"15,0 4-13-15,0 0-13 0,-3-5-16 0,3 5-17 16,4-5-8-16,-4 5-15 0,4-6-11 0,0 2-8 0,3 0-8 16,2 0-8-16,1-2 0 0,1 0-4 0,0 1-11 15,1-2-6-15,0 2-1 0,1 1-9 16,-3 0-6-16,3 0-2 0,0 1-3 0,-2 3-6 15,-4-2-2-15,2 2-16 0,-3 0-24 0,1 2-24 0,-1-1-24 16,-6-1-25-16,8 2-22 0,-6 0-25 0,-2-2-144 16,0 5-303-16,0-5 134 0</inkml:trace>
  <inkml:trace contextRef="#ctx0" brushRef="#br0" timeOffset="61676.92">11703 12287 141 0,'18'-4'136'0,"1"0"-16"0,4-4-4 0,-4 2-16 16,9-4-43-16,1 0-52 0,-3 1-118 0,0-1-122 16,-7 2 54-16</inkml:trace>
  <inkml:trace contextRef="#ctx0" brushRef="#br0" timeOffset="72025.78">12298 11872 30 0,'-6'0'126'0,"6"0"-9"0,0 0-14 0,0 0-9 15,0 0-11-15,0 0-12 0,0 0-8 0,0 0-2 16,0 0-4-16,0 0 2 0,0 0-4 0,0 0 3 16,0 0-2-16,0 0 7 0,-5-3 3 0,5 3 2 15,0 0-3-15,0 0-6 0,0 0-3 0,9-11-5 16,-4 8 6-16,1-5-5 0,3 0-4 0,1 2-3 16,5-5-5-16,-2 1-3 0,2 2-1 0,5 0-1 15,-4-2-2-15,1 2-4 0,9-5 5 0,-7 4 0 16,7 1 0-16,-5 3-2 0,5 1-4 0,-7 0-2 15,2 1-1-15,-3 2-5 0,-4 0 2 0,-2 2-2 0,2 2-2 16,-2-1-3-16,-2 1 0 0,-1 4 3 16,0 0 4-16,-5-1 0 0,0 6-3 0,-4-3-1 15,-3 3 4-15,-2 0-5 0,-4 3-1 0,0 2-2 16,-4-1-1-16,0 0-5 0,2 0 2 0,-4-3-2 0,1 0 0 16,1 0-1-16,-2-1 0 0,2-3 0 0,2-1-1 15,0-1-1-15,6-1 0 0,-2-2-1 16,2-1-1-16,0 0 0 0,-1 1-2 0,2-2 0 0,3 0-4 15,1-2-3-15,0 0 1 0,-4 3 2 0,4-3-2 16,0 0 10-16,0 0-10 0,0 0 4 0,0 0-4 16,22-3 4-16,-16-1-3 0,1 1-1 15,4 2 4-15,-2-1-1 0,4 0-1 0,-2 1 4 0,-1 1-3 16,2-1 1-16,-1 1 0 0,1 0 1 0,-3 0-2 16,2 2 1-16,2-1 1 0,-4 2 2 0,4 1-4 15,-4 0 3-15,1 1 1 0,-2 0-2 0,-2 5 0 16,2-1 1-16,-3 0 2 0,0 1-1 0,-2 0 3 15,-2 0-2-15,0 0 5 0,0 2-5 0,-1 0 3 16,-1-3-2-16,-3 5 2 0,3-3-2 0,-4 0 3 16,1 2-3-16,-1-2 2 0,-1-3 0 0,-1 2-2 15,-3 2 2-15,-3 0-6 0,3-4 5 0,-3 3 1 16,-1 1-2-16,1-4 2 0,3-3 2 0,-4 2 1 16,-3-1 3-16,1-1 5 0,3-1-1 0,-5 1 3 0,7-3 0 15,-1 0 2-15,-2-2 2 0,0 1 5 16,0-2 3-16,4 2 0 0,-2-2-1 0,2-1-1 15,2 0 0-15,2 0-3 0,0 1-6 0,-2 1-3 16,4-4-6-16,-1-1-11 0,1 3-7 0,-1-1-20 0,4 0-28 16,-2-1-33-16,3-2-42 0,0 2-46 15,0-2-53-15,0 2-137 0,7-1-397 0,-4 0 175 16</inkml:trace>
  <inkml:trace contextRef="#ctx0" brushRef="#br0" timeOffset="72441.575">13025 11921 207 0,'0'0'195'0,"0"0"-7"16,-2-5-24-16,2 5-17 0,0 0-16 0,0 0-13 16,0 0-12-16,0 0-6 0,-4 14-8 0,2-9-10 15,2 2-7-15,-3 2-8 0,0-2-6 0,2-1-4 16,1 2-9-16,0 1-6 0,0-3 1 0,0 0-6 16,0-1-2-16,0 1-6 0,1-2-4 0,-1 0-2 15,2-1 1-15,-2-3 2 0,1 7 0 0,-1-7 1 16,1 0-2-16,-1 0 7 0,0 0-5 0,0 0 0 0,0 0-4 15,0 0 1-15,0 0-6 0,0 0 1 16,8-12 1-16,-8 7-5 0,0 3 3 0,0-3-4 16,0-2 0-16,0 3-4 0,-4-2 2 0,0 0-3 15,3 1 0-15,-3-1-9 0,0 2-18 0,1-1-17 0,-3 2-19 16,0 1-27-16,2 0-33 0,-2 1-30 16,6 1-43-16,-8 0-123 0,3-3-335 0,5 3 147 0</inkml:trace>
  <inkml:trace contextRef="#ctx0" brushRef="#br0" timeOffset="73023.701">13322 11768 135 0,'3'-5'144'0,"-6"0"-10"15,6 2-7-15,-3-1-11 0,1-1-10 0,1 1-8 16,2-1-10-16,0 0-3 0,0 0-3 0,0 0 3 15,-3 2-5-15,6-1 2 0,-5 2-3 0,6-1-2 16,-3 1-7-16,-1-1 5 0,2 3 2 0,2 3 3 16,2 1 3-16,-4-3 2 0,2 5 1 0,0 4-3 15,0 0-3-15,0 4-6 0,1 1-6 0,-5 2-6 16,2-1-3-16,-3 1-4 0,1 1-4 0,-2 0-2 16,0 0-1-16,-2 1-9 0,-2-3-3 0,1 3-6 15,-4-1 3-15,0 7-8 0,-3-8 3 0,-1 0-8 16,-1-3 0-16,-3 1-4 0,-1 0 0 0,-5 2-4 15,4-4-5-15,-2-3 3 0,0 0-7 0,1-3 3 16,-2-1-6-16,6 0 3 0,2-2-6 0,-4-3-3 16,3-1-3-16,-1-1-4 0,5 0-1 0,-4-3-9 15,5 3 4-15,0-5 0 0,0 2-2 0,4-2 4 16,-1 1 2-16,3 0 1 0,0 2 6 0,3-2-5 0,1 2 2 16,2 0 1-16,-1 2 2 0,4-1 1 0,1 2 1 15,3 2 3-15,5 2 2 0,-1 1 4 16,3-2-3-16,-7 2 2 0,6-1 2 0,-5 4-2 0,8-2-1 15,-4 0 3-15,0-3-3 0,-2 2 2 0,1-1-4 16,0-1 2-16,-4-3-9 0,4 0-21 0,1 0-28 16,1-3-38-16,-2-2-35 0,-2-2-32 0,4-4-30 15,-2 0-161-15,-1-1-381 0,-1 0 168 0</inkml:trace>
  <inkml:trace contextRef="#ctx0" brushRef="#br0" timeOffset="73369.79">13790 11740 76 0,'0'-3'230'16,"0"3"-6"-16,1-5-15 0,-1 5-14 0,0 0-21 16,-4-3-18-16,4 3-10 0,0 0-19 0,-11 10-11 15,6-3-10-15,-2 0-7 0,1 1-7 0,-2-1-13 16,2 5-7-16,-2-3-5 0,0 2-6 0,4 1-5 16,0-1-8-16,1 2-3 0,-1-3-1 0,2-1-2 15,0 3-4-15,4 0-5 0,0-2-4 0,-2-1 0 16,5 0-4-16,1 0-5 0,2-2-3 0,-3 0 0 15,2 1-3-15,7 1 0 0,-8-2-2 0,6 1 1 16,3-1-3-16,-3 0 0 0,0 3 1 0,4 0-2 0,-6-2-1 16,3-2-3-16,-3 2 3 0,3-1 3 0,-3 2-5 15,0-4-1-15,0 3-3 0,-3-1 3 16,-1-1-2-16,-1-1 1 0,0-1-4 0,0 1 2 16,-1-2-2-16,0 2 4 0,-4-1 0 0,1 0-2 15,-2 0-1-15,-2 2 1 0,-2-2-7 0,-5 4-6 16,0-4-12-16,-8 3-14 0,-1-1-12 0,-3-1-16 0,-7-2-13 15,2-1-20-15,4 2-25 0,-4-4-17 0,5 0-36 16,2-2-163-16,-3-1-367 0,6-5 162 0</inkml:trace>
  <inkml:trace contextRef="#ctx0" brushRef="#br0" timeOffset="73595.023">13763 11751 25 0,'9'-7'224'0,"1"0"-12"0,4-1-3 0,5-2-7 16,-2 1-13-16,2-1-15 0,7-2-13 0,-1 3-11 15,3-3-13-15,3 2-12 0,-3 0-13 0,3 2-11 16,-4 2-11-16,-9 2-5 0,1 0-14 0,-1 2-6 16,-7-2-9-16,0 3-22 0,-3 1-20 0,-3 0-29 15,-5 0-26-15,8 3-17 0,-2-2-18 0,-6 2-23 16,0 2-35-16,0-5-27 0,-1 9-148 0,-4-4-335 15,1 1 148-15</inkml:trace>
  <inkml:trace contextRef="#ctx0" brushRef="#br0" timeOffset="73829.883">14269 12018 133 0,'0'0'197'0,"15"-3"-9"0,-4 2-17 0,2-1-16 15,0 2-16-15,5-4-13 0,3 1-12 0,-2 3-14 16,1-2-7-16,-3 0-12 0,2-1-11 0,-5 1-28 16,0 2-41-16,-4-3-43 0,3 3-44 0,-5 0-54 15,-2-2-84-15,-6 2-243 0,8 0 108 0</inkml:trace>
  <inkml:trace contextRef="#ctx0" brushRef="#br0" timeOffset="73997.475">14372 12137 99 0,'0'0'191'15,"3"6"-7"-15,2-6-7 0,0 3-15 0,7-3-16 0,3 0-19 16,7-3-11-16,-1 1-27 0,11-2-49 15,4-3-66-15,-2 0-101 0,1 1-70 0,0-1-212 16,-3-1 94-16</inkml:trace>
  <inkml:trace contextRef="#ctx0" brushRef="#br0" timeOffset="75071.991">15047 11671 109 0,'4'-3'170'0,"1"2"-6"0,4-2-8 16,-1-4-14-16,3 4-13 0,2-1-11 0,5 0-11 0,1 0-11 16,1-1-9-16,1 3-3 0,-1-1-7 0,8 0-9 15,-6 2-8-15,-5-2-3 0,-1 4-7 16,-4-1-4-16,2 3-4 0,-5 0-3 0,-4-2-2 0,2 3 0 15,-4 2 2-15,-1 1-8 0,-2 0 3 0,-2 3-7 16,-3 2 0-16,-4-1-2 0,-2 4-2 0,-6-1-3 16,-1-1-3-16,-4 2-3 0,6-4 3 0,-6 4-4 15,9-3 1-15,3-4-3 0,-1 0-2 0,2-2 2 16,0 1-5-16,1-2-1 0,3-1-2 16,0-1 3-16,1 1-3 0,1 0-2 0,2-1-5 0,0 0 3 15,1-3 3-15,4 6-1 0,-2-4-3 0,5 0 0 16,1-2 1-16,2 1 1 0,2-1 0 0,2 0-2 15,3 0 4-15,-2 1-1 0,2 1-2 0,3-1 1 16,1 2 0-16,-2-3 0 0,3 4-1 0,-1-1 2 0,0 4-1 16,0-3-2-16,-3 1 0 0,-1 0 4 15,-1 2-1-15,-4-2-1 0,2 3 1 0,-3 1-1 16,-1-1 1-16,0 2-2 0,-1-1 0 0,-5 0 2 16,0 0-1-16,-2 1-4 0,-2-1-1 0,-2 3 1 15,-2 0 3-15,-3-3 0 0,-2 1-1 0,-1-1-1 16,-4 2 0-16,0 1 3 0,1 0 0 0,-6-2-2 15,2-1 5-15,-8 3 5 0,6-6-3 0,-5 5 10 0,3-9-3 16,2 4 10-16,-3-2 0 0,-7-1 0 0,12 0 3 16,-11 1-7-16,8-2 4 0,2-2-1 0,-3 1-2 15,2-2 0-15,2 0-3 0,5 1-8 16,-2-1-20-16,1-3-28 0,0 1-30 0,3 0-35 0,-1-2-40 16,4-1-36-16,3 0-137 0,0-3-343 0,2 0 152 15</inkml:trace>
  <inkml:trace contextRef="#ctx0" brushRef="#br0" timeOffset="75605.718">15597 11393 73 0,'-4'-3'180'16,"4"3"-8"-16,0 0-20 0,0 0-15 0,-3-5-17 15,3 5-8-15,0 0-12 0,0 0-15 0,-2-1-3 16,2 1-6-16,0 0-13 0,0 0-4 0,0 0-4 16,0 0 1-16,0 0 7 0,0 13-1 0,0-7-7 15,0 1 0-15,0 2 2 0,0 3 1 0,-2-1-2 16,2 4-1-16,-1-3-2 0,2 2-6 0,-2 0-4 0,1 0-1 15,-1-4-9-15,-2 3-1 0,3-1-2 16,3-3-7-16,-6-1 5 0,6-2-6 0,-3 2-3 16,0 0-2-16,0-3-5 0,0 1 0 0,0-4 0 15,0-2-1-15,0 7-1 0,0-7 2 0,0 3-2 0,0-3-1 16,0 0 0-16,0 0-5 0,0 0 3 0,0 0-2 16,2-15-1-16,1 6-2 0,1-3 4 0,0-2-6 15,0-1 2-15,4-6 0 0,-3 2-2 0,4-5-1 16,-1 6-1-16,-2-1 0 0,2-1 2 0,-2 3 3 15,-2 5-5-15,2 2 4 0,-3 2-4 0,2 0 2 16,-2 3 0-16,-1-2 0 0,1 3 0 0,1 3 0 16,-4 1 1-16,0 0 4 0,0 0 6 0,10 9 2 15,-5-4 1-15,-1 2-2 0,0 2 0 0,1 3-2 16,-2 3-1-16,2-3-2 0,-1 3 3 0,2-1-4 16,-2-1 1-16,-3-1 0 0,4 1 4 0,-1-2-7 15,-1-1-7-15,-1 0-18 0,1-1-26 0,-2-4-26 16,2 0-36-16,-1 2-28 0,2-3-26 0,-3-1-29 15,3-1-124-15,-4-2-341 0,0 0 151 0</inkml:trace>
  <inkml:trace contextRef="#ctx0" brushRef="#br0" timeOffset="75904.92">15788 11351 49 0,'0'0'60'16,"0"0"-19"-16,0 0-22 0,-5-4-8 0,5 4-30 15,0 0-9-15,0 0-28 0,-2 0 13 0</inkml:trace>
  <inkml:trace contextRef="#ctx0" brushRef="#br0" timeOffset="76022.375">15772 11325 33 0,'0'0'77'16,"0"0"-5"-16,0 0-13 0,0 0-16 0,0 0-16 16,0 0-30-16,0 0-49 0,0 0-55 0,0 0 24 15</inkml:trace>
  <inkml:trace contextRef="#ctx0" brushRef="#br0" timeOffset="77162.841">16023 11397 22 0,'-2'-4'193'0,"2"4"-9"0,-4-7-14 16,0 5-15-16,-1-2-9 0,0 3-8 0,0-6-15 15,0 4-9-15,0 1-8 0,-1 2-9 16,0 0-11-16,6 0-8 0,-18 0-9 0,8 2-2 0,-1 5-5 16,-1 0-6-16,-1 3-5 0,-1 0-3 0,-1 4-5 15,2-1 1-15,0 3-4 0,1-4 0 0,1 4-3 16,2-3-5-16,2 1 2 0,-1-3-8 0,3-2-7 16,1 0 3-16,-1 0-4 0,1-5-2 0,4 1-2 15,0-1 0-15,0-1-2 0,0-3-1 0,5 3-1 16,-5-3 0-16,12-8-1 0,-3 1-5 0,0-2 3 15,3-5-2-15,1-1 0 0,1 1-4 0,1-6 4 16,2-3-6-16,-3 4-3 0,-6 0-1 0,2-5-3 16,3 2-2-16,-8-3 1 0,0-1 2 0,2 2-2 15,-5-1 0-15,-2 4 1 0,0-4 5 0,0 7-4 16,-1 1 9-16,1 6 7 0,0 1 11 0,-1 1 2 16,-1 2-3-16,1 4-4 0,1-1-4 0,0 4 0 15,0 0 0-15,0 0 2 0,-1 19-1 0,-2-2-1 16,-1 2-4-16,-2 4 4 0,3 6-2 0,3-6 2 0,-6 6-1 15,4-3-2-15,-1 0 0 0,3-9 3 0,-3 2-4 16,3 2-1-16,-1-3 4 0,2-1-4 16,-1-1 3-16,0 0-6 0,0-4 1 0,3-1-16 0,-2 1-28 15,3-3-44-15,2-1-61 0,-3-3-80 0,3-1-131 16,5-4-385-16,-1 3 171 0</inkml:trace>
  <inkml:trace contextRef="#ctx0" brushRef="#br0" timeOffset="77561.291">16109 11312 178 0,'4'-2'165'0,"-4"2"-3"0,0 0 4 0,0 0-7 16,11 9-5-16,-8-4-12 0,-2 1-4 0,4 1-13 15,-2 3-5-15,-2 3-7 0,4-2-11 0,-1 2-6 16,1-1-10-16,-2 2-9 0,2 2-5 0,-1-3-4 15,-2-1-9-15,2-3-8 0,0 0-5 0,0 1-5 16,-3-2-3-16,5 2-5 0,-3-3-3 0,1 0-2 16,-1-1-8-16,3-5-1 0,-1 2-7 0,0-3-5 15,4-1-12-15,1-2-14 0,-1 0-21 0,5-9-22 16,-2 1-21-16,0-2-16 0,1-1-17 0,1-8-21 16,-4-1 1-16,-1-3-13 0,-1 0-129 0,-2-1-299 15,1 0 133-15</inkml:trace>
  <inkml:trace contextRef="#ctx0" brushRef="#br0" timeOffset="78196.135">16358 11186 458 0,'3'-17'34'0,"-2"1"30"0,2 6 15 15,-1 2 11-15,-1 0 10 0,-1 3 2 0,0 0-5 16,0 1-10-16,0 4-7 0,0 0 1 0,0 0 7 16,0 0 6-16,-6 26 0 0,1-10 2 0,2 4 2 15,-2 6-2-15,0 4 0 0,4-1-3 0,-2 0-4 16,2 0-5-16,-3 0-6 0,0 0-7 16,3-2-9-16,1-1-1 0,-1-1-9 0,2 0-1 0,0-4-9 15,3-4 3-15,0-4-5 0,-3 0-10 0,2-3-8 16,2 1-9-16,-1-3-7 0,1-3-5 0,0-3-15 15,5-1-19-15,-1-2-24 0,4-6-25 0,0 2-15 16,0-7-20-16,6-8-25 0,-3 2-12 0,1-7-7 16,-4 1 5-16,-3-1 10 0,0 1 19 0,-3 5 24 15,0-5 25-15,-4 5 33 0,-1 8 30 0,-1-3 29 16,2 5 28-16,-3 1 23 0,1 3 5 0,-1 0 0 16,3 1-6-16,-3 4-4 0,0 0 11 0,0 0 6 15,0 0 5-15,-8 17-7 0,4-9-3 0,1 5-7 16,0-2-4-16,-2 1-6 0,2 2-4 0,2-4-8 0,-1 5-3 15,0-3-2-15,0-2-6 0,0 1-2 16,0-1-5-16,2 0 0 0,0 0-5 0,0-1-3 16,0-3-6-16,0 0-9 0,0-1-5 0,2-3-3 15,-2 3-1-15,4-5-3 0,-4 0 0 0,0 0-3 0,9-4-5 16,0 1-8-16,-4-2-6 0,3-4-4 0,-3 4 4 16,0-1 0-16,0 1 5 0,-1 1 7 0,0 1 0 15,-1 1 1-15,-1-2-1 0,2 3 6 0,-4 1 8 16,0 0 15-16,0 0 13 0,6 5 6 0,-2-2 6 15,-4 1 0-15,0 2 0 0,0 1 2 0,4-3-2 16,-8 1-3-16,8 4-2 0,-4-2 0 0,0-3-6 16,0-1 0-16,0 2-6 0,0-1 1 0,0 1-10 15,0-5 0-15,1 3-2 0,-1-3-2 0,0 0-2 16,0 0-7-16,12-12-2 0,-6 6-7 16,1-3-7-16,0 1-8 0,0-4-11 0,0-3-7 0,1 1-8 15,-1 4 0-15,1 1 13 0,-3 1-1 0,1 1 5 16,-1 2 5-16,0 5 2 0,1-2 9 0,-6 2 7 15,10 7 15-15,-3 0 12 0,0-1-1 0,0 5 4 16,-1 1 0-16,3 0 0 0,-5 4-2 0,6 0 10 16,-5-4-11-16,3-3-4 0,-3-2 0 0,1 4-1 15,-1-5-2-15,-1 1-4 0,4-6-7 0,-3-1-9 16,4-1-9-16,0-6-27 0,0 1-18 0,-1-3-15 0,2-3-17 16,-1 1-14-16,-1-3-12 0,-1-4-19 15,-2 4-106-15,-2-6-273 0,-2 1 120 0</inkml:trace>
  <inkml:trace contextRef="#ctx0" brushRef="#br0" timeOffset="78393.605">16434 11190 30 0,'-7'2'229'0,"1"-1"-18"16,6-1-18-16,-8 0-19 0,8 0-18 0,0 0-12 15,0 0-15-15,0 0-13 0,11-10-12 0,0 6-11 0,4-4-8 16,6-2-9-16,-2 0-28 0,5-2-43 0,-1-4-72 16,0 0-83-16,-9 5-113 0,0-5-285 0,-5 3 127 15</inkml:trace>
  <inkml:trace contextRef="#ctx0" brushRef="#br0" timeOffset="78544.203">16119 11084 139 0,'-3'4'237'0,"3"-4"-26"0,2 2-31 0,-2-2-51 15,6 7-84-15,3-4-101 0,-1-2-92 0,0-1-160 16,3 1 71-16</inkml:trace>
  <inkml:trace contextRef="#ctx0" brushRef="#br0" timeOffset="79023.958">17065 11490 92 0,'-2'-5'243'0,"2"0"-30"0,0 1-20 0,0 4-19 16,0 0-17-16,0 0-9 0,6 15-6 0,-4 1-12 16,1 3-9-16,0 8-9 0,1 2-11 0,-1 2-10 15,2-2-9-15,-1 5-6 0,0 2-10 0,-2-4-3 16,1 2-11-16,-1-2-1 0,0-1-8 0,-2 0-2 15,-2-2-4-15,2-2-4 0,0-8-5 0,-2-1-19 16,-1-4-18-16,1 0-25 0,-2-2-28 0,-2-4-33 0,3-3-44 16,-1-1-38-16,-2-1-154 0,-2-3-358 0,8 0 159 15</inkml:trace>
  <inkml:trace contextRef="#ctx0" brushRef="#br0" timeOffset="79209.465">16871 11748 149 0,'0'0'204'0,"0"0"-21"16,0 0-12-16,2-4-9 0,-2 4-2 0,10-2-6 15,1 0-7-15,0 1-11 0,8-3-12 0,2-1-13 16,-1 0-9-16,11-2-8 0,6 1-12 0,-3-1-14 16,2-1-28-16,1 0-41 0,-1 2-45 0,2-4-53 15,-6 5-49-15,3-1-152 0,-3 1-323 0,-4-1 144 16</inkml:trace>
  <inkml:trace contextRef="#ctx0" brushRef="#br0" timeOffset="79559.533">17571 11523 190 0,'-5'-3'229'0,"2"0"-9"16,3 3-12-16,-10 1-11 0,5 3-7 0,-7 3-10 15,3-1-5-15,-3 7-10 0,-2 3-8 0,-3 6-7 16,0-1-15-16,2 5-9 0,1 0-5 0,0 2-11 0,1 0-11 15,1 4-3-15,1-4-12 0,3 5-9 16,3-4-1-16,-1-3-10 0,3-2-8 0,0 2-4 16,0-9-10-16,6 1-1 0,0-2-6 0,0-4-2 15,1-1-7-15,1-2 1 0,1 0-6 0,2-2 2 0,3-2-3 16,2-3-2-16,5-3-4 0,0-3-4 0,1-2 1 16,3-2-5-16,0-5-6 0,-4 1 1 0,2-5-4 15,-1-1-4-15,-4 2-2 0,2-7 0 0,-3 1-2 16,-4-3-3-16,-1-4-2 0,-1 2 8 0,-4-2-4 15,1-1 1-15,-4-1 3 0,-1 4-1 0,0 0 2 16,-4 3 3-16,0 7 0 0,3 0-1 0,-5 1 3 16,0 4-2-16,0 2 2 0,1 2-3 0,-2 0-2 15,0 2-6-15,-4 4-13 0,2 1-21 0,-4-1-37 16,1 5-52-16,1-2-49 0,-2 7-43 16,0 1-207-16,3-1-470 0,-4 1 209 0</inkml:trace>
  <inkml:trace contextRef="#ctx0" brushRef="#br0" timeOffset="79847.701">17858 11726 194 0,'5'-1'257'0,"-5"1"-29"0,0 0-25 0,7 0-19 15,-7 0-19-15,0 0-11 0,0 0-18 0,0 0-17 16,5 1-10-16,-5-1-14 0,4 3-8 0,-4-3-15 0,0 0-12 16,6 1-4-16,-6-1-5 0,0 0-7 0,0 0-6 15,0 0-4-15,9-3-3 0,-6 1 0 16,-1-1-2-16,-2 3-4 0,0-7-3 0,3 5 0 16,-3 2-5-16,0-8 2 0,-3 3-7 0,3 1 0 15,-5-2 4-15,1 1-18 0,4 1-23 0,-5 2-24 0,0-4-39 16,1 2-46-16,2 2-46 0,-5-1-161 0,2-1-370 15,1 2 165-15</inkml:trace>
  <inkml:trace contextRef="#ctx0" brushRef="#br0" timeOffset="80358.05">18106 11508 137 0,'4'-6'238'0,"-4"1"-18"15,5-1-21-15,-1 1-18 0,1-2-19 0,0 1-16 16,4 1-13-16,-2-1-11 0,3 1-13 0,-3 4-11 16,2-2-9-16,-1 1-13 0,1-1-4 0,-1 3-8 15,-1 3-8-15,4-1-3 0,-1 1-4 0,-2 5 4 16,1 0 3-16,-1 0-7 0,-1 9 2 0,0-2-3 0,1 2-1 15,1 1-6-15,-4 7 0 0,0 1 1 0,-1 0-4 16,-3 0-2-16,2 0-4 0,-6 0-2 16,3 2-1-16,-1-3-5 0,-3 2 1 0,-5-1-2 15,-3-1-4-15,-3-3 1 0,0 3 3 0,-2-4-9 0,-2-1-2 16,-3 0 0-16,-2-3-6 0,5-5 0 0,0-3-2 16,0 1-6-16,-2-1-3 0,6-3 2 15,1-5-5-15,1 4 2 0,1-5-5 0,1-2-2 0,3-1 1 16,2-1 0-16,0-6 0 0,2 0 2 0,0-2-1 15,3-5 4-15,0 0-2 0,4 1 0 0,1 4 0 16,3-2 4-16,-1 3 2 0,-1 1-3 0,3 3 1 16,2-3 2-16,-2 7-2 0,-2 2 3 0,4-2 0 15,4 5-1-15,-5-2 3 0,3 5 0 0,-1 0-2 16,1 3 2-16,3 0-1 0,-1 2 0 0,-1 0 2 16,2-2 0-16,-4 1 0 0,1-3-5 0,2 3-7 15,3-2-29-15,-5-4-21 0,5 1-25 0,-4-2-31 16,2-3-26-16,3 1-24 0,-4-2-17 0,-1-2-149 15,0 0-361-15,1-3 159 0</inkml:trace>
  <inkml:trace contextRef="#ctx0" brushRef="#br0" timeOffset="80669.06">18479 11629 108 0,'-1'-5'228'0,"-1"-1"4"0,0 2-9 15,0-2-11-15,-1 5-20 0,1-2-19 16,2 3-18-16,-7-3-16 0,7 3-14 0,0 0-15 15,-13 4-8-15,11-1-11 0,-1 3-8 0,-1-1-8 0,3 1-10 16,1 4 0-16,1-2-13 0,1 3-5 0,0 2-4 16,2-4-5-16,0 2-2 0,6 3-7 0,-5-3-3 15,4 2-1-15,4-1-2 0,-3 2 0 16,-1-1-4-16,0-1-2 0,4 1-2 0,-3-1-2 0,4 1 1 16,0-1-2-16,-3-1 0 0,0 2-5 0,2-1 2 15,-2-2-1-15,-1 4-2 0,0-4 0 0,-4-1-3 16,4 1 0-16,-5-3 2 0,0 1 0 0,-1-2 0 15,-1 1 0-15,-1 0 0 0,-2-2 2 0,2 0 0 16,-2 0-2-16,-4 0 2 0,1-2-4 0,-3 3-10 16,-3-1-16-16,-3-2-19 0,-1-1-24 0,-6 2-29 15,3-4-39-15,-5-2-30 0,2 0-36 0,-3-1-165 16,-6-4-395-16,9-2 175 0</inkml:trace>
  <inkml:trace contextRef="#ctx0" brushRef="#br0" timeOffset="80878.656">18621 11480 92 0,'28'-7'212'0,"2"-1"-9"0,0 4-12 15,-3-2-19-15,-6 2-18 0,-1 1-16 0,0 1-11 16,-7 0-14-16,1 1-14 0,-2 0-11 0,-4-1-22 15,-2 2-32-15,0 0-40 0,-6 0-36 0,0 0-52 0,0 0-165 16,0 0-278-16,-14 8 123 0</inkml:trace>
  <inkml:trace contextRef="#ctx0" brushRef="#br0" timeOffset="81443.483">19209 10981 180 0,'0'-4'215'16,"0"4"-11"-16,-4-5-14 0,4 2-13 0,0 3-15 15,-2-4-21-15,2 4-11 0,-7-1-15 0,7 1-11 16,0 0-9-16,-14 5-9 0,9 2-2 0,-4 2-18 16,1 0-7-16,-2 7-1 0,-8 4-10 0,3 10 0 15,-2 0-10-15,-4 11 5 0,5-9 4 0,-4 17 3 16,-4 2 3-16,1 5-2 0,-7 25-1 0,4-3 5 15,10-21-2-15,-11 23 1 0,11-26-4 0,-6 25-3 0,9-27 0 16,0-1-7-16,6-1 0 0,0-15-6 16,2 12 0-16,4-13-9 0,0-3 0 0,3 1-3 15,3-4-1-15,4-2-3 0,-1-7-5 0,2-1-8 0,4-4-8 16,2-5-27-16,1 1-38 0,4-5-56 16,-2-4-55-16,9-1-67 0,-6-4-159 0,3-4-438 0,0-1 193 15</inkml:trace>
  <inkml:trace contextRef="#ctx0" brushRef="#br0" timeOffset="82380.455">19348 11454 124 0,'0'0'160'15,"2"-3"-5"-15,-2 3-11 0,2-4-1 0,-2 4-14 16,0-5-8-16,0 5-8 0,0 0-6 0,0 0-11 16,0 0-6-16,0 0-6 0,0 0-10 0,0 0-10 0,0 0-1 15,0 0-10-15,0 0-5 0,0 0-3 16,0 0 0-16,-6 16 1 0,-1-6 5 0,1 5-7 15,-1 2-1-15,1 0-3 0,0 1 0 0,-4 5-1 16,3-4-2-16,2 1 0 0,-1 2-6 0,-1-5-2 0,1 2-4 16,3-1-3-16,-2 2 1 0,3-3-5 0,-1-5 1 15,1 0-3-15,0-2-4 0,2 0-1 0,0-1 1 16,-1-3 0-16,2 1-3 0,-1-1 3 16,3-2-1-16,1 0 0 0,1-1-2 0,0 1-1 0,1-3 1 15,1 1-1-15,2-1 0 0,1-1-2 16,4-3-1-16,-3 2-2 0,7-2-11 0,-5 1-9 15,5-1-17-15,-3-1-22 0,-1 1-14 0,-1-1-31 0,1-1-18 16,-1 0-24-16,-3 0-15 0,-2 0-17 0,-2 2-106 16,1-1-304-16,-2 1 135 0</inkml:trace>
  <inkml:trace contextRef="#ctx0" brushRef="#br0" timeOffset="82595.88">19463 11643 136 0,'0'0'199'0,"-5"-2"-11"0,5 2-13 16,0 0-20-16,-2-5-20 0,2 5-14 0,0 0-7 16,0 0-8-16,-4 11 2 0,3-1 0 0,1 0-1 15,-3 2-1-15,1-1-6 0,1 4-4 0,0 5-5 16,-1-3-5-16,0-1-5 0,1 4-3 0,1-5-16 16,-1 4-5-16,1 0 1 0,0-3-16 0,-3 1 0 15,6-5-7-15,-2-1-25 0,-2 0-38 0,2 0-46 0,-1-2-55 16,0-4-54-16,0 2-181 0,0-2-394 15,-1-4 175-15</inkml:trace>
  <inkml:trace contextRef="#ctx0" brushRef="#br0" timeOffset="83143.465">19636 11219 171 0,'1'-2'263'0,"-1"2"-25"0,0 0-20 0,0 0-25 15,0 13-17-15,0-1-11 0,0-2-15 0,-1 6-15 16,0 1-12-16,2 1-10 0,-2 1-11 0,1 1-11 16,-2 0-5-16,1-1-10 0,0 1-6 15,-3-2-9-15,4 2-4 0,-3-3-6 0,3-5-13 0,3-1-16 16,-6 1-28-16,3-6-22 0,-1 2-25 0,1-2-16 15,-4 0-18-15,7-6-11 0,-3 0-17 0,0 0-15 16,0 0-8-16,2-10 8 0,1 0 4 0,-3-2 8 16,6 0 10-16,-2-4 4 0,4-1 6 0,-6-1 8 15,2-7 18-15,0 7 12 0,-2-4 23 0,1 4 28 16,1 3 29-16,-3 3 11 0,3 4 28 0,-3-2 6 16,2 5-9-16,-2 0-8 0,0 2 5 0,-1 3 12 0,0 0 7 15,5 9 5-15,-5-1-3 0,0 2-1 16,0 4-3-16,-2 3-3 0,1-1 0 0,-1 4-4 15,2-2-4-15,0-6-2 0,0 2-7 0,0 3-5 16,-1-5-6-16,1 0-2 0,1-4-6 0,1 0 0 0,-1-1-3 16,1-3-5-16,0 2 0 0,2-2-1 0,1-4-8 15,-1 3-2-15,-4-3-3 0,15-4-4 0,-5-3-6 16,-3 3-7-16,4-2-5 0,-2 1-2 16,1-1 0-16,0 2 1 0,-5-2 2 0,1 3-1 0,0 1 5 15,-1 0-3-15,-5 2 2 0,9 0-2 0,-9 0 6 16,9 3 2-16,-5 0 0 0,-3 0 2 15,3 1-1-15,0 1-2 0,-3 0 2 0,4-1-2 0,-4-2 3 16,3 4-27-16,-4-3-28 0,4 1-21 0,-4-4-44 16,3 3-40-16,-3-3-134 0,0 0-321 0,0 0 142 15</inkml:trace>
  <inkml:trace contextRef="#ctx0" brushRef="#br0" timeOffset="83322.988">19575 11265 2 0,'7'-5'189'0,"3"0"-10"0,-2 1-22 0,2 0-10 15,4 0-18-15,4 0-12 0,3 0-10 0,0 0-12 16,1 3-9-16,-3 0-27 0,3 1-38 0,-1-3-55 16,0 3-66-16,-7 0-93 0,-1 0-208 0,-3 0 93 15</inkml:trace>
  <inkml:trace contextRef="#ctx0" brushRef="#br0" timeOffset="84164.174">19840 11589 150 0,'4'12'190'0,"-4"-7"-1"0,0 4-15 0,0 1-10 16,0 4-12-16,-1-2-8 0,-2 4-9 15,3 1-17-15,0 1-9 0,0-2-13 0,-2 0-7 16,4-4-9-16,-2-2-8 0,0 2-6 0,0-2-8 15,0-2-7-15,3-1-3 0,-2-2-5 0,-1 1-1 0,4-1-9 16,-1-2-3-16,-1 1-2 0,6-4-5 0,-8 0-5 16,13-6-7-16,-6 0-9 0,3 0-3 0,1-3-10 15,3-4-7-15,-3 0-6 0,2-3-5 0,2-6-6 16,-2 0-8-16,6-2-5 0,-6-3-2 0,1-1-4 16,-1-2-3-16,-2-1 1 0,2-1 9 15,-4 1 7-15,0 0 1 0,4 1 8 0,-5 3 5 16,-2 1 19-16,-1 8 19 0,-3 4 20 0,1 4 15 0,0 1 4 15,-3-1-2-15,2 6-9 0,-1 1-4 0,-1 3-3 16,0 0 6-16,0 0 1 0,-3 12-1 0,3 0 2 16,-6 5-3-16,2 0 6 0,-3 9-1 0,5 3 5 15,-2 0 0-15,-3 0 2 0,3-1 0 0,4 3-4 16,-6 1-4-16,2-3-5 0,3-1-2 0,0 2-1 16,1-5-4-16,-3 0-5 0,6-7-1 0,-1 0-2 15,2-3-2-15,-4-3-2 0,5-2-5 0,-1 0-6 0,1-2-3 16,4 0-4-16,1-4-11 0,-3-3-10 15,3-1-16-15,0-1-16 0,2-1-17 0,-2-4-15 16,2 1-12-16,-1-4-17 0,2-2-9 0,1-2-10 0,-3-3-5 16,1 1 11-16,-3-2 12 0,-3 1 13 15,-1-4 11-15,1 5 29 0,-3 4 25 0,-2 0 29 16,2 4 25-16,-2 1 27 0,-1 1 1 0,1-1-1 16,-2 2-4-16,1 4 4 0,0 0 4 0,0 0 13 15,-9 16 8-15,4-6-4 0,0 3-9 0,1-1-8 0,-4 5-2 16,5 0-7-16,1-1-2 0,-4 2-1 0,6-1-7 15,-2-2-3-15,2-2-4 0,-2-2-6 16,2-1-11-16,4-1-15 0,-3-3-11 0,4-1-14 0,0-1-19 16,1-4-20-16,0-1-28 0,8-3-16 0,-5-2-10 15,0-1-8-15,2 0-5 0,2-5-98 0,0 0-258 16,-3-4 114-16</inkml:trace>
  <inkml:trace contextRef="#ctx0" brushRef="#br0" timeOffset="84508.773">20354 11710 530 0,'5'-9'18'0,"2"-2"45"0,-4 5 21 15,2 1-2-15,-2-1-5 0,-1 5 1 0,-2 1 16 16,0 0 17-16,4 12 3 0,-7-4 1 0,3 0-3 15,0 2-5-15,-2 2-5 0,2 3-6 0,-2-4-9 16,0 5-5-16,1-6-8 0,0 1-8 0,1-2-7 16,-3 1-8-16,3-2-4 0,0-1-8 0,0-1-11 15,0-2-2-15,0-4 0 0,7 2-4 0,-3-2-5 0,-4 0-9 16,12-6-6-16,-2 0-8 0,-2-1-3 16,1-1-8-16,-2 0-4 0,1-2-3 0,0 2 4 15,-3-2 1-15,0 1 1 0,-1 4 2 0,0-1 1 16,2 4 2-16,-2-2-2 0,0 2 4 0,-4 2 11 0,0 0 0 15,0 0 5-15,9 8-2 0,-9-2 3 16,1-2-1-16,2 3 0 0,-2-1-1 0,-1-2-1 16,2 3-1-16,1-3 1 0,0 1 0 0,-2-2-8 0,0 1-1 15,-1-1-1-15,0-3 3 0,0 0-3 0,0 0-1 16,16-7 0-16,-11 4-6 0,1-2 3 0,0-1-8 16,0 0-4-16,-1 1-3 0,0 0 4 0,1 0 0 15,-1 2 1-15,2 1 4 0,-2-1 10 0,1 3-8 16,1 0 3-16,-7 0-2 0,12 2 5 0,-6-1-1 15,1 2 1-15,2-1-5 0,-2 0-21 0,0 2-34 16,-3-4-29-16,6 0-50 0,-5 0-118 0,-5 0-287 16,11-2 127-16</inkml:trace>
  <inkml:trace contextRef="#ctx0" brushRef="#br0" timeOffset="84703.795">20193 11400 137 0,'-3'-3'279'0,"0"2"-32"0,3 1-25 0,-3-6-21 16,3 6-19-16,1-5-21 0,4 3-36 0,-2-2-46 16,1 1-51-16,-4 3-50 0,4-4-52 0,-2 0-60 0,-2 4-105 15,0 0-258-15,-9-6 114 0</inkml:trace>
  <inkml:trace contextRef="#ctx0" brushRef="#br0" timeOffset="84873.179">19655 11295 73 0,'-5'0'143'0,"5"0"-20"15,-13 0-9-15,13 0-13 0,-2 2-14 16,2-2-8-16,0 0-4 0,0 0-11 0,10 7-16 0,-5-6-49 15,1 0-74-15,-6-1-64 0,11 1-150 0,-1 0 66 16</inkml:trace>
  <inkml:trace contextRef="#ctx0" brushRef="#br0" timeOffset="85338.093">20906 11585 157 0,'-8'-3'262'0,"2"2"-27"0,2 0-19 16,-3 0-17-16,1-2-18 0,1 2-18 0,5 1-16 15,0 0-15-15,0 0-13 0,0 0-12 0,0 0-8 16,13-3-9-16,-2 0-7 0,6 2-11 0,2-3-4 16,0 0-8-16,2-1-12 0,1-2-31 15,-1 2-40-15,5-5-56 0,0-6-67 0,-8 8-223 0,0-1-398 16,-2-1 177-16</inkml:trace>
  <inkml:trace contextRef="#ctx0" brushRef="#br0" timeOffset="86222.935">21316 11298 135 0,'1'-6'168'16,"3"0"-13"-16,5 0-15 0,-4 2-15 0,4-3-3 15,5 3-16-15,-2 1-6 0,2-2-14 0,1 1-1 0,0 3-1 16,2 0-5-16,-4 1-8 0,0 1-8 0,1 2-6 16,-3-1-7-16,1 1-1 0,-3 1-4 0,-2 1-5 15,-1-1 4-15,-3 3 4 0,2-1-8 0,-5 1 1 16,-2 1-4-16,-2-1-5 0,-4 3 0 0,-1-2-4 15,-5 3-4-15,5-1-2 0,-2-4 1 0,-4 5-7 16,0-6 0-16,-1 5 0 0,3-4-6 0,3 1-3 16,1-3-9-16,3 0-8 0,-1-2-2 0,3 1-5 15,-2 0-4-15,5-1-2 0,-3 1 3 0,4-3 1 16,0 5 2-16,0-5 1 0,5 4 2 16,-5-4 2-16,10 3 0 0,-3-1 4 0,-1 2-2 15,3-1-2-15,1 2 5 0,2-2-3 0,-3 2 2 0,3 1-1 16,4 2 4-16,-2 4 3 0,-1 0-7 0,1 0 5 15,-3 2 4-15,-1-2 0 0,0 1-3 0,-2 3 2 16,-4-4 2-16,-3 0 1 0,3-2 5 0,-6 5-1 16,-1-3 3-16,-1-2 7 0,-5 4 1 0,-1-5 2 15,1 0 2-15,-5 3 0 0,-3 0 0 0,0-6 5 16,0 1 2-16,-3 1-3 0,0-3-2 0,-1 0-1 0,0-3-2 16,-2-1-2-16,-4 1-6 0,8 0-11 0,-1-5-16 15,1-1-21-15,2-1-28 0,1-3-39 16,0-1-32-16,7 1-45 0,-4-5-103 0,6-3-306 15,3 0 135-15</inkml:trace>
  <inkml:trace contextRef="#ctx0" brushRef="#br0" timeOffset="86545.167">21691 11093 155 0,'7'4'168'15,"1"2"-7"-15,0 3-6 0,-1 1-14 0,-3 2-7 0,5 1-9 16,-4 0-8-16,-4-1-13 0,3-1-6 0,-4 6-8 16,1 0-10-16,2-4-9 0,-2 0-4 0,-1-3-7 15,0 0-4-15,0-1-10 0,-1-2-2 0,1-1-1 16,0-2-7-16,0-1 0 0,0-3 0 0,0 6 10 16,0-6-2-16,0 0-6 0,0 0 1 0,0 0-2 15,0 0-2-15,5-13 3 0,-4 3-2 0,3 0 1 16,-1-2-1-16,1-3 2 0,2 0-5 0,-1-4-4 15,0 2-2-15,3-2-2 0,2-4-4 0,-5 0 0 16,3 3-4-16,-3 2-5 0,3 2-1 0,1 4-8 16,-4 2-17-16,-3-1-25 0,2 6-21 0,0 3-23 15,0 1-21-15,1 1-30 0,-5 0-21 0,8 5-17 16,-5 2-143-16,-1 4-340 0,-1-1 151 0</inkml:trace>
  <inkml:trace contextRef="#ctx0" brushRef="#br0" timeOffset="86980.491">22016 11142 47 0,'-1'-7'191'0,"-3"-1"-7"0,-1 3-8 0,-1-3-5 16,-1 4-13-16,2-1-10 0,0 1-15 0,-4 1-10 15,0 2-10-15,0 2-13 0,-3 2-8 16,1-1-7-16,2 5-12 0,-3 0-6 0,1-1-7 0,4 3-2 15,-3-1-5-15,2 3-9 0,1-4-3 0,1 3-7 16,1 1-9-16,0-5-3 0,2 2-10 0,2-4-6 16,1 3-7-16,0-1-4 0,0-6-4 0,1 4 1 15,3-1-4-15,-4-3 0 0,12-3 1 0,-5 1 2 16,1-2-1-16,2-3 2 0,-1 2-5 16,-1-4 5-16,3 1-1 0,1-6 0 0,-1 2 3 0,1-2 1 15,-1-3-1-15,-2 0 3 0,1 0 0 0,2-7-5 16,-3 2 6-16,2-2 1 0,-1 1 2 0,-3-3 3 15,3 3 0-15,-2-1-3 0,-3 3 6 0,0 5 12 16,-1 5 9-16,0 0 5 0,0 1-1 0,-2 5-5 16,-1 0-3-16,2 1-7 0,0 4 2 0,-3 0-1 15,0 0 3-15,1 16 0 0,-1-4 0 0,-4 6 0 16,1 7-4-16,2 3 1 0,-3 1-5 0,1 0 10 16,0 3-9-16,0-2-3 0,2 0-3 0,-1-3-1 15,-1 0-17-15,3 0-29 0,0 1-28 0,0-6-31 0,0-1-28 16,3-4-46-16,-2 1-158 0,-1-7-356 15,2 1 157-15</inkml:trace>
  <inkml:trace contextRef="#ctx0" brushRef="#br0" timeOffset="87307.861">22080 11417 12 0,'-1'-3'188'0,"1"3"-17"0,0-4-13 0,0 4-19 0,0 0 1 16,0 0-4-16,1 12-9 0,-1-5-10 15,0 0-15-15,0 1-6 0,0 3-10 0,-1-1-3 0,1 3-15 16,3-4-8-16,-2 1-5 0,0 1-2 0,2-2-9 15,-2-4-5-15,2 3 2 0,-1-3-10 0,1-1-10 16,3 3-3-16,-1-5-9 0,2 1-2 0,0-2-12 16,3-1-11-16,-1 0-10 0,2-5-13 0,1 1-7 15,2-4-7-15,3-1-15 0,-4-3-11 0,-3 3-11 16,3-3-6-16,-2-1-6 0,1-3-4 16,-1 0 1-16,0-7-4 0,0-1-69 0,-2-1-191 0,-1-1 85 15</inkml:trace>
  <inkml:trace contextRef="#ctx0" brushRef="#br0" timeOffset="87894.291">22341 11201 313 0,'7'-28'30'0,"1"1"23"0,-3 3 21 15,3 7 16-15,-7 5 17 0,4 2 13 0,-2 0 10 16,-3 4-5-16,0-1-5 0,5 4-16 0,-5-2-10 16,0 5-1-16,0 0 0 0,0 0 2 0,-2 19-5 15,-2-4-5-15,-1 2-5 0,0 2-3 0,-4 5 2 16,2 2-2-16,1-1-2 0,-4 4 1 0,2-3-8 16,3-1-4-16,0 4-4 0,0 0-5 0,2-3-7 15,1-1-6-15,0 3-5 0,0-3-2 0,3-8-2 16,-1 1-3-16,1 0-4 0,3 1 0 0,-1-7-4 15,0 0-2-15,0 0-3 0,3-1-2 0,1-2-6 16,-2-3-7-16,1 0-5 0,4-4-8 0,1-1-8 0,3-4-14 16,-3 0-13-16,8-4-11 0,-6-2-11 15,2-1-16-15,1-5-9 0,2-3 0 0,-4-6 1 16,0 2 8-16,-5-1 11 0,-3 4 4 0,-2 0 21 0,0-1 19 16,-1 5 28-16,-2 1 25 0,1 3 24 15,-1 1 17-15,-2 2 5 0,1 2-5 0,-2 2-7 0,2 0-6 16,0 4-6-16,0 0 0 0,0 0 4 15,-16 11-4-15,10-3-4 0,-3 2-4 0,3 5-5 0,1-1-2 16,-2 3-1-16,2-5-4 0,1-2-2 0,3 2 0 16,-3 0-6-16,3-3-1 0,1 1-2 0,0 0-3 15,1 0-1-15,3-5-5 0,-3-2-4 0,3 0 1 16,0-1-2-16,0 0 1 0,3-2-5 0,0 0-2 16,-7 0-1-16,14-3 1 0,-8-2-2 0,-1 3 2 15,2-1 2-15,0 1-3 0,-4 0-2 0,1 0 5 16,-4 2-2-16,9-1-1 0,-9 1 3 0,0 0-2 15,6 5 2-15,-2-3 0 0,-3 5 1 0,0-1 1 16,2 3 2-16,-3-2 5 0,3 2-6 0,-1-1 3 16,1-1-1-16,-1-1-3 0,0 1 1 0,1-5 0 15,1 2-1-15,0-1 0 0,-4-3 3 0,10 0-4 16,-10 0 3-16,17-7-2 0,-10 2 3 0,5-2 1 16,-2 4-4-16,0-1 0 0,2-4 0 0,-2 4-1 15,0-1 1-15,1 0-2 0,-1 2 0 0,0 2-1 16,0 1 3-16,-3-1-1 0,2 2 5 0,-2 0-4 15,2 2-1-15,0 1 4 0,3-1-1 0,-6 0-1 16,3-2-9-16,-1 1-24 0,-1-1-28 0,-2 1-38 16,2 1-37-16,-7-3-45 0,13-5-47 0,-7 1-117 15,-4-1-372-15,1 0 166 0</inkml:trace>
  <inkml:trace contextRef="#ctx0" brushRef="#br0" timeOffset="88060.85">22457 11217 23 0,'0'0'196'0,"-2"-3"-16"15,-1-1-24-15,3 4-37 0,-1-8-40 0,1 3-58 16,-3 4-66-16,2-3-77 0,-3-1-132 0,-6-2 59 16</inkml:trace>
  <inkml:trace contextRef="#ctx0" brushRef="#br0" timeOffset="88197.481">21896 11076 45 0,'0'0'199'16,"-6"0"-20"-16,6 0-20 0,0 0-18 0,0 0-11 16,0 0-23-16,0 0-53 0,0 0-57 0,19 3-80 15,-8-4-72-15,2-2-168 0,5-1 75 0</inkml:trace>
  <inkml:trace contextRef="#ctx0" brushRef="#br0" timeOffset="88495.258">22793 10643 250 0,'9'-5'276'0,"0"-3"-16"0,-4 4-20 0,1 1-25 15,2 1-18-15,2 0-9 0,3 4-10 0,8 3-6 16,-1 2-17-16,5 5-11 0,4 11-15 0,-2 1-6 16,4 16-9-16,3 4-6 0,-5 6-11 0,2 2-2 15,9 25-10-15,-20-20-5 0,8 24-8 0,-5-3-3 0,-10-20-12 16,-3 24-4-16,-9-26-3 0,-5 30-5 0,-2-25-3 16,-10 21-5-16,1-26-6 0,-1 4-1 0,-6-7-1 15,-4 0-7-15,0-4-2 0,-5-2-3 0,-4-4-2 16,4-4-5-16,5-13-6 0,-9 10-11 0,5-14-20 15,1-1-24-15,-2 0-43 0,-14 3-66 0,15-8-86 16,-6-3-275-16,-13 3-565 0,11-9 251 0</inkml:trace>
  <inkml:trace contextRef="#ctx0" brushRef="#br0" timeOffset="89229.67">12301 13383 246 0,'0'0'228'0,"0"0"-30"16,0 0-23-16,0 0-17 0,0 0-15 0,0 0-14 16,0 0-15-16,19-5-13 0,-6 2-11 0,5-1-7 15,0 0-11-15,2 2-7 0,2-2-26 0,-4 1-31 16,2 0-37-16,-7 1-40 0,0 0-55 0,0 0-148 15,-7-1-294-15,-1 0 131 0</inkml:trace>
  <inkml:trace contextRef="#ctx0" brushRef="#br0" timeOffset="89393.751">12251 13517 97 0,'4'3'184'0,"4"0"-26"0,3 1-6 0,3-6-19 0,13 2-13 16,4-2-35-16,1-3-38 0,6-5-63 16,0 3-74-16,-1-3-55 0,1 0-158 0,0 0 70 15</inkml:trace>
  <inkml:trace contextRef="#ctx0" brushRef="#br0" timeOffset="90229.16">13056 13092 11 0,'0'0'181'15,"-3"-3"-7"-15,3 3-10 0,-4-2-9 0,4 2-9 16,0 0-9-16,0 0-15 0,0 0-11 0,0-5-7 0,0 5-15 16,8-7-5-16,0 4-8 0,1-1-5 15,5-2 9-15,-2 2-17 0,4-1 1 0,4 0-7 16,-1 1-2-16,0 1-6 0,-1 1-7 0,2 2-1 0,0 0-2 16,-2 2-9-16,-3 0-5 0,-3 1 3 15,1-1-5-15,-3 3-3 0,-5 0 2 0,-1 0-4 0,1 4 1 16,-1-1 0-16,-4 1-5 0,-1 2 0 0,-4 0-3 15,-3 4 1-15,-2-2-2 0,-3 2 1 0,0-4-2 16,-3 2-5-16,6-5-1 0,-1-1 0 0,0 1 1 16,2-1-2-16,0 0-1 0,1-4 0 0,3 1-1 15,-2 1 1-15,4-2 1 0,-2 1-2 0,2-1 0 16,0-1 1-16,-1 1 0 0,0 0-7 0,1 1 5 16,-2-2 0-16,4 2-1 0,-3 0-1 0,-2-2-3 15,6-2 1-15,-3 7-3 0,3-3-6 0,0-4 7 16,-1 6 5-16,2-4-8 0,-1 2 0 0,5 1-1 15,1-2 2-15,0 2-2 0,1-4 0 0,2 6 3 16,2-3 7-16,1 2-7 0,-1 3 3 0,4-1-6 16,-1 3 0-16,1 0 1 0,-6-3-13 0,-2 2 1 15,0 1-2-15,-2 1 0 0,-1-3 2 0,0 3 4 16,-3-1-1-16,-1-3 1 0,-1 4 2 0,-2-4 2 16,2 1 0-16,-4 0 3 0,-3 0 5 0,0 0 1 15,-5-1 0-15,-3 1 4 0,1 0-2 0,-2 1 4 16,-2-3-2-16,0 0 0 0,-1 1 8 0,-1-3 4 15,1-1 2-15,-2 2 7 0,1-4 7 0,1 0 5 16,1 1 3-16,1-3 1 0,-1 0 2 0,3 0-2 16,-1-3 1-16,4 1 0 0,-1 2-2 0,2-3-2 15,2-1-4-15,1 3 2 0,3-3-5 0,-1 4-3 0,0-3 1 16,4 1-6-16,-2 0-5 0,5 2-15 0,-8-2-10 16,8 2-21-16,-5-3-14 0,5 3-17 15,-5-1-12-15,5 1-25 0,0 0-11 0,0 0-9 16,0 0-9-16,0 0-21 0,0 0-136 0,-10 5-310 0,6-4 137 15</inkml:trace>
  <inkml:trace contextRef="#ctx0" brushRef="#br0" timeOffset="93159.804">13164 13028 98 0,'12'-8'109'0,"2"0"-10"15,1 0-7-15,1 1-9 0,-5 0-11 0,1 1-9 16,0 2-4-16,-3-1-8 0,-1 2 0 0,0 2-6 15,-4 1-1-15,-4 0 10 0,6 2-3 0,-3 5 6 16,-7 6-3-16,-4 11-7 0,-6 5-6 0,-10 14-4 16,-4-4 1-16,-1 2 1 0,-1 1 5 0,-2-3-8 15,-1 1-3-15,1-1 1 0,-1 0 3 0,2-2-2 16,6-8-7-16,2-1 4 0,0-1-5 0,5-5-1 16,0-1-7-16,6-6 3 0,2 0-7 0,5-6-9 15,0-1-3-15,2-4-4 0,6-2-1 0,-3-2-4 16,13-1 0-16,-2-4 4 0,7-8-6 0,9-6 2 15,1-3 2-15,1-3-1 0,-1 1-8 0,1-2 20 16,5-11-5-16,-11 13-2 0,2 1-4 0,1 1 5 16,-6 4-6-16,-6 7 0 0,-4 2 2 0,-1 1 0 15,-2 7-1-15,-3-1 1 0,1 4-1 0,-5-2 7 16,7 10 1-16,-7-1-2 0,-3 3 11 0,-1 4-6 16,-1 1 0-16,0 0 1 0,-4 1 4 0,1-1-7 15,0 0-4-15,4-5 3 0,-1-4 1 0,2 1 1 16,-1-3-5-16,2 0-4 0,2-1 3 0,0-5-6 15,0 0 1-15,0 0 3 0,15-12-1 0,-5 3-2 16,0-4 0-16,3-2 1 0,-1 0-5 0,2-1 1 16,-3 3 2-16,-2 0 4 0,-2 3-1 0,0 3-1 0,-3 2-3 15,1 0-2-15,-1 3 1 0,-4 0 0 16,0 2-3-16,0 0 5 0,0 0 3 0,0 0-2 16,-4 12-2-16,-4-5-1 0,3 1 5 0,-3 1-5 15,0-1 3-15,0-2 4 0,2 2 1 0,-1-1-11 16,2-1 10-16,1-3 0 0,1 0-5 0,-1 2 5 0,1-5 3 15,3 0-18-15,-5 5 4 0,5-5 2 16,0 0-3-16,-2 2 2 0,2-2-4 0,0 0 6 16,5 6 2-16,-3 0 2 0,2 4-5 0,1-1 3 0,3 1-23 15,-2 0-29-15,6 7-29 0,-3-5-116 0,3 2-220 16,1-4 97-16</inkml:trace>
  <inkml:trace contextRef="#ctx0" brushRef="#br0" timeOffset="93780.929">13877 12972 104 0,'-4'-1'184'0,"1"-4"-11"0,3 5-14 16,-6-5-20-16,6 5-12 0,-1-1-14 15,1 1-14-15,0 0-8 0,0 0-12 0,0 0-8 0,0 0 4 16,0 15-6-16,0-10-2 0,-2 9-3 0,0 1 1 15,0 5-4-15,0-3-4 0,-3 2 3 0,0 5-11 16,-2-5 0-16,1 3 1 0,0 5-10 0,-1-2-7 16,-3-2 3-16,2 1-3 0,1-7-3 0,0 1-4 15,2-2-2-15,3 1-6 0,-1-5 0 0,-1 1 2 16,4-3-5-16,0 1 0 0,0-3-2 0,4 2-1 16,1-3 4-16,5 0-3 0,1-3 3 0,1 1 1 15,6-5-4-15,3 0-1 0,2 0-2 0,5 0 2 16,2-2-4-16,-1-5-3 0,0 3 2 0,-1-4 1 15,-6 5-6-15,0-2-7 0,-2 1-2 0,-1-1-12 16,0 3-2-16,-1-2-21 0,-8 2-16 0,3-2-9 16,-4 1-20-16,1 0-4 0,-1-1-18 0,-1 2-23 15,-3-1-14-15,0-2-13 0,-2 2-97 0,-1-1-277 16,-3 1 123-16</inkml:trace>
  <inkml:trace contextRef="#ctx0" brushRef="#br0" timeOffset="94037.151">14047 13169 3 0,'-4'-3'194'0,"1"1"-6"0,1-1-2 15,2 3-3-15,-7-4-14 0,5 2-16 0,2 2-13 0,0 0-16 16,-3-5-14-16,3 5-14 0,0 0-4 0,0 0-9 16,0 0-6-16,-4 11-10 0,3-5-2 15,0 5-5-15,1 0 1 0,0 0-2 0,-1 5 2 16,-1 2 3-16,2-1 2 0,2 9-3 0,-2-6-2 15,0 5-4-15,0-1-10 0,0-3-1 0,1-1-3 0,-1 5-5 16,1-7-3-16,0 9-6 0,-1-8-1 0,2-1-3 16,0 0-12-16,-2-1-26 0,0-5-32 0,0 1-45 15,1-1-34-15,2-5-42 0,-2 0-31 16,2-2-162-16,-2 2-388 0,2-6 172 0</inkml:trace>
  <inkml:trace contextRef="#ctx0" brushRef="#br0" timeOffset="94429.156">14302 13084 185 0,'-6'0'212'0,"6"0"-9"0,-8 8-16 0,2 0-11 0,-1 2-7 15,1 1-9-15,1 5-7 0,-3 2-9 0,3 1-11 16,-1 6-13-16,-2-2-7 0,6 5-13 0,-2-1-11 15,1 0-6-15,6-3-10 0,-3 2-3 0,1-5-13 16,0-2-5-16,5 0-3 0,-2-2-5 0,3 3-5 16,-1-8-2-16,2 5-5 0,-1-8-5 0,1-1 3 15,-1 1-5-15,5-4-4 0,0-2-1 0,-1 1-5 16,-1-4 2-16,3-2-5 0,-1-1 2 0,3-4-3 16,-2-2 0-16,2-3-1 0,-2 1-3 0,0-3-1 15,-4-2 3-15,1-1-4 0,-2-4 0 0,-3-2 1 16,0-1-1-16,-1-5-2 0,-3 2 4 0,-1-2-4 15,-4-1 1-15,-2 2 0 0,-5-1-2 0,0 4 2 16,1 2 0-16,0-2-1 0,-1 9 0 0,1 2-1 16,-3-1-1-16,4 7-3 0,0 1-1 0,-2 0-4 15,-2 4-4-15,-7 1-15 0,3 4-21 0,-1 1-23 16,1 2-30-16,2 4-38 0,4-3-23 0,1 3-36 16,-2 3-172-16,6-3-400 0,-2 1 177 0</inkml:trace>
  <inkml:trace contextRef="#ctx0" brushRef="#br0" timeOffset="94751.178">14830 13055 76 0,'0'-2'196'16,"1"-2"-9"-16,-2-1-16 0,1 5-23 0,1-6-12 16,-1 6-14-16,0-2-15 0,0 2-6 0,0 0-1 15,4 10 0-15,-3-1-3 0,1 4-6 0,3 2-3 0,-4 3-4 16,3 3-4-16,-3 4-10 0,-1 1-2 0,0-3-9 16,5 3-3-16,-2-1-7 0,-2-6 1 15,3 7-10-15,-3-9-5 0,2 3-1 0,-2-3-6 16,2 0-1-16,-2 0-4 0,0-5-7 0,-1 1-17 0,4-2-31 15,-4 0-29-15,0-5-27 0,0 1-32 0,-4-2-46 16,2 0-163-16,-5-4-356 0,2-1 158 0</inkml:trace>
  <inkml:trace contextRef="#ctx0" brushRef="#br0" timeOffset="94926.704">14600 13295 152 0,'-4'-2'228'0,"4"2"-23"15,-2-3-13-15,2 3-18 0,0 0-15 0,-2-5-13 0,2 5-14 16,0 0-14-16,9-5-6 0,0 5-15 0,1-5-9 16,11-2-9-16,-2 5-8 0,12-4-6 0,3-3-5 15,2 3-7-15,1-2-4 0,0-2-7 0,0 1-18 16,3-1-38-16,-5 0-46 0,1 3-67 0,-6-1-215 16,-4-1-369-16,-5 2 165 0</inkml:trace>
  <inkml:trace contextRef="#ctx0" brushRef="#br0" timeOffset="95478.322">15442 12988 131 0,'3'-3'227'0,"-3"3"-2"16,2-5-3-16,-2 5-8 0,0 0-14 0,1-2-15 15,-1 2-20-15,0 0-17 0,0 0-16 0,0 0-12 16,-10 11-11-16,2-3-8 0,-2 1-11 0,0 4-3 15,1 4-7-15,-2 0-2 0,-1 5-7 0,-2 2-5 16,-1-5 1-16,4 8-5 0,0 0-1 0,2-3-8 16,0 2-8-16,-2-2 0 0,3 1-9 0,4 1-1 15,-4-1-4-15,7-6-6 0,1-2 0 0,0 2-1 0,0-1-4 16,5-1-5-16,-1-4 0 0,0-4-2 16,4 2-1-16,-1-4 0 0,5 3 3 0,-1-5-18 15,1-1-3-15,6-3 3 0,-4 0-5 0,7-5 1 0,-5-1 2 16,4 0-7-16,-2-4 4 0,1-2-2 15,4-7-1-15,-6 6 1 0,-3-2-1 0,3-6 7 16,-6 3-4-16,-1 0-3 0,-1-7 3 0,0 1 2 16,-4-3 1-16,0 3 1 0,-3-4 0 0,-4 2-2 0,0-1 1 15,-2 6 1-15,-1-2-1 0,-3-3 4 0,2 5 1 16,-1 3-1-16,0 3 4 0,0 3 6 0,1 1-1 16,0 1-8-16,-2 2 4 0,-5 1-4 15,7 0-4-15,-4 3-7 0,3 3-15 0,-6-2-24 0,3 4-30 16,-3-2-39-16,3 3-25 0,1 3-26 0,-2-1-32 15,3 0-184-15,-1 5-418 0,4 0 185 0</inkml:trace>
  <inkml:trace contextRef="#ctx0" brushRef="#br0" timeOffset="95704.003">15976 13245 69 0,'0'0'304'0,"3"-3"-27"0,-2 0-20 0,-1 3-21 15,0 0-19-15,2-5-25 0,-2 5-16 0,1-4-21 16,-1 4-16-16,0 0-27 0,0-5-32 0,0 5-46 16,0 0-55-16,-4-3-51 0,1 1-55 0,3 2-51 15,-5-8-131-15,1 6-334 0,-1-3 148 0</inkml:trace>
  <inkml:trace contextRef="#ctx0" brushRef="#br0" timeOffset="96255.954">16123 12896 166 0,'5'-3'183'16,"0"-1"-9"-16,-1 2-8 0,4-2-14 0,-2 2-11 15,-1 0-6-15,3 2-8 0,-3-1-4 0,3 1-6 16,1 1 0-16,-1 4-7 0,1 4-3 0,2-2-1 16,2 4-2-16,-1 3 0 0,1 3-8 0,1 6-7 15,-2 2-7-15,-3 0-5 0,2 1-8 0,-1-2-7 0,-6 3-5 16,1-8-4-16,-5 5-3 0,0-3-3 16,-4-3-5-16,1 1-3 0,-4 0-3 0,-3-1-7 15,0 3 1-15,-7 3-9 0,-1-5-6 0,2-4-4 0,-2 2-8 16,-5-2 0-16,5-5-6 0,1-1-3 15,-2-1 0-15,0-1 2 0,2-3-1 0,2-1-2 16,5-2-2-16,-3 0 0 0,3-2-4 0,0-3-3 16,3 0-1-16,1-1-2 0,-3-2-1 0,5 1-1 0,3-3 5 15,-2 0-2-15,7-1 3 0,-1 2 0 0,3-1 1 16,3 2 1-16,2-1 3 0,0 3 2 0,5-2 0 16,-3 5 2-16,6-1 1 0,-1 3 0 0,0 0-1 15,1 0 1-15,-1 3 0 0,4-2 1 0,-2 5-1 16,2-2 2-16,-3-1 2 0,3 0 0 0,-2 2-4 15,-1-1-19-15,3-1-25 0,-4-3-28 0,1 2-38 16,-1-1-28-16,0-2-28 0,0-1-28 0,0 1-125 16,-4-1-351-16,-1-2 155 0</inkml:trace>
  <inkml:trace contextRef="#ctx0" brushRef="#br0" timeOffset="96564.145">16742 13023 208 0,'-4'-3'202'16,"4"3"-11"-16,-7-3-5 0,-2 3-11 0,9 0-17 16,-12 3-11-16,5 0-17 0,-1 0-10 0,4-1-14 15,-3 3-11-15,1 1-9 0,-1 1-7 0,1 1-7 16,3 0-11-16,2 2-2 0,-1 1-8 0,2-1-2 16,1 1-6-16,1-1 0 0,1 3-9 0,2-1-1 0,4 3-2 15,0-2-5-15,1 1-1 0,3 1-3 0,-3-3-4 16,4 1 1-16,0 0-3 0,0 0-2 15,-1-1-3-15,-4-3 0 0,5 3 3 0,-7-3-3 16,3-1-1-16,-4-5-1 0,-2 3-2 0,2-1 1 0,-2-2-3 16,0 2 5-16,-1-1-1 0,-3 1-2 15,0-2-11-15,-3 0-9 0,-2 2-14 0,-4-3-9 16,0 1-7-16,-4-1-15 0,3-2-22 0,-4 0-25 16,-5 0-17-16,0-3-23 0,-1 0-17 0,0-5-141 15,-6 0-328-15,0-2 145 0</inkml:trace>
  <inkml:trace contextRef="#ctx0" brushRef="#br0" timeOffset="96737.681">16702 12884 131 0,'23'-8'168'0,"5"-2"-15"0,0 3-14 15,-9 1-16-15,4 0-12 0,-2 2-21 0,-1-1-33 16,-2 2-26-16,-4-2-52 0,0 5-51 0,-5-2-80 15,-2 1-165-15,-2 0 74 0</inkml:trace>
  <inkml:trace contextRef="#ctx0" brushRef="#br0" timeOffset="97139.356">15631 13126 114 0,'4'-3'176'0,"0"1"-15"0,2-1-12 16,-6 3-12-16,6-2-13 0,-2 0-15 0,-4 2-7 15,9 0-12-15,-9 0-9 0,8 2-4 0,-3-2-3 16,-1 2-11-16,-4-2-7 0,6 7-10 0,1-5-1 16,-4 1-6-16,1-3-4 0,0 3-3 0,0-1-1 0,1 0-1 15,-1 0-4-15,-1 1-8 0,-1-1 3 0,-2-2-3 16,9 3-3-16,-9-3-1 0,9 0 3 16,-9 0-4-16,5-3-5 0,-1 1 3 0,-4 2 2 15,5-5 5-15,-1 1 6 0,-3 1 7 0,-1 3 6 0,4-2 5 16,-4 2 2-16,1-3 0 0,-1 3-3 15,0 0 1-15,0 0-3 0,0 0-15 0,2-4-13 16,-2 4-14-16,0 0-16 0,0 0-21 0,0 0-27 16,0 0-31-16,0 0-56 0,-8 9-174 0,4-7-353 0,4-2 157 15</inkml:trace>
  <inkml:trace contextRef="#ctx0" brushRef="#br0" timeOffset="97839.84">17291 12458 76 0,'6'-8'169'0,"-2"1"-1"0,1 2-8 15,-1-1 0-15,-1 0-1 0,-1 1-1 16,1 0-6-16,-1 3 1 0,0-1-4 0,-2 3-12 0,1-4-5 16,2 1-12-16,-3 3-13 0,0 0-9 0,0 0-10 15,0 0-10-15,0 0-10 0,-15 13-6 0,3 1-6 16,-9 8-5-16,-2 1-13 0,-6 17-4 0,-2 3 3 16,0-2-2-16,0 5 3 0,4 3-1 0,0-1 2 15,-1 3 3-15,2 3 1 0,-7 23-6 0,16-24 1 16,0 0 2-16,6-1-7 0,2 0-1 0,4-1 1 15,5-3-7-15,0-11-7 0,5-1-1 0,2-2-1 16,2 0-2-16,2-5 0 0,1-3 2 0,3 0-3 16,-5-8-1-16,2-1 0 0,-1-1-2 0,1-3 3 15,1-1-3-15,-4-5-2 0,1 4 2 0,-3-6-2 16,-2 2 1-16,1-3-2 0,-1-2-3 0,-3 2-1 16,1 0-3-16,1 0-7 0,-2-4-11 0,-2 0-12 15,3 4-22-15,-3-4-37 0,0 0-52 0,0 0-57 16,0 0-49-16,0 0-179 0,-17-1-458 0,17 1 203 15</inkml:trace>
  <inkml:trace contextRef="#ctx0" brushRef="#br0" timeOffset="103827.775">17377 13002 48 0,'7'0'110'0,"-7"0"2"0,0 0 0 0,0 0 5 0,0 0-6 16,0 0 2-16,0 0 0 0,0 0-3 15,0 0-1-15,0 0 1 0,0 0-4 0,0 0-1 16,0 0 2-16,0 0-5 0,0 0-3 0,0 0-6 0,0 0-7 15,0 0-9-15,-2-7-6 0,2 7-11 0,0-3 1 16,0 3-5-16,2-4 0 0,-2 4 6 0,0-4-3 16,0 4 2-16,0 0-5 0,0 0-4 0,0-4 2 15,0 4 1-15,0 0-9 0,0 0-3 0,0 0-2 16,0 0 1-16,0 0-8 0,0 0 3 0,0 0-6 16,0 0-5-16,0 0-1 0,0 0-2 0,0 0-7 15,0 0-2-15,0 0 1 0,0 0-2 16,2 20 5-16,-2-4-3 0,0 4 3 0,0-2-2 0,0 12-2 15,-2-3-9-15,2 2-1 0,0-2 2 0,-4 2-1 16,6 0-2-16,0-3 0 0,-2 1 0 0,0-8-1 16,2 0 1-16,0-1-3 0,-2-6 2 0,0 2 0 15,4-3-2-15,-4-2-1 0,0-2 1 0,0 0 2 16,1-2-1-16,2 0 5 0,-3-3-1 0,2 4 6 16,-2-5 14-16,0-1 9 0,1 3 2 0,-1-3-3 15,0 0-3-15,0-11-2 0,0 2-5 0,3-3-3 16,-6 0 2-16,6-2-6 0,-3-1-1 0,0-2-3 15,0-2 1-15,0 1 1 0,-3-7-8 0,3 6 0 16,-1-1 11-16,-4-6-8 0,4 1-3 0,-3-1-4 16,2 1 17-16,0 1-16 0,2-3 3 0,-4 9-3 15,1 0-2-15,1-2 8 0,0 4-6 0,-1 5-4 16,2 0 4-16,0 4-5 0,-1-3-16 0,2 4-20 16,-3 0-31-16,3 1-44 0,-2 3-44 0,2 2-41 15,5-8-33-15,-2 8-233 0,-3 0-502 0,6-2 223 16</inkml:trace>
  <inkml:trace contextRef="#ctx0" brushRef="#br0" timeOffset="104338.318">17552 12570 168 0,'0'0'172'0,"0"-6"-11"0,0 6-14 0,-3-3-10 15,3 3-11-15,0-4-20 0,0 4-6 16,0 0-6-16,-1-4-11 0,1 4-9 0,0 0-4 0,0 0 5 15,15 2-5-15,-7 2 4 0,3-2-5 0,0 2-2 16,6 3 4-16,0 1-1 0,1 3-3 0,6 6-3 16,1 0 0-16,-1 5 1 0,-2 2-3 0,4 2-5 15,-2 1 2-15,5 9 8 0,-5-7-9 0,-5 3-4 16,7 9-3-16,-4 5-1 0,-2 2 3 0,-2-2-2 16,-4 1 0-16,-3 0-2 0,-3 2-8 0,0-3 7 15,-2 0-12-15,-3 0-2 0,-1 2-3 0,-4-1-1 16,-3-13 0-16,-1 4-7 0,-5 6 6 0,3-10 3 15,-1 0-13-15,0-2-3 0,-5 0 0 0,4-1 11 16,1-1-12-16,-5-3 0 0,4 3-5 0,-4-6 0 16,5 2 3-16,-3-4-6 0,2-6-2 0,5-4-1 15,-3-2-1-15,3-1 0 0,1-1 3 0,-3-4-1 16,6 4-6-16,-3-6-3 0,2 2 7 0,0 3-21 16,-1-6-8-16,1 2-12 0,2-3-14 0,-2 4-18 15,2-4-26-15,0 0-35 0,0 0-55 0,0 0-71 16,0 0-158-16,-10-11-449 0,9 1 198 0</inkml:trace>
  <inkml:trace contextRef="#ctx0" brushRef="#br0" timeOffset="104976.168">18447 12929 20 0,'0'0'65'16,"0"0"1"-16,0 0-3 0,0 0-2 0,0 0 1 16,-1 4-1-16,1-4 2 0,0 0-4 0,0 0-1 15,0 0 11-15,0 6-7 0,0-6 5 0,0 0 6 16,0 0 10-16,3 4-2 0,0-3 6 0,-3-1-5 15,8 5 4-15,-3-4 0 0,0 0-6 0,3 2-2 16,3-1 1-16,1 0 2 0,2-1-11 0,0 0-2 16,4-1 0-16,1-1-5 0,2 1-3 0,8-1-7 15,-2-1-3-15,-7 1-4 0,2 0-6 0,-3-2-3 16,-1 3-7-16,1 0 0 0,-7 0-6 0,2 0 1 0,-4-1-7 16,-1 0-8-16,-1 1-21 0,-2 0-17 15,2 0-14-15,-8 0-21 0,8 0-17 0,-8 0-34 16,5-2-24-16,-5 2-28 0,0 0-121 0,0 0-312 15,0 0 139-15</inkml:trace>
  <inkml:trace contextRef="#ctx0" brushRef="#br0" timeOffset="105254.03">18489 13298 61 0,'3'6'156'0,"4"-1"-7"0,0-2 1 16,2-1-16-16,9 3-6 0,1-1-3 0,-1-3-4 16,5 1-3-16,5 0-7 0,3-2-4 0,2 0-4 15,-1 0-5-15,0 0-9 0,-1 0-4 0,-4 1-13 16,-1-2-3-16,-5 1-5 0,-5-2-14 0,-2 4-1 16,-1-2-2-16,-6 0-5 0,0 0-10 0,0 1 3 15,-1-4-5-15,-6 3 2 0,6 3-4 0,-2-1 2 16,-4-2-2-16,8 0-3 0,-8 0-6 0,0 0-13 15,0 0-28-15,0 0-25 0,0 0-32 0,-9 7-22 16,9-7-33-16,-9 2-32 0,5-1-142 0,4-1-332 16,-10 0 147-16</inkml:trace>
  <inkml:trace contextRef="#ctx0" brushRef="#br0" timeOffset="106049.818">19480 12912 9 0,'6'-7'137'0,"-1"0"-6"15,1-2-2-15,0 3-5 0,-4 1-3 0,2-2 4 16,2 2-5-16,-5 0-1 0,5 0-4 0,-5 1 2 0,2 0-4 15,1 1-2-15,-2 1 0 0,-2 2-10 16,2-4-5-16,-2 4-11 0,0 0-5 0,0 0-8 16,0 0-10-16,0 0 4 0,0 0-4 0,-7 20-1 0,3-9-5 15,-3 1-5-15,4 5-6 0,-4 1-4 0,3-1-4 16,-4 0-4-16,5 0-1 0,0 2-4 0,-1-2-4 16,1 1-1-16,1-3-2 0,2 3-4 0,-3-6-3 15,3 1-2-15,4-1 0 0,-3-3-3 0,4 8 1 16,0-5-3-16,4 2 2 0,-1-4-3 0,0 0-2 15,8-1 4-15,-2-1 0 0,4 0-3 0,4-3-1 16,-4 0-1-16,2-1-2 0,7 1 1 0,2-3-12 16,-1 1-9-16,-9-1-19 0,1-1-18 0,4 0-20 15,-6-2-26-15,4 1-19 0,-6-1-25 0,1-3-22 16,-3 3-21-16,-2-1-122 0,-6-1-337 0,3 1 150 16</inkml:trace>
  <inkml:trace contextRef="#ctx0" brushRef="#br0" timeOffset="106304.134">19711 12997 71 0,'-11'-5'226'0,"2"1"-5"0,4 0-5 0,-3 0-16 16,0 2-20-16,5 0-18 0,-4-1-12 0,4 1-19 0,3 2-14 16,0 0-10-16,-7 9-10 0,3-1-7 0,0 1-6 15,-1 8-3-15,1 1-2 0,-2 5-5 16,6-3-5-16,-3 1-5 0,3 5-1 0,-1 0-5 15,1 2-4-15,0-3-5 0,1-1-6 0,-2 2-2 16,0-6-6-16,1 1-1 0,1-2-4 0,0 6-4 0,-1-7-4 16,0 0-5-16,0-1-13 0,0-2-28 0,0-1-33 15,-1-2-33-15,1 0-34 0,1-4-32 0,-2-2-33 16,2 0-34-16,-1-1-116 0,0-1-367 0,0-4 162 16</inkml:trace>
  <inkml:trace contextRef="#ctx0" brushRef="#br0" timeOffset="106689.214">19968 12965 42 0,'0'0'227'0,"0"0"-22"0,-8 11-14 0,3-3-10 15,-1 1-9-15,1 2-10 0,-1 2-13 0,2 7-9 16,-2-3-10-16,4 1-9 0,-1 2-12 0,2-1-11 15,0 0-9-15,-1-1-11 0,5 3-3 0,-2-4-18 16,3 1-3-16,0-1-9 0,1-4-1 0,0 3-4 16,1-5-3-16,1-1-4 0,-1-1-3 0,2-5-5 15,3 2-3-15,0-2-2 0,0-3 1 0,3 1-5 0,-1-5 1 16,8-2-4-16,-5-4-1 0,2 2-4 16,-2-5 3-16,0 0 0 0,1-3-5 0,-5 1 3 15,6-7-3-15,-5 1 1 0,-4 2-1 0,2-10-2 16,-3 1 1-16,-5 1 1 0,-1 0-1 0,-1 0-1 15,-2 7-1-15,-4 0 2 0,1 0 1 0,0 2 5 16,-4 0 7-16,-1 2 3 0,-2 1 7 0,-1 0 0 16,0 3 3-16,1 0-8 0,-2 4 2 0,0 1-4 0,-1-1-2 15,1 3 0-15,-1 1-5 0,-2 2-5 0,4 1-23 16,-5 1-27-16,0 1-34 0,1 1-38 0,0 4-30 16,3-2-25-16,4 3-41 0,-3 1-169 15,5-2-408-15,-1 3 182 0</inkml:trace>
  <inkml:trace contextRef="#ctx0" brushRef="#br0" timeOffset="106923.681">20633 13096 149 0,'7'0'300'15,"-2"1"-26"-15,-5-1-23 0,9 0-20 0,-9 0-19 16,0 0-21-16,5-1-14 0,-5 1-24 0,0 0-14 16,8-2-25-16,-8 2-40 0,0 0-43 0,0 0-52 15,4 3-55-15,-4-3-48 0,0 0-57 0,0 0-135 16,0 0-342-16,0 0 152 0</inkml:trace>
  <inkml:trace contextRef="#ctx0" brushRef="#br0" timeOffset="107738.36">20717 12881 197 0,'1'-7'203'16,"6"-2"-15"-16,-1 1-21 0,0 1-13 0,5 0-17 15,2-3-12-15,-2 4-13 0,-2 0-6 0,1 0-9 16,1 2-9-16,1 3-7 0,1 0-7 0,-2 0 1 16,0 1-4-16,1 1 2 0,1 1 0 0,-4 1-6 15,5 4-1-15,-5 0-3 0,2 2-4 0,-3 1-4 16,1 5-3-16,-1-1-3 0,3 1-4 0,-4-1-3 15,-3 3-2-15,1 2-5 0,-3-2-1 0,-1 0 1 16,-1 1-4-16,-1-2-5 0,0 1 3 0,-3 1-4 16,3-2-2-16,-4 0 1 0,2 1-3 0,-2-1-1 15,1-4-3-15,-2-3 2 0,3 5-6 0,-2-4-2 16,1 0-5-16,3-3 5 0,-3 1-2 0,3-1-1 16,-2 0-2-16,3-1-2 0,0-1 1 0,0 1 0 15,4-1-1-15,-1-2-3 0,-1 1 0 0,6 1-2 16,-4-4 1-16,12 0 0 0,-3-2-1 0,8 0-7 15,-1-4-3-15,7-1-9 0,3-2-13 0,-2-4-16 16,7 2-21-16,-2-2-15 0,-2-3-22 0,-2-2-21 16,0 0-7-16,0 0-13 0,0 1 11 0,-6-1 1 15,0 2 10-15,-5 4 8 0,-1-1 15 0,-4-1-2 16,-2 1 27-16,-4 0 18 0,0 4 18 0,-1-4 25 0,0 3 25 16,-5-1 17-16,3 0 6 0,-4 3 22 0,0 2 10 15,-2-2 5-15,4 0 8 0,-4 3 3 0,4-1-2 16,-6 0 0-16,4-1-6 0,-3 4-6 15,2-2-3-15,-4 1-10 0,0 1-5 0,5 2-6 16,-10 0-10-16,10 0 7 0,-17 5-8 0,6-3-2 0,0 2-6 16,0 2-1-16,-1 0-1 0,3 2-5 15,-1-1 1-15,1 3-4 0,2-3 3 0,0 2-4 16,0-1 0-16,1 3-1 0,5-4 0 0,-1 6-2 16,2-4-1-16,0 0 0 0,2 4-1 0,3-3 3 0,1 0-3 15,1 0 1-15,-3-1 2 0,5 2-5 0,2 2 2 16,1-5-2-16,-2 4 1 0,0-5-1 0,-2 5 1 15,2-4-2-15,0 1 2 0,-1-2-4 16,-1 3 2-16,1-2 0 0,0-1 0 0,0 0 0 0,-1 1-3 16,-3-3 8-16,0 1-2 0,-2-1-1 0,1 0-2 15,0 0 0-15,1-3-1 0,-3 3 4 0,0-4-2 16,1 3 1-16,-1-2 5 0,-2-2 3 0,0 8 2 16,0-5 3-16,-4 1-1 0,1 1-2 0,-3 0 1 15,1-3-5-15,-9 3-5 0,3-3-21 0,-1 2-16 16,-7-1-33-16,-1-2-40 0,-1-1-38 0,2-1-40 15,-3-2-182-15,-4-3-394 0,1-6 175 0</inkml:trace>
  <inkml:trace contextRef="#ctx0" brushRef="#br0" timeOffset="107975.678">21453 12818 132 0,'20'-10'231'0,"5"-5"-1"16,1 5-8-16,1-1-12 0,3 1-18 0,-1 1-17 15,-1 0-16-15,-6 3-10 0,-2-1-22 0,0 2-12 16,-3 0-13-16,-4 1-11 0,1 2-2 0,-7 1-14 16,0-1-19-16,-1 1-18 0,1-1-27 0,-7 2-22 15,0 0-33-15,0 0-22 0,0 0-28 0,0 0-23 0,-22 6-29 16,8-2-18-16,4-2-130 0,-9 3-318 15,1-1 141-15</inkml:trace>
  <inkml:trace contextRef="#ctx0" brushRef="#br0" timeOffset="108513.245">20608 13016 168 0,'0'0'155'16,"2"-2"0"-16,-2 2-7 0,0 0-15 0,2-3-15 16,-2 3-11-16,0 0-9 0,0 0-6 0,0 0-15 15,0 0-6-15,0 0-9 0,0 0-3 16,0 0-8-16,0 9-4 0,0-3 2 0,0-1-6 0,3 0-7 15,-2 0 4-15,0 0-12 0,0 2 2 0,1-2-4 16,-1 0-3-16,2 2-5 0,0-2-3 0,1-1 1 16,0 0-3-16,1 0-4 0,0-2 6 0,0 1-4 15,1-2-1-15,-1 0 9 0,1-1-5 0,-6 0-4 16,14 0 4-16,-9-1-1 0,-5 1 7 0,9-1-6 16,-5 1 11-16,-4 0-3 0,6-5 8 0,-2 2 5 15,-4 1 2-15,3-2 3 0,-2-2 3 0,-1 6 2 16,-1-6 0-16,-2 2-3 0,-1 0-4 0,-1 1-3 15,5 3-5-15,-9 0-3 0,4-1-6 0,-4 1-14 16,0 1-17-16,2 2-32 0,-4 2-48 0,1-1-49 16,-6 1-54-16,2 2-154 0,5-2-373 0,-1 3 165 0</inkml:trace>
  <inkml:trace contextRef="#ctx0" brushRef="#br0" timeOffset="136727.525">13001 12421 38 0,'0'0'46'0,"0"0"5"0,0 0-6 0,0 0 1 15,0 0-2-15,4-1-5 0,-4 1-5 0,0 0 3 16,0 0-2-16,0 0 0 0,0 0-1 0,0 0-3 0,0 0-6 15,0 0-2-15,0 0 1 0,0 0 9 16,0 0-4-16,1 6 2 0,-1-6-4 0,4 5 11 16,-1-3-17-16,1 2-2 0,-2-2 1 0,2 2 1 15,2-1-3-15,-2 4 2 0,3-5 10 0,-1 5-8 0,1-1-1 16,1 1 4-16,1-2-7 0,0 4 4 0,4-4-11 16,-4 2 11-16,4 0-7 0,-2-1 1 15,2-1-1-15,0 3 2 0,0-3 2 0,-1 0-5 16,1 1-2-16,0-2-1 0,1 1 3 0,2 0-2 0,1-1-3 15,-4-1-1-15,6 0 0 0,0 0 2 0,-2-1-3 16,2 1-6-16,-3-3 9 0,4 1 0 0,-1-1 3 16,-2 2-8-16,2-2-3 0,-1 1 2 0,2-2-3 15,-3 1-1-15,2 0 0 0,-2 0 3 0,2-2-4 16,-1 2-4-16,-2 0 11 0,-4-1-18 0,2 0 8 16,1 1-2-16,-2-2 0 0,0 1 1 0,0-1 0 15,0 0 4-15,-1 0-1 0,0 1 5 0,2-1-6 16,-3 1 0-16,3-3 3 0,-5 1-5 0,4 1 7 15,-2 0-2-15,1 0-6 0,-2 1 8 0,4-2-3 16,-2 1-2-16,0 0-4 0,-1-2 9 0,3 3-6 16,-3-1 6-16,1-1-4 0,0 1 2 0,1 0-2 15,-1-1 2-15,-2-1-8 0,4 3 3 0,-3-2 0 16,1-1-3-16,0 2-3 0,-1-3 0 0,3 2-3 16,-1-2 13-16,-3 2-10 0,0 2 0 0,2-4 0 15,-3 3 1-15,-1-1 12 0,2-3-5 0,-3 5-3 16,2-2 0-16,-1-1 10 0,0-1-7 0,-1 2-3 15,-2-2 4-15,1 3-1 0,1-3 1 0,-2 0 5 16,2 1-4-16,-2 1 3 0,1-2-4 0,-2 0 12 0,4-1-15 16,-1 1 14-16,1 0-6 0,-3-2 4 0,4 1-1 15,-5-4 1-15,5 5-1 0,-3-4-1 0,3 2 2 16,-1 0 2-16,0-1-4 0,-2-1 7 16,3 1 0-16,-4-1 3 0,4 2-7 0,-1-3 8 0,0 1 0 15,-1 1-5-15,1-2 3 0,-1 1 6 0,-2 1-4 16,0-1 10-16,3 1-1 0,-3-2-4 0,2 3 3 15,0-2 0-15,0 1 3 0,-2-2-9 0,1-1 2 16,-2 3 3-16,0-1-4 0,2-1 3 0,-1 0 0 16,0 1-4-16,2-1 3 0,-5 0 1 0,2 0 2 15,2-1-8-15,-3 3 5 0,2-3 2 0,-1 2-4 16,1 0-2-16,-5-1 0 0,7-1 6 0,-6 0-8 16,-1-3 3-16,6 4-7 0,-3-1 3 0,-2-1-3 15,2 2 3-15,-3-4 1 0,1 2-1 0,0 0 4 16,2 1-4-16,-2-1 0 0,1-5 0 0,-2 5-1 15,3-5 4-15,-3 7-5 0,0-4 1 0,2 2 4 16,-2-4-3-16,-2 5 2 0,2-1-1 0,-1 0 1 16,-1 0-1-16,0-4-2 0,1 3-1 0,1 1-2 15,-3 2 2-15,2-2-1 0,-3 2-1 0,4-5-1 0,-4 3 0 16,3 1 1-16,1-1-3 0,-5 1-3 16,1-2-2-16,4 2 0 0,-1 0 0 0,-2-1 6 15,-1 1-5-15,3-1 3 0,-3 1-5 0,-1 0 0 0,0-1 1 16,1 3 2-16,0 0-1 0,2-3-2 15,-5 4 1-15,6-2-4 0,-3 1 4 0,0-1 1 16,1 2-3-16,-2 2-2 0,-1-2 1 0,1-2 2 16,0 1-1-16,1 0 2 0,0 3-3 0,-2-4 0 0,2 1 0 15,-1 0 2-15,0 1-2 0,0 0-1 0,0 1-1 16,-3-3 3-16,1 3-1 0,3-1 0 0,-3 1-1 16,3 0 0-16,-2 0 3 0,1 2-1 0,1-1 2 15,-1 0-5-15,0 1 0 0,1-2 0 0,-2 3 1 16,1-2 1-16,0-1-1 0,2 3 1 0,-2-1 4 15,0-2-2-15,1 1-1 0,-4 1-3 0,6-2 5 16,-5 2-2-16,3 1-3 0,2-3 4 0,-6 2-2 16,3-1 1-16,0-2 0 0,1 5 0 0,-1-4 1 15,-1-1-3-15,3 5 4 0,-4-4-1 0,3 0 0 16,-3 2-4-16,1 0 1 0,1-4 1 0,-3 5 1 16,4-2-1-16,-3 1 0 0,-1-1 1 0,3 3-2 15,-3-2-3-15,0-2 3 0,-1 2 0 0,-1 1 0 16,3-1-1-16,-2 2-3 0,0-1 4 0,-3 0 0 15,2 2 2-15,0-2-5 0,-3 1 4 0,3 0 1 16,-3 1-3-16,0-1 2 0,0 2 0 0,-7-2-2 16,3 3 0-16,4-2 5 0,-6 2-3 0,3-1 3 15,-1 0-5-15,3 1 2 0,-1 0 0 0,-2 0 1 0,3 0 0 16,1 0 0-16,-3 0 2 0,4 0-2 0,-3 0 0 16,0 0-1-16,1 0 1 0,0 0-1 0,3 1 1 15,-1 2 1-15,-1-3 0 0,1 0-2 16,1 3-2-16,-1-3 1 0,-1 1 1 0,2 2 6 0,-2-1-3 15,3 1-2-15,-2-1-1 0,1-1 1 0,-2 1-1 16,0 2 0-16,3 0-1 0,-1 0 1 0,-2-1 0 16,5-1-2-16,-4 3 3 0,3-1-1 0,1-1-2 15,-3 0 3-15,1 1 0 0,1 1 0 0,-1-4-1 16,0 4-3-16,1 1 4 0,0-1 2 0,0-2-3 16,-1 1 0-16,1 1 3 0,0 0 1 0,-1 0-5 15,1-1 2-15,1 2-1 0,-2-2 2 0,5 0-1 16,-5 2 1-16,3 1 1 0,-3-2-3 0,4 2 1 15,-3 0 0-15,2-1-2 0,-3 3 2 0,1-4 0 16,0 3 0-16,0-1-1 0,2 0-2 0,-4 0 3 16,2 1-5-16,1-1 5 0,0 0 0 0,0 0 2 15,-1 1-1-15,2-1 1 0,-1 0 1 0,0 1-5 16,-2-2 4-16,1 1-4 0,4 1 3 0,-3-1-4 16,-2 1 2-16,1-2 1 0,1 0 0 0,0 2-1 15,1 0 0-15,-1-1 2 0,1 1-1 0,-1-1-5 16,0 0 5-16,3 0 0 0,-2 3-2 0,0-3 2 15,0 1-1-15,-1 2 6 0,5-2-9 0,-2 2 5 0,1-2-5 16,0 2 1-16,0 0 2 0,-2-2-1 0,4-2-4 16,-3 3 5-16,1 2-2 0,1-3 0 0,-2-3 0 15,4 3 4-15,-4-1-3 0,1 0 0 16,3 0 0-16,-3-1 0 0,4 1 0 0,-3 0-1 0,1 1 0 16,-1-3 4-16,1 4-3 0,0-2-1 0,2 0-1 15,-1-2 2-15,0 1 2 0,1 2 0 16,-3-1-4-16,3-1 0 0,-1 0 1 0,-3-1 4 0,3 3-1 15,1-3-1-15,-1 3-1 0,1-2 0 0,-3 2-1 16,3 0 6-16,-1 1-2 0,-2 0 0 0,3 1-2 16,0-3 0-16,-1 4-2 0,-2-2 1 0,2 1 3 15,1-1 0-15,0 1-2 0,0 0-3 0,0-1 3 16,0-1 1-16,0 1-5 0,0 0 5 0,0-1-3 16,1 2 3-16,-1-3-1 0,0 0 2 0,3 0-4 15,-2-1 1-15,-1 0 2 0,0 1-2 0,3-1 0 0,-2 1 0 16,-1-1-2-16,0 2 2 0,0-2 5 15,3 3-4-15,-2-3 2 0,-1 3-6 0,-1 1 5 16,2-1 4-16,-2-2-3 0,2 2-3 0,-1-1 2 16,0 1 0-16,0-1 1 0,1 0-4 0,-1-1 3 15,-1 2 0-15,0 0-1 0,-2-1 0 0,6 0 1 16,-6-1-2-16,6 0 1 0,-6 0-2 0,6 2 5 16,-3-2-3-16,0 0-1 0,0 0 0 0,0 1 2 0,-3 0 0 15,3 0-1-15,0 1 0 0,0-4 0 16,0 6 3-16,0-2 1 0,0 0-4 0,0-2-2 15,0 0 3-15,3 0 0 0,-2 1-1 0,-1 2 0 16,1 0 0-16,-1-3 2 0,4 1-1 0,-4-1-1 0,1 2-2 16,-1-2 6-16,3 4 0 0,-2-5-3 0,0 4 1 15,-1-5 1-15,2 0 0 0,0 2-4 0,-2-2 2 16,0 2-1-16,3 0 4 0,-1-3-4 0,0 1 2 16,-1 2-1-16,3-2 1 0,-3 3-4 0,3-5 2 15,-2 3-3-15,2 2 6 0,1-3 1 0,-1 0-2 16,1 3 0-16,-1-1-2 0,0-2-1 0,2 1 5 15,-1-1-3-15,-1 1-2 0,1 0 1 0,0-1 3 16,1 2-1-16,2-2-4 0,-2 0 1 0,-1 1 1 16,1 0 2-16,-1-3-4 0,-1 1 3 0,2 2 0 15,0-2 1-15,0-1-2 0,-1-1 0 0,0 5 4 0,4-4-3 16,-4-1 1-16,-1 3-4 0,3-2 3 16,-2 1 0-16,2-1 1 0,-3-1 0 0,4 2-3 15,-2-3 4-15,-2 3 1 0,6-1-2 0,-5-3 1 16,-1 2-3-16,4 1 0 0,-4 0-2 0,3-2 3 15,-3 2-1-15,2-3-3 0,-6 0 6 0,10 1-5 16,-7 1 1-16,-3-2 4 0,9 0-3 0,-5 2 2 16,-4-2-2-16,5 1-1 0,-5-1 8 0,7 1-12 0,-7-1 7 15,0 0 1-15,5 0-1 0,-5 0-2 0,0 0 3 16,0 0 0-16,0 0-2 0,6 1 0 0,-6-1 0 16,0 0-3-16,0 0 7 0,0 0-8 15,0 0 3-15,0 0 1 0,0 0-4 0,0 0-12 0,1 4-34 16,-1-4-58-16,0 0-200 0,0 0-333 0,0 0 148 15</inkml:trace>
  <inkml:trace contextRef="#ctx0" brushRef="#br0" timeOffset="152313.445">11062 14457 105 0,'0'0'131'16,"-8"0"-22"-16,8 0-6 0,0 0-16 0,0 0 5 0,0 0-7 15,0 0-3-15,0 0-7 0,0 0-5 0,0 0-8 16,0 0-5-16,0 0 0 0,0 0-7 0,0 0-4 16,0 0-5-16,0 0-4 0,0 0 0 0,0 0-4 15,0 0 8-15,0 0-15 0,0 0-3 0,0 0 6 16,0 0-14-16,0 0 5 0,0 0 6 0,0 0-1 15,17 5-1-15,-11-5 8 0,4 1-8 0,2-2 5 16,2 0-2-16,2-1-9 0,2 1 3 0,-1 0-4 16,5 1-1-16,-3-3-2 0,0 3 2 0,-5 0 0 15,0 0-11-15,4 0-13 0,-7-2-18 0,0 2-22 16,-3 0-18-16,0 0-23 0,-2-1-27 0,1 1-29 16,-7 0-77-16,0 0-239 0,0 0 107 0</inkml:trace>
  <inkml:trace contextRef="#ctx0" brushRef="#br0" timeOffset="152488.975">11114 14647 98 0,'10'3'122'15,"3"-3"-4"-15,1 0-14 0,3-3-2 0,3 1-10 16,0-1-8-16,1-2-9 0,1 1-3 0,-3-1-37 15,-1-2-52-15,2 2-65 0,-7 3-53 0,-3 0-144 16,0-2 64-16</inkml:trace>
  <inkml:trace contextRef="#ctx0" brushRef="#br0" timeOffset="153300.949">11956 14235 29 0,'0'0'120'0,"0"0"-12"0,0-4-14 0,0 4-1 15,0 0-14-15,0 0 1 0,0 0-18 0,1-5-3 16,-1 5-1-16,0 0-12 0,0 0 3 0,0 0 0 0,0 0-13 16,0 0 11-16,0 0 3 0,0 0-3 0,0 0 9 15,0 0 1-15,0 0-5 0,0 0-7 0,0 0-1 16,0 0 2-16,0 0-3 0,0 0-2 16,0 0-2-16,0 0-6 0,3-2-2 0,-3 2 2 0,0 0-5 15,0 0 5-15,0 0 0 0,0 0-9 0,0 0 4 16,0 0-7-16,0 0 2 0,0 0-3 0,0 0-2 15,0 0-3-15,0 0-1 0,0 0-3 16,0 0 3-16,0 0-6 0,0 0 6 0,0 0-4 0,0 0 0 16,0 0 0-16,0 0 1 0,0 0-4 0,0 0-4 15,0 0 3-15,0 0 2 0,0 0-4 0,0 0-6 16,0 0 5-16,0 0 0 0,2-3 0 0,-2 3-2 16,0 0 2-16,0 0-2 0,0 0 3 0,0 0-2 15,0 0 2-15,0 0 1 0,0 0-3 0,0 0 0 16,0 0 0-16,0 0-2 0,0 0 2 0,0 0-2 15,0 0 4-15,0 0-1 0,0 0 0 0,0 0 0 16,0 0-4-16,0 0 5 0,0 0 1 0,0 0 1 16,0 0-2-16,0 0 1 0,0 0-5 0,0 0 2 15,0 0-2-15,0 0-23 0,0 0-33 0,0 0-44 16,0 0-83-16,0 0-102 0,-15 14-309 0,5-8 136 16</inkml:trace>
  <inkml:trace contextRef="#ctx0" brushRef="#br0" timeOffset="153945.87">11164 14385 139 0,'0'0'147'0,"-4"-2"-10"0,4 2-6 0,0 0-12 0,0 0-13 15,0 0-8-15,0 0-15 0,0-7-6 0,0 7-11 16,0 0-4-16,0 0-1 0,0 0-9 0,0 0-7 16,9 15 1-16,-4-4-2 0,0-5-7 15,2 8-1-15,-1 0-5 0,2 0 6 0,-1-2-20 0,0 2 10 16,0 2-1-16,-1-6-14 0,1 2 18 0,-1-1-18 15,1-2 5-15,-2-2-3 0,1 3-3 0,1-7-1 16,-4 0 14-16,3 1-6 0,-1-2 3 0,0 0-3 16,-5-2 0-16,18-7 2 0,-8 1-1 0,5-6 1 15,-2 1 1-15,2-4-5 0,5-4-3 0,-4-2-3 16,2 1 5-16,-2-2-6 0,-2 7-1 0,2-5-1 16,0 6-1-16,-3-2-1 0,0 1 3 0,0 5-4 15,-3 2 0-15,1 3-1 0,1 1 2 0,-3 3 0 16,3 1 3-16,-1 4 5 0,-2 1 0 0,9 5 0 15,-5-1 5-15,1 7 1 0,-3-2-3 0,0 0 3 16,1 3-3-16,-3-2-5 0,2 1 4 0,-1-2-1 16,-4-3-4-16,1 0-3 0,-2 0 4 0,0-1-5 15,2 1 4-15,-4-4-6 0,2 3-18 0,-4-5-18 16,2 0-18-16,0-1-26 0,-1 1-16 0,-1-1-25 16,-1-1-26-16,0-3-23 0,0 0-94 0,-7 3-282 15,7-3 124-15</inkml:trace>
  <inkml:trace contextRef="#ctx0" brushRef="#br0" timeOffset="154324.286">11080 14715 6 0,'-4'0'148'0,"4"0"-10"0,-5 3-5 15,5-3-9-15,-7 1-13 0,7-1-8 16,-4 1-11-16,4-1 2 0,0 0-2 0,0 0-1 16,9 5-5-16,-5-3-1 0,6 1 0 0,1-2-3 15,0 0 1-15,3-1-4 0,5-1-5 0,3 1-1 0,1-4-3 16,5 0 1-16,0 1-1 0,4 0-1 0,0-3 3 16,0 0-2-16,5 2-2 0,-5-2-6 0,4 0-1 15,-2 2-3-15,1-2-3 0,-1 3-7 16,-2-4-2-16,-2 2-4 0,-5 3-6 0,-4 2 2 15,-1-5-5-15,-2 3-7 0,-7 1 0 0,2 2-3 0,-1-2-3 16,-3-1-3-16,-3 2-1 0,0 0 0 0,-6 0-5 16,11 0 3-16,-11 0-3 0,6 0-1 15,-6 0 0-15,5 2-2 0,-5-2-3 0,0 0-2 16,0 0-19-16,5 1-21 0,-5-1-28 0,0 0-32 0,0 0-30 16,0 0-44-16,0 0-32 0,0 0-172 0,8-3-406 15,-8 3 180-15</inkml:trace>
  <inkml:trace contextRef="#ctx0" brushRef="#br0" timeOffset="155200.64">12342 14268 101 0,'0'0'103'0,"1"-6"-15"15,-1 6-7-15,0 0-7 0,3-4-16 0,-3 4 6 16,1-3-4-16,-1 3-3 0,3-2-6 0,-3 2 6 16,0 0-12-16,2-3-1 0,-2 3 3 0,0 0 6 15,3-4-5-15,-3 4-1 0,2-5 1 0,-2 5-1 16,0 0-1-16,0 0-3 0,2-2 1 0,-2 2-10 15,0 0 5-15,0 0-5 0,0 0-2 0,0 0-8 16,0 0 0-16,0 0-3 0,0 0-4 0,0 0-7 16,0 0 5-16,0 0-3 0,2-3 2 0,-2 3-2 15,0 0-2-15,0 0 0 0,0 0 0 0,0 0-5 16,3-3-5-16,-3 3 4 0,0 0 6 0,3-3-2 0,-3 3-3 16,0 0 0-16,0 0-3 0,0 0 0 15,2-4 6-15,-2 4 3 0,0 0 1 0,0 0 6 16,0 10-1-16,0-5 14 0,0 6-6 0,-3 0 1 15,-1 5-4-15,1 4-3 0,-4-3 4 0,2 2-3 0,1 1 3 16,-1-1-3-16,0-2 2 0,0 0 0 0,-5 3-5 16,5-3-3-16,-1 1 5 0,1-2-4 0,-1 0-1 15,-2-4 4-15,2 2-3 0,1-2 2 16,0-2-3-16,-3 2 1 0,6-3-3 0,-2-1-5 0,0-2 4 16,1 0 0-16,0 0-1 0,1-2-2 0,1 1 1 15,-2-3-6-15,2 1 2 0,1-3 1 0,1 4 0 16,-1-4-4-16,4 6 7 0,-2-4 0 15,4 1-4-15,-2-2 6 0,10 2-4 0,-1-3 0 0,4 1 0 16,3 0-3-16,1-2 0 0,1 0 6 0,11-2-4 16,-5 2 0-16,0-4-5 0,6 4-1 0,-8-3-9 15,-5 2-7-15,1-3-11 0,-1 0-15 0,-3 3-17 16,1-2-12-16,-1 0-23 0,-5 1-5 0,-3 1-22 16,-1 0-4-16,-4-3-12 0,2 2-10 0,-4 1-82 15,0 0-248-15,0-2 111 0</inkml:trace>
  <inkml:trace contextRef="#ctx0" brushRef="#br0" timeOffset="155458.012">12594 14449 126 0,'-5'-3'150'0,"5"3"7"0,-4-4 2 0,4 4-7 16,-2-3-7-16,2 3-8 0,0 0-4 0,-3-2-4 15,3 2-15-15,0 0-7 0,0 0-14 0,-4 8-5 16,0-2-7-16,-2 4-4 0,2-1-3 0,-3 4-8 15,4-1-4-15,-4 5-4 0,2-3-3 0,0 3-1 16,1 3-7-16,0-2-3 0,2-2-9 0,-1 1-2 16,2 2-5-16,1 0-3 0,-2-2-1 0,2 1-3 15,-1 0-1-15,1-1-2 0,1-2-2 0,-1 2-9 16,2-5-8-16,0 5-25 0,-2-5-13 0,2-2-18 16,0 1-16-16,0-1-29 0,0-4-15 0,1-2-33 0,-1 1-10 15,2 1-142-15,1-1-327 0,-1-3 144 16</inkml:trace>
  <inkml:trace contextRef="#ctx0" brushRef="#br0" timeOffset="155834.629">12777 14491 127 0,'0'0'168'0,"-7"-1"-12"0,7 1-11 0,0 0-12 0,-6 10-3 15,0-3-10-15,4 0-10 0,-1 5-6 16,1 3-8-16,-1 2-6 0,1 0-7 0,1 3-5 16,1-1-6-16,0-3-4 0,0 4-10 0,2-2-2 15,2 0-15-15,1-2 7 0,1 1-8 0,1-2-7 0,1 0 0 16,0-2-9-16,-1-4 5 0,1 0-2 0,0 1-4 16,5-5-1-16,-4 0-5 0,5-2 0 0,-1-1-2 15,6-3-2-15,-6 0 1 0,6-2-3 16,-6-5-2-16,7-1 2 0,-3-1-4 0,-1-1 0 0,-1 0 1 15,0-3 4-15,-4-3-5 0,2 1-3 0,-4-2 2 16,-2-6-1-16,0 5 2 0,-2-6-2 0,-5-2 8 16,-3 3 4-16,-1-4 4 0,-1 8 2 0,-2 2 7 15,-2-4 4-15,-2 6 2 0,2 2-1 0,-3 2 0 16,2 2-4-16,0 2-2 0,-7-3-2 0,6 7-11 16,-2 0-5-16,-4 0-20 0,-2-1-36 0,5 5-36 15,-1 0-28-15,-1 2-52 0,6 1-60 0,-8 3-117 16,7-3-364-16,-1 0 162 0</inkml:trace>
  <inkml:trace contextRef="#ctx0" brushRef="#br0" timeOffset="157488.808">4295 15080 45 0,'0'-5'143'0,"-1"-4"-13"0,1 4-1 0,-1-2-14 16,1-1-5-16,-1 2-3 0,1-2-5 0,-2 2-4 0,1 0 6 16,-1 0 1-16,1 1 0 0,0 1 1 0,1 4-4 15,-2-5-11-15,-2 2-11 0,4 3-9 0,-9 0-11 16,9 0-5-16,-10 7-6 0,-3 1-3 0,3 0-8 15,-2 9-4-15,-6 5-4 0,3 1-2 16,-2 4-3-16,3-1-5 0,-1 3 0 0,1 1-3 0,2 4-3 16,2-5 0-16,2 5 0 0,4-7-1 0,2-1-3 15,1 3-2-15,4-4 0 0,0-6-3 0,1 1 0 16,1-9-3-16,4 3 0 0,-2-3 1 0,4 0-3 16,-2-2-5-16,10-3 2 0,-2-1-9 0,2-5 4 15,-1-2-1-15,5-2-6 0,4-7 2 0,-1 1 0 16,0-4 3-16,1-4-2 0,-2-1 0 0,-3-3-5 15,1 1 6-15,-1-2 0 0,-5-1-1 0,-1 0-2 16,-3 0 4-16,-3-1 1 0,-4 2 0 0,-3-5-6 16,-2 3-5-16,-3-4-2 0,-4 1 3 15,-1 5 2-15,-3-4 0 0,-3 5 3 0,-1 1-3 0,1 4 3 16,2 2 1-16,-6 1 1 0,3 3 3 0,0 3-2 16,-4-1 2-16,8 5-1 0,-2 3 6 0,0-2-5 15,0 5 3-15,1-1 7 0,2 3-8 0,1-1-2 16,1 4 4-16,1 0-3 0,2 2 9 15,2 0-9-15,1 3 11 0,1 1-13 0,2-1 6 0,3 4 1 16,1 0-6-16,3 1 2 0,2 2-1 0,4 1 5 16,-3-4-2-16,5 5 0 0,0 1 3 0,1-1-2 15,-4-2 11-15,0-2-9 0,-1-3-1 0,-2 3 12 16,2-3-10-16,-3 0 1 0,3 2 2 0,-3-3-1 16,-3-2-2-16,4 2 7 0,-4-2-7 0,-1-3-1 15,2-1 1-15,-3-3 2 0,0 3-2 0,-1-3-3 16,0 0-34-16,-2-1-21 0,3-1-31 0,-5-2-38 15,9 0-110-15,-9 0-256 0,6-5 113 0</inkml:trace>
  <inkml:trace contextRef="#ctx0" brushRef="#br0" timeOffset="157986.303">4819 15242 67 0,'8'1'189'0,"-8"-1"-20"0,6 2-21 0,-6-2-10 15,9 0-14-15,-2 0-16 0,4 2-7 0,-2-1-8 16,-1 1-10-16,0 2-10 0,3 0-6 0,-2-3-6 16,-1 6-10-16,2-2-1 0,-1 3-5 15,-2 0-8-15,-1-1 2 0,1 3-5 0,-2-1-5 0,-2 3-1 16,1-3-5-16,-4 2-4 0,-2 1-1 0,2 1-8 15,-3-3 2-15,-1 2-6 0,-4-4 2 0,3 1 3 16,-1 1-3-16,-1 0 1 0,2-3-3 0,-1-2 0 16,1 0-1-16,1 2-2 0,0-5 3 0,0 1-1 15,2 1-4-15,-1-3 1 0,3-1 0 0,-4 6-4 16,4-2 3-16,0-4 2 0,0 4-7 0,0-4 6 16,7 4-2-16,-2-3 3 0,0 0-3 0,3-1 4 15,0 1 0-15,3-3-2 0,3-1 6 0,4-1-3 16,1 2-3-16,0-5 6 0,4 3-5 15,5-3 1-15,-1 0-1 0,-5 5 0 0,-2-3 1 0,1 0-5 16,0-1 4-16,-2 5 0 0,1-2-2 0,-8 1-3 16,4 2 3-16,-6-3 3 0,1 2-5 0,-3 0 1 15,-3 1 1-15,-5 0 0 0,9-2 2 0,-9 2 7 16,9 0-10-16,-9 0 1 0,4-1 2 0,-4 1-2 16,0 0 0-16,9 1-1 0,-9-1 1 0,0 0 0 15,0 0 1-15,5-2 1 0,-5 2-3 0,0 0 4 16,0 0-18-16,0 0-22 0,0 0-23 0,0 0-23 15,0 0-36-15,5-3-45 0,-5-1-90 0,0 4-274 16,4-6 122-16</inkml:trace>
  <inkml:trace contextRef="#ctx0" brushRef="#br0" timeOffset="165991.609">6086 15337 101 0,'20'-5'82'16,"2"2"4"-16,6-1-19 0,-9-2 5 0,4 2-5 15,-2 0-9-15,-2 1-7 0,1 3-9 0,-3-4-14 16,-5 2-16-16,1 0-15 0,-2-1-23 0,0 3-12 15,-5-1-63-15,1 0-107 0,-2-1 48 0</inkml:trace>
  <inkml:trace contextRef="#ctx0" brushRef="#br0" timeOffset="166154.815">6143 15515 50 0,'22'-4'100'0,"0"1"-23"0,5-7 2 16,2 5-8-16,0 2-7 0,-6-4-28 0,4 6-28 15,-9-5-25-15,1 3-61 0,-6-1-85 0,0 0 37 16</inkml:trace>
  <inkml:trace contextRef="#ctx0" brushRef="#br0" timeOffset="166453.37">6712 15113 92 0,'2'-1'153'0,"-2"1"-7"0,0 0-22 16,3-3-9-16,-3 3-10 0,0 0-7 0,-1 15-14 15,-3-6-4-15,-2 2-4 0,-1 4 1 0,-2 1-9 16,1-1-14-16,0-1-4 0,0 2-3 0,1 1-5 15,1 0-4-15,-1-1-4 0,0-2-5 0,3 2-6 16,2-3 1-16,2 3-1 0,-3-4-3 0,3 1 1 16,0-4 3-16,4 4-1 0,0-2-8 0,4 0-8 15,2-1 8-15,-1-5-8 0,2 1 5 0,8-1-1 16,2-3 1-16,-1 1-3 0,-1-2-17 0,3-2-13 16,-4 1-8-16,1 0-27 0,3-4-20 0,-3 1-30 15,0 1-29-15,-6-2-87 0,-2 0-239 0,-2 0 106 16</inkml:trace>
  <inkml:trace contextRef="#ctx0" brushRef="#br0" timeOffset="166651.357">6866 15275 61 0,'0'0'149'0,"0"0"-13"0,0 0-15 0,-6 13-7 15,5-6-15-15,1 3-8 0,-4 5-10 0,3 5-13 16,-1-3-3-16,2 2-6 0,0 5-3 0,2 2-1 15,-2-6-11-15,1 4-1 0,-1-2-7 0,2 2-5 16,1-4-4-16,1 3-12 0,-3-3-31 0,3-1-23 16,-3 1-16-16,2-4-29 0,-2 2-20 0,0-4-72 15,-1 3-190-15,2-6 84 0</inkml:trace>
  <inkml:trace contextRef="#ctx0" brushRef="#br0" timeOffset="167083.86">7121 15305 66 0,'15'-14'157'0,"-1"-1"-4"16,0 2-16-16,8 0-9 0,-6 3-16 0,0 3-10 16,3-2-5-16,-6 5-10 0,1 3-15 0,-4-2-4 15,0 0-9-15,2 6-9 0,-3 0-6 0,-3 1 3 16,-1 1-3-16,0 0-1 0,-2 5-7 0,-2 1-1 15,-1 0-5-15,-4 3-3 0,-2 1-2 0,0 2-3 16,-4-2-5-16,3 2 3 0,-4-1-1 0,-1-4-7 16,2 4 9-16,-3 1-7 0,0-2 0 15,3-4-7-15,1 0-4 0,1-4 2 0,3 3-2 16,0-2 0-16,0-1 0 0,5 0-2 0,-4 0 5 0,4 0-6 16,1-1 1-16,2 1 1 0,3-3 2 15,-1-2 7-15,7 4-10 0,2-2 9 0,-1-1 2 0,5-1-2 16,-3-1-3-16,5 0 10 0,0-1-2 0,0-3 2 15,7-3 10-15,-5 1-2 0,-2 2 1 0,2 1 2 16,1 0-8-16,-4 0 2 0,0-3-8 0,-2 2 8 16,-4 2 1-16,-3-2-5 0,0 2-5 0,-4 0-1 15,0 1 1-15,-1-2 1 0,-1-2 0 0,-2 1-2 16,-2 3-5-16,10 0 5 0,-7-2 0 0,-3 2-10 16,0 0-13-16,0 0-34 0,0 0-27 0,0 0-38 15,0 0-32-15,0 0-36 0,0 0-101 0,-13-7-303 16,11 4 134-16</inkml:trace>
  <inkml:trace contextRef="#ctx0" brushRef="#br0" timeOffset="167665.93">8014 15197 98 0,'2'-3'127'0,"-2"3"-16"0,3-2-9 0,-3 2-6 16,0 0-3-16,0 0 17 0,0 0-8 0,10 3-4 16,-7 1-5-16,1 4-5 0,-2-3 0 0,1 2-11 15,-1-2 5-15,2 3-17 0,1 1 0 0,-1 2-6 16,-1 0-6-16,0 1 1 0,4 4-4 0,-5-5-13 16,6 1 0-16,-5-1-9 0,3 0 1 0,-2-3 3 0,2 2-7 15,1-2 0-15,0 0-4 0,1 1 0 16,1-5-3-16,1 3-2 0,3-4 6 0,-1-1-3 15,3-2 5-15,5-2-1 0,1-1 3 0,7-7 0 16,3-4-1-16,2-2 3 0,5-2 5 0,7-3-7 16,1-4-3-16,-2-2-2 0,0 1-3 0,1-3 3 15,1 5-3-15,-12 5-4 0,1 3 1 0,-3-4 1 16,-2 3-3-16,0 1-1 0,-6 2-3 0,-6 5 1 16,0-3 0-16,-5 1 0 0,-3 5 0 0,0 0 9 15,-4 2 7-15,-1-1 5 0,1 2 3 0,-1 0 5 16,0-2 0-16,-1 3-4 0,-2-1-2 0,-2 3-3 0,4-4-5 15,-4 4 1-15,4 0-7 0,-4 0-1 16,0 0-2-16,0 0-4 0,0 0-7 0,5-1-13 16,-5 1-26-16,0 0-37 0,0 0-38 0,0 0-42 15,0 0-35-15,0 0-43 0,0 0-120 0,-8 8-378 16,4-5 168-16</inkml:trace>
  <inkml:trace contextRef="#ctx0" brushRef="#br0" timeOffset="168618.736">4666 16233 51 0,'-2'-7'155'15,"-1"1"-4"-15,-1 2-8 0,3-1-3 0,-2 0-6 16,1 2-17-16,-1 0-12 0,3 3-7 0,-1-5-11 15,1 5-13-15,-4-2-6 0,4 2-6 0,0 0-8 0,0 0-6 16,-9 18-4-16,5-4-2 0,0 5-8 0,-1 9 0 16,1 0-11-16,3 4-4 0,-4 1 7 0,1-3-4 15,4 4 0-15,-1-1-6 0,2-1 0 0,2-3 20 16,-2 0 0-16,0-3-7 0,3-1 0 16,-1-5-6-16,3 1-2 0,-1-9 2 0,2 6-8 15,-1-5-8-15,3-3-1 0,-4-3-1 0,4-2-4 16,0-3-1-16,5 3 4 0,-5-5-5 0,5-2 3 15,3-6 4-15,-1 1-9 0,-2-4 1 0,4 0 1 16,-4-4-2-16,4-3 1 0,-5-6-1 0,2 3 4 16,-6-2-1-16,-1 3 2 0,-2-3-5 0,-3 2 12 15,-2-7-11-15,2 2 5 0,-7 1-2 0,-4-1 2 16,-1 2 6-16,0-1-9 0,-5 3-1 0,4-2 3 16,-2 7-5-16,0 1 4 0,-6-2-1 0,1 5 0 15,2 2-2-15,0 1 1 0,-2 5-2 0,3 1-3 16,-4 3 1-16,4 0 0 0,-4 3-3 0,3 3 7 15,-2-1-3-15,3 4 5 0,-5 0-6 0,11 1 2 16,-6 0 2-16,1 3-4 0,6-2-3 0,-1 7 5 16,3 0 0-16,0 2 1 0,5 4 3 0,0 3-2 15,4-1 1-15,2 1-3 0,4 0 0 0,-1 1-3 16,5-3 4-16,-1 1-1 0,1-2 0 0,4-1 4 16,0-2 4-16,-4-4-7 0,5 2-2 0,-2-4 4 15,1-2 1-15,5 3 1 0,-8-6 0 0,1 1-2 16,0-2-1-16,1 0-9 0,-5-3-15 0,1 0-29 15,5-1-43-15,-4-3-31 0,-5 0-146 0,0 1-297 16,1-2 133-16</inkml:trace>
  <inkml:trace contextRef="#ctx0" brushRef="#br0" timeOffset="169088.253">5168 16554 95 0,'10'-2'130'0,"1"4"-17"0,-1-2-12 16,0 2-9-16,-3 1-11 0,0 0-1 0,-2 3-14 16,-2-1-3-16,1 1-6 0,-2 4-9 0,-2 0-6 15,-1-1-5-15,-2 2-1 0,1 1-2 0,-5-5-6 0,1 6-1 16,-2-3-7-16,2-1 3 0,0 1-4 0,-3 0-1 15,0-1-3-15,4-2 0 0,-2 1-6 0,2-3-1 16,0-1-1-16,3 1-1 0,0 0-1 16,1-2-2-16,0 0-3 0,2 2-3 0,0-1 17 15,3 0-19-15,2-1 4 0,-2 0-5 0,1 0-4 16,2 1 11-16,0 0-4 0,5 1-1 0,-4 0 1 16,3 2-2-16,2-2 7 0,-3 2-8 0,-1-2 7 0,5 3 1 15,-5-2-1-15,0 0-7 0,0 4 1 0,-4-3-1 16,3 2 8-16,-4-4-4 0,-2 4 1 15,6-1 13-15,-8-1 0 0,1 3-10 0,-2-3-2 16,-2 1 5-16,-2 1-2 0,0-1 6 0,-3 1 0 16,2-1 13-16,-4-1-3 0,0 2 1 0,-1-4-7 15,-1 0 1-15,-5 2 2 0,4 2 1 0,-1-6-4 16,-4 2-5-16,5-4-2 0,-1-1 5 0,-2 3-12 16,3-3-10-16,1 1-10 0,0-2-24 0,-1-3-13 15,0 0-16-15,4-1-22 0,3 1-17 0,-1 0-59 16,5-3-185-16,-1-2 82 0</inkml:trace>
  <inkml:trace contextRef="#ctx0" brushRef="#br0" timeOffset="169318.946">5743 16631 28 0,'7'1'147'0,"-1"3"-6"0,2-3-16 0,-8-1-8 15,18 3-10-15,-8-2-12 0,1-1-5 0,1 3-11 16,-2-3-10-16,0 0-4 0,2 0-22 0,-12 0-26 16,15 0-34-16,-7 0-34 0,-2-3-35 0,1 3-76 15,-7 0-175-15,0 0 78 0</inkml:trace>
  <inkml:trace contextRef="#ctx0" brushRef="#br0" timeOffset="169506.445">5732 16847 160 0,'15'2'165'0,"-3"-4"-17"16,7 2-10-16,-4-2-8 0,7 2-5 0,-4-3-16 15,2 1-10-15,8-1-11 0,-6 1-21 0,-3 0-43 16,-1 1-70-16,0 1-156 0,-8-2-217 0,0 4 96 16</inkml:trace>
  <inkml:trace contextRef="#ctx0" brushRef="#br0" timeOffset="172974.545">6681 16334 95 0,'0'0'92'0,"0"0"-12"15,19-5-8-15,-11 5-11 0,3 0 1 0,2 0-3 16,0 2-15-16,1 0 12 0,-4-1-12 0,7 2-5 0,-4-1-11 16,-2 0 7-16,1 2-3 0,-1 0-9 15,-3-2-1-15,1 3-8 0,-4 0-8 0,-1 0 10 16,-1 2-2-16,-1-1-3 0,-2 3 4 0,-5 3-9 15,1-1 15-15,-2 0-9 0,-3 3-9 0,-4-1 0 16,3 0 3-16,-2-1 3 0,2-2-7 0,-2 2-5 16,2-3 9-16,1-3 0 0,4-1-2 0,0-1-9 0,1 0-2 15,-1 0-5-15,2 0 6 0,2-2 4 16,1-2-12-16,1 4-4 0,3-2 7 0,1 0 4 16,-5-2-4-16,13 0 5 0,0-2-2 0,-3 5 5 15,2-2 1-15,-1 1-5 0,2 1 6 0,1-3-7 16,-2 3 4-16,-1 0-2 0,1 2 4 0,-2 1 4 15,-2-2-1-15,2-1-5 0,-5 2 3 0,0 0-5 0,-1 0 8 16,-2 0-4-16,1 1-1 0,-2-2 0 16,-1 5 8-16,-1-2-4 0,-1-2-1 0,0 2 3 15,-4-1 2-15,0 2 0 0,0-3-1 0,-4 1 0 16,2 0 5-16,-2 0-6 0,-5 1 3 0,-2 1-3 16,3-1 3-16,-3 2 5 0,1-4-11 0,-1 1 0 15,1 0 0-15,0-1-5 0,-4 0-7 0,5 0-19 16,0 0-5-16,0-3-21 0,5 0-71 0,0-1-138 15,-2-2 61-15</inkml:trace>
  <inkml:trace contextRef="#ctx0" brushRef="#br0" timeOffset="173321.978">7449 16038 55 0,'-4'-5'126'0,"4"5"-14"0,0 0-3 16,0 0-14-16,0 0-7 0,0 0-8 0,-11 11-14 16,6-1-7-16,1 2-2 0,-4 6-6 0,-2 8-5 15,-1 2 1-15,0 3-5 0,-3 15 3 0,4-13-3 16,-2 17-5-16,-3 0-3 0,4 3 5 0,-3-5 0 15,3 6-4-15,-3-5-3 0,8-1 1 0,1 1-8 16,1-14 2-16,0 0-4 0,8-3 0 0,-4 1-7 16,5-2 4-16,2-1-3 0,3-3-9 0,0 1 8 15,4-4-4-15,0-2-3 0,0 2-2 0,1-9-1 16,6 5-7-16,-6-6-4 0,3 0-25 0,1 1-30 16,-2-6-22-16,-3 1-18 0,4-4-26 0,-9 0-70 15,5-2-212-15,-4-2 94 0</inkml:trace>
  <inkml:trace contextRef="#ctx0" brushRef="#br0" timeOffset="174085.563">7653 16271 9 0,'0'0'108'16,"3"-5"-16"-16,-3 5-1 0,0 0-16 0,0 0 2 15,0 0-17-15,0 0 2 0,0 0-8 0,0 0-1 0,0 0-12 16,0 0 5-16,0 0-1 0,0 0-8 0,0 0-3 16,0 0-3-16,0 0-6 0,0 0 0 0,0 0 6 15,0 0-6-15,0 0-6 0,0 0 6 16,0 0-12-16,0 0 7 0,0 0-4 0,0 0-8 15,0 0 4-15,0 0 2 0,0 0-3 0,0 0-3 16,0 0-3-16,0 0 0 0,0 0-2 0,0 0-2 16,0 0 6-16,0 0-10 0,0 0 6 0,0 0-3 15,0 0-2-15,0 0 4 0,0 0-1 0,0 0-5 0,0 0-2 16,0 0 1-16,0 0-5 0,0 0-3 16,0 0-11-16,0 0-10 0,0 0-7 0,0 0-4 15,0 0-14-15,0 0-30 0,0 0-55 0,0 0-155 16,0 0 70-16</inkml:trace>
  <inkml:trace contextRef="#ctx0" brushRef="#br0" timeOffset="179489.822">6446 16612 22 0,'27'-17'47'0,"1"3"0"0,5-7-3 0,8-4-3 15,8-4 0-15,1-4-1 0,1 0-1 0,1 0 0 16,8 2-2-16,18-11-8 0,-22 13 0 0,1-2-2 15,1 0-4-15,23-6 1 0,-30 12-1 0,0 6-4 16,-5 2-4-16,-10 3 3 0,-7 2-6 16,0 2 0-16,-1 3-1 0,-8 2-1 0,-2 3 2 15,-5 0-5-15,-3 2 1 0,-1 1-8 0,-9-1-1 16,5 11 4-16,-5 0 2 0,-8 4 6 0,-7 9-10 16,-7 5 3-16,0 0 0 0,-8 12-1 0,-6-2-3 0,-4 1-2 15,2 0 0-15,-2-3 1 0,1 2-4 0,-1-1 8 16,-1 0-4-16,0-4 4 0,2 0 2 15,0-3 0-15,13-6 2 0,-1-1 3 0,1-2-7 16,6-1 6-16,-2-3-3 0,8-2-1 0,6-8-5 16,1 3-3-16,1-3 10 0,6-1-12 0,1-1 9 15,4-5-2-15,0 2-1 0,8-3-1 0,7-5-2 16,11-5 1-16,3-7 5 0,16-4 0 0,-4-7-2 16,6-3-3-16,-2-1 4 0,-5-1-4 0,6 2 4 15,-11 2-5-15,-8 10 7 0,-6-1-1 0,1 3-7 16,-9 5 7-16,-4 4-4 0,-3 4 1 0,-3 0 3 15,-4 2-3-15,-4 2 1 0,1 10 2 0,-6-2 3 16,-5 9 1-16,-7 6 4 0,0 2-3 0,-5-2 11 16,0 2 7-16,-2 4 10 0,0-4-12 0,2 3 2 15,0-3 9-15,3-1-15 0,2 0-8 0,-1 0 9 16,8-7-11-16,0-3 1 0,4-2-1 0,3-1 3 16,3 0-3-16,0-3-4 0,3-2 1 0,3 0 0 15,5-4-1-15,9-2 1 0,0 1-6 0,7-4 4 16,5-6-9-16,-1 4-13 0,4-3-20 0,3-1-18 15,2-2-29-15,-5 0-79 0,2-2-174 0,-1 2 78 16</inkml:trace>
  <inkml:trace contextRef="#ctx0" brushRef="#br0" timeOffset="180032.633">8286 16225 8 0,'5'-7'157'15,"-1"0"-9"-15,-3 1 0 0,2 1-13 0,-2 0-13 16,-1 1-15-16,0 1-6 0,0 3-13 0,3-2-8 16,-3 2-3-16,0 0-10 0,0 0-4 0,0 0-14 15,0 0 4-15,2 10 3 0,-2-1-9 0,-2 3 5 16,2-1-10-16,2 8-3 0,-4-1-8 0,2 0 1 16,-2 2-5-16,2-1-3 0,0 7-6 0,4-7 3 15,0 1-2-15,-1-3-4 0,7 1 3 0,-4-2-7 16,6-1-2-16,-2-1 2 0,2-2 3 0,-1-4-6 15,7 1 3-15,2-1-1 0,6-1-4 0,0-5 1 16,4 1-5-16,-2-4-7 0,2-1-4 0,-1-3-17 16,-1 2-11-16,-2-2-26 0,-2 0-19 15,-5-3-9-15,-2 2-29 0,-1-2-25 0,1 0-82 0,-8-1-243 16,-3 1 107-16</inkml:trace>
  <inkml:trace contextRef="#ctx0" brushRef="#br0" timeOffset="180232.349">8634 16271 42 0,'0'0'132'16,"-8"-1"-9"-16,8 1-16 0,-10 4-6 0,5 3-10 15,0 3 0-15,-1 6 1 0,-1 4-7 0,1 4-12 16,2 4-5-16,-2 0-8 0,3 1-5 0,0 0 10 16,-1 0-24-16,1-1 2 0,1-1 5 0,2-3-20 15,0 2-3-15,0-2-3 0,2 2-18 0,1-7-15 16,0-2-23-16,-2 0-33 0,2-3-20 0,0-4-113 15,-1 3-216-15,-1-4 96 0</inkml:trace>
  <inkml:trace contextRef="#ctx0" brushRef="#br0" timeOffset="180739.997">8911 16215 59 0,'14'-14'181'16,"1"6"-19"-16,3-2-12 0,-5 4-15 0,1 1-20 15,-1 2-8-15,0 1-11 0,-2 2-8 16,1 2-9-16,-6-2-10 0,3 1-8 0,-2 6-1 0,-1-2-8 16,-4 1 1-16,2 5-11 0,-4-2-5 0,0 3-1 15,-4 3-5-15,-1 0-3 0,-4 0-3 0,-1 1 1 16,1-4-9-16,0-2 2 0,-1 2-2 0,1-6-5 15,0 4 3-15,0-4-3 0,4 1-2 0,0-3-3 16,1 1-1-16,0-2 1 0,3 2-2 0,-2-3-5 16,2 2 2-16,1-4-7 0,5 5 7 0,-2-2-3 15,2-1 0-15,3 3 1 0,3-2 0 0,0-1-3 16,3 1 4-16,2 2-6 0,3 1 7 0,-2-3-2 16,1 3 1-16,0-1-3 0,3 3 3 0,-6 0-3 15,-3-3 3-15,2 4 0 0,-5-2-2 0,-1 1-7 16,2 1-3-16,-1 1-2 0,1-1 1 15,-6 2 0-15,1-2 10 0,-3 1-10 0,-2 0-1 16,-2-1 4-16,0 3 5 0,-2-2-7 0,-4 0 3 16,0-2-2-16,-3 1 3 0,-2 3 4 0,-1-2 3 15,-1-1 5-15,-2-3-2 0,0 3 3 0,1-4 4 0,3 2 5 16,0-5 5-16,0 1 5 0,2-1 3 0,-3 1 5 16,1-2-4-16,3 0 5 0,0-1-4 15,2 0 3-15,-1 0 0 0,4 0-5 0,5 0-2 16,-9 0-5-16,9 0-7 0,-8 0-10 0,8 0-11 15,0 0-23-15,-11-2-34 0,8 1-52 0,3 1-41 16,-5-5-126-16,1 1-308 0,1-2 137 0</inkml:trace>
  <inkml:trace contextRef="#ctx0" brushRef="#br0" timeOffset="186169.917">8544 16595 6 0,'0'0'28'0,"0"0"2"16,0 0 3-16,0 0 5 0,0 0 4 0,0 0 2 0,13-6 1 15,-3-2-10-15,0 1 10 0,6-3 3 0,4-5-10 16,1-4-3-16,4 0 2 0,5-1-4 16,9-9 3-16,2 0-7 0,0 0-1 0,-1-2 5 0,1 3-8 15,1-1-2-15,0 1 8 0,-12 6-12 16,0 1-4-16,-1 3-3 0,-4 0 10 0,-2 0-10 16,-9 8-1-16,-4 4 0 0,0-2-5 0,-1 3 0 15,-2 1 0-15,-5-1 2 0,-2 5-5 0,0 0-1 16,0 0-4-16,0 0 7 0,-12 14-2 0,2-2-13 0,-6 3 18 15,0 4-10-15,-5 3 3 0,0-1 5 16,1 4-6-16,1 0-1 0,1 0-1 0,-3 0 5 16,-2 1-11-16,1-2 5 0,2 3-8 0,0 0 16 15,-2-4-8-15,3-1 1 0,2-3-2 0,3-3 2 16,4-4 7-16,2-3-4 0,3 0 12 0,0-3-21 16,5-1 2-16,-2-3-8 0,4 1 6 0,-2-3-4 15,14-3 5-15,0-2 0 0,10-7 2 0,3-3-1 16,0-2 0-16,5 1 8 0,-4-6-10 0,4 3 0 15,-4-1-1-15,0 2 3 0,3 3-4 0,-6 2-1 16,-7 4 8-16,-5 4-5 0,0 2 4 0,-3 4 9 16,-1 5-15-16,-1 2 7 0,-2 7-2 0,-2 1 6 15,-4 10-2-15,6 3-7 0,-7-1 1 0,-5 0 6 16,3-1 0-16,-3 1-1 0,-2 2-1 0,3-5 5 16,-4-7 6-16,0 0-5 0,0 1 3 0,5-2 15 15,-2-7-17-15,3 0-1 0,2-3 3 0,1 0-4 16,0-2 8-16,0-5-3 0,4 5 5 0,-4-5 2 15,19-3-7-15,-1-4 6 0,-3-4 0 0,11-4-6 16,-3-2-9-16,7-1 12 0,-3 0 3 0,1 0-16 16,-2-2 12-16,1-1-6 0,1 3-7 0,-4 0-7 15,-2 1-11-15,-5 3 1 0,-2 1-10 16,-4 1-21-16,-3 3-69 0,0 1-131 0,-6-1 59 0</inkml:trace>
  <inkml:trace contextRef="#ctx0" brushRef="#br0" timeOffset="201799.367">9655 16116 47 0,'0'0'77'0,"0"0"-2"0,0 0-18 16,0 0-11-16,0 0-1 0,0 0 0 0,0 0 2 16,0 0-2-16,-4-3-11 0,4 3 11 0,0 0-5 15,0 0 0-15,0 0-1 0,0 0 4 0,0 0-2 16,0 0 23-16,0 0-36 0,1-3 14 15,-1 3-14-15,8-6 1 0,-4 2-4 0,-2 1-5 0,6-1 1 16,1-2-3-16,2 3 5 0,1-4-12 0,0 3-3 16,4-2 0-16,-1 1 4 0,3 1-7 0,-4 0 3 15,-1 1 11-15,0 2-14 0,-2 0-2 0,2 1-12 16,1 0 13-16,-5 2 6 0,0 1 5 0,-3-1-10 16,2 1-3-16,-3 1-9 0,-2 1 4 15,-2 2-7-15,-1 2 12 0,-1-1-6 0,-3 2-2 0,-4 0 1 16,3 1-4-16,-4-1-6 0,-1 1 12 0,-2-2-11 15,1 5 6-15,-2-2-7 0,0-3 6 0,1 1 0 16,-2 0 2-16,2-5 3 0,2 2-4 0,0-1 3 16,1 1-7-16,0-3 11 0,4 0-12 0,0-2-4 15,1 3-1-15,1-2 4 0,1 0-4 16,2-3 5-16,-2 3 12 0,2-3-7 0,0 0 4 0,5 5 0 16,-1-3-1-16,1 0 7 0,2-2-4 0,-1 3-1 15,1-1-2-15,3 0 5 0,-3 2-11 0,2 0 6 16,0-2 3-16,1 3 4 0,-1-2-3 0,0 4-7 15,0-5 6-15,0 3 3 0,-4 2-8 0,3-2 5 16,0 3 4-16,-1 0-3 0,0 3-4 16,-3-6 3-16,-2 2 0 0,1 2-5 0,-2 1-2 0,-1-3 4 15,0 1-7-15,-1 2 4 0,-4-1-16 0,1 1 9 16,-3-2 6-16,2 1 4 0,-1 0 0 16,-2-2-2-16,-1 3 2 0,0-3 21 0,-3 1-21 15,1-1-1-15,-1-3-3 0,0 2 7 0,-1 1-2 16,2-2 3-16,-1 0-7 0,-2 0 4 0,0-1 6 15,5-1-4-15,-4-1 0 0,2 1-4 0,1-2 8 0,1 0 2 16,1 1 5-16,0-4-8 0,1 2 2 0,-1 0 0 16,3 2-4-16,5-2 0 0,-9-3-3 0,9 3 4 15,-9 1-8-15,9-1-6 0,-5-2-8 16,5 2-2-16,-4-4-17 0,4 4-14 0,0-4-39 16,0 4-101-16,0 0 44 0</inkml:trace>
  <inkml:trace contextRef="#ctx0" brushRef="#br0" timeOffset="202355.46">10089 16162 118 0,'0'0'141'0,"-4"-2"-13"0,4 2-14 0,0-7-12 15,0 7-7-15,0 0-14 0,-2-3-7 0,2 3-7 16,0 0-8-16,0 0 1 0,0 0-17 0,0 0 3 15,0 0-5-15,6 15-7 0,1-11-1 0,-1 6-5 16,8 0 5-16,-1 4-6 0,1 0-6 0,0 1-1 16,9 4-14-16,-4-4-7 0,2 2 7 0,0 0 0 15,-7-2-12-15,4-3 13 0,-4 0-5 0,4 0-1 0,-3 2 0 16,1-3-1-16,-3 0 6 0,1 1 0 16,-6-6-6-16,1 3 0 0,2-2 7 0,-2-1-3 15,-3-2-3-15,2 1-7 0,-5-2-7 0,3 1-15 16,-3-2-1-16,0 1-17 0,-3-3-10 0,0 0-27 15,0 0-26-15,0 0-65 0,2-9-188 0,-2 9 84 16</inkml:trace>
  <inkml:trace contextRef="#ctx0" brushRef="#br0" timeOffset="202574.879">10356 16123 49 0,'0'0'90'0,"0"0"0"0,-22 13-10 16,16-5-2-16,-4 1 8 0,1 4-17 0,-4 2-12 16,2 0-6-16,-1 1-7 0,-2-2 5 0,1 3-14 15,-3-3-1-15,6 3-2 0,-1 2-5 0,-5 0 0 16,5-2-19-16,2 2-5 0,-1-5-13 0,0 0-23 16,5 0-23-16,-4 1-79 0,0-4-147 0,7-1 65 15</inkml:trace>
  <inkml:trace contextRef="#ctx0" brushRef="#br0" timeOffset="202839.246">10570 16110 73 0,'-3'6'113'0,"-1"6"-9"16,2-1-10-16,0 4-14 0,2 0-8 15,0 5 0-15,0-4-12 0,2 2-2 0,-2-1-5 16,5 0-5-16,-4 2-16 0,2-4 0 0,-1 1 0 0,2-1 7 16,-3 4-17-16,2-7-18 0,-2-2-7 0,2 2-15 15,-2-3-12-15,0-3-23 0,1 3-17 0,0-3-11 16,-1-1-42-16,1 0-132 0,-4-1 59 0</inkml:trace>
  <inkml:trace contextRef="#ctx0" brushRef="#br0" timeOffset="203320.957">10832 16025 59 0,'11'-6'104'0,"1"3"-8"0,-1-1-1 0,1 4-12 16,-1-1-16-16,-2 1-6 0,-9 0 4 0,14 1-8 0,-9-1-9 15,-1 3 1-15,1 1 3 0,-1-1-10 0,-4 4 3 16,0-7-8-16,-8 15 2 0,3-5-8 16,-3-1-6-16,-5 3-3 0,4-2-4 0,-2 2 10 15,-1 0-8-15,5-2-1 0,-4-1-3 0,1-1-3 16,2 1 1-16,0-4-1 0,1-1-6 0,4 3-3 15,-2-3 2-15,1 0-5 0,3 1 4 0,-1-2-6 16,2 1 7-16,0-4-7 0,6 7 3 0,0-4 1 16,0 1-2-16,2-3-2 0,4 2 5 0,5-1-5 15,-4 0-2-15,6 1 5 0,-1-1-3 0,4 1 3 16,-4 1-3-16,1-2 5 0,-1 1-7 0,-4-1 3 16,-1 1-6-16,-2 0 9 0,1 2 2 0,-3-1-5 15,0 1 0-15,-3-2 0 0,0 4-2 0,-2-3 1 16,0 1 2-16,-1 3 1 0,-1-1 4 0,-2-2 4 15,0 3-3-15,-4 1-1 0,3-2 1 0,-3 0-2 16,0 1 0-16,-3 3-2 0,-3-3 5 0,2 1 0 16,-1-1 2-16,-4 1-6 0,1 1 3 0,-1 0 0 15,-3 0-2-15,2-1-5 0,1-1 7 0,3-1-13 16,0 1-3-16,-3-2-3 0,4 1-23 0,-4-2-14 16,4 0-9-16,4-2-22 0,-5 0-15 0,4 1-75 15,-1-2-183-15,1-2 81 0</inkml:trace>
  <inkml:trace contextRef="#ctx0" brushRef="#br0" timeOffset="203841.485">9703 16716 96 0,'0'0'99'15,"-9"0"-7"-15,9 0-6 0,-6-2-12 16,6 2-2-16,0 0-14 0,-10 0-5 0,10 0-2 16,0 0-6-16,0 0-6 0,0 0 1 0,0 0-6 15,0 0-3-15,0 0 8 0,32-1-16 0,-18 1 10 0,2-2 1 16,12 2 0-16,2-5-4 0,3 3-2 16,5-1-2-16,-1-2 3 0,17-3-4 0,1 4 8 0,5-1-3 15,4-1 7-15,27-5-8 0,-25 5-5 16,26 0 0-16,-27 4 3 0,29-8-9 0,-33 9 2 15,3-3-4-15,1 3 5 0,-2 0-10 0,-5 1 4 16,1 2-5-16,-6-2 9 0,-20 1-14 0,4 2 5 0,-8-2 2 16,-1 1-5-16,-6 2 5 0,-5-3-13 0,-6 0-1 15,1-1 3-15,-7 3-1 0,5-4 1 0,-5 2 0 16,2-1 2-16,-7 0 0 0,0 0-19 16,6-3-15-16,-6 3-6 0,0 0 1 0,0 0-8 15,-14-9-12-15,5 5-9 0,0 2-8 0,-4 0-5 16,-1-3-10-16,1 3-85 0,-6-1-186 0,-4 1 83 15</inkml:trace>
  <inkml:trace contextRef="#ctx0" brushRef="#br0" timeOffset="204249.103">10189 16794 36 0,'0'0'88'0,"0"0"-1"0,0 0-8 16,0 0-4-16,0 0-24 0,0 0 5 0,10 11-3 15,-6-5-1-15,-4-1 1 0,0 1-17 16,0 0 6-16,-3 3-8 0,2-2 1 0,1 1-7 0,0-1-3 16,0 2 2-16,0 0-8 0,0 0 3 15,0 0-9-15,0-2-2 0,4 3 4 0,-2 0 2 0,2-5-11 16,-1 4 13-16,3-5-2 0,-1 0 8 0,8 3 3 16,-4-2-2-16,5-3-8 0,4 5 5 15,1-6-6-15,2 3-3 0,-1 0-1 0,3-3-2 16,-4 2 2-16,2-3-9 0,-1 0-16 0,-2-3-21 0,1 3-4 15,-6 0-6-15,1-2-19 0,-5-1 1 0,5 1-17 16,-5 0-66-16,-4-2-156 0,0 0 69 0</inkml:trace>
  <inkml:trace contextRef="#ctx0" brushRef="#br0" timeOffset="204470.9">10448 16886 50 0,'-2'5'93'0,"2"-1"-8"0,-2 4-9 0,2 1 0 16,0 1-11-16,0 1 4 0,0 0-9 0,2 1-12 15,0 5-4-15,-1 0-3 0,1-1-4 0,-2-1 4 16,2-3-4-16,2 5-6 0,-4-2 17 0,0 1-5 16,4 2 13-16,-4-2-21 0,4 2-3 0,-3-2-10 0,-1 1-21 15,1-4-18-15,2-2-26 0,-2 2-15 16,4 3-33-16,-5-4-57 0,2-2-158 0,0 2 70 15</inkml:trace>
  <inkml:trace contextRef="#ctx0" brushRef="#br0" timeOffset="204868.129">11349 16281 87 0,'0'0'116'0,"0"0"-10"0,0 0-2 15,0 0-14-15,0 0 6 0,10-5-5 0,-6 2-7 16,5 2 0-16,0-1-9 0,5-2-9 0,-5 4 2 16,5-2-10-16,-1 0-3 0,-2 0-11 0,1 2 2 15,-2-3-7-15,0 2-6 0,-1 1-11 0,-2-1-16 16,-7 1-27-16,11-1-16 0,-11 1-31 0,8 0-18 15,-8 0-20-15,0 0-70 0,0 3-189 0,0-3 83 16</inkml:trace>
  <inkml:trace contextRef="#ctx0" brushRef="#br0" timeOffset="205015.736">11389 16393 39 0,'18'-1'76'0,"2"1"-3"16,2-2-11-16,-3-1-2 0,3 3-42 0,-2-4-73 16,-2 0-59-16,-4 0 25 0</inkml:trace>
  <inkml:trace contextRef="#ctx0" brushRef="#br0" timeOffset="213290.608">12242 15998 53 0,'4'-5'70'0,"1"-2"-8"0,-1 2-4 16,-1 1 0-16,2-4 4 0,-4 2-9 16,3 0 2-16,-4-1-8 0,-4 1 18 0,3 0-14 0,0-1-2 15,-6-1 5-15,3-1 5 0,-2 1-4 0,-2 1-5 16,-2-1 0-16,1 3 6 0,-1-2-4 16,-2 3-6-16,2 0-6 0,-4 2 0 0,3-2-1 15,-2 4-3-15,-1 0-13 0,1-3 0 0,-1 6-1 16,1-1 1-16,0 2-1 0,1 1-6 0,0 2-3 0,-2-2-3 15,6 3 3-15,-2-1-5 0,1 1-5 0,0 1-1 16,4-2-3-16,1 3 11 0,-1-3-5 0,-1 1 1 16,6 0-3-16,0-3 0 0,0 2 1 15,0 0-5-15,6 0-3 0,-1-2 3 0,-1-1-6 16,1 1 4-16,-1-3 3 0,1 3-1 0,5-2 2 0,-3-1-8 16,-1-2 2-16,2-1 6 0,2 1 0 0,-2-1-7 15,1-1 3-15,-2 1 3 0,2-3 3 0,-2 1-4 16,-1 3 0-16,1-5-2 0,1 4 5 0,-1-3 4 15,-2 0-7-15,0 1 2 0,-1 1-2 16,2 2 1-16,-6 0 0 0,7-3-2 0,-7 3-1 16,5-1 5-16,-5 1 5 0,0 0 2 0,7 2-9 0,-7-2-7 15,8 2 3-15,-4 3 1 0,-2 0-1 16,2 2 3-16,0-2-4 0,-2 4 4 0,1 3-1 0,1-2 5 16,-3 0-3-16,3 1-2 0,-2 1-1 0,2-2 5 15,-2 1-3-15,0 0-1 0,1 0 2 16,-2 0-2-16,0-1-7 0,2 2 12 0,1-3-5 0,-3-1 7 15,2-2-5-15,-2 3-5 0,-1-3 10 0,4 0-6 16,-3 0 2-16,-1-1 4 0,0 1 5 0,0-1-9 16,0 2 1-16,4-3 0 0,-3 2-18 0,-1-2-24 15,0 0-10-15,0-4-14 0,1 4-23 0,2 0-14 16,-3-4-79-16,0 5-195 0,0-5 86 0</inkml:trace>
  <inkml:trace contextRef="#ctx0" brushRef="#br0" timeOffset="213467.963">12479 16165 5 0,'5'-3'110'16,"-5"3"-11"-16,0 0-4 0,0 0-20 0,0 0-38 15,5 0-31-15,-5 0-41 0,0 0-31 0,0 0-71 16,0 0 32-16</inkml:trace>
  <inkml:trace contextRef="#ctx0" brushRef="#br0" timeOffset="213850.457">12585 15937 68 0,'0'0'161'0,"0"0"-26"16,0 0-7-16,1-5-10 0,-1 5-16 0,5-2-8 16,-1-1-11-16,4 2 0 0,3 0-12 0,-1-4-8 15,4 2-4-15,-1-1-8 0,9 0 1 0,-6 1-11 16,-1 1 1-16,-4-2-3 0,3 2-5 0,-5-1 4 16,4 1-4-16,-6 0-4 0,0 2-2 0,-2-4-12 15,-1 4 2-15,1-1-9 0,-5 1 12 0,8-2-14 16,-8 2 6-16,5-1 1 0,-5 1 0 0,0 0 2 15,0 0-9-15,6 5 10 0,-4 0-1 0,-3 0 7 16,2 1-1-16,-1 4 0 0,0 2-4 0,0 5 3 0,0 1-2 16,2-1-3-16,-4 0 3 0,2 3-12 15,0-3 13-15,-1 9-13 0,2-8 7 0,4 8-5 0,-5-7 2 16,-3 0-5-16,3 2 3 0,1-5-6 16,-1-4 4-16,2 5-7 0,-2-5-22 0,2-2-3 15,-2 2-17-15,0-7-30 0,1 2-2 0,1-2-13 16,-2 0-13-16,0-1-3 0,0 0-14 0,0-4-106 15,0 0-240-15,-7 3 106 0</inkml:trace>
  <inkml:trace contextRef="#ctx0" brushRef="#br0" timeOffset="214025.99">12654 16148 122 0,'0'0'120'16,"11"-3"-17"-16,-3 2-6 0,2 0-7 0,4-3-13 15,-1 4-11-15,5-3-4 0,2-2 1 0,1 3-12 16,8-5-7-16,1 1 0 0,-4 0-15 0,5 0-18 16,1-3-33-16,0 1-15 0,-1-3-15 0,-3 5-22 0,1-5-59 15,-3 1-143-15,-1-1 64 0</inkml:trace>
  <inkml:trace contextRef="#ctx0" brushRef="#br0" timeOffset="214325.316">13309 15867 12 0,'0'-2'118'0,"0"2"-6"0,-5-3-2 16,5 3-15-16,-9-3-11 0,9 3 1 0,-13 3 8 16,7 0-14-16,-2 1-19 0,-4-1 2 0,1 2-11 15,1 1-1-15,3-1-14 0,-1 2 7 0,-1-1-4 16,3-1-1-16,-1 5-8 0,3-1-8 0,0-2 3 16,1 4 3-16,1 0-9 0,2-2-1 0,2 1-7 15,-2 0 5-15,3 2 5 0,-1-5-3 0,5 6 0 0,-1-3-8 16,1-1 1-16,0 1-1 0,0 0-1 15,1-1-1-15,0 0 1 0,2-1-1 0,-2 3-2 16,2-3-3-16,-4 2 7 0,3-3-9 0,-4 6-8 16,0-6 13-16,3 2-4 0,-3 0 3 0,-4-1 1 15,2-3 0-15,-3 3-6 0,0-2 0 0,0 0 10 16,0-2-7-16,-3 4-1 0,-2-1-17 0,-4-2-9 16,3 2-17-16,-4 0-33 0,-4-5-8 0,1 3-18 15,-5-2-97-15,0-1-211 0,-4-2 94 0</inkml:trace>
  <inkml:trace contextRef="#ctx0" brushRef="#br0" timeOffset="214483.892">13332 15838 74 0,'30'-7'100'16,"0"-1"-10"-16,-2 1-5 0,2 3-23 0,0-2-28 15,1 2-47-15,-5 1-59 0,-7 1-78 0,1 2 34 16</inkml:trace>
  <inkml:trace contextRef="#ctx0" brushRef="#br0" timeOffset="214666.745">13855 15969 71 0,'9'2'112'0,"2"-2"-8"15,1-2-36-15,-2-1-26 0,-2 3-39 0,-1 0-26 16,-1 0-41-16,-6 0-67 0,7 0 30 0</inkml:trace>
  <inkml:trace contextRef="#ctx0" brushRef="#br0" timeOffset="-214667.418">13744 16083 15 0,'11'4'167'0,"1"-1"-18"0,2 0-16 16,6-1-16-16,13 0-14 0,-3-1-19 0,3-1-44 16,-1-1-65-16,0-2-106 0,-4-3-141 0,-5 1 63 15</inkml:trace>
  <inkml:trace contextRef="#ctx0" brushRef="#br0" timeOffset="-213564.651">14654 15795 2 0,'-7'-4'183'0,"7"0"-14"15,0-2-10-15,0 1-24 0,3-1-6 0,-3 0-14 16,1-3-10-16,3 0-6 0,-2-1-4 16,0-1-3-16,-1 1-9 0,3-1-2 0,-8 1 6 15,4-1-11-15,-1 1-1 0,-3-1-7 0,-1 3-3 0,-3-1-7 16,-2 1-3-16,-2 2-8 0,2 2-4 16,-8 2-3-16,-3 3-4 0,1 0-5 0,-9 9-6 15,10-3-5-15,-7 5 0 0,10-2-3 0,-1 3 0 16,4 2-4-16,-2-2 1 0,7 1 0 0,-1 2-5 15,-1 0 0-15,2 1-1 0,3 0-1 0,5-2 0 0,0-2 2 16,3 0-1-16,-2-3-4 0,3 0 0 0,6-3-3 16,-2-1-5-16,1-2 4 0,5-3-4 0,3-2 6 15,2-2-1-15,-3-1 0 0,4-4 0 16,0 1-6-16,-1-5 1 0,0 7 4 0,-7-5-9 16,0 4 8-16,0 0-2 0,-6 0 2 0,3 3-1 0,-4 2-1 15,-1 0-4-15,1 1 3 0,-5 0 1 0,7 6 1 16,0 0 1-16,-4 5-4 0,-2 2 2 0,3 6 5 15,-5 5-2-15,1 3 6 0,0 0-5 16,0 1 6-16,-3-1-6 0,3-8 1 0,0 6 1 16,0 1 4-16,-1-7-8 0,-2 1 2 0,3-3 3 15,-2 3-5-15,1-4-3 0,2-6-18 0,-1 3-21 16,0-2-35-16,0-4-29 0,2 0-23 0,-2 0-31 0,0-1-11 16,0-2-94-16,0-1-288 0,0-3 128 0</inkml:trace>
  <inkml:trace contextRef="#ctx0" brushRef="#br0" timeOffset="-213063.989">14810 15354 22 0,'2'-5'220'15,"-2"5"-23"-15,0 0-20 0,5 13-16 0,-5-1-16 0,1 4-16 16,-1 9-12-16,3 1-10 0,-2 3-9 0,0 0-8 15,2 2-7-15,-3-2-13 0,-3 0-3 0,3-1-9 16,-1 1-7-16,1-3-13 0,0-6 7 0,0-2-7 16,0-1-3-16,0-5-7 0,0-3 5 15,0-1-9-15,0-2-2 0,0-2-4 0,0 1-8 16,0-5 1-16,1 2-8 0,-1-2-3 0,11-14-7 0,-2 0-11 16,1-3-8-16,0-8-7 0,-1-1-14 15,3-6 8-15,-3 2-18 0,0 4 17 0,-3 0-6 16,0 1 11-16,-2 4 10 0,0 12 11 0,0-3 1 15,-2 3-2-15,0 3 8 0,0 2 2 0,1 3 8 16,-3 1 10-16,10 7 10 0,-8 1 1 0,0 1 2 16,4 7 3-16,-2 1-9 0,-1 3 4 0,-2-2-4 0,1-1 6 15,2 1-7-15,-1-1-4 0,1-2 1 16,-2-3 2-16,-1-1-3 0,1-6-13 0,2 4 7 16,-2-4 1-16,-2-1 4 0,1 0 2 0,3-1 7 15,-4-3-10-15,0 0 0 0,14-10-2 0,-7 3 0 16,-1-3-2-16,4 3 0 0,-1-2 0 0,0 4-4 0,-4-1 2 15,4 1-3-15,-1 1 4 0,2 3-8 0,-2 1 3 16,2 3-5-16,-1 0 6 0,0 3-7 16,2 1 4-16,-4 0-1 0,-1 3-2 0,5 1-10 15,-3 2-15-15,-1-4-13 0,-3 3-26 0,2-4-35 16,-1 1-24-16,-3-2-35 0,-2 0-108 0,-2-2-289 16,0-2 127-16</inkml:trace>
  <inkml:trace contextRef="#ctx0" brushRef="#br0" timeOffset="-212900.42">14924 15458 147 0,'25'-15'120'0,"5"1"-18"15,0 0-18-15,4 2-43 0,-2 4-53 0,-1 0-69 16,-6 1-87-16,-4 3 39 0</inkml:trace>
  <inkml:trace contextRef="#ctx0" brushRef="#br0" timeOffset="-212592.399">15290 15901 154 0,'5'-5'132'0,"-1"3"-8"0,0-1-16 16,-2 0 1-16,-2 3 1 0,0 0 1 0,12 7 3 16,-11-2-4-16,1 3-3 0,4 0-8 0,-2 3-5 15,2 5-11-15,-2-4-10 0,1 5-2 0,-4 1-9 16,3-1-7-16,1-3-8 0,-2-2-2 0,-1-1-6 15,4 1-8-15,-2-2-6 0,-1-1-9 0,1-4-12 16,1-1-10-16,1-1-9 0,2-3-12 0,1-3-14 16,1-3-21-16,6-2-27 0,0-6-17 0,3-5-8 15,0-1-16-15,1-2-93 0,-4-4-240 16,-3 0 106-16</inkml:trace>
  <inkml:trace contextRef="#ctx0" brushRef="#br0" timeOffset="-212376.969">15609 15562 45 0,'0'0'132'0,"0"0"10"0,4 12 1 0,-3-2-3 16,1 7-2-16,-2 2-6 0,2 6-6 0,-2 3-6 16,-1 1-11-16,1-2-7 0,0 2-7 0,-3-3-9 15,0 1-9-15,1-7-9 0,1 4-6 16,0-4-3-16,-1-4-7 0,0 1-4 0,2-2-5 0,0-4-6 16,0-2-6-16,0 0 2 0,0-5-19 0,0 2-14 15,0-2-14-15,0 1-9 0,-2 0-3 0,2-5-10 16,0 0-18-16,0 0-31 0,13-10-25 0,-6 5-19 15,-1-6-12-15,3-2-95 0,-3 2-256 0,-2-1 113 16</inkml:trace>
  <inkml:trace contextRef="#ctx0" brushRef="#br0" timeOffset="-211807.199">15674 15850 537 0,'4'-5'-19'0,"0"-4"21"0,-2 4 15 15,1 1 3-15,1-3 7 0,-1 3 16 0,-1 0-9 16,2 3 9-16,-4 1-4 0,1-6 4 16,2 3-2-16,-3 3 4 0,0 0 3 0,0 0 12 0,0 0 4 15,0 0 6-15,0 0 0 0,0 0-3 16,0 0-1-16,0 0-10 0,0 0-2 0,0 0-4 15,0 0-7-15,0 0 2 0,0 0-10 0,1 10-1 0,-1-10 1 16,0 0-1-16,0 0-2 0,0 0 7 0,0 0 1 16,0 0 3-16,0 0 2 0,0 0 1 0,0 0-4 15,0 0-8-15,0 0-2 0,0-12-6 16,0 6-2-16,0 0 2 0,0 2-2 0,0 0-1 16,0 4-4-16,-1-7 1 0,-2 4-1 0,3 3 1 15,0-5 5-15,0 5-3 0,0 0 2 0,0 0-6 0,-1-3-1 16,1 3-4-16,0 0 5 0,-3 11-3 0,2-4-2 15,-4 1 2-15,0 4-3 0,1 0 0 0,3 2 0 16,-3 0 4-16,-1 0-8 0,2-1 3 16,2 2-5-16,-3-3-2 0,4 2 1 0,-1-2-3 15,1-1 4-15,0-1-6 0,0-1 4 0,1 1-1 16,3-4 1-16,-1 0 1 0,0 0-9 0,0-3 2 16,2 2-3-16,3-4-7 0,-1 3-2 0,1-5-7 15,4-2-7-15,-1-1-10 0,1 2-10 0,-2-2-4 16,4-2 1-16,-6 0 0 0,2 2 6 0,0-2 8 15,-4 3 1-15,1-2 5 0,-1 2 0 0,1 0 1 16,-3 0 4-16,1 2 6 0,-5 1 3 0,10 0 4 0,-5 0 12 16,1 1 4-16,-1 1 2 0,1 0 7 0,-3 0 1 15,1 2-3-15,1 0 3 0,-1-1-4 16,1 4 2-16,-2-4-2 0,-1 1-2 0,2 0-1 16,-1 0 0-16,-1-2-3 0,2 0 3 0,0 0 1 15,-4 1 1-15,0-3-1 0,0 0-2 0,15-5-3 16,-11 2-2-16,4-2-1 0,-3-2 1 0,1 3-3 15,1-2-3-15,-2 0 5 0,1 1-1 0,-2 0-5 0,4-1 6 16,-3 3-2-16,3-1 0 0,-1 3-2 16,-2 0 2-16,3-1-6 0,-3 2 10 0,0-1-5 15,4-1 5-15,-9 2-2 0,13 2-2 0,-5-2-2 16,-1 3-33-16,-7-3-40 0,13-2-37 0,-5-1-56 16,-3 1-100-16,-5 2-291 0,4-5 129 0</inkml:trace>
  <inkml:trace contextRef="#ctx0" brushRef="#br0" timeOffset="-211640.646">15672 15662 60 0,'6'-8'200'0,"0"-1"-24"0,1 2-19 0,3-1-17 15,-2 3-25-15,1-2-51 0,-4 2-36 0,0 0-53 16,-1 0-65-16,-4 0-48 0,0 1-149 0,-9-2 67 15</inkml:trace>
  <inkml:trace contextRef="#ctx0" brushRef="#br0" timeOffset="-211511.986">15129 15582 76 0,'0'0'151'15,"0"0"-18"-15,-1 2-9 0,1-2-25 0,0 0-46 16,19-1-53-16,-9 1-106 0,0-1-116 0,1-1 52 15</inkml:trace>
  <inkml:trace contextRef="#ctx0" brushRef="#br0" timeOffset="-211028.858">16699 15530 115 0,'-1'-6'225'0,"-2"2"-8"0,6-1-22 0,-6 2-19 15,3 3-16-15,0 0-19 0,0-4-15 16,0 4-14-16,0 0-11 0,0 0-8 0,6 11-10 16,-5 0-4-16,3 7-5 0,0 1-8 0,-1 5-20 0,3 5-6 15,-3-2-3-15,0 2-3 0,3-5-5 16,-1 3 0-16,-1-1-8 0,0-2 5 0,-4-4-7 16,1-1-1-16,3-2-4 0,-4 0-7 0,0 0-15 15,2-5-26-15,-4 0-23 0,2-3-35 0,-1-1-43 16,-3-2-36-16,0 0-127 0,-1-3-322 0,-5-1 142 0</inkml:trace>
  <inkml:trace contextRef="#ctx0" brushRef="#br0" timeOffset="-210847.357">16443 15746 79 0,'0'0'218'0,"0"0"-25"0,12-8-20 0,1 3-22 0,4 1-9 16,8-4-14-16,2-1-14 0,6 0-10 0,2 0-13 15,2 1-8-15,0 0-7 0,1-1-10 0,13 1-22 16,-15-1-38-16,0 4-34 0,0-2-33 16,-1-2-27-16,-1 1-27 0,-4 0-115 0,-3 1-248 15,-9 0 110-15</inkml:trace>
  <inkml:trace contextRef="#ctx0" brushRef="#br0" timeOffset="-210527.214">17158 15473 61 0,'3'-5'161'0,"-1"1"5"16,-2-1-8-16,3 4-1 0,-3-4-14 0,0 5-12 15,0 0-15-15,0 0-10 0,0 0-12 0,0 0-5 16,-5 17-10-16,-1-1 0 0,2 2-9 0,-3 8-3 0,0-1-5 16,3 3 5-16,-2-2-8 0,2 1 0 0,0 0-4 15,1 2-4-15,2 0-2 0,-4 0-6 16,6-1-4-16,-1-1-5 0,1-1-2 0,-2 1-4 16,2-9-11-16,2-1 7 0,-1-5-7 0,1 0 3 15,2-1-2-15,0-2-5 0,-2-1-2 0,0-1-2 16,4-4-3-16,-1-1 2 0,3-2-3 0,3-1 0 0,4-5-3 15,1-3-2-15,-2-2-3 0,3-8-3 0,-4 3-2 16,3-7 3-16,-1-1 0 0,-7-5-2 16,2 3-7-16,-3-6-6 0,-2 0 3 0,-5-2 0 15,-2-1 0-15,-3 0 3 0,-1 1 3 0,-2 2 0 16,2 3 8-16,-3 6 3 0,2 3 5 0,-4 6-3 16,0 0 5-16,2 6-4 0,-1 1-3 0,-4 1 1 15,3 4-1-15,-5 3-18 0,3 3-31 0,-7 1-51 16,4 4-36-16,-1 1-48 0,1 2-114 0,1 3-321 15,1-3 142-15</inkml:trace>
  <inkml:trace contextRef="#ctx0" brushRef="#br0" timeOffset="-210356.668">17494 15819 29 0,'0'0'204'0,"7"-4"-24"0,-7 4-34 0,0 0-34 16,-3-5-57-16,3 5-58 0,0-6-118 0,0 6-131 15,-1-7 59-15</inkml:trace>
  <inkml:trace contextRef="#ctx0" brushRef="#br0" timeOffset="-209776.219">17587 15548 118 0,'-2'-3'219'16,"-1"-1"-12"-16,0 1-17 0,3 3-18 0,0 0-22 15,-3-5-13-15,3 5-11 0,0 0-19 0,0 0-9 16,-1-5-7-16,1 5-3 0,0 0-13 0,0-4-14 15,0 4-1-15,0 0-6 0,0 0-9 0,0 0-2 16,0 0-6-16,0 0-6 0,0 0 2 0,0 0-2 16,0 0-5-16,0 0-1 0,0 0-5 0,0 0-1 15,0 0-3-15,0 0 2 0,0 0-4 0,0 0-2 16,0 0-1-16,0 0 1 0,0 0-3 0,0 0 0 16,0 0 1-16,0 0-3 0,0 0-3 0,0 0 2 15,0 0 1-15,0 0-3 0,0 0 1 0,0 0 1 16,0 0-2-16,0 0 4 0,0 0-6 0,0 0 3 15,0 0 1-15,0 0-5 0,0 0 5 0,10-3 1 16,-2 1 1-16,-2 2-2 0,9-3-1 0,2 2-2 16,1-1-1-16,2 1 3 0,7-1-3 0,-5 0 1 15,6-4 6-15,-6 4-1 0,6-1-4 0,-8-1-4 16,1 1 5-16,-1-1 0 0,-7 1-4 0,-3 2-1 16,0 0 2-16,-1-1-4 0,-1 2 1 0,-2-2 3 15,-2 1-3-15,1 0 4 0,-5 1-3 0,4-5 1 16,-1 3 2-16,-3 2 1 0,0 0 1 0,1-5 0 15,-1 5-2-15,0 0-2 0,5-1 0 0,-5 1-2 16,0 0 1-16,0 0-1 0,0 0-2 0,-6 17 4 16,3-6-2-16,-2 1-3 0,1 1 2 0,-3 5 3 15,3 2-1-15,-3 6 0 0,5-2 2 0,-1 2 1 16,-1-3-3-16,2 4 3 0,-2-8-7 0,-1 0 1 16,2 1 3-16,3-3 4 0,-2 2-4 0,-2-1-6 15,1 1-21-15,3-2-30 0,-4-6-23 0,3 1-38 16,-1-4-28-16,0-1-25 0,2-1-152 0,-4-1-349 15,1 0 154-15</inkml:trace>
  <inkml:trace contextRef="#ctx0" brushRef="#br0" timeOffset="-209588.719">17637 15734 188 0,'0'0'172'0,"10"-5"-17"0,-2 2-20 0,4-1-11 15,4-1-16-15,1 0-8 0,13 0-8 0,0-2-10 16,-2 2-22-16,3-4-26 0,7 1-23 0,-2-4-34 16,1 4-13-16,-1-6-40 0,12-3-25 0,-15 4-71 15,-2 2-184-15,1-1 82 0</inkml:trace>
  <inkml:trace contextRef="#ctx0" brushRef="#br0" timeOffset="-209315.558">18281 15455 72 0,'0'0'127'0,"-5"-4"-9"0,0 1-11 0,5 3-7 15,-5 0-2-15,5 0-1 0,-12 1-14 0,7 3-3 16,-3-2-8-16,2 2-3 0,1 0-12 0,-1 1 0 16,2 2-6-16,-5-1-5 0,5 4 2 0,-2-3-11 15,5 3 0-15,-3-3 6 0,0 4-7 0,4-1-3 16,0 2-7-16,0-2-4 0,4 1-3 0,-2 0 3 16,3 2-3-16,2-2 4 0,3 5-6 0,0-2 0 15,3 1 2-15,2-2-5 0,-2 3 2 0,1-3-4 16,-1 0-6-16,1 0 15 0,0 1-13 0,-1-2 3 15,-4-2-2-15,-2-1-6 0,0 1 5 0,2-2 0 16,-4 2-4-16,0-5-6 0,-2 2 6 0,-2 0 4 16,-1-3-2-16,-3 2-5 0,-1 2 1 0,-5-4-13 15,-2 5-8-15,-6-4-7 0,-2 0-10 0,-2-1-8 16,0 0-29-16,-8-4-6 0,-2 0-22 0,3-4-23 16,0 0-89-16,-3-1-231 0,3-4 102 0</inkml:trace>
  <inkml:trace contextRef="#ctx0" brushRef="#br0" timeOffset="-209171.947">18317 15378 46 0,'35'-12'107'0,"-1"5"-10"0,1-2-29 0,-5 2-51 15,-3 0-74-15,-9 1-60 0,-8 2 28 0</inkml:trace>
  <inkml:trace contextRef="#ctx0" brushRef="#br0" timeOffset="-208652.092">18920 14912 5 0,'1'-20'197'0,"2"3"3"16,-6 5 2-16,3 1-8 0,0 0-10 0,-1 6-12 0,1-2-14 16,0 3-17-16,-2 0-14 0,-1 1-13 0,3 3-15 15,-11 7-9-15,0 4-9 0,-5 10-11 0,-2 5-4 16,0 4-7-16,-6 16-5 0,-3 0-6 0,5 6-1 15,-2 3-4-15,-11 26-3 0,7-2 2 0,9-21 1 16,-5 24 1-16,2-2-5 0,8-27 0 0,3 3 0 16,3-1-5-16,2-7-19 0,0 1-5 0,4-14 4 15,7 10 0-15,-2-11-5 0,3 0-1 0,4-5 3 16,0-2-3-16,4-1 0 0,2-1-3 0,3-2 3 16,-5-8-1-16,1 0-5 0,6 1-19 0,-5-2-24 15,0-6-48-15,0 3-58 0,1-5-72 0,-7 0-161 16,2-4-411-16,-4-2 182 0</inkml:trace>
  <inkml:trace contextRef="#ctx0" brushRef="#br0" timeOffset="-208177.691">19172 15365 110 0,'0'0'164'0,"0"-4"-8"0,0 0-21 16,0 4-14-16,1-3-2 0,-1 3-15 0,0 0 3 15,4 8-1-15,0-1 2 0,-3 4-1 0,-1 2-6 16,0 3 6-16,0 1-4 0,3 4-3 0,-6 5-13 16,3-6-7-16,-1 3-8 0,2 4-10 0,-3-1-21 15,-1-1-5-15,-1-7-5 0,3 1 1 0,1 0-11 16,-4 0-25-16,0-1-34 0,0-2-30 0,3-3-43 16,-4-3-29-16,5-2-28 0,-4 2-113 0,3-5-303 15,-3-1 135-15</inkml:trace>
  <inkml:trace contextRef="#ctx0" brushRef="#br0" timeOffset="-207862.533">19326 15526 35 0,'4'6'172'0,"-4"2"-2"0,0 2-10 0,-1 2-14 16,1 5-7-16,0-2-11 0,-3 3-17 0,3-1-4 15,3-1-11-15,-3 1-9 0,-3 0-8 0,6-1-8 16,-2-2-8-16,2 1-3 0,-1-5-11 0,2 2-3 15,0 0-6-15,1-5-9 0,-1 3-5 0,0-7-8 16,2 1-11-16,2-2 7 0,-3-2-4 0,3-1-4 16,-2-1-7-16,4-3 7 0,-1-1-1 0,-1-6 2 15,1 4 2-15,4-6-3 0,-5-2-3 0,2-1-1 16,-2-3-1-16,-1-2 0 0,-3 3 2 0,4-10 0 16,-7 10 1-16,-4-6-1 0,-2 1 0 0,3 6 5 15,-5-1 6-15,2 2 2 0,-4 1-4 0,1 2 3 16,3 4 0-16,-1 0-3 0,-3 2 1 0,0 0-11 15,1 3-7-15,2 1-16 0,-3 3-21 0,0 1-37 16,1 1-34-16,8-1-36 0,-17 5-122 0,11 0-293 16,1-2 129-16</inkml:trace>
  <inkml:trace contextRef="#ctx0" brushRef="#br0" timeOffset="-207668.051">19555 15583 77 0,'11'-4'210'0,"9"-1"-13"0,3-4-17 0,5 1-17 0,2-4-16 16,0 3-18-16,0 2-13 0,2-2-14 0,-2 5-28 16,-3-1-46-16,1-2-66 0,-6 2-67 0,-5 0-109 15,-2 4-231-15,-5-5 103 0</inkml:trace>
  <inkml:trace contextRef="#ctx0" brushRef="#br0" timeOffset="-207005.821">20079 15253 118 0,'0'0'210'0,"-2"-3"-20"0,2 3-18 0,0 0-18 15,0 0-16-15,-3-3-11 0,3 3-14 0,0 0-15 16,0 0-5-16,0 0-17 0,0 0-2 0,0 0-4 16,0 0-15-16,0 0 0 0,0 0-5 0,0 0-3 15,0 0-8-15,0 0-7 0,0 0-2 16,0 0-1-16,-5 7-7 0,5-7-1 0,0 0 2 0,-4 4-2 16,4-4-3-16,0 0-4 0,0 0-3 0,0 0 3 15,0 0 0-15,0 0-1 0,0 0 0 0,0 0-4 16,0 0 4-16,0 0-5 0,0 0 6 0,0 0-6 15,0 0-1-15,0 0 2 0,0 0-1 0,0 0-2 16,0 0-3-16,0 0 8 0,0 0-9 0,21-10 1 16,-15 7 0-16,4-1-3 0,3-1 4 0,0-2 1 15,2 2-1-15,-3 0 2 0,0-2-3 0,3-1 0 16,-7 2 0-16,-1 1-1 0,-1-1 0 16,-1 5 0-16,-1-4 4 0,0 0-1 0,-3 4-8 15,4-4 7-15,-5 1-5 0,0 4-4 0,-8-5 5 16,2 5-1-16,-5-2 2 0,-2 4-2 0,-4 1 0 0,-1 3-3 15,-8 3 2-15,1-1 5 0,0 6-7 0,-2-3 4 16,1 3 0-16,4 1-1 0,0 1 3 0,4-7-3 16,1 4 1-16,6 2-2 0,-1-1-4 15,1 1 5-15,4-2-2 0,0 3-2 0,4-5 5 16,-1 1 1-16,3 0-5 0,1-1-4 0,3-4-3 0,2 0-1 16,0 0 3-16,4-6-10 0,2-1 5 0,3-1-1 15,0-2-1-15,4-1 2 0,1 0-1 0,-2-4-2 16,-2 1 6-16,2 0-3 0,-6 1 6 0,4-1-7 15,-4 0 5-15,-1 2 4 0,1-2-2 16,-3 1 8-16,-1 0-5 0,-5 4-2 0,2-4 3 0,0 4 0 16,-1 1 0-16,-3 1 2 0,0 0 2 0,0 0 6 15,7 6 5-15,-3 1 9 0,-4 11-10 16,0-1 3-16,0 2 0 0,-5 8 1 0,0 1-2 16,2-1 5-16,-1 3 0 0,1-2-3 0,-3 1 2 0,1 0-7 15,-2 0-1-15,2-2 5 0,-2 0-3 16,2-3-8-16,0-5-13 0,0 0-16 0,1-4-32 0,0-3-32 15,4-2-26-15,0 0-20 0,2-3-24 0,0-2-110 16,-2-3-293-16,4 0 130 0</inkml:trace>
  <inkml:trace contextRef="#ctx0" brushRef="#br0" timeOffset="-206725.294">20383 15014 3 0,'3'-3'187'0,"-2"-3"-19"0,-1 6-24 0,3 0-10 16,-3 0 2-16,0 0 2 0,11 9-9 0,-6 0-6 0,-2 0-7 16,1 3-6-16,2 5-13 0,-5-2-8 15,3 4-4-15,-4-2-14 0,4 0-4 0,-4-1-2 16,-2 2-7-16,2-1-5 0,-2-4-8 0,2-2-6 15,0 1-19-15,-2-2-24 0,-1 0-28 0,3-3-32 0,-2-3-21 16,4 1-11-16,-2-5-7 0,0 6-20 0,0-6-12 16,0 0-9-16,0 0-72 0,9-16-233 15,-1 7 104-15</inkml:trace>
  <inkml:trace contextRef="#ctx0" brushRef="#br0" timeOffset="-206458.018">20471 15130 140 0,'8'-14'48'16,"-4"3"28"-16,0 1 7 0,-3 2-5 0,1 4-8 15,1-1-2-15,1 3 1 0,-4 2 10 0,0 0 16 0,5 10 5 16,0-1-8-16,-3 3 1 0,-1 0-5 0,-1 6-4 15,0 0-3-15,0 2-9 0,0-2-1 16,4-2-8-16,-3 1-5 0,-1-1-6 0,1-5-7 16,2 1 1-16,-2-2-12 0,4-2 1 0,-5-3-3 15,3 0-6-15,0-2-9 0,-3-3-6 0,8 0-3 0,-8 0-3 16,11-5-13-16,-1 1-7 0,-4-4 1 16,3 1-6-16,-1-2-9 0,-2 0-5 0,-1-2 0 15,0 1 3-15,0 2 7 0,-1 2 3 0,-2-1 1 16,3 2 6-16,-2 2-4 0,-1 1 0 0,-1-1 5 15,-1 3 5-15,0 0 3 0,8 8 2 0,-6-4 7 16,-2 1-7-16,2 0 4 0,-2 2-3 0,0-2 5 0,0 3 2 16,0-4-26-16,2 4-27 0,-2-2-14 0,1-2-41 15,1 2-30-15,-2-4-73 0,0-2-222 0,0 0 99 16</inkml:trace>
  <inkml:trace contextRef="#ctx0" brushRef="#br0" timeOffset="-206277.498">20295 15143 58 0,'4'-8'203'0,"3"5"-20"16,3-4-16-16,0-1-21 0,9-1-13 15,-2 1-11-15,8-4-42 0,5 0-50 0,0-2-57 16,1 3-60-16,-4-3-81 0,-2 0-182 0,1 2 80 15</inkml:trace>
  <inkml:trace contextRef="#ctx0" brushRef="#br0" timeOffset="-205964.336">20841 14487 97 0,'1'-4'214'0,"-1"4"-24"0,0 0-20 0,0 0-16 15,0 0-11-15,9 10-5 0,1-3-6 0,3 5-8 0,-3 5-3 16,12 0-2-16,-3 9-5 0,5 1-4 16,8 10-5-16,-9-9 1 0,9 15-7 0,1 1-8 15,-2 0-2-15,2 8-4 0,-3 1-7 0,9 22-4 16,-16-25-8-16,-5 5-3 0,7 2-8 0,-18 1-6 16,2 23 0-16,-9-27-9 0,-2 2 4 0,-12-1-11 15,0-3-1-15,-7 3-3 0,1-3-6 0,-6 0-2 16,-3-4-1-16,-2-3-3 0,4-3-1 0,-8 0-2 15,2-4 6-15,2-4-8 0,5-8-6 0,-7 9-1 16,12-14 1-16,-2 1-7 0,-1-3-17 0,1-2-19 16,4 1-30-16,-3-2-30 0,6-1-34 0,3-3-51 15,-3-2-25-15,1 2-35 0,1 0-124 0,-1-3-395 16,3-4 175-16</inkml:trace>
  <inkml:trace contextRef="#ctx0" brushRef="#br0" timeOffset="-205396.811">14182 16912 144 0,'0'0'165'0,"0"0"-21"0,0 0-9 16,0 0-7-16,9-4-13 0,-9 4-12 0,9-1 1 0,-4 1-7 16,8-4-10-16,0 3-4 0,2-1-10 0,4 0-3 15,0-2-15-15,3 1-27 0,-9-2-34 0,5 5-38 16,0-2-32-16,-6 1-42 0,-3 2-97 0,-1-1-232 15,-3 4 103-15</inkml:trace>
  <inkml:trace contextRef="#ctx0" brushRef="#br0" timeOffset="-205241.313">14109 17090 51 0,'-2'4'162'15,"4"-2"-18"-15,0 5-6 0,2-4-10 0,7 3-5 16,0-1-10-16,8 1-9 0,8-4-9 0,3 3-9 15,2-1-14-15,2-1-5 0,3-3-30 0,0 1-48 16,18-1-65-16,-19 0-130 0,2 2-223 0,-3-4 99 16</inkml:trace>
  <inkml:trace contextRef="#ctx0" brushRef="#br0" timeOffset="-203710.856">15517 16845 82 0,'0'-7'149'15,"2"2"-10"-15,-1-3-19 0,-1 3-11 0,1 1-2 16,2-1-15-16,-2 0 6 0,0 3 2 0,-1 2-9 16,3-5-3-16,-3 5 3 0,-1-5-12 0,1 5 4 15,2-4-2-15,-2 4-4 0,0 0-2 16,0 0-4-16,0 0 22 0,0 0-7 0,-1-4-8 16,1 4-9-16,0 0 1 0,0 0-11 0,0 0-7 15,0 0-9-15,0 0-2 0,0 0-6 0,0 0-1 0,0 0-5 16,0 0-4-16,0 0-2 0,0 0 0 0,0 0-4 15,0 0-2-15,0 0-6 0,1-4 4 0,-1 4-2 16,0 0-1-16,0 0-5 0,3-5 3 0,-2 1-1 16,3 0-2-16,0-3 2 0,1 0-3 0,-1 2 5 15,2-5-6-15,-2 1-2 0,1-1 2 0,0 0-1 16,0-2-2-16,-1 3 0 0,0-2 5 16,0 2-3-16,-2 2 0 0,-1 0 2 0,2 1-5 0,0 0 2 15,-1 2-4-15,0 1 3 0,-2-1-1 0,0 4-1 16,4-4-5-16,-4-1 0 0,0 5-2 15,0 0 1-15,0 0 5 0,2 14-5 0,-6-3 0 16,-1 6 2-16,-2 1 3 0,-3 4-2 0,5 5 2 16,-5-4-2-16,-2 4-1 0,2-2 0 0,0 4 4 15,0-4-3-15,-3-1 3 0,3 1-3 0,2-7 3 16,0 7-3-16,1-7 2 0,-1 0 2 0,3-4-1 16,-1 1-2-16,4-5-2 0,-2 1 3 0,1-3-3 15,3 2 7-15,-2-3-6 0,2 0 3 0,2 0-3 16,4 0 1-16,-3-3 4 0,4 1 1 0,2 1 3 15,5-1-2-15,-2-3 2 0,8-2-4 0,-1 4 3 16,2-5-3-16,7 5 1 0,-6-3-6 0,-4-2-10 16,3 2-16-16,1-2-35 0,-3-3-24 0,0 4-40 0,-1-5-30 15,-4 2-27-15,-1-1-144 0,-3-1-355 16,-3 1 157-16</inkml:trace>
  <inkml:trace contextRef="#ctx0" brushRef="#br0" timeOffset="-203495.431">15659 16929 14 0,'-1'-5'161'16,"1"5"-10"-16,-7-1-19 0,7 1-12 0,0 0-14 15,0 0-3-15,0 0-4 0,-1 17-5 0,2-6-7 16,2 3-1-16,-3 3-2 0,1 0-11 0,3 2 2 16,-2-1-8-16,1 8-4 0,1-9-7 0,0 5-6 15,-4-3-5-15,5 7 0 0,-1-6-10 0,-1 4-22 16,-1-3-6-16,-1-3 3 0,3 1-4 0,-4-1-20 15,0-2-19-15,3 1-20 0,-1-7-41 0,-1-2-19 16,2 3-24-16,-3-3-86 0,-3-3-243 0,6 1 108 16</inkml:trace>
  <inkml:trace contextRef="#ctx0" brushRef="#br0" timeOffset="-203024.636">16069 16697 194 0,'17'-9'188'0,"0"4"-10"15,-2 0-17-15,0 4-18 0,3-2-14 16,-9 2-10-16,4 2-12 0,-2 2-10 0,-3-1-17 16,1 1-4-16,-2 2-4 0,1-4-7 0,-4 4 1 0,0 3-5 15,-4 0-6-15,0 2-4 0,-3 2-7 16,-4-2-5-16,-2 5 1 0,-2-1-8 0,0-1 0 15,-7 0-5-15,4 2-4 0,0-6-2 0,5 1 4 16,-3-3-6-16,2-2-4 0,1 2 2 0,4-2-8 16,-1-2-1-16,2 2-2 0,0-1-1 0,2-1-3 0,1 2 2 15,1-5-5-15,0 0 4 0,2 9-6 0,3-6 5 16,0-3-9-16,2 3 6 0,4-2 0 16,-3 0 0-16,7 3 4 0,2-1-6 0,2 4 1 15,-1-1-1-15,1 2 0 0,0-3-4 0,7 7 5 16,-10-4-2-16,5 4 4 0,-1-2-4 0,-6-1-11 15,0 4 2-15,4-2-5 0,-9-1 2 0,1 0-1 16,-2-2 2-16,-4 1 2 0,-3-2 5 0,-1 0-5 16,0 0 4-16,-5 1 4 0,0 0-3 0,-5 0 5 15,-7 1 1-15,8-3 8 0,-7 4 2 0,0-1 1 16,-3-1-1-16,1-4 0 0,2 2-6 0,-2-1 5 16,0 3-4-16,-2-5-4 0,2 0 5 0,1-3-1 15,3 2-2-15,1 0-17 0,-1-2-17 0,2 2-24 16,0-1-36-16,4-1-20 0,8 0-44 0,-11-3-112 15,11 3-290-15,-10-4 128 0</inkml:trace>
  <inkml:trace contextRef="#ctx0" brushRef="#br0" timeOffset="-202257.173">16693 16829 146 0,'0'0'153'0,"0"0"-15"0,0 0-18 16,-12 13-5-16,9-8-19 0,1 2-6 0,1-1-8 0,0 0-9 16,1 2-18-16,0 1 0 0,0-3 0 15,0 0-2-15,1 2-14 0,0 0-1 0,-1-2 3 16,2-1-5-16,-1 0-5 0,-1-5-2 0,2 6-8 15,-2-6 0-15,3 6 1 0,0-4 2 0,-3-2-3 0,4 3 4 16,-4-3 0-16,0 0-1 0,0 0-3 0,12-7 0 16,-12 7 2-16,5-8-5 0,-5 3 3 0,2 0 3 15,-2 5 1-15,1-8 8 0,-1 8 0 0,-3-9 6 16,3 5 3-16,0 4 2 0,-2-5 5 16,2 5 2-16,0 0-7 0,0 0-4 0,2-7-5 15,-2 7-5-15,0 0-1 0,2-3-7 0,-2 3 2 16,0 0 2-16,0 0-11 0,0 0 0 0,0 0-8 0,0 0 5 15,-8 12-1-15,7-6-1 0,1-6-1 16,0 0-1-16,-2 6 2 0,2-6-5 0,0 0 0 0,0 0-4 16,0 0 5-16,0 0-3 0,-1 5 2 15,1-5 0-15,0 0 1 0,0 0 1 0,0 0-4 16,-3 7 7-16,3-7-3 0,0 0-3 0,0 0 4 16,0 0 4-16,0 0 2 0,0 0 2 0,0 0-1 15,0 0-4-15,0 0-3 0,0 0 0 0,0 0 3 16,0 0-3-16,-2-17 2 0,2 17-3 0,0-7-3 15,0 7 2-15,1-7-3 0,-1 7 2 0,1-10 0 16,2 5-1-16,-3 0-2 0,3-3 3 0,-3 2-1 16,1-6-2-16,1 3-2 0,0-2 4 0,0 1-3 15,-2-2-3-15,3 2 3 0,1 2-1 0,-2-1-1 16,-2 3 4-16,0 0 0 0,0 1-3 0,0 0-3 16,0 2 5-16,0-1-2 0,0 4-1 0,0-6 0 15,0 6 0-15,0-5-2 0,0 5-1 0,0 0-2 16,0-4 2-16,0 4 2 0,0 0-3 0,0 0 1 15,0 0 1-15,0 0 1 0,0 0 0 0,0 0-1 16,0 0 1-16,0 0 1 0,0 16 1 0,0-10-1 16,0 5-1-16,0 0 4 0,0 2-2 0,-2 5-1 15,0 1 0-15,0 2 6 0,2 4-2 0,-1 4 2 16,-3-9-2-16,4 6 4 0,0 0-2 16,-2 0-2-16,1-3-3 0,0-3 5 0,0 3-3 15,1-2 1-15,0-4 1 0,0 0-3 0,0-1-2 16,0-5-18-16,0-3-28 0,-2 1-30 0,4-4-31 0,-2 0-28 15,0 0-26-15,-3 0-39 0,-2-3-118 0,0 1-345 16,5-3 153-16</inkml:trace>
  <inkml:trace contextRef="#ctx0" brushRef="#br0" timeOffset="-202057.706">16395 16944 63 0,'8'-5'153'0,"-8"5"-9"16,13-3-20-16,-1 3-6 0,1-2-16 0,5 0 4 16,0-1-22-16,10 1-4 0,0-2-13 0,0 3-2 15,3-2-11-15,0 3-12 0,-1-4-25 0,0 1-50 16,2 1-47-16,-5-2-105 0,-6 0-199 0,-3 0 88 16</inkml:trace>
  <inkml:trace contextRef="#ctx0" brushRef="#br0" timeOffset="-201659.939">17111 16773 120 0,'0'0'200'16,"-5"-6"-16"-16,5 6-16 0,0-5-22 15,0 5-8-15,0 0-17 0,0 0-10 0,0 0 1 0,0 0-8 16,0 0-3-16,-2 22-7 0,1-6-4 0,0 1-8 16,0 0-10-16,-3 0-2 0,6 0-4 15,-4-2-7-15,7 4-7 0,-3 1-7 0,0-2-1 16,-1-2-5-16,3 1-2 0,1-2-7 0,0 1 7 0,1-4-15 16,3-4 4-16,0 1-5 0,3-3 1 15,1-1-3-15,3-1-5 0,2-2-4 0,1-4-4 16,-1-2-9-16,5-2-3 0,1-3-4 0,-4-1-2 15,-2 0 3-15,3-7-5 0,-5 5 5 0,-2-3-7 0,-3-1 2 16,-1-4 1-16,3-2-2 0,-4-2 11 0,-5 5-6 16,-4 0 3-16,0-8 1 0,-4 3 4 0,-5-1 2 15,4 8 1-15,-3 1 8 0,-2 3-2 16,-1 0-1-16,0 2-2 0,-4 5 1 0,2 0-1 16,1 4 0-16,-1 1-18 0,-5 1-18 0,0 3-26 15,-4 0-36-15,3 6-25 0,1-3-44 0,3 5-149 16,-1 0-338-16,5 1 149 0</inkml:trace>
  <inkml:trace contextRef="#ctx0" brushRef="#br0" timeOffset="-201442.962">17612 16898 195 0,'-3'-4'320'0,"-2"-1"-50"0,3 2-46 0,2 0-40 15,0 3-23-15,2-6-45 0,-2 2-41 0,0 4-47 16,10-4-66-16,-6 4-61 0,1-1-141 0,0-1-259 16,3 2 115-16</inkml:trace>
  <inkml:trace contextRef="#ctx0" brushRef="#br0" timeOffset="-200812.649">17830 16665 63 0,'0'-4'176'16,"5"-2"-21"-16,0 2-5 0,-1-1-7 0,6-1-11 15,-2 3-11-15,0-3-5 0,2 2-10 0,-1-1-5 16,0 2-8-16,0-1-7 0,0 4-2 0,-4-4-14 16,4 0-1-16,-1 3-10 0,2 0 1 0,-5-1-11 15,0 1-3-15,-5 1-9 0,9 0 3 16,-6-2-4-16,-3 2 2 0,0 0 4 0,0 0 6 0,8-1 5 16,-8 1 1-16,0 0 0 0,0 0 2 0,0 0-4 15,0 0-6-15,0 0-3 0,0 0-3 0,0 0 1 16,0 0-12-16,8 0-3 0,-8 0-2 0,0 0 0 15,0 0-4-15,0 0 0 0,0 0-3 0,0 0-2 16,0 0 1-16,0 0 1 0,0 0 1 16,0 0 4-16,0 0 5 0,0 0 3 0,0 0 0 0,0 0 1 15,0 0-1-15,0 0-2 0,0 0-3 0,5 0-3 16,-5 0-3-16,0 0-3 0,0 0 2 16,0 0-1-16,5-1-3 0,-1-2-2 0,-4 3 0 15,11-2 0-15,-3 2-5 0,6-2 36 0,-6 1-7 16,4 0-7-16,8 0-9 0,-7-1 9 0,6 0-4 15,1-1-5-15,-4 0 9 0,4 1-16 0,-6-1-2 16,-1 1-8-16,-3 1-2 0,1-1-4 0,-3 2 2 0,-3-2-5 16,3 2 2-16,-5-2 0 0,-3 2 1 15,6-3-10-15,-4 1-2 0,-2 2-2 0,0 0-2 16,-2-5 1-16,2 5 1 0,-4-5 2 0,4 5 2 16,0 0-3-16,0 0 5 0,-9 0-1 0,9 0 2 15,-9 6 0-15,2-1 4 0,0 3-4 0,1 2 1 16,0 1 0-16,-5 5 3 0,4 1-2 0,-4 7 1 15,6 3 1-15,-2-1 3 0,-2-1-3 0,5 2 3 16,-4-1-2-16,4-2 4 0,-3 0-4 0,4 2 2 16,-2-3-4-16,1-3-6 0,3-2-21 0,-4-1-41 15,2-2-31-15,-3-3-41 0,5-3-20 0,-3 1-36 16,-1 2-18-16,1-4-138 0,-4 1-388 0,3-7 172 16</inkml:trace>
  <inkml:trace contextRef="#ctx0" brushRef="#br0" timeOffset="-200403.372">17955 16863 23 0,'21'-7'106'0,"7"2"-10"0,-2-2-12 0,1-3-3 16,3 1 4-16,2 2-21 0,5-5-18 0,-4 4-4 15,0-3-19-15,3-2-4 0,-2 1-10 0,0 2 4 16,-3-4-3-16,-2 4-7 0,-3-2 2 0,0 0-2 15,-9 5-1-15,-2-2 7 0,-3 4-9 0,-2-3 8 16,-1 3 15-16,-4 0 6 0,-5 1 5 0,0 4 4 16,2-5 7-16,-2 5 4 0,0 0 1 0,-11-5 2 15,1 5 1-15,10 0 7 0,-15 2 3 0,6-1 14 16,-3 0-11-16,5 0-5 0,-2 5-3 16,3-2-7-16,-2 0-3 0,1-1-3 0,2 2-7 15,0 0-1-15,0 0-6 0,1 3-3 0,1 0-4 16,3 2-2-16,0 0 1 0,2 0-1 0,3-1-4 0,0 3-5 15,3 3 2-15,1 1 1 0,1-3-3 0,1 0-6 16,2 0 1-16,1 2 3 0,-4-3-4 0,3 0 0 16,0-2 0-16,-3 0 3 0,0-3-5 0,-2 3 6 15,0-1-7-15,-2-1 2 0,2-4 2 16,-4 1-3-16,-2 1 0 0,-2 0-1 0,0-1-1 16,-4 2 4-16,-2-2-14 0,-4 1-9 0,-2-2-9 0,3 0-13 15,-10-4-8-15,0 3-18 0,4-6-28 0,-3 3-16 16,2-4-21-16,-5-1-126 0,3 0-274 0,-1-5 121 15</inkml:trace>
  <inkml:trace contextRef="#ctx0" brushRef="#br0" timeOffset="-200259.758">18515 16638 104 0,'36'-6'137'0,"2"-2"-13"16,-2 3-13-16,4-3-17 0,-1 2-50 0,-6-1-78 15,1 2-63-15,-5-2-105 0,-10 4 47 0</inkml:trace>
  <inkml:trace contextRef="#ctx0" brushRef="#br0" timeOffset="-199723.076">19108 16191 153 0,'1'-7'196'0,"-1"2"1"0,0-2-6 0,2 2-4 15,-4 3-6-15,2 2-13 0,0-7-14 0,0 7-13 16,-1-6-15-16,1 6-12 0,0 0-13 16,-16 6-10-16,4 2-6 0,-3 5-11 0,-7 8-7 15,-1 4-7-15,-1 2-6 0,-8 10 0 0,6 7-13 0,-1 0-4 16,4 5-1-16,4-2-6 0,4 2-3 16,-1-1-1-16,4-2-4 0,-1 3-1 0,8-15 3 15,1 0-2-15,-1-2 1 0,3 3-1 0,2 0-2 16,3-6 0-16,5 2-7 0,-2-2 2 0,3 0 34 15,1-4-9-15,-1-1-3 0,5-3-6 0,-6-5 0 16,2 0-5-16,0-2-10 0,-2-4-16 0,1 1-25 0,-2-6-37 16,-4 6-45-16,4-9-73 0,-1 5-68 0,-3-4-153 15,-1-1-433-15,-2-2 192 0</inkml:trace>
  <inkml:trace contextRef="#ctx0" brushRef="#br0" timeOffset="-198216.99">19456 16420 149 0,'2'-8'150'0,"1"5"11"16,-1-4-16-16,1 4-7 0,-3-2-6 0,0 5-13 0,1-6-10 15,2 5-7-15,-3 1-10 0,2-4-12 16,-2 4-10-16,0 0-6 0,0 0-5 0,0 0-5 16,7 10 7-16,-10 1 0 0,2 0 0 0,-3 5-6 15,-1 1-11-15,0 1-1 0,0 2-5 0,-3 5 2 16,3-7-9-16,1 2-5 0,0-1 0 0,-1-1-2 16,-1-2 2-16,3 1-9 0,-2 1 0 0,5-5-4 0,-1-2-1 15,1 1 2-15,0 0-1 0,0-1-6 16,1-1 4-16,4 0-4 0,4-2 2 0,-5-3-6 15,4 2 1-15,1-3 0 0,3 0-6 0,1 2-10 16,5-5 3-16,-1 3-15 0,4-2-13 0,-4-3-20 16,-2 1-24-16,4-3-29 0,-2 2-34 0,-7-1-24 15,4 0-107-15,-5-1-297 0,0-2 132 0</inkml:trace>
  <inkml:trace contextRef="#ctx0" brushRef="#br0" timeOffset="-197967.595">19627 16544 68 0,'-3'-4'210'0,"3"2"-10"0,-2-1-11 15,2 3-17-15,-5-3-18 0,5 3-17 0,-2-4-15 16,2 4-14-16,0 0-10 0,0 0-9 0,-5 9-11 16,4 0-5-16,-3 2-9 0,0 8-1 0,-1-1-10 15,1 8-4-15,-1 0 0 0,1 2-1 0,-3-1 3 16,4 0-5-16,2 5-1 0,-4-2-1 0,-2-2-7 15,4 3-3-15,-3-6-1 0,0 1-6 0,2 1-2 16,0-3-7-16,1 0 0 0,1-5-7 0,-3-2-25 16,3-2-31-16,0-2-48 0,1-2-37 0,1 0-39 15,-1 0-158-15,-2-4-355 0,6 1 157 0</inkml:trace>
  <inkml:trace contextRef="#ctx0" brushRef="#br0" timeOffset="-197426.662">19927 16462 179 0,'3'-4'188'0,"-2"-1"-20"15,2 2-18-15,-3 3-13 0,2-1-19 0,-2 1 0 16,0 0-6-16,4 8-9 0,-1 0-14 0,-2 1 1 15,1 3-7-15,-2 0-8 0,1 3-3 0,-1 1-9 0,2-2-6 16,-2 2-2-16,2-1 17 0,1 1-2 0,-2-4-11 16,2 1-6-16,-3-1-1 0,4-2-5 15,-2 1-4-15,1-3-7 0,1 4-1 0,3-2-3 16,-2-1-7-16,0 0 4 0,-1-1-5 0,4-1-1 16,1 1 0-16,-1-3-5 0,-1-1-1 0,6 1-4 15,-7-2-5-15,5-1 1 0,-5-1-20 0,3 0-9 0,0-2-17 16,1-2-14-16,0 0-26 0,-1-1-14 0,-1 1-1 15,-4-4-24-15,5 1-11 0,-4-3-10 16,-1-2 1-16,-2 1 5 0,0-1 17 0,0 0 7 16,-2 0 19-16,0-2 25 0,-1 0 19 0,0 4 23 15,-2 0 19-15,-1 1 29 0,3 0 10 0,0 2 20 16,-2 1 8-16,3 0 11 0,-1 1 2 0,-2 0-6 16,3 4 1-16,-1-6-17 0,0 2-8 0,1 4-1 15,0 0-7-15,0 0 4 0,0 0-1 0,-4 18 4 16,4-8-2-16,-1 4 2 0,1-2 4 0,-2 7 3 15,0 0 7-15,0-1 0 0,1 6 0 0,-1-4 4 16,0-1-1-16,-2 7-1 0,3-7-8 0,1 7-2 16,-3-8-6-16,2 8-2 0,-2-10-5 0,0 5-6 15,1-2-5-15,-2 0-1 0,1-2-2 0,-1 0-2 16,2 0-10-16,-2 0-22 0,0-2-29 0,0-3-43 16,2-2-41-16,-3 0-35 0,3-3-41 0,0 3-26 15,-1 1-117-15,-1-4-367 0,3-4 163 0</inkml:trace>
  <inkml:trace contextRef="#ctx0" brushRef="#br0" timeOffset="-196941.431">20442 16724 177 0,'0'0'174'0,"-6"-1"-18"0,6 1-16 15,0 0-9-15,0 0-14 0,0 0-9 0,0 0-2 16,0 0 1-16,19 0 0 0,-8 0-6 16,1 0-10-16,-2-1-3 0,4 1 1 0,8 0-1 15,-3-1 1-15,3-1-4 0,6 2-2 0,-1-1-3 16,-7-1-8-16,8 0-5 0,-6 1-9 0,-4-1-4 15,-5 1-9-15,2 1 0 0,-5-1-6 0,-2 1-3 16,-2 0-4-16,2 0-4 0,-2-2-2 0,-6 2-3 0,9 0 0 16,-9 0-2-16,6 2 0 0,-6-2-3 15,0 0-1-15,0 0-9 0,10-2-5 0,-10 2-26 16,0 0-30-16,0 0-43 0,0 0-46 0,0 0-44 16,-3-5-190-16,3 5-407 0,0 0 180 0</inkml:trace>
  <inkml:trace contextRef="#ctx0" brushRef="#br0" timeOffset="-194864.143">21095 16422 28 0,'0'0'84'0,"0"0"-11"0,0 0-1 16,0 0 5-16,0 0 8 0,0 0-11 0,0 0-4 16,0 0-2-16,0 0-8 0,0 0 7 0,0 0-6 15,0 0 1-15,0 0-7 0,0 0-9 16,0 0 5-16,0 0-1 0,0 0 1 0,0 0-6 0,0 0 0 16,0 0-4-16,0 0 3 0,0 0-2 0,0 0-6 15,0 0 7-15,0 0-1 0,0 0-7 0,0 0 3 16,0 0 2-16,0 0-4 0,0 0 1 0,0 0 0 15,0 0-6-15,0 0 5 0,0 0-2 0,0 0-4 16,0 0 2-16,0-4-2 0,0 4-1 0,0 0-5 16,0 0 1-16,0 0-1 0,0 0-1 0,0 0-2 15,0 0-4-15,0 0-5 0,0 0 0 0,5-6-3 16,-4 4 3-16,5-2 0 0,0 0 0 0,-1-1-6 16,4 0-3-16,1 0 2 0,2 2-1 0,-3-4 2 15,2 3-4-15,2 1 3 0,0-1 1 0,-3-1-7 16,2 2 6-16,-4 3-5 0,3-3 2 0,-6 1 0 15,1 0-3-15,4 2 0 0,-10 0 2 0,9-1-4 16,-3 1 5-16,-6 0-3 0,0 0-2 0,7-1-4 16,-7 1 2-16,10 0-2 0,-10 0 1 0,0 0 0 15,0 0-2-15,4 1 1 0,-4-1 4 0,0 0-1 16,0 0-3-16,0 0 5 0,0 0-1 16,0 0 6-16,0 0-1 0,0 0-4 0,0 0 2 0,0 0 1 15,0 0 6-15,0 0 6 0,0 0 1 0,0 0-5 16,0 0 4-16,0 0 0 0,0 0-3 0,0 0 5 15,0 0-6-15,0 0 1 0,0 0-6 0,0 0-1 16,0 0 6-16,3 5-6 0,-3-1 3 0,-2 3-4 16,-1 0 2-16,1 4-1 0,-5 0-4 0,0 5 3 15,0 0-2-15,-4 6 0 0,1 2-2 0,-4-2 2 16,5 1 1-16,-2-4 0 0,-1 3-1 0,1 0 0 16,-2 0 4-16,1-5-6 0,2 0 4 0,1-1-1 15,0-2-1-15,-1-1 1 0,5-3-4 0,0-1 3 16,1-3-3-16,1 2-2 0,2-2 2 0,1-2-3 15,0 2 4-15,0-2-1 0,1 1 3 0,2-3-1 16,2 3-3-16,0-5-1 0,5 3 3 0,-2-6-3 16,4 3 4-16,3-1-7 0,-4-2-8 0,3-2-3 15,-1 2-18-15,0-2-7 0,4-2-9 0,-6 2-1 16,4-6-13-16,-4 5-2 0,-1 0-3 16,0 0-3-16,-5 1 4 0,4-3-4 0,-3 1-7 15,1 3 20-15,-4-3-4 0,0 2 7 0,1-1 9 16,-4-1 9-16,3 3-1 0,-3-1 14 0,0-1 3 15,0 0 20-15,0 6 0 0,0-10 29 0,0 6 8 0,2 0 12 16,-2 4 2-16,0 0 3 0,-2-5-6 0,2 5 0 16,0 0-9-16,0 0-3 0,0 0-1 0,0 0 3 15,-3 16 5-15,3-6 4 0,0 3 3 0,-1 5 8 16,-2-2-4-16,1 4 2 0,-1 4-2 16,3-6-5-16,-4 1 1 0,7 0-3 0,-3 0 1 15,-3-2-10-15,2 0-2 0,-3 0 0 0,4-2-5 16,-5 1-1-16,5-6 0 0,-1 1-16 0,-2 1-21 0,2-2-32 15,1-3-31-15,-4 2-40 0,4-3-34 0,0 0-28 16,0-1-90-16,0-5-290 0,-2 7 128 16</inkml:trace>
  <inkml:trace contextRef="#ctx0" brushRef="#br0" timeOffset="-194451.224">21591 16444 103 0,'10'-5'178'0,"2"2"-16"0,0 0-6 0,0 1-15 15,2 2-4-15,-1 0-23 0,-3 2-7 0,1 1-16 16,-1 0-5-16,1 2-15 0,-5-1-5 0,-3 1 1 16,1 2-6-16,-2 2-5 0,-2 1-3 0,-6-1-7 15,1 3-6-15,-5-1-2 0,-2 0-1 0,-2 2 22 16,0-4-6-16,1 2-2 0,0-4-10 0,3 1-3 15,-1-4-4-15,4 3-3 0,1-4-3 0,-2 1-5 16,4 1 1-16,-2-4-7 0,5 3-2 0,-2-2-7 16,-1 1 5-16,4-3-2 0,-2 7-1 0,2-2-6 15,0-5 1-15,2 4-3 0,1 1 1 0,1 0 0 16,2 0 0-16,2 2 3 0,2 0-4 0,0 1 1 16,0-1-5-16,0 2 3 0,-1-1 0 0,2 0-3 15,-2 1 3-15,-3-2 0 0,2 2 2 0,-3-1-4 16,-1-1 2-16,-3 1 0 0,0-3-2 0,-1 2 7 15,-2-2-1-15,-2 3-2 0,-3-2-2 0,-1 0 4 16,-1 0-3-16,-7 2-10 0,1 0-13 0,-5-4-7 16,-7 2-26-16,1-3-28 0,4 1-25 0,-7-3-35 15,1 1-29-15,6-4-115 0,-5 0-308 0,11-3 137 16</inkml:trace>
  <inkml:trace contextRef="#ctx0" brushRef="#br0" timeOffset="-194128.111">21501 16129 48 0,'17'-8'180'0,"-2"-1"-17"0,2 3-8 0,2 0-12 16,3 3-12-16,-3 0-9 0,3 1-14 0,5 1-10 15,1 1-4-15,0 0-10 0,-8 1-8 16,10 6-6-16,-2-1-11 0,-1 1-4 0,-3 2-3 15,1 1-1-15,-3 7 0 0,1-3-2 0,-4 10 3 16,-3-5-1-16,-1 4 2 0,-3 4 1 0,0 4 2 16,-4 0-1-16,2 5-1 0,-1-2-5 0,0 12-1 0,-7-9-1 15,1 1 1-15,0-4-3 0,-6 2-1 0,2-2-3 16,-3 0-4-16,3-2-3 0,-2-1-4 16,-2 0 0-16,-4-2-2 0,-1 0-4 0,6-2 1 15,-5 2-9-15,0-5 3 0,-4 3-9 0,4-9-8 16,-2 8-16-16,-4-5-27 0,-1 0-19 0,0 2-36 15,-2-1-29-15,6-8-32 0,0 1-32 0,-4 6-155 16,-5-3-372-16,9-4 165 0</inkml:trace>
  <inkml:trace contextRef="#ctx0" brushRef="#br0" timeOffset="-193845.852">22563 16501 110 0,'-1'-3'275'16,"1"-4"-24"-16,0 3-25 0,0 4-21 0,1-5-22 15,3 2-17-15,1 1-17 0,1-2-16 0,7 1-12 16,-2 2-15-16,2 1-18 0,-1-2-43 0,1 4-28 16,-4-2-45-16,5 1-46 0,-5 2-45 0,-3-2-43 15,1 2-120-15,-3-1-306 0,-2 1 135 16</inkml:trace>
  <inkml:trace contextRef="#ctx0" brushRef="#br0" timeOffset="-193689.274">22443 16667 50 0,'18'3'144'15,"1"-3"-11"-15,2 0-13 0,7-2-10 0,2 4-15 16,0-6-12-16,-1 0-24 0,2-2-45 0,-2 0-46 16,-2 0-98-16,-6-1-140 0,0 1 63 0</inkml:trace>
  <inkml:trace contextRef="#ctx0" brushRef="#br0" timeOffset="-193362.561">22990 16247 64 0,'0'0'164'15,"0"0"-14"-15,0 0 5 0,0 0-7 0,0 0-8 16,3 19-13-16,-1-8-8 0,-2 7-11 0,-1-1-2 16,-3 2-11-16,-2 6-1 0,-2-1-5 0,2-4-3 15,1 4-8-15,-3 1-5 0,3-5-5 0,-3 5-5 16,4-8-5-16,-1 1-3 0,0-1-6 0,4-4-4 16,-3 1-6-16,1-1-4 0,5-1-3 0,-2-2 0 15,0 1-3-15,1-1 1 0,3 1-3 0,1-3-4 16,0 0 2-16,3-2-7 0,1 0 2 0,0-2-12 15,2-1-7-15,2 0-19 0,-2-2-20 0,3-1-35 16,-1-1-33-16,0-2-37 0,2-2-32 0,-3 0-142 16,-1-2-344-16,-2-2 153 0</inkml:trace>
  <inkml:trace contextRef="#ctx0" brushRef="#br0" timeOffset="-193206.977">23138 16534 126 0,'0'-2'158'0,"0"2"-20"15,0 0-11-15,0 0-9 0,0 0 11 0,0 0 14 16,-5 19 6-16,-1-4-6 0,2 3-4 0,0 1-6 15,-1 7-5-15,1 0-13 0,0 1-3 0,-2-7-14 16,6 6-5-16,-4 2-11 0,3-2-9 0,-4-7-11 16,5 8-3-16,0-6-9 0,0-2-20 0,0-1-34 15,0-1-47-15,-3 2-46 0,3-7-62 0,0-2-190 16,-4 2-379-16,4-2 168 0</inkml:trace>
  <inkml:trace contextRef="#ctx0" brushRef="#br0" timeOffset="-192719.28">23384 16321 205 0,'17'-9'218'0,"3"0"-13"0,1 6-14 16,-3-4-14-16,4 2-17 0,1 3-16 0,-6 4-14 15,6-1-15-15,-5 1-6 0,0 2-12 0,-6-1-11 16,0-1-8-16,-3 3 0 0,-2 1-10 0,-2-1-3 16,-1 0-6-16,-2 3-3 0,-2-1-5 0,-3 2-3 0,0-1-9 15,-2 1 3-15,-2-1-8 0,2-1-1 16,-2-1-4-16,-2 1-1 0,2 0-7 0,0 0 1 16,0-2-5-16,3 1 2 0,-1-2-4 0,1-1-2 15,-1-1-4-15,1 2 3 0,1-1-7 0,3-3 6 16,-5 2-6-16,5-2 1 0,-1 5-1 0,1-5-1 15,0 0 0-15,-3 5-3 0,3 0 1 0,0-5-1 16,4 4 1-16,-1-1 0 0,-1 2-1 0,2 0-2 16,0 0 2-16,4 2 2 0,-2 2-4 0,-1-1 5 15,3-1-4-15,-1 3 2 0,4 2-1 0,-6-2-1 16,-1 1 1-16,-1-1-1 0,1 0-1 0,-4 0 1 16,3 0 0-16,-7 0 0 0,1 1 2 0,0-1-5 15,-4-2 6-15,1 1-2 0,-2-1 1 0,-6 0-3 16,3 0 3-16,-3-2-3 0,-2 0 4 0,-2-1-3 15,0 1 0-15,1-3-5 0,-3 2-15 0,6-2-23 16,0-3-25-16,-1 2-35 0,2-2-50 0,3 0-51 16,-2 0-154-16,6-2-386 0,0-1 171 0</inkml:trace>
  <inkml:trace contextRef="#ctx0" brushRef="#br0" timeOffset="-192571.673">23804 16543 55 0,'9'0'282'0,"-9"0"-17"16,8 0-19-16,-8 0-22 0,8 1-21 0,-8-1-23 15,5-1-16-15,-5 1-29 0,0 0-34 0,8 0-64 16,-8 0-60-16,0 0-77 0,0 0-196 0,0 0-318 16,0 0 140-16</inkml:trace>
  <inkml:trace contextRef="#ctx0" brushRef="#br0" timeOffset="-192041.29">23880 16266 8 0,'5'-1'189'0,"2"-2"-13"0,-2 1-11 0,4-3-21 16,0 1-9-16,0-2-9 0,4 4-14 0,-3-3-9 16,11 1-6-16,-10-2-12 0,10 3-5 15,-7 0-17-15,2-4 3 0,2 1-8 0,-2 2-4 16,-5-1-9-16,2 1-2 0,-2-1 4 0,1 0 4 0,-6 2 5 16,1 1 6-16,0 0 3 0,-3 0 6 0,2 0-1 15,-2 1-4-15,-4 1 0 0,8-4-4 0,-8 4-6 16,4-1 0-16,-4 1-10 0,0 0-8 0,5 0-6 15,-5 0-2-15,0 0-1 0,0 10-2 16,0-2-5-16,-4 3-2 0,4 6 1 0,-5 2-4 16,1 4-1-16,0 3 0 0,3 3 0 0,-3 0 29 0,-1 0-3 15,3-2-5-15,-1 2-4 0,-1-2-6 16,0 3-2-16,-1-2-3 0,3-5-1 0,0-3-3 16,-2-3-12-16,3 1-26 0,1 0-32 0,-4-6-39 15,4 0-42-15,-3-2-47 0,1 0-45 0,2-3-172 16,-2 0-431-16,-1-4 191 0</inkml:trace>
  <inkml:trace contextRef="#ctx0" brushRef="#br0" timeOffset="-191556.369">24000 16479 72 0,'7'-5'164'0,"5"0"-12"0,1 3-19 0,6-3-12 15,-1 0-12-15,3 1-13 0,9-1-17 0,0-2-14 16,5-1-23-16,1 4-16 0,-4-4-9 0,0-1-18 16,1 1-12-16,-3-2 0 0,-5 1-9 0,0-1 6 15,-7 2-2-15,-2-1 0 0,-2-3 3 0,0 2 4 16,-7 1 9-16,2-6 17 0,-4 8 25 0,-1-3 11 16,-1 4 5-16,-2 0 6 0,0 0 6 0,-2-1-1 15,0 1 1-15,-2 1-3 0,1 1-2 0,-2 0-5 16,0 1 4-16,0 0-8 0,4 3-5 0,-9-2-7 15,9 2-2-15,-9-1-3 0,9 1-5 0,-9 5-7 16,7-1-1-16,-2-1 2 0,0 2-6 0,2 0-1 16,-1 1-5-16,2 1 3 0,-2-1 0 0,3 6-6 15,0-4-1-15,0 4 0 0,4 0 1 0,0-2-5 16,3 6 3-16,-1-4-1 0,1-1-2 0,1 1-2 16,3 4 3-16,1-2-3 0,-2-1 2 0,2 4-3 15,0-5 3-15,-4 1-4 0,7 1-1 0,-6 0-1 16,-1-3 3-16,3 2-2 0,-7-4 12 0,4-1-11 15,-3 4 0-15,0-4-1 0,0 1-1 0,-5-3 6 16,0 0 4-16,3 1 4 0,-3-2 4 0,-3-1 2 16,2 0 0-16,-3 1-2 0,-1-2-3 0,-5 1 0 15,6-4-1-15,-8 2-6 0,-2-2-12 16,-2-1-14-16,-1 0-16 0,-4-2-19 0,3-1-29 0,-4-2-36 16,0-1-27-16,4 0-34 0,-2-3-103 0,1 1-305 15,-2-9 136-15</inkml:trace>
  <inkml:trace contextRef="#ctx0" brushRef="#br0" timeOffset="-191393.803">24508 16212 2197 0,'28'-11'182'0,"-10"6"-86"16,10-3-36-16,3 2 8 0,0 1 16 0,6 3-13 16,-1-1-14-16,4 0-11 0,11 0-8 0,-15 3-11 0,3 0-46 15,-7 3-85-15,0 0-143 0,-2-1-179 0,-9-2-462 16,-9-2 204-16</inkml:trace>
  <inkml:trace contextRef="#ctx0" brushRef="#br0" timeOffset="-164564.453">2739 12651 45 0,'0'0'109'0,"0"0"-4"0,0 0-17 0,0 0-6 16,0 0-6-16,0 0-12 0,0 0 6 0,0 0-4 16,0 0-4-16,0 0-1 0,0 0 8 0,0 0-19 15,0 0 4-15,0 0-7 0,0 0 11 0,0 0-2 16,0 0-5-16,0 0-3 0,0 0 5 0,0 0-2 15,0 0-5-15,0 0 3 0,0 0-6 0,0 0-6 16,0 0-4-16,0 0-1 0,0 0-1 0,0 0-4 16,0 0-4-16,0 0-4 0,0 0-2 0,0 0-6 15,0 0 1-15,0 0 1 0,0 0-6 0,0 0 3 16,0 0 0-16,0 0 0 0,0 0-1 0,0 0-8 16,0 0 8-16,0 0-5 0,0 0 3 0,0 0-5 15,0 0 10-15,0 0-7 0,0 0-2 0,0 0 5 16,0 0-4-16,0 0 6 0,0 0 1 0,12-10 5 15,-5 3 1-15,2-1-6 0,-1 2 4 0,5-9 0 16,2 6-6-16,3-11 5 0,-2 8-6 0,6-8 6 16,0 2-3-16,2-2-1 0,2 1 0 0,-2-2-5 15,5 1 1-15,-2-1-2 0,0 1 2 0,4 2-2 16,-2-1-3-16,-2-1-17 0,2 6-34 0,-2-3-50 16,-3 1-60-16,-7 6-129 0,-2 1-312 0,-2 3 139 15</inkml:trace>
  <inkml:trace contextRef="#ctx0" brushRef="#br0" timeOffset="-163777.906">3216 15255 69 0,'0'0'99'15,"0"0"-9"-15,0 0-15 0,0 0 0 0,0 0-7 16,0 0-14-16,0 0-2 0,0 0-21 0,0 0 9 15,0 0 11-15,0 0-12 0,9 2 0 0,-9-2 7 16,0 0-3-16,8-4 1 0,-8 4-14 0,12-3 2 16,-4-2-5-16,-2 3 0 0,4-3 1 0,-1-1-6 15,4-3-3-15,-1-1 2 0,8 1-5 0,-6-5 6 16,12-1-2-16,-2-2 2 0,1-4-9 0,4 0 2 16,-1 0-3-16,1 0 0 0,-1 1 2 0,3 0-23 0,-3 1-22 15,4 0-36-15,-4 2-47 0,-4 4-61 16,-5 4-189-16,1-1 84 0</inkml:trace>
  <inkml:trace contextRef="#ctx0" brushRef="#br0" timeOffset="-163100.411">3589 16786 40 0,'0'0'100'0,"0"0"-12"16,0 0-8-16,0 0-8 0,0 0-8 15,0 0 4-15,0 0 3 0,0 0-18 0,0 0-14 16,0 0 12-16,10-9-5 0,-10 9-6 0,7-4 1 15,-2 1 4-15,-1 2-21 0,2-3 7 0,0 0-12 0,1 0 5 16,2-1-4-16,2-2 8 0,-2 3 4 0,3-3-10 16,3-3 3-16,0 2 5 0,8-7-3 0,0-1-6 15,3 1 5-15,-3-4-2 0,2 1-8 16,2 0 11-16,0-2-5 0,1 2-7 0,-2 2 2 16,0 1-1-16,1 2 1 0,0 0 5 0,-4 1-12 0,-3 7-5 15,-3-4-4-15,-5 4-9 0,-2 3-4 0,3-2 0 16,-6 2 1-16,-2-2 0 0,1 4-3 0,0-3 4 15,-6 3-8-15,8 0 10 0,-8 0-4 0,0 0-7 16,0 0-7-16,0 0-19 0,0 0-25 16,0 0-33-16,0 0-71 0,-14 7-188 0,14-7 84 15</inkml:trace>
  <inkml:trace contextRef="#ctx0" brushRef="#br0" timeOffset="-158892.126">13203 12351 4 0,'-2'-3'88'16,"2"3"-1"-16,-7-1-11 0,7 1 0 0,0 0-1 15,-7-1-8-15,7 1-3 0,0 0 1 0,0 0-9 16,-7-3-7-16,7 3 1 0,0 0-13 0,0 0 2 0,0 0 0 15,-6-1-10-15,6 1-4 0,0 0-1 0,0 0-1 16,0 0-3-16,0 0-2 0,0 0-11 16,-10 1 3-16,10-1 5 0,-6 3-6 0,6-3-1 0,-6 1-6 15,6-1 20-15,0 0-15 0,0 0-5 0,0 0-3 16,0 0 1-16,0 0-3 0,0 0 1 16,-9 0 6-16,9 0-4 0,-2 4 1 0,2-4 2 15,2 4-5-15,-2-4-3 0,0 0 3 0,-2 6 5 0,2-6-2 16,2 7-2-16,-2-4 2 0,0 2 1 0,3-1 0 15,-2 2-4-15,1 1 4 0,0 0 6 0,-1 1-4 16,2 1-1-16,-1 0-6 0,1 2 2 16,1 0 2-16,-2 1 5 0,1 0-3 0,2 1 2 0,1 1-2 15,-1 2-5-15,0-1 1 0,2 0 1 0,1 2-1 16,-1-1 7-16,3-1-3 0,2-3 2 0,-1 4-1 16,4-6-6-16,-2 3 6 0,4 1 3 0,1-1-3 15,-1-2 3-15,7 0-4 0,-5-4 0 0,0 2 1 16,11-3 0-16,-9-1-4 0,7 1 3 0,1-2 1 15,-1-1 1-15,1 0-3 0,2-3-3 0,1-3 2 16,0 0 2-16,-2 1-5 0,4 0 6 0,-1-5-1 16,0 2 3-16,5-2-7 0,-3 0-1 0,-1 0 0 15,-3-1-4-15,3 1 0 0,-3-3-8 0,1 2-2 16,0-1 10-16,-5-3-12 0,2 0-5 0,-3 0 12 16,-1 0-4-16,-3-2 0 0,-3 4 9 0,4-5-4 15,-1-2 3-15,-7 5-2 0,2-1 7 0,-3 0-7 16,-1-2 4-16,1 0 2 0,-3-1 5 0,-1 1-6 15,-1-2-6-15,3 0 10 0,-2 0 2 0,-1 0-1 0,-4-3 0 16,3-6-1-16,2-3 0 0,-1 4 2 0,0-2-9 16,0 1 10-16,-1 0-5 0,-2-3 5 0,2 0-3 15,-2 2 1-15,2-2 2 0,-3 2-4 16,-3-1 3-16,1 1-6 0,1-2 1 0,-2 4 3 0,1-5 1 16,-3 1 4-16,0 2-2 0,1-2 0 0,-2 0 3 15,1 2-4-15,-1 0 3 0,2-4-3 0,-2 5 2 16,1-3 4-16,0-2 4 0,-3 1-8 0,2 0 0 15,0 0 8-15,-3-2-12 0,0 4 7 0,-1-1-1 16,1 2-8-16,-5-1 4 0,2 2 1 0,0-3-4 16,-2 5 6-16,-1 6 5 0,-4-5-3 0,2 6 3 15,-1-5-9-15,-3-2 5 0,0 5-4 0,1 2 6 16,-2-3-1-16,0 0 0 0,0-1-4 0,-2 1 0 16,5 6 4-16,-4-7 5 0,-4 1-4 0,4 3-1 15,-5 0 4-15,6 5-11 0,-7-3 3 0,0 1-6 16,0 2 7-16,-2-1-8 0,-2 5 7 0,-4-1 1 15,0 5 2-15,-1-1 3 0,-2 2-8 0,1 2 6 16,-2 1-9-16,-3 0-6 0,0 2 13 0,-12 1-3 16,14 1 1-16,-1 0 0 0,-2 0-2 0,-1 2-1 15,6 1-4-15,-1 1 10 0,0-2-8 0,4 2 2 16,0 2-3-16,-1 1 0 0,7 0 2 0,-6 3 0 16,4 0 0-16,0 1 0 0,3 2-1 0,-2 1-3 15,1 0 10-15,-2 4-6 0,0-2 2 0,3 3-1 0,3 0 4 16,-1 2-4-16,-2-2 3 0,3 1-1 0,-3 1-5 15,6 3 2-15,-1-3-3 0,0 0 5 16,0 0-2-16,2 3 3 0,3-2-2 0,1 3 0 16,0-1-1-16,1-1-1 0,3 3 7 0,-3-1-6 0,0 3 3 15,5-2-2-15,-2 2-1 0,0 2 5 0,5-1-1 16,1 2 2-16,0 12-6 0,0-12 1 16,2 2 4-16,-1-1 0 0,-1 10 1 0,4-10-2 0,4 12 1 15,-1-13 3-15,1 1-6 0,2 10 2 0,-1-13 1 16,5-3-2-16,1-1 2 0,-1 2 5 0,2-7 0 15,4 3 6-15,0-1-16 0,1-5 5 0,2 2 3 16,0-4 3-16,2 0-1 0,-1-2-3 0,3-2 5 16,-2 2-5-16,-2-6-2 0,-1 0-2 0,2 3 2 15,-3-4 6-15,-2 0-7 0,1 1-1 0,-2-2 2 16,-3-3-2-16,2 2 2 0,-3-1-3 0,-1 0 2 16,0-1 1-16,1-2-6 0,-1-2 1 0,-4 2 6 15,3-1 3-15,-3 0-6 0,5-1-4 0,-3 0-13 16,-1-2-15-16,-6 0-35 0,13-2-60 0,-7 0-73 15,1-4-214-15,-2 1 95 0</inkml:trace>
  <inkml:trace contextRef="#ctx0" brushRef="#br0" timeOffset="-152623.806">12521 16400 48 0,'2'2'55'0,"-2"-2"-6"0,0 0 1 0,3 4 1 15,-3-4-7-15,3 4-4 0,-3-4 0 0,5 5-4 16,-4-2 4-16,0-1-7 0,3 1 1 0,-4 2-5 15,4 0-5-15,0 1-4 0,2 3 2 0,-1-1-1 16,0 3-6-16,4-1 6 0,0 2-4 0,0 0-4 16,0 0-2-16,3 3 5 0,0-3-9 0,4 0 12 15,-1-3-4-15,4 2-6 0,-4 0 0 0,5-4-1 16,-1 2-1-16,1-2 3 0,1 2-5 0,0-5-5 16,-1 1-2-16,0 0 10 0,3-1-5 0,-3-1 1 15,1-2-5-15,2 0 9 0,-1-1-8 0,-2 0-5 16,8-1 9-16,-7 1 2 0,-1-3-2 0,-1 1 5 15,0-1-4-15,2 1 4 0,-3-2-10 0,-1 1 4 16,-1 2-3-16,-2-3 2 0,3 0-6 0,-2 1 1 16,-2 0 14-16,0 0-8 0,-1 0 0 0,1-1-4 15,1 0 2-15,-1-1 1 0,-2 2-3 0,1-2-1 16,-2 0 0-16,4 0 9 0,-2-1-14 16,3 0 12-16,-3 2-3 0,3-6 2 0,-5 5-10 15,2 1 8-15,-2-3 0 0,1 1 1 0,0-1 7 0,-1 2-7 16,0-3-2-16,-1 2 0 0,1-2-2 0,0 1 6 15,0-2 1-15,2 4-7 0,-3-4-1 0,-1 1 6 16,-1 0-1-16,2-1-1 0,-1 0-3 0,0 1 7 16,-1-1 0-16,1 1 6 0,1-1-6 15,-4 1 3-15,3-2 0 0,-2 1 5 0,-3 1-8 16,3-1 2-16,-2-2 6 0,2 0-8 0,1 4 7 16,-3-3-1-16,-1 0 2 0,3 1-6 0,-2-4-2 0,1 2-5 15,1 1 8-15,-2 1-2 0,-1-2 0 0,0-1 3 16,1 0 12-16,0-3-9 0,-3 3-6 15,6-4 8-15,-4 3 4 0,0 1-10 0,-1 1 10 0,-2-2-7 16,3 1-3-16,-1-1 4 0,-1-3 7 16,1 4-1-16,-2 0-8 0,1 2 7 0,1-4-4 15,-2 2 5-15,-2 2 1 0,2-5-2 0,-1 4 5 0,-1-6-1 16,0 7 4-16,1-2-6 0,-2-1-4 0,-1 2 8 16,0-1-2-16,0 1 9 0,-1 0-13 15,-3-2 1-15,3-2 4 0,-4 5-2 0,2-3 3 16,1 1-1-16,0 3-4 0,-1-4-6 0,0 3-6 15,-1-2 6-15,0 1 4 0,2 1-7 0,-3-3 3 0,1 3-2 16,3 0-5-16,0 1 3 0,-4-1 7 0,1 2-13 16,1 0 6-16,0 0-1 0,-3-1-3 0,1 2 0 15,1 3-4-15,-3-4 8 0,3 2-2 16,-1 0-6-16,-2 1 2 0,-1-1 3 0,3 1-2 16,-3-1-2-16,1 3 1 0,1-1-1 0,-1 0-3 15,-1 0 1-15,2-1 1 0,-1 2 1 0,0-2-3 0,2 3 3 16,-1-4-2-16,0 5 3 0,1-3-3 0,-4 0 4 15,4 2-3-15,-2-1 1 0,-3 2-4 16,3-2 1-16,-3 0 1 0,2 1 1 0,0 2-1 16,-3 0-3-16,3-2 6 0,-2 2-5 0,0 2 0 15,-2-1 2-15,2 0 3 0,-3 2-2 0,0 0-3 16,3 1 4-16,0-4-11 0,0 2 14 0,-4 1-4 0,3-1 2 16,2 1-1-16,-6 0-5 0,7-1 1 15,-4 2 1-15,-1 3 0 0,-1-5 1 0,-1 4 0 16,1-1 3-16,7-1 0 0,-2 0-7 0,0 2 3 15,-1-2 0-15,5 1 1 0,-4 2 0 0,-2-1 1 16,1 0 7-16,3 2-9 0,0-3 0 0,-1 1-1 16,1 3 2-16,1-4-2 0,-1 3 5 0,-2-1-5 15,0-1-1-15,4 2 0 0,-1-1 5 0,-3 0 0 0,2 0-4 16,-1 4 2-16,-1-4 2 0,4 0-5 16,-3 2 5-16,3-1-2 0,-2-2 2 0,0 3-8 15,3-2 5-15,-2 0-4 0,1 1 5 0,1-1 0 16,1 2 0-16,-1-1-2 0,0 1 4 0,2-1-7 0,0 1 4 15,0-1 2-15,0 1-1 0,2-2-3 16,2 0 0-16,-3-1 3 0,2 1 0 0,-1 3 0 16,2-1-2-16,-1 0 4 0,-1 0-3 0,4 0-8 15,-1 1 7-15,-2-1-5 0,2 1 5 0,1 2 0 16,0-3 0-16,0 5 2 0,-1-1 4 0,-2 2-2 16,6 0-2-16,-3 1 0 0,1-4-1 0,-1 0-3 15,1 1 4-15,3-3-3 0,0 1 3 0,-4 1-1 16,4-3 0-16,-1 3 1 0,2-1-5 0,-4 1 5 15,4-2 2-15,-1-1-4 0,0 1-1 0,1 0 7 16,-4-1 0-16,3 1-4 0,0-1 1 0,0 1 0 16,0-3-2-16,-1 1-1 0,0-3 4 0,-1 2 1 0,1 0-3 15,-1-2-1-15,1 1 0 0,-2-2 4 16,1 0-8-16,-2-1 6 0,2 4-4 0,-2-7 0 16,3 2 3-16,-2 0-1 0,-1-2-1 0,4 4-2 15,-4-4 9-15,1 4-7 0,-1-4 0 0,0 3 0 16,0-3 1-16,0 0 0 0,0 0-16 0,0 0-4 15,0 0-10-15,0 0-20 0,0 0-16 0,5 1-11 0,-5-1-27 16,0 0-23-16,0 0-96 0,0 0-242 16,0 0 107-16</inkml:trace>
  <inkml:trace contextRef="#ctx0" brushRef="#br0" timeOffset="-151167.445">12046 16534 56 0,'0'0'54'0,"0"0"-5"0,0 0 0 0,0 0 2 15,0 0-12-15,0 0-2 0,15-4-4 0,-15 4 0 16,6-1-5-16,-1-2-3 0,-1 1 5 0,1-2-7 15,5 1 4-15,-2 1-10 0,4-2 0 0,-2-2 15 16,1 2-16-16,1-1-5 0,-1 0 3 0,2 1-10 16,-1-1 7-16,0 2-6 0,1-3 4 0,0 2-13 15,-4 1 13-15,5 2-6 0,-5-2 14 0,-1 1-3 16,2 0-12-16,-3 1 2 0,0 0-5 0,-1 0 2 16,0 1 1-16,-6 0-2 0,10 0 2 0,-10 0 0 15,6-2 3-15,-6 2 2 0,0 0-2 0,0 0-8 16,6 2 4-16,-6-2-1 0,0 0 5 0,0 0-6 15,-8 7 5-15,5-2-4 0,-3-2 10 0,-1 4-12 16,0-3 1-16,-1 2 2 0,-1 1 4 0,-4-1-2 16,3 2-1-16,-4 1 13 0,1-2-12 0,1 1 5 15,-2 0-5-15,4 1 0 0,-2-3 5 0,3 3 0 16,1-4 4-16,-1 0 16 0,1 2-16 0,3-5-4 16,-1 1 0-16,2 1 7 0,0 0-9 0,3-3-10 15,1-1 7-15,-2 4-1 0,2-4 0 0,0 0 2 16,4 4 5-16,0-1-6 0,-4-3 3 0,9-1-4 15,-9 1-4-15,13-3 1 0,-5 0 10 0,1-1-5 16,2 2-7-16,0-2 7 0,1 1-2 0,1-2 4 16,1 0-5-16,-4 1 4 0,4 1 4 0,-2-2-8 15,-1 1 6-15,2-1-4 0,-3 1-1 0,0 2 2 16,1-3 4-16,-6 3-15 0,3 0-19 0,-2 2-23 16,-2-2-24-16,-4 2-66 0,0 0-150 0,0 0 67 15</inkml:trace>
  <inkml:trace contextRef="#ctx0" brushRef="#br0" timeOffset="-148376.099">22784 17256 28 0,'0'0'53'0,"9"0"3"0,-9 0 7 0,14-3-13 16,-6 3-5-16,-8 0-4 0,15-1 1 0,-7-2-2 15,2 3 2-15,2-3-9 0,-2 2-2 0,3 0-1 16,-2 1 4-16,2 0-3 0,-1-3-8 0,3 2 1 16,-2 0 2-16,6-2-6 0,0-1-5 0,-2 1 1 15,4 1-2-15,-4-2 0 0,2 0 1 0,0 0-7 16,2-1 11-16,-2 1-2 0,-7 1-9 0,8 1-2 16,-6 1 2-16,0-1 4 0,-1 1-5 0,-1-2 3 15,0 3-13-15,-1-1 6 0,-3 1-7 0,-8 0-1 16,14 0-10-16,-14 0-2 0,10 0-11 0,-7 1-11 15,-3-1-16-15,6 1-65 0,-6-1-130 0,0 0 58 16</inkml:trace>
  <inkml:trace contextRef="#ctx0" brushRef="#br0" timeOffset="-148045.146">22731 17387 18 0,'0'0'61'16,"0"3"26"-16,0-3-15 0,0 0 9 0,12 4-6 16,-6 1-11-16,4-1 7 0,1-1-11 0,1-3-2 15,1 2 2-15,7 1-7 0,-1 1 7 0,3-3-4 16,6 3-8-16,-6-1-4 0,1-2 7 0,0-2-3 15,-5 2-8-15,2-1-6 0,9-1 4 0,-12 1-10 16,2 1 4-16,0 0-7 0,-7-1 2 0,1 2-5 16,1-2 3-16,-4 1-7 0,0-1-6 0,2 1 5 15,-6-2 0-15,-1 2-1 0,-5-1-7 0,12 0-6 16,-12 0 9-16,6 1-2 0,-6-1-10 16,0 0-32-16,0 0-51 0,0 0-141 0,0 0-240 0,-29 3 106 15</inkml:trace>
  <inkml:trace contextRef="#ctx0" brushRef="#br0" timeOffset="-125817.548">12242 2227 28 0,'0'0'28'0,"0"0"-5"16,0 0 4-16,0 0 3 0,0 0 1 0,0 0 2 15,0 0-2-15,0 0 6 0,0 0-4 16,0 0-1-16,0 0-8 0,0 0-9 0,0 0 13 0,0 0-5 16,0 0 12-16,0 0-17 0,0 0 4 15,0 0 0-15,0 0 1 0,0 0-6 0,0 0 1 0,0 0 3 16,-15-2-7-16,15 2 5 0,0 0-4 0,-9-2 2 16,9 2-2-16,-8 0-2 0,4-3 5 0,4 3-5 15,-11 0 6-15,3-2-10 0,3-1 7 0,-5 1-6 16,1-1-2-16,0-1 3 0,1-1 5 0,-3 2-2 15,2-1 3-15,0-1 6 0,-1 1-7 16,0 0 10-16,1 0-11 0,0 1 9 0,2-2-6 0,1 3-1 16,1 2-1-16,0-3-1 0,5 3-6 0,-9-1 21 15,9 1-26-15,-5-4-1 0,5 4-2 0,0 0-9 16,0 0 9-16,0 0 3 0,0 0 7 0,0 0-10 16,20 0 4-16,-12 0-4 0,3 0 5 15,1-1-3-15,-1 0 3 0,3-1-1 0,3-3 8 16,1 1-9-16,-7 0 1 0,7 0-2 0,-5 1-5 0,6-2 4 15,-6 3-12-15,-2-5 13 0,2 6-4 0,-2-4-7 16,-1-1 10-16,0 3-5 0,-4 0 0 16,0 1 8-16,1-2-8 0,-3-1 6 0,-1 5-13 15,2-3 9-15,-5 3 5 0,5 0 1 0,-5 0 1 0,0 0 6 16,0 0-2-16,6-2 9 0,-6 2-15 0,0 0 6 16,0 0-4-16,5-2 0 0,-5 2 0 0,0 0-3 15,0 0-2-15,4 6-5 0,-3 0 5 0,1 1-1 16,-2 7 1-16,2 3-1 0,-2 10 20 15,1-1-21-15,1 5 3 0,-4 1 3 0,4 0 4 0,-1-1 1 16,0 3-6-16,1-1 4 0,-1-1-4 0,-1-3 3 16,0 1 0-16,1 0-4 0,-2-10-18 0,2 6-10 15,0-5-19-15,1-2-19 0,-1-5-18 0,-1 3-21 16,0-6-54-16,0-2-168 0,-1 0 75 0</inkml:trace>
  <inkml:trace contextRef="#ctx0" brushRef="#br0" timeOffset="-123983.143">12251 2501 42 0,'7'-8'85'0,"4"1"-4"15,-2 0-14-15,3-2 4 0,-3 1-19 0,5-2-2 16,-1 1-9-16,2 4-2 0,-4 2-5 16,2-4-1-16,-3 0-3 0,2 6-2 0,-3-5-2 15,2 3 0-15,-6 1 10 0,4 2-6 0,-1 0-2 16,-2 2 7-16,-2 0 1 0,5 4 6 0,-5-4 5 16,1 3-1-16,-1 2-4 0,1 0-8 0,-4 2 1 15,6-1-5-15,-6 2-2 0,4 0 0 0,-4 1-3 16,3-1 3-16,-1 2-12 0,-2-4 2 0,3 1-4 15,-3-2-2-15,4 3-5 0,-2-5 0 0,-2 0-13 16,3 0-8-16,1-1-3 0,0 1 3 0,0-5-18 16,2 0 2-16,0-3-4 0,3-3 0 0,-2 1-9 15,2-5 8-15,2 0 1 0,1-4 2 0,-2 0 2 16,7-6 4-16,-12 1 5 0,3 4-4 0,2-9 13 16,-5 10 4-16,-1 1 10 0,0-1 14 0,0 4 3 15,-1 1 10-15,1 4 8 0,-2-2 15 0,-2 2 6 16,1 2 1-16,-2-1 4 0,0 4-1 0,2-5-10 15,-2 5 0-15,0 0-6 0,0 0 1 0,5 16 1 16,-5-11-1-16,2 5 1 0,-4 0-6 0,2-1-2 16,5 3-4-16,-4 3-1 0,-1-5-8 0,0 2 3 15,2-1-7-15,-2-2-9 0,1-3 3 0,0 5 4 16,-1-5 0-16,3 1-12 0,-3-2 3 0,0 0 2 16,2 0-3-16,0 0 0 0,0-3-6 0,-2-2-2 15,3 3-6-15,-3-3 5 0,0 0 1 0,0 0 2 16,10-7-7-16,-5 2 0 0,-1-2-5 0,4-1 0 15,-4-3-4-15,2 3 4 0,-1-2 0 0,0 5-3 16,-1-1 0-16,1-2 4 0,-2 7 0 0,-1-5 5 16,2 1-10-16,0 3 2 0,2 1 3 0,-6 1 1 15,8 3 9-15,-3 2-6 0,0-1-1 0,0-1 5 16,5 8-4-16,-3-5 3 0,3 3 1 0,0-1-8 16,3 4 14-16,-3-4-1 0,4-2-10 0,4 1-9 15,-1-2-6-15,2 0-11 0,-3-5-7 0,4 2-2 16,-2-2-5-16,1-2 1 0,0 0-3 0,0-2-3 15,-2-4-16-15,-1 0 19 0,2-1 6 0,-4 1-1 16,-3-1-2-16,0 0 5 0,-1-3 7 0,-2 1 1 16,-2-3 10-16,-1 4-6 0,-2 0 8 0,-2-2 7 15,-1 3 8-15,-1 1 6 0,-2-1 13 0,2 1 18 16,-2 4 6-16,0-1 13 0,-1 1-9 0,0 0 9 16,-2 1-7-16,6 3-6 0,-12 4-5 0,5 1 9 15,1 2-6-15,-4 2-5 0,1 0 2 0,1 2-6 16,-2 5 1-16,1-3 4 0,2 1-10 0,1 0-7 15,0 0 3-15,1-3-7 0,0 1-1 0,5-2-2 16,-1 2-1-16,2-5-1 0,-1 3-7 0,0-5-15 16,0 0 9-16,5-1-6 0,-2 0 3 0,1-3-4 15,-4-1 0-15,10-1 1 0,-4 0-3 16,-1-3-5-16,2-8 3 0,4 4 6 0,-6-2-3 0,3-5-4 16,-2-3 12-16,3-2-6 0,-4 3-11 0,-1-3 6 15,1 1 2-15,-1-8-1 0,-1 1-4 0,-3-3 10 16,-3 0 4-16,3 4-5 0,-1-3 6 15,-4 1 0-15,2 7 8 0,-2 1 4 0,1 0 6 16,0 7 13-16,2 2 4 0,-2 0 41 0,3 3-4 0,-2 0-9 16,3 2-5-16,0 2-7 0,0 3-6 0,0 0 0 15,0 0-3-15,-1 13 1 0,1-3-4 0,1 4 2 16,-1 7-1-16,4 6-1 0,-4 0-3 0,6 1-6 16,-2 1 3-16,0-3-6 0,1 0-1 15,0 0-2-15,2-1 0 0,0-6-6 0,-3 0 3 16,2-4-5-16,1 2-1 0,-2-5-4 0,5 5 3 15,-3-9-6-15,-2 1-7 0,5-1-7 0,-1-2-5 16,-1-4-7-16,-1 2 0 0,-1-5-5 0,3-1-2 0,2-3-8 16,-1 1-1-16,0-5-2 0,-1 1 3 0,1-4 0 15,-1 1 4-15,0 4 1 0,-6-3 7 16,6 5 1-16,-5-4-1 0,-1 4 5 0,4 2-1 16,-3-1 4-16,-2 1 7 0,6 3 10 0,-8 0 10 15,11 0 3-15,-4 3 3 0,-1 1-1 0,3 1 2 16,0 2-3-16,-1 0-3 0,-1 1 0 0,-1 1 0 0,5-3-2 15,-3 2 2-15,-1-1-1 0,1-1 0 0,-2 0-5 16,-2-2-2-16,1 1-5 0,-1-3-8 16,3-2-5-16,-7 0-2 0,0 0 2 0,14-2-8 15,-8-2 3-15,0-4-7 0,1-4-1 0,-1 0-5 16,-1 2-1-16,-3-4-4 0,0-1 4 0,-1 5-2 16,3-2 10-16,-4 3 4 0,0 3 9 0,3-1 8 15,-2 5 6-15,-1-4-9 0,0 6 4 0,4-4 5 16,-4 4 5-16,0 0 1 0,0 0 3 0,10 12-1 15,-5-5 2-15,-1-1-6 0,1 1 3 0,3 2-6 16,-2 0 5-16,-1-1 3 0,2 2-4 0,-1-6-4 16,2 2-1-16,3 0-4 0,-4-3-4 0,1-1 2 15,3-1-7-15,-2-2-3 0,1-1-2 0,1-5-2 16,-1 2 4-16,6-2-1 0,-6-3 2 0,3 0-4 16,-3 1 3-16,0-3-6 0,-2 4 3 0,0-1 1 15,-2 2 7-15,-1-1 2 0,-2 1 2 0,-2 2 7 16,3 0 15-16,-4 1 15 0,3 2 7 0,-2-1 9 15,-1 3 3-15,0-7 0 0,0 7-7 0,0 0-4 16,0 0-5-16,0 0 1 0,0 0-8 0,-5 16 1 16,2-7-7-16,3 2 0 0,-1 1-2 0,1-1-3 15,0 1-3-15,1-1-1 0,2 0-1 0,-2-1-10 16,3-2-3-16,0 3 0 0,1-5-13 0,1-1 0 16,1 1-5-16,0-4 1 0,1 0-3 0,5-2 0 15,-2-1-7-15,-2-1 6 0,4-5 2 0,-4 2-2 16,5 2-1-16,-4-4 5 0,-1 0 1 0,1 0 0 15,-6-1 5-15,0 3 0 0,2-5 0 16,-2 4 1-16,-4-2 1 0,0 3 6 0,0-2 1 0,-2 2 7 16,-1 0 4-16,-2 1-2 0,1-1 3 0,0 2 11 15,-2 2-13-15,2-2 10 0,-4 2-6 16,3-1 5-16,-2 1-4 0,7 1 1 0,-16 1-3 0,10-1 1 16,-1 2-1-16,1 1-3 0,6-3 0 0,-9 1-3 15,4 1 3-15,5-2 0 0,-6 4-4 0,3-1 1 16,-1-1-1-16,3 1-4 0,1-3-1 0,-5 4 4 15,5-4-2-15,0 5 2 0,0-5 0 0,5 7 8 16,-4-3-13-16,3 0 3 0,-1 0 0 16,1 1 3-16,-1 0-2 0,2 5 3 0,3 0 0 15,2 9 3-15,2 3 1 0,1 4 12 0,-3 1-3 16,3 4 1-16,-1 0 4 0,-3 2 6 0,5 0-5 0,-6 1 1 16,-2-1-6-16,2 2 0 0,2-3 1 0,-3 2-3 15,-2-6-1-15,0 0 1 0,-1 0-3 16,0-4 0-16,-3-6-5 0,5 0-6 0,-6-6-22 15,0 1-22-15,3-6-26 0,-3 0-21 0,0-2-19 16,0-5-31-16,1 6-42 0,-1-6-138 0,0 0-345 16,0 0 153-16</inkml:trace>
  <inkml:trace contextRef="#ctx0" brushRef="#br0" timeOffset="-123639.543">12549 2346 56 0,'-9'2'245'0,"0"1"-16"0,1-2-32 0,3 0-20 15,0-1-28-15,5 0-17 0,0 0-35 0,-1 5-28 16,1-5-46-16,0 0-57 0,0 0-66 0,30 0-107 15,-19-2-224-15,3-1 99 0</inkml:trace>
  <inkml:trace contextRef="#ctx0" brushRef="#br0" timeOffset="-123073.986">14670 2280 154 0,'0'5'229'0,"0"-5"-25"0,0 0-19 0,0 0-20 16,0 0-14-16,16-3-14 0,-4-3-6 0,6 3-20 16,9-2-10-16,-7 1-8 0,7-6-10 0,-5 7-9 15,-3-2-28-15,3 1-40 0,-4 1-52 0,0-2-49 0,-5 5-50 16,-3 0-119-16,-4 1-286 0,-6-1 126 0</inkml:trace>
  <inkml:trace contextRef="#ctx0" brushRef="#br0" timeOffset="-122927.38">14670 2518 14 0,'7'2'156'0,"3"1"-14"0,10-3-13 0,7-1-18 16,6-7-3-16,3 0-12 0,18-4-16 0,-3-2-35 16,-3-3-65-16,5 5-124 0,-15-2-155 0,-3-2 68 15</inkml:trace>
  <inkml:trace contextRef="#ctx0" brushRef="#br0" timeOffset="-122349.448">15517 1984 97 0,'2'-4'178'0,"-2"0"-6"0,2 1-5 0,-2 0-10 16,0 3-14-16,5-4-17 0,-5 4-10 0,3-3-14 15,-3 3-6-15,0 0-14 0,2-2-7 0,-2 2-5 16,0 0 1-16,3 9-5 0,0-3-4 0,0 3-1 0,1 8-8 16,0 0 5-16,-1 12 1 0,0-2-4 0,-3 7 4 15,4 0-2-15,-1 3 5 0,-3-3-6 0,0 3 5 16,0-3-3-16,0 1 0 0,0-3-7 16,0 1 4-16,0-2-9 0,-3-1-1 0,3-2 0 15,0-1-5-15,2-10-6 0,-4 0-3 0,2-5-5 16,0 1 3-16,0-3-9 0,0-2 2 0,0 2-5 15,2-6-1-15,-2 3-6 0,1-3-13 0,-1 0-21 16,2-2-10-16,-2-2-19 0,3 5-17 0,-3-5-41 16,0 0-55-16,5-12-50 0,3 1-166 0,-6 1-412 15,5-3 182-15</inkml:trace>
  <inkml:trace contextRef="#ctx0" brushRef="#br0" timeOffset="-122014.337">15880 2241 69 0,'0'0'128'0,"0"0"-7"0,3 12 4 0,-3-12-4 0,2 12-4 15,-2-7-11-15,0 1-7 0,0 3-9 0,2-3-11 16,0 5-8-16,-2-4 3 0,1 1-13 0,1-3-8 16,-2 0-1-16,5 2-11 0,-4-3-1 0,-1-4-9 15,2 8-4-15,-2-8-4 0,2 2-8 0,-2-2 5 16,0 0-8-16,10 3 3 0,-10-3-3 16,0 0 2-16,9-8-1 0,-9 8-1 0,3-7-7 15,-3 7 4-15,-3-6 2 0,3 6 0 0,0-9-23 16,-4 5-11-16,3-1-15 0,-3 0-23 0,0 1-17 15,-2 1-22-15,4-1-19 0,2 4-89 0,-11-1-225 0,5-4 100 16</inkml:trace>
  <inkml:trace contextRef="#ctx0" brushRef="#br0" timeOffset="-121578.505">16243 2031 76 0,'0'0'234'0,"-7"-4"-18"0,1 3-24 0,6 1-18 15,-6-1-17-15,6 1-17 0,0 0-12 0,-15 5-14 16,11 0-11-16,-1 1-11 0,1 1-9 0,-1 2-9 16,0-1-6-16,-3 2-8 0,3 0-8 0,1 2-1 15,3-3-9-15,-3 1-6 0,0-2-4 0,4 3-12 16,-1 0 1-16,1 2-4 0,1-2-5 0,-1-1-2 15,0 2-4-15,4-1-6 0,-3 0-6 0,6-1-2 16,-3 0-9-16,3-2-2 0,-1 1-7 0,3-1 2 16,1 2-4-16,5-3-3 0,-5 2 0 0,7-3 4 15,-3 1-4-15,3 0 4 0,-5-2 3 0,7 2 2 16,-9-2-2-16,8 3 8 0,-5-4-1 0,2 5 2 16,-2-4 2-16,0 3-2 0,-3-1 7 0,-1 2-1 15,-2-4-3-15,1 4 8 0,-4-3-1 0,1 0 11 16,-1 3-2-16,-2-2 3 0,-1 0-1 0,-2 0 2 15,-1 0 3-15,0-1-3 0,-3 4-4 0,-4-3 5 16,1 2-3-16,-1-1 7 0,0 1-11 0,-6-4-14 16,2 2-8-16,-5 0-24 0,0-1-26 0,0-2-34 15,-3-3-33-15,1-1-105 0,-10-1-261 0,8-6 115 16</inkml:trace>
  <inkml:trace contextRef="#ctx0" brushRef="#br0" timeOffset="-121404.966">16192 2051 222 0,'18'-7'222'0,"2"-1"-22"0,7 1-16 0,0-3-19 16,2 1-15-16,2 2-17 0,4 1-12 0,-6-3-12 15,0 4-13-15,-7 0-31 0,-1 3-43 0,-2-1-63 16,-4 3-84-16,-4 0-130 0,-3 3-274 0,-4-1 121 0</inkml:trace>
  <inkml:trace contextRef="#ctx0" brushRef="#br0" timeOffset="-120871.098">16735 2155 155 0,'0'-4'183'0,"0"4"-12"0,0 0-19 16,0 0-18-16,0 0-15 0,0 0-9 0,14 8-5 15,0-3-14-15,-1 6-7 0,6-2-8 0,7 10-1 16,-1 5 2-16,2 0-3 0,1-5-8 0,0 4-7 16,1-2-5-16,-3 3-6 0,1-4-3 0,1 2-6 15,-4-1-2-15,0-3-2 0,-4-2-3 0,3 0-1 16,-9-5-6-16,0-1-6 0,-5-1-25 0,0-2-25 15,-1-1-25-15,-2-2-36 0,-5-1-23 0,3-2-35 16,-4-1-125-16,0 0-297 0,0 0 131 0</inkml:trace>
  <inkml:trace contextRef="#ctx0" brushRef="#br0" timeOffset="-120688.568">17016 2191 73 0,'0'0'141'0,"0"0"-9"0,7 17-4 16,-7-8-16-16,0-2-5 0,0 3-6 0,-3 2-15 16,6 3-5-16,-6 0-10 0,3 4-6 0,-1-4-5 15,-3 1-18-15,0 1-25 0,-4-2-22 0,1 0-26 16,3-3-32-16,-1 0-24 0,-7 0-85 0,-3 2-186 16,0 0 83-16</inkml:trace>
  <inkml:trace contextRef="#ctx0" brushRef="#br0" timeOffset="-120517.033">16681 2534 1 0,'0'0'176'0,"13"-2"-6"0,-13 2-11 0,16-2-21 16,-5-1-8-16,0 2-15 0,1-2-10 0,-2-2-18 15,2 1-24-15,2 0-35 0,-3 0-31 16,4-4-28-16,2 2-33 0,-1-2-26 0,-4 3-74 0,0-3-178 15,1-3 78-15</inkml:trace>
  <inkml:trace contextRef="#ctx0" brushRef="#br0" timeOffset="-119994.66">17602 1984 164 0,'0'0'156'0,"0"0"-7"0,0 0-2 0,0 0 2 16,0 0-16-16,0 0-2 0,0-4-4 0,0 4-6 16,0 0-11-16,0 0-5 0,0 0-13 0,0 0-6 15,0 0-8-15,0 0-2 0,0 0-11 0,0 0-3 16,0 0-10-16,0 0 0 0,0 0-6 0,0 0-5 15,0 0-7-15,0 0-1 0,0 0-4 0,0 0 1 16,3 12 2-16,1-1-2 0,-3 0-3 0,3 9 3 16,1-2-4-16,3 11 5 0,-3 2-4 0,0 0 1 15,3 3-2-15,-4-2 3 0,1 1-2 0,0 1 2 16,0-1-4-16,0 1-1 0,-1-4 0 0,1 1-4 16,-1-2-3-16,0-2 5 0,-3-1-6 0,3-9-2 15,-3 0-4-15,1-1 1 0,-2-5-4 0,1 1-1 16,0-2-2-16,-1-5-27 0,4 4-19 0,-4-4-28 15,0-2-23-15,0-3-23 0,0 7-42 16,0-7-48-16,0 0-145 0,0 0-380 0,10-27 170 0</inkml:trace>
  <inkml:trace contextRef="#ctx0" brushRef="#br0" timeOffset="-119504.876">18067 2008 109 0,'0'0'130'15,"0"0"-2"-15,-8-3-8 0,8 3 0 0,-4-2-13 16,4 2-4-16,0 0 3 0,0 0-10 0,-5-1-8 16,5 1-1-16,0 0-12 0,0 0-11 0,0 0 4 15,0 0 7-15,0 10 8 0,0-3 4 0,0 3 1 16,0 5 3-16,-4 4 0 0,4-1 4 0,0 8 0 15,4 2-2-15,-4 0 2 0,1 0-5 0,1-2-2 16,-4-1-6-16,4 3-7 0,-2-3-5 0,-2-6-9 16,4 1-11-16,0-1 5 0,0 1-11 0,0-4 3 15,-2 1-11-15,0-2 2 0,1-1-5 0,-1-3-3 16,0 0-3-16,0-1-2 0,4-5-3 0,-4 3-5 16,1-1-1-16,-1-2-12 0,0-1-19 0,2 1-26 15,-2-3-25-15,0-2-20 0,0 0-27 16,0 0-20-16,0 0-24 0,0 0-21 0,0 0-11 15,0 0-3-15,0 0 4 0,6-15 11 0,-5 8 11 0,-1 3-85 16,3-3-271-16,-2 0 120 0</inkml:trace>
  <inkml:trace contextRef="#ctx0" brushRef="#br0" timeOffset="-118834.469">18170 2069 97 0,'-8'-6'130'0,"1"-1"1"0,-2 2 6 0,0-2-6 15,0 4-9-15,0-2-8 0,4 3-16 0,-3-1-3 16,3 1-12-16,-4 0-8 0,9 2-7 0,-14 2-6 15,9 0-7-15,-3 1 8 0,-2 4-1 0,2 0-3 16,1 2 2-16,0 6 2 0,-3 0-1 0,3 2 5 16,0 8 1-16,-2 3-2 0,7-4-2 0,-2 5-5 15,3-2 0-15,-3 2-7 0,8-2-5 0,1-1-4 16,0-1 0-16,1-2-8 0,4 1-1 0,-1-6-6 16,4 6 0-16,-3-6-1 0,4-5-3 0,-1 2-2 15,5-2-1-15,-5-4-3 0,3 0 2 0,0-2-4 16,2-2-4-16,0-4-4 0,2-1 1 0,2-3 1 15,6-3-6-15,1-3-4 0,-4-3-3 0,4-1 0 16,-2-4-8-16,0 0 0 0,-2-3-3 0,-1 0-7 16,-6-2-4-16,1-2-3 0,-4-1 0 0,-3 0 1 15,-3-2 3-15,0-3 3 0,-4 1 1 0,-5 1 3 16,-1 2 1-16,-3-2 3 0,-1 9 3 0,1-3 3 16,-5 3 5-16,4 2 9 0,-5 0 8 0,-2 3 13 15,2 1 8-15,0 4 7 0,0 2-1 16,-1 0 1-16,1 2-9 0,-1 3-1 0,-3 2-7 0,-4 1 0 15,-1 3-3-15,1 1-1 0,-4 2-3 0,-5 2-3 16,3 5 1-16,-1-1-9 0,1 3-2 0,-1-3-5 16,4 5 3-16,6-5-3 0,-2 2-2 0,6 1 5 15,-2-1-7-15,7-1-2 0,-2 3-1 0,4 0 0 16,4-1-1-16,3 0-1 0,3 0-2 0,2 2-1 16,2-3 5-16,0 1 0 0,3-1 2 0,1 1-2 15,6 0 5-15,-3-2-3 0,5 3 3 0,-3-1-2 16,4 1 3-16,-5-3-2 0,-4-1 3 0,10 0 0 15,-7-2 2-15,2 1-5 0,-1-2 6 0,1-2-6 16,0 1-1-16,-1-4-11 0,-2 0-17 0,-2-2-17 16,-3 1-16-16,-2-3-21 0,2 0-24 0,1 1-29 15,-12-2-18-15,20-4-19 0,-12 1-142 0,-4 1-342 16,-4 2 152-16</inkml:trace>
  <inkml:trace contextRef="#ctx0" brushRef="#br0" timeOffset="-118190.019">18702 2094 21 0,'0'0'195'16,"0"0"0"-16,0 0-7 0,11 12-5 0,-10-2-9 16,7 7-4-16,-7 0-11 0,8 8-4 0,-5-2-5 15,1 2-1-15,-2 3-2 0,2-3-7 0,-1 4-6 16,1-10-7-16,1 5-10 0,-2-5-11 0,5 6-9 15,-6-6-10-15,0 2-6 0,-1-4-10 0,2 1-4 16,-3-8-7-16,1 2-7 0,0 0-3 0,3-3-4 16,-4-2-6-16,-1-1-8 0,0 1 0 0,0-3-7 15,0-4-7-15,4 5-13 0,-4-5-9 0,0 0-10 16,0 0-16-16,0 0-10 0,0 0-9 0,-5-16-11 16,2 3-2-16,1-1-6 0,0-6 4 0,-4-6 2 15,6-3 3-15,-3 2 5 0,1-4 2 0,-2-15 4 16,4 12 6-16,0 0 8 0,4-2 2 0,-4-13-2 15,4 15 9-15,0-2 2 0,4 5 9 16,2 2-1-16,1 0 6 0,4 5 2 0,2-1 4 0,-3 11 9 16,6-5-2-16,-3 9 0 0,-3 2 2 0,5 1 3 15,-1 2 4-15,0 1-1 0,0 4 5 0,-4 2 0 16,4 3 2-16,-5 0-4 0,-2 2 8 0,-2 2-2 16,-2 1 2-16,0 2-3 0,-4 5-4 0,-3 0 0 15,-5 1 0-15,-2 5-4 0,-2-3-2 0,-5 3-2 16,-2-3-4-16,-1 4 0 0,-1-5 3 0,4-4-3 15,-3 3-1-15,2-4 1 0,1 0-1 0,0-2-1 16,1 0 1-16,2-4-3 0,2 1-5 0,0-1 3 16,2-2-5-16,2-1 0 0,-1 5 3 0,4-5 1 15,-2-2-2-15,2 6 6 0,1-6-5 0,1 5 1 16,-1-2 0-16,2 2 3 0,2-1-3 0,4 2 6 16,-2-4-2-16,0 7 5 0,4-3 1 0,2 4 1 15,1-1 1-15,1 1-3 0,-4 0 3 0,3 2 4 16,-1-3-3-16,4 3 4 0,-2-5-2 0,1 7-1 15,-2-5 0-15,1 2-2 0,-3-2 1 0,1-4 1 16,1 4 0-16,-3-2-3 0,0 3 0 0,-2-7-2 16,2 4-1-16,-2-5-2 0,-1 1-13 0,-1-1-20 15,-1-2-25-15,-4-3-32 0,11 3-44 0,-3-3-61 16,-8 0-197-16,0 0-422 0,0 0 188 16</inkml:trace>
  <inkml:trace contextRef="#ctx0" brushRef="#br0" timeOffset="-117943.686">19444 2380 146 0,'0'0'252'0,"0"0"-13"0,0 0-4 0,23 0-11 16,-14-3-24-16,6 3-20 0,2-2-19 0,5 2-15 16,-4-2-14-16,3 2-13 0,1-1-28 0,-5-1-35 15,-1 1-45-15,-3 1-43 0,0-1-51 0,-3 0-52 16,-10 1-51-16,13-2-107 0,-13 2-318 0,0 0 142 16</inkml:trace>
  <inkml:trace contextRef="#ctx0" brushRef="#br0" timeOffset="-117783.117">19383 2515 145 0,'0'8'184'15,"0"-8"-8"-15,2 12-1 0,5-8-4 0,4 1-3 16,7 0-12-16,3 0-13 0,9-2-14 0,0-3-16 16,4-2-9-16,-3-1-21 0,10-3-48 0,-3 1-80 15,11-9-106-15,-17 4-114 0,-2-4-286 0,-3 0 127 16</inkml:trace>
  <inkml:trace contextRef="#ctx0" brushRef="#br0" timeOffset="-117013.03">19541 2109 168 0,'0'0'175'16,"0"0"-12"-16,0 0-13 0,0 0-9 0,0-5-6 15,0 5-6-15,0 0-16 0,0 0-5 0,0 0-8 0,0 0-13 16,0 0-7-16,0 0-7 0,0 0-5 0,5 12-3 15,-3-7-4-15,-1 7 3 0,5 6-8 16,-6 7 3-16,4 7-4 0,-1-3 4 0,7 5-3 16,-7 0-6-16,5 2 1 0,0 9 0 0,-4-11-5 15,1-2-8-15,0-3 2 0,4 3-6 0,-4-6-3 0,3-1-3 16,-4-4 0-16,0-3-3 0,1-2-2 0,-3-1-4 16,2-3-2-16,-1-2 1 0,-1-1-6 0,-2 1-2 15,3-5-13-15,-2 0-9 0,0-1-16 16,-1 1-16-16,-1-2-28 0,1-3-34 0,0 0-32 15,-5 2-37-15,5-2-26 0,0 0-118 0,-23-7-343 0,15-1 152 16</inkml:trace>
  <inkml:trace contextRef="#ctx0" brushRef="#br0" timeOffset="-116700.863">19361 2480 7 0,'0'0'161'0,"0"0"-3"0,0 0 5 16,0 0 12-16,5 6 4 0,-5-6 0 0,13-2 1 15,-3 2-10-15,3 0-3 0,6-4-4 0,11 0-9 16,0-1-6-16,5-3 0 0,2 0-12 0,2-5-8 16,0 8 1-16,9-11-16 0,-11 8-13 0,-1-3-7 15,-1 3-9-15,-2 0-9 0,-2 2-7 0,-6 1-5 16,-3 0-7-16,-4 3-8 0,-6-2 2 0,-2 3-12 15,3-3-4-15,-6 3 0 0,1-1-5 0,-6 1-4 16,-2 1-3-16,11 0-5 0,-11 0 0 0,6-3-7 16,-6 3-12-16,5-1-15 0,-4086 1-29 0,8162 0-32 15,-4075 0-43-15,-6 0-51 0,4-3-64 0,-4 3-240 16,0-5-513-16,0 5 227 0</inkml:trace>
  <inkml:trace contextRef="#ctx0" brushRef="#br0" timeOffset="-113928.642">20578 2060 58 0,'5'-12'112'0,"-4"0"-7"0,-1 1 6 0,1 3-7 16,-1 0 8-16,0-1-5 0,-1 2-1 0,-3 2-4 16,4 0 25-16,-2 1-10 0,-1 1-12 0,-2-2-14 15,-2 5-7-15,0 5-8 0,-2 0-8 16,-5 7-6-16,-4 9-2 0,0 7-2 0,-9 11-6 0,9-13-5 15,2 7 2-15,2 3-8 0,-2 6 1 0,4-8-4 16,3 1-3-16,1-5-4 0,3 4-5 0,2-3 7 16,2-2-10-16,5-2-2 0,-2-2-2 0,2-8 1 15,3 1-4-15,2-6-1 0,-2 0-5 16,2-4 4-16,1-3-5 0,4-1 3 0,2-2-2 16,4-4-5-16,-2-5 1 0,3 0 1 0,1-8-1 15,4-3-3-15,-5 1 1 0,2-3-1 0,-3 2-1 16,-1-5 0-16,-1-2-3 0,-5 1 1 0,2 0 0 0,-2-4 7 15,-4-2-9-15,-3 3 3 0,-3-2-4 16,-2 0 0-16,2 2-3 0,-6-1-2 0,-1 1-7 16,2 0 1-16,-5 1 5 0,0 11 1 0,0-3-1 15,2 2 2-15,0 5 1 0,1 3 2 0,-2 0 8 16,2 1-5-16,0 5 1 0,-1 0 0 0,5 2-1 0,0 0 1 16,-18 14 2-16,14-2 1 0,-3 5-8 15,-1 8 11-15,4 0-5 0,2 4 0 0,-1-3-1 16,3 3 5-16,0-2-4 0,3 3 0 0,-1 1 0 15,2-1 2-15,-4 1 1 0,6 1-1 0,2-7-1 16,-1 1 3-16,1-2-5 0,-2-5 5 0,1-1-3 16,7 6 8-16,-10-8-7 0,6 0-3 0,-2-1 8 15,-2-5-25-15,1-1-19 0,-1-1-18 0,1-1-19 16,-2 1-28-16,2-3-34 0,0-5-26 0,-2 1-134 16,-5-1-318-16,0 0 141 0</inkml:trace>
  <inkml:trace contextRef="#ctx0" brushRef="#br0" timeOffset="-113402.71">20956 2329 62 0,'5'-3'205'0,"5"-1"-8"0,2 2-7 0,-3-1-19 0,3 0-8 15,1 2-16-15,0-2-14 0,0 2-12 0,1 1-10 16,0 1-8-16,-3 1-9 0,-2-1-10 0,3-1-9 15,-2 1-2-15,-5 4 0 0,0 0-3 0,-1 0-8 16,1 0-6-16,-4 2-2 0,-3 3-4 16,-3 4-3-16,-2-2-7 0,-2 2-3 0,0-1-3 15,-1 2-1-15,-1-3-8 0,4-5 0 0,-4 4-7 16,5-5 2-16,-2 1 0 0,3 1-5 0,-2-3-2 16,1-1 1-16,2-2-1 0,2 3-3 0,-2-2-2 15,4-3-2-15,-4 5-1 0,4-5-1 0,-1 7-1 0,1-7-5 16,1 5 5-16,-1-5 0 0,5 4-2 0,-1-1-1 15,2 2 2-15,2-3-4 0,3 4 4 16,-3-2-2-16,1 0 0 0,2 1-2 0,1 0 2 16,3 4 3-16,-7-3-4 0,2 3-1 0,0-6 6 15,3 6-3-15,-9-4-1 0,6 2 0 0,-3 0 0 16,-5-1-4-16,1-2-5 0,-2 4 2 0,-1 0 3 16,-1-2-4-16,-2 2 2 0,1-1-1 0,-2 0 2 0,-1 0-1 15,-3 1 3-15,0-1-3 0,2 2 0 16,-7-4 1-16,3 3 3 0,2-4-1 0,-6 1 0 15,3-1 0-15,-7 1 3 0,6-2 4 0,1-1 6 16,-2-1 3-16,2 2 2 0,-2-2 7 0,3-1 6 16,2 3 5-16,-1-3 2 0,0 2 6 0,9-2-3 15,-13 0-2-15,13 0-6 0,-7 1-2 0,7-1-4 16,0 0-9-16,-12 0-9 0,12 0-15 0,0 0-18 16,0 0-26-16,0 0-36 0,0 0-54 0,-13-3-65 15,13 3-202-15,0 0-443 0,-11-5 196 0</inkml:trace>
  <inkml:trace contextRef="#ctx0" brushRef="#br0" timeOffset="-111733.052">16236 3232 69 0,'-6'12'114'15,"-3"4"-2"-15,2 1-13 0,1 3-10 0,1 6-1 16,2 1-6-16,0 1-6 0,2 4 5 16,-3-3-2-16,6 3-8 0,0-1-5 0,0 4-3 15,1-2-13-15,4-2-2 0,-1-4-1 0,3 5-8 0,0 0-6 16,5-6 4-16,-3 2-15 0,3-7 7 16,4 0-6-16,-1-2 0 0,-2-6 6 0,0-3-6 15,2 0-1-15,1-4 1 0,-1 1 4 0,0-2-6 16,-1-3 4-16,2-2-2 0,-4-2-9 0,0-2 8 15,1-1-9-15,2-7 3 0,-2 0-4 0,-1-2-1 0,2-1 4 16,0-6-3-16,2 0-1 0,-8-3 0 16,3-5 2-16,1 6-2 0,-4-5 2 0,-5 3 0 0,-2-1-1 15,3-3-1-15,-3 0-1 0,-7-2-9 0,-1 3 6 16,0 0-4-16,-3-1-3 0,-1 2 2 16,-5 6 4-16,4-4-5 0,-4 10 1 0,1 1-1 15,0 1-5-15,-1 4 9 0,-2 0-3 0,0 4-4 0,2 0 4 16,0 3-3-16,1 2 3 0,-1 1-7 0,-4 2 3 15,2 5 3-15,2-1-5 0,-3 3 11 16,4 2-15-16,-1 0 10 0,4 2 1 0,1 0-6 16,-2 2 6-16,3 0-5 0,4 1 0 0,2 0-6 15,2 1 12-15,2-1-1 0,3 2-6 0,0-1 6 0,3-1-2 16,5 6 2-16,-3 0 4 0,5-8-7 0,-3 1 4 16,7 4 1-16,-1 1 2 0,0-2-2 15,0 1 0-15,-2 0 1 0,-3-4 1 0,0-3-1 16,1 2 2-16,1 0-7 0,-4 0 2 0,1-2 0 15,-4-5-4-15,2 4 1 0,-1 2 3 0,1-4-3 0,-3-2 0 16,-1 0-18-16,2-2-22 0,1 2-28 16,0-2-32-16,-3-3-39 0,-2 0-125 0,5-2-284 0,-3 2 127 15</inkml:trace>
  <inkml:trace contextRef="#ctx0" brushRef="#br0" timeOffset="-111481.725">16933 3775 141 0,'0'7'182'0,"2"0"-9"0,-2 4-22 16,0 0-10-16,1 1-10 0,-1 2-13 0,2 2-9 0,3 1-15 16,-7 2-11-16,2-3-8 0,2 0-1 15,-2-2-12-15,0 1-7 0,0-2-16 0,0-1-22 16,2 0-38-16,-2 0-30 0,2-6-32 0,-2 2-41 15,0-1-104-15,0-2-247 0,4 0 109 0</inkml:trace>
  <inkml:trace contextRef="#ctx0" brushRef="#br0" timeOffset="-111143.63">17315 3732 45 0,'0'0'210'16,"7"0"-21"-16,-7 0-14 0,10-2-12 0,1-1-9 15,0-1-12-15,3-1-10 0,6 0-8 0,7-2-4 16,-3-3-12-16,4 5-5 0,-1-5-9 0,0 2-12 15,-3-1-9-15,-3 6-6 0,-5-1-4 0,-3 0-5 16,1 3-10-16,-4-1-2 0,2 1-4 0,-7 1-5 16,1-1-6-16,-6 1-6 0,12-3 4 0,-8 1-9 15,-3 1-1-15,-1 1 3 0,0 0-8 0,0 0-7 16,13 0-14-16,-13 0-21 0,0 0-28 0,0 0-38 16,0 0-36-16,0 0-62 0,0 0-131 0,0 0-349 15,0 0 155-15</inkml:trace>
  <inkml:trace contextRef="#ctx0" brushRef="#br0" timeOffset="-110611.053">18078 3301 175 0,'0'-4'182'0,"-1"1"-2"0,1 3-9 0,-4-2-18 16,4 2-6-16,0 0-10 0,-4-3-18 0,4 3-10 16,0 0-12-16,0 13 1 0,0 0 3 0,0 5-4 15,-2 10-4-15,2 2-4 0,2 2 0 0,-6 4-1 16,4-2-4-16,2 0 0 0,-2 1-1 0,2-1-3 16,-2 1 6-16,4-2-15 0,-3-1-12 0,-1-1-2 15,4 1-7-15,-3-6-2 0,1-1-9 0,0-6 0 16,-2 1-4-16,3-3-7 0,-2-1-2 0,3-5-16 15,-4 2-28-15,0-3-32 0,0-2-46 0,0-1-50 16,5-3-42-16,-4-1-46 0,-1 0-145 0,0-3-410 16,0 0 181-16</inkml:trace>
  <inkml:trace contextRef="#ctx0" brushRef="#br0" timeOffset="-110413.58">18345 3656 112 0,'0'0'147'0,"0"0"-37"0,0 0-41 16,-1-6-57-16,1 6-87 0,0 0-82 0,0 0 36 15</inkml:trace>
  <inkml:trace contextRef="#ctx0" brushRef="#br0" timeOffset="-110154.273">18506 3449 161 0,'-9'5'276'0,"-3"-3"-30"15,3 4-19-15,0 0-26 0,1-1-20 0,-1 0-18 16,3 1-20-16,2 1-10 0,0 1-15 0,1 3-11 16,-1-1-11-16,4-3-11 0,0 5-8 0,4-2-8 15,-2 3-10-15,3-4-14 0,1 2-7 0,3-1-5 16,1 2-5-16,1 0-5 0,2-1-2 0,-1 1-3 15,2-2-4-15,-1 0-2 0,1 1 2 0,3-1-4 16,-2-2 1-16,0 0-4 0,2 0 3 16,-2 4-2-16,-1-3-3 0,-5-2 5 0,-1 0 6 0,0-1-9 15,-1 1-4-15,-2 0 3 0,-1-2 1 0,1 2 0 16,-5-2-1-16,2-1 4 0,-2 4-3 0,-4-2-1 16,-3 5-2-16,-3-5-10 0,-4 5-14 0,-1-1-20 15,-1-1-21-15,-3-1-25 0,-2 1-31 0,1-7-39 16,0 1-22-16,-2-3-166 0,-8 0-373 15,3-1 164-15</inkml:trace>
  <inkml:trace contextRef="#ctx0" brushRef="#br0" timeOffset="-109936.856">18422 3476 54 0,'9'-5'227'0,"2"-2"-21"16,2-1-17-16,2-1-13 0,2-1-16 0,2 0-18 0,0 4-13 15,2-2-13-15,6-5-8 0,1 8-13 0,-1-10-14 16,-7 10-27-16,8-3-37 0,-6 2-45 0,3 0-54 16,-3 0-56-16,-3 1-113 0,2-1-273 0,-2 0 121 15</inkml:trace>
  <inkml:trace contextRef="#ctx0" brushRef="#br0" timeOffset="-109633.666">19100 3483 75 0,'0'0'167'16,"0"-5"-7"-16,0 5-12 0,0 0-11 0,4-5-2 15,-4 5-6-15,7 0 0 0,-7 0-2 0,13 2 4 0,-3 0-3 16,1 3-4-16,3 1 0 0,0 1-6 0,5 4-2 16,3 4-6-16,-1 1-6 0,2 3-3 15,-3-3-11-15,-3-3-8 0,6 2-7 0,-8-2-6 16,8 0-10-16,-4-1-6 0,-2-1 0 0,-3-1-7 16,-4-3-2-16,2-2-8 0,-2 1-12 0,-4-1-22 15,-1 0-26-15,0 0-24 0,2-2-27 0,-7-3-22 0,3 4-33 16,-3-4-63-16,0 0-196 0,10-11-420 0,-10 5 186 15</inkml:trace>
  <inkml:trace contextRef="#ctx0" brushRef="#br0" timeOffset="-109432.672">19425 3367 1 0,'-4'0'252'0,"4"0"-23"15,-13 10-24-15,4-3-20 0,-1 7-8 0,-8 6-12 16,3 4-12-16,0-3-12 0,0 8-14 0,1-1-14 15,2-2-9-15,-4 8-8 0,2-8-12 0,2 6-10 16,-1-9-8-16,-3 3-31 0,6 5-39 0,-5 2-43 0,2-6-56 16,3-3-44-16,-2 2-171 0,2-1-344 0,1-10 152 15</inkml:trace>
  <inkml:trace contextRef="#ctx0" brushRef="#br0" timeOffset="-109202.772">19753 3302 135 0,'0'0'262'0,"0"0"-26"15,0 0-17-15,2 17-21 0,-4-5-12 0,1 6-6 16,0 10-3-16,2-2-11 0,0 3-14 0,3-1-8 15,-4 0-12-15,4 1-11 0,-3 0-13 0,4 2-10 16,-1-2-7-16,0-3-11 0,1 1-5 0,0-2-9 16,-1-5-6-16,-2 1-6 0,1-3-13 0,-3-1-27 15,4-1-38-15,-4-4-43 0,0-5-50 0,0 0-50 16,3 0-40-16,-3-4-196 0,0-3-435 0,0 0 193 16</inkml:trace>
  <inkml:trace contextRef="#ctx0" brushRef="#br0" timeOffset="-108627.715">20075 3357 197 0,'3'-4'292'16,"-3"4"-24"-16,1-3-23 0,-1 3-23 0,3-2-22 16,-3 2-19-16,0 0-17 0,0 0-19 0,6 5-12 15,-6 1-13-15,0-1-9 0,-1 8-6 0,1-2-11 16,-4 0-6-16,4 6-8 0,0 0 1 0,-4 9-5 15,2-8-2-15,0 7 0 0,-4 1-3 0,6 0-8 16,-4 0-4-16,3-1-1 0,1 0-7 0,-1-5-6 16,2-3 1-16,-1 3-10 0,1-4-3 0,-1 2 0 15,4-7-8-15,-4-1-1 0,6 2-2 0,-3-4-3 16,2 1-5-16,2-4-1 0,1-3 1 0,3 1-6 16,-1-3-2-16,5-4-9 0,2-2-8 0,8-5 2 15,-4 3-14-15,-2-2-5 0,1-10-5 0,2 2 0 16,-8 6-5-16,8-7 6 0,-12 2-1 0,4-5 2 15,-7 6 0-15,2-9-1 0,-6 7 1 0,0-9 2 16,-6 8 3-16,1-7-2 0,-1 7 4 0,-2 0 6 16,-6-4-2-16,-1 8 6 0,1 1 4 0,-2-1 0 15,-1 4 3-15,-2 2-3 0,-1 1 7 0,0 5-2 16,0-1 4-16,3 2-4 0,2 1 3 0,1 2-1 16,0-1-1-16,-1 1-1 0,5 0 0 0,-4 2 0 15,5-3 4-15,0 1-11 0,0-1-1 0,2 5-5 16,1 0-1-16,2-2-1 0,1 1 0 0,0 3 4 15,1-3 0-15,4 0 1 0,0 6 1 0,1-3 1 16,1 2 11-16,-1-1-8 0,4 5 0 0,-3-3 0 16,0 0 4-16,0 1 0 0,0-1 1 0,-1 3 1 15,4 4 2-15,-2 0 2 0,0-3-6 0,0 1 5 16,-2 4 1-16,5-2-2 0,-1-1 3 0,-1 1-1 16,2-3 0-16,-3 2 2 0,1 0-2 0,0-1 3 15,5-2-4-15,-5-6 2 0,5 7-7 0,-4-8-16 16,-1 3-20-16,4-5-28 0,-3 2-34 0,3-2-25 15,6-1-29-15,0-6-26 0,-5-1-156 0,0-2-368 16,-1-1 163-16</inkml:trace>
  <inkml:trace contextRef="#ctx0" brushRef="#br0" timeOffset="-108031.784">20654 3417 90 0,'2'-4'216'0,"0"1"-22"0,-2 3-16 16,0 0-3-16,0 0 6 0,0 17-8 0,1-1-1 15,-1 3-11-15,4-1-6 0,0 8-12 0,-4 0-10 16,4 2-5-16,-4-1-15 0,4-10-14 0,-2 9-7 16,2-3-10-16,1-3-5 0,-4-2-11 0,3 1-5 15,-1 1-5-15,-2-5-7 0,3 0-4 0,-4 2-9 16,0-6-19-16,0-3-12 0,0 1-17 0,0-7-17 16,1 4-6-16,-1-2-11 0,0-4-17 0,0 0-23 15,0 0-14-15,0 0-2 0,0 0-13 0,-9-23-7 16,5 12 1-16,3-6 5 0,-4-2 12 0,5-6 3 15,-4-2 9-15,-2-5 21 0,6 3-9 0,-3-4 14 16,2-2 11-16,-1 3 9 0,2-2 22 0,2 5 9 16,-1 0 17-16,8 0 11 0,-5 5 5 0,6 9 3 15,-2-2 5-15,6 2-14 0,-1 3 25 0,2 2 7 16,-1 3 3-16,-1 0 1 0,0 5 8 0,-3-1-4 16,4 3 4-16,-1 0 5 0,-1 0-4 0,3 3-2 15,-3-1-3-15,-3 2 0 0,-1 1 2 0,-1-1-4 16,-4 3 4-16,2 1-6 0,-5 1 2 15,0 1-10-15,-6 3 0 0,-3 2-5 0,-3 2-7 0,-5 2-3 16,-4-1-10-16,2-1 1 0,-5-2-4 0,1 0-4 16,1-3 1-16,3-3-1 0,1-1-3 0,0 1-1 15,8-2 1-15,-2-4-4 0,3 1 2 0,-1 1 1 16,3 1-2-16,0-5 2 0,2 3-2 0,2 2-1 16,2 0-2-16,0-2 3 0,2 2 0 0,0 2-2 15,2-3 0-15,5 2 5 0,-2 1-5 0,4-2 2 16,-1 2-1-16,5 2 5 0,3 0 1 0,-3 0 0 15,1-2 1-15,2 3 0 0,1-1 7 0,-2 1 2 16,2 0 5-16,7 2 4 0,-1 0 5 0,-7-4 5 16,0 3-1-16,0-2-5 0,1 1 3 0,-2-1-6 15,1 0-2-15,-3 0-3 0,-4-3 1 0,2 0-1 16,-2 0-4-16,-1-4-2 0,-1 3-1 0,-3-2-8 16,4-2-11-16,-5 1-13 0,1-1-15 0,-1 1-26 15,-4-3-36-15,0 0-50 0,0 0-67 0,0 0-196 16,0 0-438-16,-2-14 193 0</inkml:trace>
  <inkml:trace contextRef="#ctx0" brushRef="#br0" timeOffset="-107293.421">21095 3500 47 0,'12'6'183'0,"-1"0"-9"15,4 3 2-15,7 7-8 0,-5-4-7 16,6 5-9-16,-3 0-11 0,-2 2-9 0,6-3-11 15,-2 0-14-15,-8-1-2 0,2-2-15 0,-2-1-10 0,-4-2-6 16,1 1-12-16,2 2-5 0,-8-5-19 16,2-3-19-16,-2 1-25 0,0 0-20 0,-1-5-16 15,-3 3-12-15,-1-4-22 0,4 4-24 0,-4-4-22 0,0 0-1 16,0 0-8-16,1-12 8 0,-1 7 8 16,-1-4 14-16,-3-3 11 0,3 3 12 0,-1-5 13 15,2 3 10-15,-2-6 15 0,-1 5 9 0,3-6 16 0,0 1 13 16,-4 0 15-16,4 1 22 0,-6 6 10 15,6-3 20-15,-1 8 9 0,-2-3 10 0,2 3-1 16,1 2-2-16,-3 1-4 0,3 2-2 0,0-7 5 16,0 7-10-16,0 0-1 0,0 0-13 0,-9 9 0 15,3 3-1-15,-4 2-1 0,1 2-5 0,1 6-4 0,-6 1-6 16,5 3-5-16,-2-2-2 0,-1-2-9 0,2 3-29 16,-1-1-40-16,3-9-45 0,0 1-60 15,0 1-131-15,0-3-306 0,4-6 135 0</inkml:trace>
  <inkml:trace contextRef="#ctx0" brushRef="#br0" timeOffset="-104956.001">21303 3541 170 0,'0'0'175'0,"0"0"-7"16,0-4-11-16,0 4-16 0,0 0-14 0,0 0-12 16,-1-6-6-16,1 6-16 0,0 0 3 0,0 0 0 15,10-3-1-15,-5 2-2 0,2 1-3 16,-1-1-10-16,7-1-5 0,-3-2-4 0,-1 1-5 0,5 0-8 15,-1 0-7-15,1 1-4 0,-3-2-4 0,1 1-21 16,2 0-3-16,-4-1-4 0,1 3-1 16,1-2-24-16,-7 1-30 0,3 1-24 0,-3 0-27 0,2 1-27 15,-7 0-38-15,6-3-146 0,-6 3-326 0,0 0 145 16</inkml:trace>
  <inkml:trace contextRef="#ctx0" brushRef="#br0" timeOffset="-104763.522">21333 3722 36 0,'11'-1'172'0,"3"1"-7"0,4-4-7 0,0 0-16 16,9 1-5-16,0-6-8 0,-2 3-15 0,-4-2-11 16,4-1-14-16,2-2-8 0,1 5-9 15,-7 0-12-15,-3 1-23 0,-6 0-24 0,-2 2-26 16,2 2-43-16,-6-2-44 0,0-3-124 0,-4 4-242 15,-2-1 108-15</inkml:trace>
  <inkml:trace contextRef="#ctx0" brushRef="#br0" timeOffset="-103743.546">21933 2232 38 0,'0'0'192'0,"0"0"-9"0,0 0-11 0,0 0-11 15,-7 0-11-15,7 0-14 0,0 0-14 0,0 0-13 16,0 0-9-16,0 0-12 0,0 0-7 0,0 0-11 16,0 0 2-16,0 0-9 0,15-5-4 0,-10 5-8 15,5 0-7-15,-1 0 0 0,2-4 0 0,1 4-8 16,0-1-7-16,-1-2-16 0,-2 2-25 0,-1 0-24 15,-3 2-30-15,5-2-30 0,-3 1-33 16,-7 0-18-16,6 1-116 0,-3 1-282 0,-3-2 124 16</inkml:trace>
  <inkml:trace contextRef="#ctx0" brushRef="#br0" timeOffset="-103591.238">21812 2389 67 0,'1'5'126'0,"1"-3"-6"0,3 3 17 0,0-4-10 15,5 3-7-15,2-4-9 0,0 1-6 0,7-1-14 16,3-3-9-16,6 0-7 0,0-2-3 0,2 0-5 16,-1-4-19-16,2 4-17 0,-2-3-37 0,0-1-36 0,-2 1-52 15,-2 0-113-15,-5 0-223 0,-2-1 100 0</inkml:trace>
  <inkml:trace contextRef="#ctx0" brushRef="#br0" timeOffset="-102746.886">22709 1918 67 0,'0'0'197'0,"-1"-4"-18"0,1 4-12 16,0 0-20-16,0 0-6 0,-4-4-12 16,4 4-12-16,0 0-11 0,0 0-11 0,0 0-19 0,0 0 0 15,0 0-1-15,0 0-14 0,-1 21 6 16,-3-6-11-16,8 7 0 0,-4 3-1 0,0 3-10 16,0-1 2-16,0 5-10 0,0 0-2 0,2-2-3 15,1 3 3-15,2-3-3 0,0 0-8 0,1 1-2 16,2-6 2-16,1 1-3 0,-3-8-5 0,2 0 0 0,1-1-2 15,0-2-1-15,-4-4 1 0,3-3-2 16,-2-1-2-16,2 2-2 0,-1-8-1 0,-2 2-1 16,1-1 5-16,-6-2-5 0,20-3-1 0,-10-1 1 15,2-6-1-15,2 3 1 0,-1-8-5 0,0 1 8 16,-1 1-10-16,6-6 1 0,-4-5 2 0,-4 7-1 16,1-10-1-16,-6 8-3 0,0-5-1 0,-1 4 5 15,-1-9-1-15,0 5 2 0,-3 5-4 0,-1-1 4 16,-1 0 0-16,-1 3-6 0,0 1 5 0,-1 4-5 15,0 2-6-15,4 1-18 0,-1 1-24 0,0 1-30 16,0 1-37-16,1 6-48 0,0-6-154 0,0 6-346 16,0 0 153-16</inkml:trace>
  <inkml:trace contextRef="#ctx0" brushRef="#br0" timeOffset="-102123.043">23201 1984 89 0,'-13'8'217'0,"13"-2"-23"0,0 5-17 0,-1 1-20 16,1 5-12-16,1 0-15 0,2 2-12 0,-2 1-13 16,4 6-10-16,-1-1-10 0,0-6-7 0,-2 6-9 15,2-1-9-15,0-5-5 0,-1 0-2 16,-1-9-11-16,0 5-19 0,-2-3-24 0,0-2-12 0,0-1-13 15,-2-3-10-15,0-2-7 0,0 1-11 0,2-5 6 16,-6 4-5-16,6-4 9 0,0 0-6 16,0 0 12-16,-10-14-1 0,7 7 8 0,3-10 0 15,-1-2 6-15,1 1 10 0,1-10-1 0,2 1-1 16,0-2 20-16,3 0-6 0,-1-3 5 0,3 0 6 16,0 4 7-16,-3-4 6 0,6 5 0 0,1-4 0 0,0 10 4 15,3-1 3-15,-6 7 2 0,4 3 4 0,2 0-3 16,1 2 2-16,-5 3-5 0,1 1-2 15,-2 1 2-15,3 5 1 0,-5-4-13 0,1 4 6 16,-1 3 5-16,-1 0 3 0,-4 0-1 0,3 5 3 16,-5 0-2-16,-1 4 0 0,-4 0-1 0,-2 3-7 15,-2 3 4-15,-2-3-1 0,1 0-6 0,-3 1-4 0,2 2 1 16,-1-6-4-16,3-3 1 0,0 1-1 0,3 0-5 16,0-4 0-16,0 3 3 0,2-1-8 15,2 0-8-15,0-3-5 0,2 3-3 0,0 1 1 16,6 0-3-16,-1 1 2 0,6-5 0 0,3 8 6 15,0-4-4-15,-1-2 7 0,4 3-1 0,-1 3-2 16,-1-2 3-16,6 4 3 0,-4-3-3 0,0 0 3 16,-3-2-5-16,2 2 5 0,-4-3 3 0,-2 3 0 15,-1-6-8-15,-2 2 8 0,0-2-3 0,-4-1 3 16,-1 2 4-16,-1-2-4 0,-2-2 4 0,-5 3-2 16,-2 2 2-16,-3 0-2 0,-8 0 0 0,4 0 1 15,-4-3 0-15,-10 4-5 0,7-1 4 0,-3-1-5 16,-5 0-20-16,2-2-36 0,-1 0-53 0,-4 0-58 15,0 0-105-15,0-1-297 0,0 1 133 0</inkml:trace>
  <inkml:trace contextRef="#ctx0" brushRef="#br0" timeOffset="-101354.686">22083 3301 5 0,'0'0'141'15,"-1"-4"-16"-15,1 4-4 0,1-5-5 0,-1 5-14 16,0 0-3-16,0 0-14 0,0-3-11 0,0 3-5 16,0 0 2-16,0 0-3 0,1 12 9 15,0-3-4-15,-1 2-5 0,-1 1 2 0,1 5-4 16,-4 3-4-16,0-1 4 0,2 5-5 0,-3 2-4 0,0 0-3 15,0-8-8-15,1 1-3 0,-4 7-3 0,7-8-3 16,-4 2-2-16,0-2-7 0,2 2 0 0,2-3-3 16,-3-3-5-16,5-1 1 0,3-1-3 15,-4-2 2-15,3 1-6 0,-3 1 1 0,5-4 2 16,-3 4 2-16,2-9-4 0,0 6 4 0,1-1-4 0,3-2 2 16,1 0 3-16,-3-2 1 0,4 2-3 0,2-2 1 15,-2-1 0-15,4 1-2 0,3-3 0 0,4 0-3 16,-3 2 1-16,4-3-4 0,-2-3-1 0,1 2-6 15,-1-2-18-15,1 1-14 0,-2-1-23 16,0-2-36-16,3 2-34 0,-2-2-28 0,-2-2-178 0,-2 1-353 16,-3 3 157-16</inkml:trace>
  <inkml:trace contextRef="#ctx0" brushRef="#br0" timeOffset="-100582.943">22659 3316 37 0,'-4'-3'169'0,"4"3"-18"0,0 0-10 0,0 0-9 16,0 0-14-16,-1 12 4 0,-2 4-4 0,1 0-7 15,2 9-5-15,-4 2-9 0,3 1 2 0,-2-2-11 0,2-1-5 16,-3 3-3-16,3-2-6 0,-2-6-12 0,3 5-2 16,-4 0-9-16,3-7-2 0,1 0-8 0,0-2-3 15,-2 1 0-15,0-5-5 0,1-1-3 16,-2-2-10-16,2 3-12 0,1-4-17 0,-3-2-10 15,3-2-4-15,-2 2-12 0,2-6-5 0,0 3-11 16,0-3-3-16,0 0-6 0,0 0 5 0,-5-13-3 16,5 7 8-16,0-4 0 0,0-1 5 0,0-8 3 15,4-1 5-15,-3 0 5 0,4-7 8 0,-1 1-1 16,1-4 5-16,0-3 6 0,1 3 7 0,1-4 0 16,6 3 6-16,-3-3 3 0,5 3 17 0,1 2-8 15,2 1 10-15,3 6 3 0,-4 1-2 0,-3 7 9 0,1 5-3 16,1-1 6-16,-5 5 2 0,0 0-4 15,7 2 0-15,-5 1-2 0,0 2 1 0,0 3-6 16,-2 2 3-16,-1-1-3 0,-3 1-1 0,2 5 0 16,0 0-4-16,-4-1 6 0,-5 4 0 0,4-2 1 15,-5 6-5-15,-2-5-2 0,-1 5 3 0,-3-1-3 0,2 1-3 16,-6-2-2-16,2 1 0 0,-5-3-3 0,4-1 1 16,2-3-1-16,-2 2-1 0,1-3-2 15,0-2-1-15,-1 2-1 0,4-1-2 0,0-2-1 16,1-1 0-16,1 0-2 0,1 0 1 0,0 1-1 15,3-1 1-15,-2 0-6 0,4 0-3 0,1 3 1 16,0-3 3-16,1 0-2 0,4 5 0 0,1-4 1 0,6 5-1 16,-6-3 2-16,9 2 5 0,-4-1-5 0,5 4-2 15,-3-5 4-15,-1 0-1 0,2 3 3 16,1-2-4-16,-4-1-3 0,2 1 7 0,-5-1-3 16,1 0 2-16,-3 0-2 0,-4-3 0 0,1 2 4 15,0 1-5-15,0-4 1 0,-6 4 4 0,0-2-2 0,0-1 1 16,-4 3 0-16,-4 3-2 0,-3-6 5 0,-7 6-3 15,-1 0-1-15,-5 0 1 0,-3-1-2 0,-5 1 0 16,0-3-6-16,0 1-8 0,1 0-9 16,-3-2-23-16,-1-1-31 0,2 0-36 0,-1-4-56 15,-1 2-120-15,2-6-313 0,3 3 140 0</inkml:trace>
  <inkml:trace contextRef="#ctx0" brushRef="#br0" timeOffset="-97211.753">18254 3727 45 0,'0'0'111'0,"0"0"6"0,0-4 1 0,0 4-11 15,0 0 7-15,0 0-16 0,2-6 0 0,-2 6-3 16,0 0-2-16,0 0-7 0,0 0 0 0,0 0-13 0,0 0-5 15,0 0-10-15,0 0-2 0,0 0-15 16,0 0 0-16,-5 13-5 0,3-6 1 0,0-1-3 16,-4 6-2-16,4-4-7 0,-3 3 1 0,4 0-7 15,-2-1 0-15,1 1-2 0,-1-1-1 0,2-1-3 16,-2-3-2-16,3 1 1 0,0 0-4 0,-1-3 2 16,1 0 4-16,-1 1-2 0,1-5 0 0,1 5-2 0,-1-5 1 15,0 0 3-15,0 0-5 0,0 0 1 16,0 0 0-16,0 0-4 0,12-9 3 0,-10 5 1 15,1 0 2-15,-1 1 5 0,-2-3 3 0,2 3-3 16,-2-1 8-16,0 4-5 0,2-5-3 0,-2 5 2 16,1-3-14-16,-1 3-18 0,0 0-24 0,0 0-33 15,0 0-48-15,0 0-60 0,-19 10-103 0,11-2-304 16,0-2 135-16</inkml:trace>
  <inkml:trace contextRef="#ctx0" brushRef="#br0" timeOffset="-95168.806">15195 2000 28 0,'6'-5'84'0,"-3"-2"-11"0,6 0-2 16,-4 2-5-16,-1-1-1 0,4-1-5 0,-2 1 11 15,1 0-4-15,0-1-5 0,-2-1 3 0,3-1-15 16,-3 1-4-16,4-1-6 0,0 1-4 0,0 0-6 16,0-5 2-16,-1 4 5 0,0 0-21 0,5-4 18 15,-2-2-9-15,0 0 27 0,0 1 2 0,0-3-9 16,-2 2 1-16,3-1-1 0,0 2-2 0,3 0-7 16,-4-2-6-16,3-5 0 0,4 2-1 0,2 1-5 15,-1-2 1-15,-1 1-8 0,5 3-3 0,-2-1-4 16,3 0 6-16,1 0-6 0,2 1 2 15,-1 5-5-15,0-4 17 0,-2 1-18 0,1 2 5 0,-3 7-5 16,-2-3 1-16,0 2-9 0,-1-2 8 0,-1 4-4 16,1 1 1-16,-2 0 2 0,0 2-1 0,5 1-2 15,-5 0-4-15,-1 0 4 0,7 2 3 0,-4 3-6 16,3-1 1-16,4 5-1 0,-6-3 8 0,9 7-1 16,-3 3-3-16,1 2 2 0,1-1 6 0,0 4 4 15,0 0-2-15,2 4 5 0,0-4-1 16,5 13 4-16,-6-9-7 0,-1 2 0 0,8 5 9 15,-10-7-9-15,-1 1 11 0,-1 3-17 0,1-6-5 16,-4 6 9-16,1 0-3 0,-3 1 1 0,-3-5 10 0,-1 3-13 16,-2-4-6-16,-3 2-1 0,1 3 3 15,-4-6-3-15,-3 10 0 0,0-9 2 0,-3 2 2 16,0 1-1-16,0-1-1 0,-2 3 6 0,0-6-9 16,0 8 5-16,-3-6-1 0,1 3 0 0,2-2-2 0,-3-1 1 15,3 1 2-15,-2 2 0 0,-1 1-3 0,-2-4 1 16,5 2-2-16,-2-1 3 0,1-4-3 0,-1-4 4 15,-1 10 3-15,4-10-2 0,-2 1-1 16,-1-2 2-16,2 0-3 0,-2-1 2 0,2 1-3 16,-4-1 1-16,4 1-4 0,-6-3 3 0,5 0 0 15,-2 0-2-15,-3 1 2 0,1-1 1 0,-4 0-2 16,-3-3-2-16,5 6 0 0,-6-3 0 0,3-2 5 0,-3 1 0 16,0 4 2-16,-2-6-5 0,1 1 0 0,-2-2 3 15,1 1-1-15,-3-2-3 0,-8 3 4 16,10-6-2-16,-2 0 0 0,-8 5 1 0,9-5 0 15,-4 0-1-15,1 0-1 0,-9 1 1 0,0-3-4 16,3-2 0-16,-1 5 7 0,-1-2-3 0,-1-5 4 16,1 1-2-16,-1 0 8 0,0 2-3 0,3-4 0 15,-3 3 3-15,2-2-2 0,-1-2 2 0,1 0 0 16,0 1 4-16,-1-3 2 0,1 3 1 0,2-4 3 16,3 2-4-16,-4-5-2 0,5 2 2 0,-5 0 0 15,5 1-2-15,-3-5-2 0,-3 2 2 0,2-3 4 16,2-1-4-16,-3 4-2 0,0-4 2 0,8 3 6 15,-3-3 1-15,-3-2 2 0,7 2-2 0,-4-1 4 16,7-1-2-16,-2-1-2 0,3 3-1 0,-6-5 2 16,6 2-3-16,1-2-2 0,4 0-1 0,-4-5-2 15,3-2 0-15,2-2-2 0,3 8-1 0,1-10-1 16,0-1 1-16,3 0-1 0,1-3-4 0,0 0 1 16,0-1 0-16,3 2-3 0,-1-4 1 0,3-1 1 15,-2 2-2-15,1-4 0 0,5-11-3 0,-5 15 1 16,6-2-3-16,-4 2 2 0,3 4 1 0,0-4-2 15,0 6 0-15,-5-4-2 0,9 1 2 0,-3 5-3 16,-1-3 1-16,2 2 0 0,3-1 1 0,2 2-3 16,-1 0 2-16,0 0-5 0,2 2 7 0,2 1-5 15,2 0 3-15,-1 0-3 0,3 4-2 0,1 0 4 16,-2 2-1-16,4 3-9 0,-3-1-27 0,-4 5-20 16,0 3-33-16,0-3-34 0,-1 3-49 0,1 1-60 15,-5 5-123-15,2-4-385 0,-5 2 172 0</inkml:trace>
  <inkml:trace contextRef="#ctx0" brushRef="#br0" timeOffset="-93319.511">16601 631 76 0,'0'0'133'0,"0"0"-7"16,0 0-9-16,0 0-11 0,-17-15-10 0,17 15-17 15,0 0-4-15,0 0-5 0,0 0-11 0,0 0 0 0,0 0-3 16,0 0-5-16,0 0-7 0,0 0-4 16,0 0-8-16,0 0 1 0,0 0 3 0,0 0 1 15,0 0 9-15,-1 40 4 0,1-24-4 0,5 8 4 16,-5 1 12-16,0 4-1 0,0-2 6 0,0 2 2 16,-4 4 1-16,4-4 9 0,-1 3-9 0,0 1-4 15,1-1-2-15,-3-1-6 0,3 0 0 0,-5 1-6 16,1-3-6-16,3-3-1 0,1 0-2 0,-4-2-8 15,4-5 0-15,0 0-7 0,-4-2 0 0,3-1 1 16,1 0-7-16,0-5-4 0,0-1 2 0,0-3-5 16,0 0 2-16,0 3-4 0,-2-5-23 0,2 4-31 15,0-9-47-15,0 8-50 0,0-8-77 0,-3 6-152 16,3-6-395-16,0 0 175 0</inkml:trace>
  <inkml:trace contextRef="#ctx0" brushRef="#br0" timeOffset="-91710.2">17870 3188 70 0,'0'-5'181'0,"0"-1"-9"15,0 0-7-15,0 1-13 0,4-1-15 16,-4 1-11-16,0-2-17 0,1-2-8 0,4 2-13 16,-1 2-9-16,2-5-4 0,2 1-7 0,1 0-11 15,6-2 0-15,-1-1-8 0,1 5-6 0,1-5-3 16,3 2-6-16,1 1-2 0,-1-1-3 0,7-2-8 0,1 5 3 16,-4-1-2-16,7-4-3 0,-10 7-1 0,2-2-5 15,5 0-18-15,-2-3 8 0,-3 8-3 0,-3-2 2 16,0 3-3-16,-1-2 0 0,1 3 2 0,1 0-10 15,-4 1 7-15,-2 1 6 0,5 1-4 0,-2 5 0 16,1-1 3-16,-2-1-2 0,3 2 2 0,-2 3 2 16,2-1-6-16,-1 2 3 0,4 5-3 0,0 3 5 15,-3 0-5-15,3 1 6 0,-2 3-2 0,4 0 0 16,-1 0 3-16,0 2 2 0,0 0-3 16,-2 0 0-16,3 3 2 0,-2-2-1 0,-2 2 0 15,1 0-1-15,-1-1-3 0,-1 0 7 0,-2 1-4 0,0-3-6 16,-1 1 11-16,-6 1-4 0,3-4 1 0,-8 3-2 15,5 1-1-15,-6-2-2 0,-4-1 4 16,0 1-1-16,-4 4 0 0,0-4 1 0,-2 3-1 16,-3-3-1-16,0 1-1 0,-1-2-2 0,-1-3 3 15,0 3 0-15,-7 0-6 0,4-3 4 0,-4-1-4 0,4-1 2 16,-6-1 2-16,1-2 1 0,5-1 1 0,-8 3-4 16,-1-2 4-16,1 0 2 0,4-7-6 0,-5 5 0 15,2-2-2-15,1-4 4 0,-5 4 0 0,-1-2 3 16,1-1-4-16,-1 2-2 0,-1-5 6 0,-1 3-3 15,-2-4-3-15,-2 0 2 0,-3 0 3 16,2-2 7-16,-3-3 11 0,3-1 7 0,-1 3 12 0,-1-7 3 16,-1-1 11-16,3-2-2 0,-4-1 9 0,5-1 7 15,0 1 2-15,0-4 3 0,4-2 3 0,4 1 1 16,-2 0-4-16,-1-4 2 0,7-2 2 0,3-2-10 16,-1-4-3-16,9-5-8 0,-3 1-3 0,8-2-13 15,3-2-2-15,6-12-2 0,7-5-5 0,5 3-6 16,2-1-3-16,-1-3-9 0,9 1-5 15,-1 3-7-15,0-1-3 0,1 9-7 0,1-3-10 0,-14 16-13 16,4 1-21-16,-5 1-23 0,-2 3-24 16,-2 6-26-16,2 1-25 0,0 2-42 0,-2 5-29 15,0 0-27-15,-1 4-142 0,-2 0-421 0,-1 5 186 0</inkml:trace>
  <inkml:trace contextRef="#ctx0" brushRef="#br0" timeOffset="-91022.709">18808 4071 2 0,'0'0'164'0,"0"0"-20"16,0 0-13-16,0 0-10 0,2 5-16 16,-2-5-7-16,7 5 1 0,-5 2-2 0,3-2-8 0,0 4-2 15,2-1-6-15,-1 0-6 0,6 4-5 0,-3-2 1 16,0 0-8-16,0-1 1 0,4 2-5 0,3 1-5 15,-2-5 3-15,6 5 0 0,6-2-1 16,0 0 0-16,-7-3-4 0,9-1-3 0,1-2-2 16,3 1 0-16,-2 2-5 0,0-5-7 0,-2-1 2 0,-1 1-5 15,-5 0 2-15,-2-1-9 0,-1 1 0 0,0 0-4 16,-8-2-1-16,-1-1-4 0,-1 1-2 0,-4 1-3 16,4-1-10-16,-4 2-11 0,-5-2-15 0,8 0-7 15,-8 0-21-15,0 0-20 0,0 0-12 0,0 0-23 16,0 0-22-16,0 0-6 0,0 0-18 0,0 0-113 15,0 0-290-15,-8-11 128 0</inkml:trace>
  <inkml:trace contextRef="#ctx0" brushRef="#br0" timeOffset="-90663.156">19350 4111 24 0,'0'0'178'16,"-2"-4"-8"-16,2 4-12 0,0 0-7 0,0 0-16 16,0 0-7-16,0 0-13 0,-5-2-13 0,5 2-17 15,0 0-2-15,0 0-9 0,0 0-1 0,0 0-12 16,0 0-6-16,0 0-4 0,0 0-9 0,0 0-7 16,0 0 2-16,0 0-4 0,0 0 4 0,13 9-6 15,-8-6 5-15,0 2 2 0,0 1 1 0,4 0 0 16,-4 2-1-16,3 0-2 0,-2 4 1 0,1-4-1 15,-1 2-6-15,2-2 3 0,0 4-6 0,-1-1 1 16,-2-1-1-16,-1 2-2 0,1-2-2 16,-1 0 3-16,-3-2-1 0,1 3 1 0,-2-1-2 0,-3 0 2 15,-1 1-4-15,-1-3-4 0,-4 2 3 0,-1 2-8 16,-3 0 1-16,0-5-4 0,-3 2-12 0,-1-2-17 16,1 1-21-16,-2 0-21 0,2-4-33 0,2-1-42 15,2-1-45-15,-3 0-160 0,3-2-368 0,0-1 163 16</inkml:trace>
  <inkml:trace contextRef="#ctx0" brushRef="#br0" timeOffset="-90203.876">19852 4063 123 0,'-3'-4'206'0,"3"4"-3"16,-2-5-8-16,2 5-16 0,-3-4-16 0,3 4-2 15,0 0-18-15,0-4-13 0,0 4-14 0,0 0-12 16,0 0-12-16,0 0 4 0,-4 13-17 0,2-1-1 16,-1 0-1-16,-1 3 5 0,-1 4 1 0,0 7 2 15,1-6 0-15,3 0 0 0,-3 4 1 0,3 2-1 16,-2-9-6-16,2 4-6 0,1-3 0 0,1 1-10 15,-1-2-7-15,0 0-5 0,0 0-6 0,3-5-1 16,-2 1-5-16,0-4-4 0,2 1-4 0,-3-3-5 16,0 0-1-16,0-2-3 0,1 1-8 0,-1-2-23 15,0 0-37-15,0 0-43 0,0-4-74 0,0 0-85 16,-9 0-229-16,9 0-515 0,0 0 228 0</inkml:trace>
  <inkml:trace contextRef="#ctx0" brushRef="#br0" timeOffset="-85897.031">21542 13579 65 0,'0'0'70'0,"0"0"-3"16,0 0-14-16,0 0 1 0,0 0-9 0,0 0-3 16,0 0 4-16,0 0-6 0,0 0-4 0,0 0 5 15,0 0 1-15,0 0 10 0,0 0 0 0,0 0 1 16,0 0 1-16,0 0 11 0,0 0-7 0,0 0 11 15,0 0-6-15,0 0-3 0,0 0 10 0,0 0-10 16,0 0-2-16,0 0-8 0,0 0 6 0,0 0-13 16,0 0-7-16,0 0-2 0,0 0-3 0,0 0-4 15,0 0 0-15,0 0-2 0,0 0-7 0,0 0-2 16,0 0 6-16,0 0-5 0,0 0-1 0,0 0-7 16,0 0 3-16,0 0-3 0,0 0 5 0,0 0 3 15,0 0 7-15,0 0-2 0,0 0 1 0,0 0-3 16,0 0 0-16,0 0 1 0,0 0 5 0,0 0-5 15,8 0-2-15,-3-3 7 0,0-1-2 0,0 3-3 16,4-4-4-16,4 1 2 0,-1-3-5 0,2-1 0 0,2 0 3 16,2-2-8-16,0-1 2 0,5-2 0 15,1-1-2-15,-2 0-1 0,2-1 0 0,-1 0 1 16,0-2-3-16,-2 1-3 0,-5 6 0 0,2-5 0 16,-4 5 1-16,2-2-3 0,-5 2 3 0,-2 2-5 0,-1 2-13 15,-1-4-10-15,2 5-6 0,-6 0-18 0,0 1-27 16,-1 0-19-16,1 1-37 0,-1 0-24 0,-2 3-122 15,0 0-300-15,0 0 134 0</inkml:trace>
  <inkml:trace contextRef="#ctx0" brushRef="#br0" timeOffset="-85532.01">21482 13855 102 0,'-2'4'152'0,"2"-4"-13"0,0 0-15 0,0 0-15 16,0 0-6-16,0 0-5 0,11 2-11 0,-11-2-10 15,16-2-3-15,-5 1-5 0,3-3-1 0,0-1 1 16,5 0-3-16,1 0-1 0,0 0-3 0,7-1 2 15,-7 0-2-15,7-1 1 0,-3-5-2 0,-2 5-1 16,-2-3 4-16,7 3-5 0,-6-1-4 0,-2 1-5 16,-6-3 1-16,6 6-3 0,-9-3 2 0,4-1 0 15,-6 3 1-15,0 4-1 0,-1-5 3 0,-2 4-1 16,0-1-10-16,0 1-2 0,-1-1 5 0,-4 3-12 16,6-4-2-16,-3 3-5 0,-3 1-15 0,3-4-18 15,-3 4-28-15,2-7-38 0,-2 5-39 0,0 2-17 16,0-5-44-16,0 5-178 0,-2-3-381 0,2 3 168 15</inkml:trace>
  <inkml:trace contextRef="#ctx0" brushRef="#br0" timeOffset="-84598.06">21418 15790 34 0,'0'0'87'0,"0"0"-14"15,0 0 0-15,0 0-3 0,0 0-10 0,0 0 2 16,0 0-6-16,0 0 5 0,0 0 3 16,0 0-3-16,13-7 1 0,-7 2-1 0,0 2 3 0,0 0-3 15,3-4-2-15,1 1-3 0,-1 0-5 0,5-6-4 16,-2 2 1-16,3 0-9 0,3-2 1 0,-3 3-4 16,8-11-4-16,-6 11-4 0,0-1-3 0,0-2 1 15,1 5-6-15,0-3-2 0,1 0 0 0,-4 1-5 16,4-1 8-16,-5 1-10 0,2 1 0 0,-7 1-5 15,0 0-9-15,1 2-15 0,-5 3-3 0,3-1-15 16,-4 0-10-16,0 1-9 0,-4 2-14 0,5-3-14 16,-5 3-18-16,0 0-86 0,0 0-204 0,0 0 91 15</inkml:trace>
  <inkml:trace contextRef="#ctx0" brushRef="#br0" timeOffset="-84281.593">21537 15926 70 0,'0'0'139'0,"0"0"-19"16,5-10-11-16,-1 7-15 0,5 1-2 0,1-1-11 15,-1-4-9-15,5 1-9 0,-2-1-5 0,3 0-4 16,2 0-12-16,-1-2-15 0,0 2 16 0,0-1-10 16,-2 2 0-16,0-2-2 0,-3 3-4 0,0-2 1 15,-1-1-34-15,-1 1-11 0,0-2-26 0,1 2-41 16,-2 1-94-16,-3-5-192 0,3 2 84 0</inkml:trace>
  <inkml:trace contextRef="#ctx0" brushRef="#br0" timeOffset="-81439.513">593 6551 171 0,'-1'-6'180'0,"-1"3"5"0,0-1-11 16,1 0-7-16,1 4-17 0,0 0-9 0,-1-7-20 15,1 7-6-15,-1-3-15 0,1 3-10 0,0 0-12 16,0 0-11-16,0 0-1 0,0 0-4 0,0 0-11 16,0 0-1-16,2 12-2 0,2 1-4 0,-4-3-4 15,4 4-3-15,-2 5-2 0,2 5-3 0,0-7-1 16,0 0-4-16,0 3-4 0,2 4-1 0,-6-7-4 16,3 0 0-16,-2 0-4 0,2 0 2 0,-2-1-2 15,-1-5-5-15,1-4 2 0,0 4-3 0,1-3 1 0,-2-3 2 16,0 0-2-16,1-1-4 0,-1-1 4 0,0 1 0 15,0-4 4-15,0 6 2 0,0-2 0 0,0-4 3 16,0 0-1-16,0 0-4 0,0 0 0 16,0 0-2-16,0-17-1 0,3 8 3 0,-6-4-8 15,3-4 2-15,0-2-3 0,0 2-1 0,0-2 3 0,3-1-1 16,1-4-1-16,0 4-1 0,0 2-1 16,-1 1-2-16,-1 1 2 0,4 0-4 0,-3 7 0 15,1-1 3-15,1 3 0 0,-4 2-5 0,1 0-1 16,4 2 1-16,-2 2 1 0,-4 1-1 0,0 0 1 15,13 7 3-15,-6-1-1 0,1 0 3 0,-3 6 3 16,2 0-1-16,3 5-1 0,-5-1-1 0,0 1-1 0,2 2-3 16,-2-1 4-16,1-1-3 0,-1 0 1 15,1 0-4-15,-3-1-27 0,5 0-22 0,-4-4-36 0,2 2-24 16,-2-4-42-16,1-2-32 0,-3 3-147 0,1-5-363 16,0-2 161-16</inkml:trace>
  <inkml:trace contextRef="#ctx0" brushRef="#br0" timeOffset="-81246.03">990 6598 167 0,'0'0'159'0,"4"-3"-6"0,2 3-13 0,3-3-14 15,-4 0-10-15,4 1-16 0,3-2-11 0,-1 2-3 16,-1-1-10-16,3 2-24 0,-3-2-27 0,0 2-25 15,1 1-47-15,-4-1-26 0,0 1-38 0,-1 2-66 16,-1 2-191-16,-5-4 85 0</inkml:trace>
  <inkml:trace contextRef="#ctx0" brushRef="#br0" timeOffset="-81080.473">991 6784 30 0,'0'4'127'16,"3"1"5"-16,-3-2 1 0,5 1-4 0,1-1-2 15,2-1-12-15,-2 0-10 0,4-2-11 0,3 0-5 16,-1-4-11-16,8 0-10 0,1-1-20 0,-2-1-40 16,2-3-30-16,6-3-42 0,-9 4-51 0,0-3-66 15,0 0-195-15,-4-1 87 0</inkml:trace>
  <inkml:trace contextRef="#ctx0" brushRef="#br0" timeOffset="-80889.962">1350 6460 199 0,'0'0'184'0,"0"0"-12"16,0 0-21-16,0 0-12 0,0 0-10 0,0 0-11 15,0 0 0-15,8 14-6 0,-6-6-6 0,1 4-9 16,2 3-9-16,-3 2-3 0,4-1-7 0,-4 1-12 16,2 1-5-16,1 0-2 0,-2 2-7 0,1-1-6 15,-3 0-16-15,9-2-22 0,-6 0-31 0,-3 0-42 16,3-4-42-16,-4-2-35 0,2 1-152 0,0-2-318 15,0-1 141-15</inkml:trace>
  <inkml:trace contextRef="#ctx0" brushRef="#br0" timeOffset="-80538.102">1536 6500 101 0,'-6'-1'193'0,"6"1"-17"0,-8 10-11 15,2 1-14-15,1-2-9 0,0 7-15 0,2 0-5 16,1 1-16-16,-1 3-6 0,3-2-11 0,-2 2-8 16,2-3-9-16,2 2-7 0,1-2-2 0,2 0-7 15,1 0-3-15,0-2-12 0,2-1-7 0,-2-1-13 16,1-4-12-16,2-1-11 0,0-4-6 0,4 0-5 16,-2-4-9-16,2 0-2 0,-1-4-8 0,3-1 0 15,2-5-4-15,-1 0 2 0,-4-1 0 0,-1 1-3 16,2-2 10-16,-3-3 4 0,-1-3-1 0,-2 1 7 15,-2-1-1-15,-3-1 7 0,-2 2 2 0,-1-4 4 0,-4 1 8 16,0 2 11-16,-3 2 8 0,-2 1 3 16,0 1 16-16,-1 1-8 0,-3 2 2 0,4 3-2 15,-4 1 2-15,5 0-6 0,-4 4 0 0,-3-2-7 16,3 4-5-16,-1 1 4 0,1 1-9 0,-1 2-3 16,0-1-16-16,3 4-19 0,2-2-16 0,0 1-22 15,2-3-34-15,0 3-14 0,4 0-21 0,2-3-111 16,1-2-262-16,0 0 116 0</inkml:trace>
  <inkml:trace contextRef="#ctx0" brushRef="#br0" timeOffset="-80228.426">1744 6428 35 0,'2'5'144'16,"2"4"3"-16,-1 1 1 0,-1 0 3 0,2 9-8 15,-4-4-9-15,0 4-7 0,0-2-14 0,0 2-10 16,5 8-7-16,-5-8-13 0,0-1-7 0,3-1-7 0,-1 1-6 15,2-3-8-15,-1-2-5 0,-2-2-10 0,4 2-9 16,0-4-15-16,-1 1-14 0,5-3-10 16,0-1-13-16,-1-6-4 0,3 1-12 0,3-2-5 15,0-3-5-15,1-3 3 0,2 0-4 0,-2-4 0 0,2-1 7 16,-4-2 1-16,-1 0 9 0,-1-2 8 16,-4 0 0-16,6-7 10 0,-11 5 16 0,0-2 16 15,-2-3 3-15,-2-4 3 0,0 3 8 0,-3-3 5 16,-3 4 6-16,1 3-1 0,-2 5 14 0,-3-2-3 15,2 3-2-15,-4 2-7 0,4 5-12 0,-6-1-12 16,0 6-12-16,-3-1-21 0,-3 6-21 0,3 1-23 0,-8 4-42 16,0 1-42-16,-3 3-109 0,1 2-270 15,3 0 119-15</inkml:trace>
  <inkml:trace contextRef="#ctx0" brushRef="#br0" timeOffset="-63519.288">2599 12555 20 0,'0'0'70'0,"-6"2"-8"0,6-2-8 0,0 0-1 16,0 0-1-16,0 0-11 0,0 0 1 0,0 0-3 15,0 0 6-15,0 0 4 0,0 0 3 0,0 0 8 16,0 0 2-16,0 0-8 0,0 0 5 0,0 0-6 16,3 7-2-16,-3-7-1 0,0 0 7 0,0 0-15 15,0 0-6-15,0 0 5 0,0 0-2 0,0 0-4 16,0 0-10-16,0 0 4 0,0 0-2 0,0 0-2 16,0 0 5-16,0 0-3 0,0 0-3 0,0 0 3 15,6 1-13-15,-6-1 3 0,0 0-1 0,13-4 5 16,-7 2-7-16,0-2 4 0,0 1-10 0,-1-1 1 15,4 1 4-15,-3-2-1 0,3 0-7 0,3 0-2 16,-6 0 7-16,5-1 0 0,-2 2-3 0,2-3-4 16,1 0 4-16,1-2 1 0,2 1-6 0,-2-4 7 0,3 4-7 15,0-1-3-15,-3 0 9 0,5-1-4 16,-5-1-7-16,0 1 2 0,2-2 15 0,-5 6-13 16,3-4 1-16,-4 3 0 0,0-2 7 0,4 2-6 0,-4-1 0 15,-2 0-1-15,4 1 5 0,-5 0-8 0,1 0 0 16,1 2 4-16,-1 1-2 0,-2-1-1 15,0 2 3-15,-1 1-1 0,0-1-11 0,0-1 5 16,-2 0 2-16,-2 4 3 0,6-1 3 0,-2-2 0 0,-4 3-4 16,4-4 4-16,-4 4-4 0,4-1 2 0,-4 1-9 15,5-2 5-15,-5 2 4 0,4-5 0 0,-4 5-3 16,4-1 1-16,-4 1 1 0,4-4-4 16,-4 4 3-16,0 0-3 0,0 0 2 0,7-1-6 0,-7 1 4 15,0 0-14-15,0 0-12 0,0 0-12 0,0 0-26 16,0 0-29-16,3-3-33 0,-3 3-87 0,0 0-234 15,0 0 103-15</inkml:trace>
  <inkml:trace contextRef="#ctx0" brushRef="#br0" timeOffset="-62757.69">2909 12164 70 0,'-4'3'114'0,"4"-3"-3"16,0 0-11-16,0 0-4 0,0 0-19 0,0 0-6 16,0 0-7-16,0 0-3 0,0 0 2 0,0 0-5 0,6 5 0 15,-6-5-5-15,3 3-5 0,2-3-4 0,-2 4-2 16,1-2 1-16,-2 1-7 0,5-1-2 0,-1 1-1 15,2-1-2-15,-2-1-3 0,4 3 1 0,3-2-2 16,-3-2-5-16,3 3 2 0,1-3-5 0,-1 2-5 16,5 1 5-16,-2-1-2 0,2-2-3 0,4 2-2 15,-4-2-1-15,1 0 2 0,3 1-1 0,-4 1-4 16,3-2-3-16,-4 0 4 0,1 1-3 0,0 1 1 16,-5-2 0-16,-2-1-2 0,-1 1 1 0,1-1-2 15,-6 2 4-15,3-1-3 0,-1 0 1 0,-7 0-7 16,9-1 9-16,-9 1 4 0,5 1 5 0,-5-1 9 15,0 0 3-15,10 1 4 0,-10-1 4 0,0 0 4 16,0 0-4-16,4 2 3 0,-4-2-1 0,0 0-5 16,0 0-5-16,0 0-5 0,0 0 2 0,0 0-4 15,0 0 0-15,0 0-4 0,0 0-1 0,-2 4 2 16,2-4-2-16,0 0-1 0,-3 6-2 0,-2-4 0 16,5-2-3-16,-4 5-1 0,4 0-1 0,-4 0 1 15,-1 1-2-15,5-2 2 0,-4 6 1 0,-1 0-4 0,5 1-2 16,-6-1 1-16,-2 6 2 0,-1-1 0 15,3 1-6-15,3 2-2 0,-6-2 2 0,4-1 2 16,0 1-1-16,0 1 1 0,-2-3-3 0,-1 2 2 0,0 0-2 16,1 0-1-16,0-4-1 0,2-1 1 0,1 0 2 15,-1-2-1-15,1-4-1 0,3 2 0 0,-2-2 0 16,3-2 1-16,-3 1 1 0,2 2-3 0,1-2 1 16,0-4-2-16,-2 5 0 0,0-3 1 0,2-2-2 15,-1 3 2-15,1-3-4 0,0 0-5 0,-1 5-9 16,1-5-15-16,0 0-24 0,0 0-40 0,0 0-39 15,0 0-44-15,-7 1-121 0,7-1-327 0,0 0 144 16</inkml:trace>
  <inkml:trace contextRef="#ctx0" brushRef="#br0" timeOffset="-56547.263">13639 10587 104 0,'-5'-2'139'0,"5"2"-5"0,0 0-13 0,0 0-11 16,-6-3-14-16,6 3-7 0,0 0-3 0,0 0-13 15,0 0-7-15,0 0-9 0,0 0-6 0,0 0-1 16,0 0-2-16,0 0-4 0,0 0-1 0,0 0-9 0,0 0-6 16,0 0-8-16,0 0 8 0,0 0-5 15,0 0 1-15,0 0-7 0,0 0 0 0,0 0 1 16,0 0 0-16,0 0 1 0,0 0 0 0,0 0 1 0,0 0 0 15,0 0-3-15,19 6 5 0,-14-5-2 0,3-1-3 16,2 1 2-16,1-2-6 0,-2 1 2 0,5-1-5 16,-1 0 2-16,6-1 0 0,0-1-9 0,-1-1 3 15,3 0 4-15,0 1 0 0,-2-1-3 0,2 2 2 16,-3-1-2-16,2 2 0 0,-2-2 1 0,-2 1 1 16,-3 1-3-16,0-3 2 0,4 2-4 0,-7 2 1 15,2-3 3-15,-2 2-2 0,-1 0-1 0,-1 1 1 16,-1 1-3-16,-7-1 0 0,9 0 1 0,-3 0-2 15,-6 0 3-15,8 0 2 0,-8 0-2 0,5-2-12 16,-5 2 12-16,0 0-4 0,0 0 2 0,0 0 6 16,0 0 0-16,9 1 2 0,-9-1-2 0,0 0 4 15,0 0-7-15,0 0 5 0,0 0-4 0,0 0 0 16,0 0 0-16,0 0-4 0,0 0 2 0,5 1-3 16,-5-1-16-16,0 0-28 0,0 0-32 0,0 0-44 15,0 0-59-15,0 0-90 0,0 0-290 0,0 0 128 16</inkml:trace>
  <inkml:trace contextRef="#ctx0" brushRef="#br0" timeOffset="-55137.004">19113 10420 75 0,'0'0'79'0,"-6"0"-7"0,6 0-2 0,0 0 0 15,-5-2-2-15,5 2-8 0,0 0-3 0,0 0-5 16,0 0-3-16,0 0-6 0,0 0 2 0,0 0-7 16,0 0-4-16,0 0 0 0,0 0-8 0,0 0 2 15,0 0-9-15,0 0-3 0,-8 3 3 0,8-3-2 16,0 0-6-16,0 0 4 0,0 0 7 0,0 0-11 16,0 0-5-16,0 0 3 0,0 0 0 0,0 0-4 15,0 0 7-15,0 0 6 0,0 0-7 0,0 0 0 16,0 0 4-16,0 0 3 0,0 0-2 0,10 9-8 15,-10-9-1-15,3 3 0 0,-3-3 7 0,6 4-2 16,-4-2-1-16,1-1 0 0,3 3 0 0,0-2 2 16,-1 1-10-16,3-2 10 0,-1 0-6 0,2 2 4 15,0 0-1-15,3-1-5 0,0 0 1 0,1-1-1 0,5 1 4 16,-1 1 2-16,1-3-5 0,2 2 1 0,-1 0-3 16,2-1-1-16,-4 0 0 0,4 0 2 15,3-1-5-15,-5-1 0 0,3 1 0 0,-1 1 8 16,1-2-3-16,-3 1-4 0,0 1-1 0,0-1 1 0,-1 0 4 15,-6-1-7-15,3 0 2 0,2 1 0 16,-3-1 0-16,-2 1 3 0,1-2-5 0,-3 1 2 16,0 0-1-16,-1 1 0 0,-1 0 4 0,-3 0 3 0,1-3-5 15,-6 3 5-15,12 0-8 0,-12 0 3 0,8 0-2 16,-6-2 4-16,-2 2-2 0,0 0-3 0,0 0 8 16,7 0 1-16,-7 0-2 0,0 0-1 0,0 0-2 15,0 0 0-15,0 0 0 0,0 0 2 0,0 0-9 16,0 0-13-16,2-5-15 0,-2 5-33 0,0 0-25 15,0 0-21-15,0 0-72 0,0 0-199 0,-11-3 88 16</inkml:trace>
  <inkml:trace contextRef="#ctx0" brushRef="#br0" timeOffset="-54746.879">19204 10587 63 0,'5'1'77'0,"0"0"1"15,3-1-8-15,-2 1-9 0,4-1-2 0,3 0 0 0,0 0-5 16,5-1-5-16,-1 0-8 0,3 1 4 0,0-1-2 15,0-1-2-15,4 2 2 0,-4 0-4 16,1-3-8-16,0 1 4 0,0 2-8 0,-2 0 3 0,0 2-5 16,-1-2 0-16,-5 0-4 0,0 0 4 0,1 0-3 15,-3 0-3-15,-1 3 5 0,-1-6-7 0,0 3 4 16,-1 0 0-16,-8 0 1 0,10 3-2 0,-5-3 0 16,-5 0 2-16,3 0 0 0,-3 0 6 0,0 0-1 15,0 0 8-15,13-3-10 0,-13 3-2 0,0 0 6 16,5 3-8-16,-5-3 2 0,0 0-6 0,0 0-3 15,0 0-2-15,0 0-11 0,4 2-32 0,-4-2-35 16,0 0-53-16,0 0-100 0,0 0-237 0,0 0 106 16</inkml:trace>
  <inkml:trace contextRef="#ctx0" brushRef="#br0" timeOffset="-36126.273">3108 9401 78 0,'4'-7'99'15,"-4"2"2"-15,3-2 1 0,-2 2 0 0,-1 0-2 16,0 1 1-16,0 0-6 0,0 4-3 0,-1-8-5 16,1 5-6-16,0 3-7 0,-3-6-7 0,-1 3-9 15,-1 2-9-15,5 1-1 0,-19 4-8 0,1 2-4 16,-9 6 1-16,-3 3-10 0,-17 7-5 0,-4 4-1 16,-3 4-5-16,-24 16-4 0,24-13-3 0,-23 12-3 0,1 1-5 15,21-13-2-15,-22 16 4 0,23-16 1 16,0 1 0-16,5 4-3 0,-1-2-5 0,6 1 7 15,5-3-3-15,12-6 2 0,7-2-3 0,4-1 0 16,4 0 2-16,5-1 0 0,5-3-2 0,3 4-1 0,4 1 0 16,7-1 0-16,3 0-5 0,2-2 0 0,4 1-5 15,7-2 12-15,-1 2-12 0,0 0-1 16,5-2 2-16,9 7 7 0,-13-5-6 0,0 1 6 16,1-3-7-16,-2 4-13 0,-5 1-5 0,-3 2 0 0,-5 2-4 15,-1 5-7-15,-5-2-7 0,-4 15 2 0,-8 2 2 16,-3-4 1-16,-8 1-1 0,-3-1 7 15,-1 0 7-15,-5 1 5 0,-3-3-3 0,2-3 14 16,-3 0-1-16,7-12 0 0,-1-1 5 0,3 0 7 16,-2 2-1-16,2-9-4 0,3 3 0 0,0 1 1 0,2-3 11 15,6-5-12-15,0 1 3 0,1-1 2 0,3 2-1 16,3 6 3-16,1-9 0 0,3 8-7 0,0 0 15 16,3-6-5-16,5 4-8 0,-1 0 7 0,1-5 0 15,0-1-6-15,2 4 0 0,3 1 5 0,0-2 0 16,0 2 2-16,1 0 1 0,0-3-8 0,2 0 4 15,-3 5 3-15,6-2 2 0,-4 0-10 16,-1 2 7-16,-2 1-6 0,-1 4-2 0,-4 0 8 16,-5 2-4-16,0 1 0 0,0 4 3 0,-6 0-3 0,0 1-2 15,-12 11 7-15,6-1 0 0,-3-1 1 0,-3 5-14 16,0-5 22-16,-3 3-9 0,3-3 11 0,3 1 3 16,-1 1 2-16,1 5-2 0,1 0 6 0,-2 0-4 15,0 2 3-15,2 2 1 0,-1 2-14 0,-2 26 14 16,1-4 1-16,3-21 9 0,2 29-1 0,-2-4-10 15,3-1 4-15,-3 0-6 0,6-24-1 0,2 24-1 16,0-2 1-16,2-21-5 0,-5 21 3 0,4 4-13 16,-1-26 10-16,2 29 1 0,1-7-5 0,-2 1-4 15,-2-25 3-15,2 29 1 0,-2-28-3 0,1 26-1 16,0 4-2-16,-6-2 4 0,3 0-5 0,-7-1 0 16,4 3 4-16,0-1-6 0,1-3 11 0,-1 1 7 15,-2 2-4-15,-2-1-4 0,2 5 12 0,4-7-4 16,-3 6 7-16,1-5-1 0,2 2-4 0,2-5 4 15,1-22-15-15,2 22 1 0,1-24-3 0,6 21 9 16,-3-18 0-16,2-7-8 0,3 0-15 0,2-4 7 16,0 0-6-16,5-3 4 0,-4-16-1 0,6 2 3 15,-5-5-2-15,8-3 0 0,2 0-3 0,3-6 0 16,-2-1 7-16,2-4-2 0,3-4 0 0,3 1-1 16,4-4 1-16,0-3-1 0,1-2 2 0,3-3-5 15,-4 2 2-15,4-3 2 0,-2 0-7 0,0-5 0 16,-1 4-7-16,2-5-13 0,-4 2-12 0,3 0-25 15,-3-7-19-15,3 3-24 0,-2-3-120 0,11-3-243 16,-12 1 108-16</inkml:trace>
  <inkml:trace contextRef="#ctx0" brushRef="#br0" timeOffset="-35107.946">315 13048 40 0,'-1'-7'117'0,"-2"2"-15"0,3 0-6 0,0 2-9 15,0 3-11-15,-1-4-11 0,1 4 4 16,0 0-4-16,0 0 3 0,5 19 8 0,-1-2-6 16,-3 10 1-16,6 4-11 0,-4 5 0 0,0 11-9 15,4 1-3-15,-1 3 2 0,-2 3-1 0,1-4-16 16,1-2 6-16,0-10-4 0,2-3 1 0,2 8-7 0,-1-10-7 15,-1-2 2-15,2 0-2 0,0-2-3 0,0 0-16 16,-2-3-22-16,-1-9-29 0,-2 2-31 16,1-8-17-16,-2 0-128 0,1-4-241 0,-5-3 106 15</inkml:trace>
  <inkml:trace contextRef="#ctx0" brushRef="#br0" timeOffset="-34351.96">330 13571 121 0,'3'-5'136'0,"2"1"-14"16,1-4-14-16,2-1-11 0,6-3-4 0,-2 0-14 0,3-2 1 16,4-4-15-16,0-4-10 0,1 5 1 0,0 0-5 15,-5 2-7-15,3 1-1 0,-4 4-8 0,-5 0-1 16,0 4-9-16,-1 0 5 0,1 1-24 0,-6 3 10 15,3 0 8-15,-6 2 0 0,9 4 4 16,-8 1 5-16,2 6 3 0,-1 0-7 0,-2 7 1 0,2 0 1 16,-2 2 1-16,-2 1-7 0,1 4 2 0,0-5-5 15,1-2-3-15,1 2 2 0,2-1-4 0,-1 2 1 16,2-3-7-16,-2-3 0 0,2 4 0 0,1-5-4 16,-1-2-3-16,6-4 2 0,-1 1-8 0,-1-3-10 15,1-1 1-15,0-4 2 0,2-1-3 0,0 0 0 16,1 0 8-16,-4-5-7 0,2-2-5 0,-1 1 1 15,0-2 1-15,-4-4 2 0,-2 4 2 0,4-4 0 16,-9-2 2-16,4 1 1 0,-4-2 6 0,-6-1-11 16,3 2 4-16,-4-1 4 0,-1 1 3 0,-3 2-1 15,0 2 9-15,-1-2 0 0,-1 4 3 0,0 1-1 16,-2 0 9-16,4 2 3 0,2 0 3 0,-2 1-3 16,3 1 2-16,1 1-4 0,1 0 1 0,2-1-2 15,1 3-8-15,-2-1 1 0,7 1-15 0,-6-2-3 16,6 2 11-16,0 0-13 0,0-4 3 0,0 4-5 15,6-5-1-15,3-1 4 0,-1 1-5 0,1-4-2 16,7 0 2-16,2 0-2 0,-4-2-1 0,3-1 6 16,0 3-1-16,0-1 3 0,-2-2-1 0,1 3 3 15,-2 0 5-15,-1 1 0 0,-3 2-5 0,0-1 0 16,2 2 4-16,-3 2 5 0,-1 1-5 0,2-1 2 16,-4 4 5-16,2 1 2 0,2 3-1 0,-1 3 13 15,-1-1-5-15,1 5-2 0,1 2 5 0,3 9-8 16,-3-6 5-16,1 0-5 0,2 5 4 0,-3-5-3 15,-2-1-3-15,3 1-2 0,2-2-1 0,-4-1 1 16,4 1 3-16,0-2 1 0,-7-4-3 0,6-1-1 16,-2 0-5-16,-1-3-6 0,0-3 7 0,1 2-6 15,-2-4-2-15,1-5 0 0,0 1 3 0,1-2-1 16,-4-5-6-16,2 1 4 0,1-4 2 0,-4-3 2 16,1 0 1-16,-3-2 4 0,-3 0-4 0,-2-2-4 15,-1-3 20-15,-4-2-20 0,-5 0 6 0,0 2 2 16,-3 2 2-16,-2 2 3 0,3 5 5 0,-5-4-1 0,0 6 9 15,1 2-8-15,0 4 5 0,-3 0-12 0,3 3-13 16,-1 3-11-16,3 1-22 0,2 0-17 16,2 2-28-16,1 1-23 0,0 2-28 0,1-1-90 15,4 0-246-15,-1 0 110 0</inkml:trace>
  <inkml:trace contextRef="#ctx0" brushRef="#br0" timeOffset="-34026.671">1010 12859 109 0,'-1'-4'186'16,"2"-3"-17"-16,-2 4-15 0,0-2-18 0,1 5-15 16,0-6-12-16,0 6-7 0,0 0-16 0,0 0-3 0,0 0-7 15,0 0-13-15,14 11 7 0,-7-3-5 0,5 6-6 16,-3 5 0-16,5 4-3 0,-1 5-2 0,1 1 0 15,0 3 0-15,6 13-5 0,-10-13-2 0,2 3 2 16,2 10-7-16,-4-11-5 0,-1-1 2 0,5 13-2 16,-5-16-2-16,0 1-3 0,-1-2-1 0,-1-3-5 15,1 2-1-15,-4-10-2 0,2 7-4 0,1-6-2 16,-4-3-3-16,1-1-1 0,0-3 0 0,1-1-2 16,-2-2 0-16,-2-1 0 0,2-2-11 15,-3-1-21-15,5 1-21 0,-4-2-26 0,2-2-28 0,-3-2-44 16,0 0-207-16,0 0-375 0,0 0 166 0</inkml:trace>
  <inkml:trace contextRef="#ctx0" brushRef="#br0" timeOffset="-24951.538">9594 8628 2 0,'0'0'64'16,"0"0"-9"-16,0-5-2 0,0 5-3 0,0 0 1 16,0 0-4-16,0 0 4 0,0 0-1 0,0 0-4 0,0 0-1 15,0-5-10-15,0 5 13 0,0 0-2 16,0 0-1-16,0 0-6 0,0 0 7 0,0 0-11 16,0 0 2-16,0 0-4 0,0 0-3 0,0 0-4 15,0 0-3-15,0 0 0 0,0 0-6 0,0 0 3 0,0 0-4 16,0 0-7-16,0 0-1 0,0 0 4 15,-3 17-1-15,-1-7-6 0,0-2 12 0,-1 4-13 0,-3 6 3 16,0-1 2-16,-1 7 2 0,-1-7-2 0,3 1-3 16,-3 1 6-16,2-3 0 0,0 4-6 0,2-3 2 15,-2 0-2-15,2-2 5 0,-1 1-8 0,1-2 3 16,5-1-3-16,-4-1 6 0,4-2-7 16,-2 1 1-16,2-1 2 0,1-3 0 0,0 1-1 0,1-4-2 15,2 1-2-15,1 0 15 0,-1 0-10 0,3-3 4 16,1 1-3-16,-1 1 2 0,6-3-8 0,-2-1 6 15,3 0 0-15,1 0-6 0,-2-1 2 0,3-1 6 16,-3 0-7-16,6 0 4 0,-4 1-6 0,4-1-8 16,0 1-7-16,-5 0-16 0,0 1-9 0,-1 0-10 15,0-3-8-15,-2 3-12 0,2-3-12 0,-3 1-75 16,-4 0-171-16,1 1 75 0</inkml:trace>
  <inkml:trace contextRef="#ctx0" brushRef="#br0" timeOffset="-24673.289">9628 8867 7 0,'0'0'111'0,"-8"-2"-19"15,8 2-3-15,0 0-11 0,0 0-14 16,-1 7-1-16,1-2-6 0,0 2-11 0,1 0-4 15,-1 3-3-15,5 2-4 0,-5 1-1 0,3-2-9 0,-3 1 17 16,0 3-14-16,0 2-5 0,5-1-3 16,-5-1 12-16,1-2-13 0,-1 3-5 0,0-4-6 15,0 0 2-15,0-1 1 0,0-1-1 0,3 3 0 16,-6-3-7-16,3 0-10 0,0 2-11 0,0-8-12 0,3 3-12 16,-3-1-13-16,0-2-17 0,0 1-60 0,1-2-142 15,-1-3 63-15</inkml:trace>
  <inkml:trace contextRef="#ctx0" brushRef="#br0" timeOffset="-24341.154">9853 8776 23 0,'0'0'113'0,"0"0"-8"16,0 0-5-16,1-4-16 0,-1 4-8 0,0 0-13 16,0 0-3-16,0 0-1 0,0 0-11 0,-9 13 3 15,5-11-8-15,2 2-7 0,-2 2 4 0,1 0-5 16,2 2 5-16,-3 0-5 0,0 4 4 0,3-3 3 16,-3 5-7-16,0-4-4 0,-1 7 2 0,5 0 6 15,-5-5-6-15,4 6-1 0,-4 1-1 0,4-5-3 16,-1-2 0-16,1 5 0 0,-2-5-1 0,1-1-5 15,2 0-1-15,-1 1-3 0,2-2 1 0,-1 0-5 16,0-2-2-16,0 0-4 0,0 0-9 0,0-3-28 16,2 0-14-16,-2-1-30 0,3-1-31 0,-3-1-114 0,0-2-234 15,0 0 104-15</inkml:trace>
  <inkml:trace contextRef="#ctx0" brushRef="#br0" timeOffset="-9814.705">8225 8862 84 0,'-1'-4'92'0,"1"4"-4"0,0 0-9 0,0 0-6 0,0 0-10 15,2-4 1-15,-2 4-1 0,0 0-11 0,0 0-4 16,0 0-7-16,0 0 1 0,0 0-4 0,0 0-6 16,0 0-1-16,0-4 3 0,0 4-7 0,0 0 2 15,0 0-2-15,-1-5-11 0,1 5 8 0,0 0-6 16,0 0-2-16,-4-5 4 0,4 5-2 0,-3-4-6 16,3 4-5-16,-2-4 0 0,2 4 5 0,-4-1-5 15,4 1 2-15,0 0-11 0,-3-3 3 0,3 3 7 16,0 0-6-16,-2-4 2 0,2 4 5 0,0 0-3 15,0 0-5-15,0 0-1 0,0 0 1 0,0 0-4 16,-11 4 0-16,7 1 4 0,-1 2-4 0,-1 2 1 16,0-1 5-16,-3 0-6 0,3 2 10 0,-2 1-5 15,2-1-2-15,-1 0 0 0,0-1 2 0,0 1 1 16,2 0-2-16,1-1-3 0,-1 0 1 0,1 2-2 16,-1-4 7-16,4 5-6 0,-2-2-6 0,2 0 7 15,1-3-6-15,0 0-2 0,4 1 1 0,-3-1-3 0,2 0 9 16,-1-2-8-16,3 2 2 0,-1-2-1 0,5-1 1 15,0 0 5-15,1-3-5 0,1 2 0 16,0-3 3-16,3 1-2 0,0-1-9 0,4-4 10 16,6 3-3-16,-8-2-1 0,4 0-8 0,-1-1 2 0,-1 1-8 15,1-2-9-15,3 1-10 0,-4-2-6 0,-4 2-17 16,-1 1-13-16,-2-1-42 0,2 3-131 0,-4-4 59 16</inkml:trace>
  <inkml:trace contextRef="#ctx0" brushRef="#br0" timeOffset="-9576.735">8301 8964 75 0,'0'0'72'0,"0"0"1"0,-1 5-7 16,1 1-11-16,0 0-5 0,1 1-5 0,-1 4-2 15,2 0-4-15,-2 1-6 0,2-3 1 0,1 4-8 16,-2-1 1-16,2-3-4 0,-3 8-3 0,2-5-5 16,3 0-2-16,-5-2 3 0,3 2-4 0,-2-2-11 15,3 2-14-15,-3-2-13 0,2-3-21 0,-2 0-62 16,2-4-118-16,-2 3 53 0</inkml:trace>
  <inkml:trace contextRef="#ctx0" brushRef="#br0" timeOffset="-9252.771">8597 8843 71 0,'0'0'75'0,"0"0"-6"0,0 0-3 16,0 0-11-16,0 0 6 0,0 14-6 0,-3-4-4 0,3 2-7 16,0 1 0-16,0 3-5 0,-1 1-1 0,1 1-2 15,-4 0-3-15,8-1-2 0,-8-1 5 0,4 3-9 16,0-1-1-16,0-5-4 0,-1 2 5 0,1 2-1 16,1-1-8-16,-2-1-8 0,1 2 7 0,0-4-1 15,0 0 3-15,0-1-10 0,0 0 0 0,1 0 2 16,3-4-2-16,-8 4-8 0,8-3-19 0,-4-1-18 15,1-1-27-15,-1-2-93 0,0 3-169 0,3-4 75 16</inkml:trace>
  <inkml:trace contextRef="#ctx0" brushRef="#br0" timeOffset="-8333.625">8634 8906 106 0,'-3'-5'127'0,"1"2"-3"0,-1 1-10 0,3 2-7 0,-5-5-5 15,2 2-10-15,1 1-5 0,2 2-7 0,-4-4-9 16,4 4-6-16,-4-2-9 0,4 2-5 0,0 0-5 16,-9 0-7-16,9 0-3 0,-10 6 1 0,5-2-11 15,-3 3 4-15,-1 2-2 0,-1 3-2 0,1 2 1 16,-1 5-5-16,1-1-3 0,3 1 1 0,0 0-1 16,0 5-3-16,2-4-1 0,0-2-1 0,4 7-3 15,-1-5 0-15,3-1-2 0,1-2 2 0,-3-1-2 0,4 1 2 16,5-3-5-16,-4-2 2 0,-1-3-1 15,6 0-1-15,-5-1 8 0,4-1-9 0,0-2 6 16,3-3-3-16,1 0-4 0,-2 0-3 0,-1-3-2 16,3-2 6-16,0 1-12 0,0-2 4 0,2-4 1 15,-3-4-1-15,-1 4 3 0,-2-1-3 0,1-4 2 16,1 0 2-16,-3-1-3 0,-4-3 3 0,1 3 0 16,-1-6 5-16,-4 2 10 0,1-1-9 0,-2-1 9 15,-2 1 1-15,2 1 0 0,-1-1 5 0,-5-7 1 0,3 6-3 16,-6-4 3-16,5 7-3 0,-3-1 0 0,1 2-1 15,-1 0-1-15,1 6-5 0,1 0-3 16,0 3-1-16,-1 0-6 0,2 1-19 0,3 0-19 0,-2 2-18 16,1 3-35-16,3 1-23 0,-5 0-17 0,5 0-25 15,-4 4-84-15,3-1-255 0,2 4 114 0</inkml:trace>
  <inkml:trace contextRef="#ctx0" brushRef="#br0" timeOffset="-7636.006">9845 8751 42 0,'-4'-3'135'0,"0"2"-8"0,4 1-9 16,-6-1-14-16,6 1-7 0,-8-3-8 0,8 3-13 15,0 0-6-15,-9 3-8 0,4-2-5 0,3 3-4 16,-2 3-6-16,-1 3-2 0,1 2-10 0,-1 5 0 15,2 0-2-15,-2 0-5 0,1 9-2 0,-2-1 1 16,5 1-7-16,-2-6 2 0,3-1-5 0,1 7-2 16,1-7 3-16,0-1-3 0,3 2-4 0,-1-2 5 15,4-2-4-15,-2 1-2 0,2-1 0 0,-2-4-3 16,3-2 3-16,-1 2-2 0,1-7-3 0,1 2 0 0,-1-1 5 16,5-2-1-16,-3-4-8 0,4 0 6 15,0-4 0-15,5-1 2 0,-3-2-5 0,2 1 7 16,-1-5-3-16,-1 1 0 0,-2-1-4 0,0-3 1 0,-2 0 3 15,1-1-4-15,-5-2 1 0,0 3 1 0,0-4 8 16,-8-2 3-16,3-3 5 0,-1 3 4 0,-3-1 5 16,-7-4 3-16,2-1 7 0,0 2-1 0,-4-3-3 15,0 3 2-15,-2 2 0 0,1 5 0 0,-1 0-2 16,-1 2-3-16,1 3-4 0,-7 3-3 16,3-1-6-16,-3 5-8 0,-1 2-21 0,-9 3-21 0,-3 3-16 15,-3 2-25-15,-2 5-21 0,-2 2-21 0,-11 6-22 16,-1 3-19-16,-1 3-99 0,4-1-273 0,-3 2 120 15</inkml:trace>
  <inkml:trace contextRef="#ctx0" brushRef="#br0" timeOffset="-6969.051">8730 9024 51 0,'0'0'84'0,"0"0"-9"16,0 0-4-16,0 0-3 0,0 0-4 0,0 0 5 15,15-3-14-15,-1 1-6 0,-1 2 4 0,0-5-9 16,7 1 2-16,3 1 2 0,4-2-9 0,2-2-2 16,2-1 1-16,-1 3 1 0,4-1-9 0,-1-2-2 0,4 1 0 15,-3-1-11-15,2 2 6 0,-3-1-1 16,1 2-5-16,-2 0-3 0,-5 0-3 0,-7 3 7 15,-1-2-10-15,-6 4-13 0,-3-1-11 0,-1 1-12 16,1 0-11-16,-6 0-9 0,1 1-8 0,-5-1-9 0,2 4-11 16,-2-4-60-16,-8 8-147 0,1-7 65 15</inkml:trace>
  <inkml:trace contextRef="#ctx0" brushRef="#br0" timeOffset="-6762.609">8923 9188 20 0,'0'0'81'0,"7"1"-5"0,-2 1-5 16,-5-2-6-16,17-3-4 0,-3 1-6 0,-5-1-9 16,10-5 0-16,-2 2 0 0,-2-3-14 0,2 1-13 15,0-4-24-15,-2 3-20 0,1-3-25 0,-3 3-40 16,-3-2-97-16,-3-1 43 0</inkml:trace>
  <inkml:trace contextRef="#ctx0" brushRef="#br0" timeOffset="-6544.193">9121 8695 42 0,'-2'-8'144'0,"2"3"-5"0,-3-1-10 0,2 1-14 15,1 0-10-15,-1 3-13 0,1 2-9 0,0-5-13 16,0 5-1-16,0 0-12 0,0 0-7 0,2 19-5 15,-2-7-3-15,3 5-7 0,1 10 3 0,-3 0-5 0,1 3-4 16,2 0-4-16,-1 2 0 0,-3-4-4 16,2 2-1-16,0-1-4 0,1-1-2 0,-3-1-2 15,0 2 0-15,2-2-3 0,-4-9-1 0,4 2-15 0,-2 0-10 16,0-1-2-16,0-2-17 0,0 0-17 16,0-2-11-16,0-4-17 0,1 0-13 0,-1 0-91 15,0-3-201-15,0-3 90 0</inkml:trace>
  <inkml:trace contextRef="#ctx0" brushRef="#br0" timeOffset="11007.864">14325 9778 5 0,'0'0'102'16,"0"0"-10"-16,0 0-8 0,0 0-7 0,0 0-10 15,0 0-5-15,0 0 0 0,0 0-4 0,3-2 1 0,-3 2 0 16,0 0-3-16,0 0 3 0,0 0 6 16,0 0 4-16,0 0-5 0,0 0 0 0,0 0-6 15,0 0 4-15,0 0-3 0,0 0-2 0,0 0-2 0,-3-5-4 16,3 5-16-16,0 0 7 0,0 0-2 0,0 0-7 16,0 0-2-16,0 0 0 0,0 0-3 0,-2-4-3 15,2 4 2-15,0 0-4 0,0 0 1 16,0 0-2-16,0 0-2 0,0 0-10 0,0 0 4 0,-2-5 0 15,2 5-7-15,0 0 2 0,0 0 1 0,0 0-3 16,0 0 1-16,0 0-8 0,0 0-3 0,0 0 4 16,0 0 3-16,0 0-6 0,0 0 5 0,-3-2-6 15,3 2 2-15,0 0-2 0,0 0-4 0,0 0 6 16,0 0-2-16,0 0-2 0,0 0 2 0,-4-3 0 16,4 3 1-16,0 0-4 0,0 0 3 0,0 0 6 15,0 0-4-15,0 0-4 0,0 0 3 0,0 0 3 16,0 0-5-16,0 0 8 0,0 0-3 0,0 0 2 15,0 0 1-15,0 0-2 0,0 0-6 0,0 0 8 16,0 0 0-16,0 0-5 0,0 0 11 0,0 0 2 16,0 0 2-16,0 0 1 0,0 0-6 0,0 0-2 15,0 0 2-15,0 0 0 0,0 0 3 0,0 0-5 0,0 0-2 16,0 0-2-16,0 0 3 0,0 0 0 0,0 0 0 16,0 0 8-16,0 0 5 0,0 0-5 0,0 0-6 15,0 0 4-15,0 0 2 0,-8 0-3 0,8 0-5 16,-13 0 8-16,3 3-12 0,-2-1 7 0,-7 3 5 15,-9 0-5-15,0 6-4 0,-3-3-3 0,-4 2 2 16,-1 6 1-16,-15-1-7 0,-3 3 8 0,4-2 2 16,-5 4-1-16,2 1-2 0,-2-1 0 0,2 3 3 15,-6 2-2-15,-1 1 1 0,0-1 3 0,4 1 1 16,-3 1-6-16,6 0 1 0,2-3-3 0,2 1 3 16,3-2-1-16,12-4 4 0,2 1-4 0,0 0 0 15,1-6-3-15,4 3 4 0,4 0-3 0,5-6-2 16,-1-1 3-16,4 0 1 0,2-5-3 0,3 2-2 15,1-1 0-15,1-1 0 0,3-1 3 0,0-2-1 16,1 0-1-16,0 2-1 0,2-2 2 0,2-2-2 16,-7 4 6-16,5-1-3 0,2-3-4 0,0 0 1 15,0 0 1-15,-4 2-1 0,4-2-3 0,0 0 4 0,0 0 1 16,0 0-2-16,0 0 1 0,24-10 0 0,-13 6-3 16,8-4-3-16,0 2-4 0,0-2-4 0,9-4-10 15,0 2-3-15,-1-2-10 0,1 1-10 0,5-2-15 16,-1 1-12-16,-2 0-8 0,2-1-16 0,-2 1-10 15,-2-1-6-15,2 1-10 0,-1-1-11 0,-1 6-96 16,0-6-249-16,2 3 110 0</inkml:trace>
  <inkml:trace contextRef="#ctx0" brushRef="#br0" timeOffset="11328.133">14539 9808 3 0,'6'-4'206'16,"-6"4"-10"-16,0 0-20 0,0 0-14 0,0 0-19 15,0 0-13-15,-14-3-9 0,14 3-14 0,-14 3-6 16,1 2-10-16,2 1-5 0,-7 1-4 0,0 3-7 0,-8 2-3 16,-1 4-4-16,-1 0-1 0,-4 1-9 15,-9 11-2-15,9-8-5 0,-13 10-4 0,2-1-3 16,-5-1-1-16,-2 4-1 0,3-3-6 0,-6 0 1 15,3 3-3-15,-1-1-1 0,-1 0-1 0,2 0-2 0,4-4 1 16,-5 2 2-16,4-2-2 0,16-8 0 0,-2 0-1 16,2 0-3-16,-1-1-1 0,4-1-3 0,5-2-2 15,5-4 0-15,-1-1-4 0,5-3-3 0,5-1 0 16,0-2-1-16,2-1-5 0,0-1-7 0,3 2-16 16,-1-1-17-16,2-2-22 0,3-1-32 0,0 0-41 15,0 0-58-15,11-10-194 0,-2 3-410 16,-1-4 181-16</inkml:trace>
  <inkml:trace contextRef="#ctx0" brushRef="#br0" timeOffset="11950.041">13348 9356 34 0,'0'0'149'0,"0"0"-12"0,0 0-7 15,0 0-5-15,0 0-5 0,0 0-2 0,0 0-8 16,4-12 1-16,-4 12 0 0,0 0-6 0,2-5-4 16,-2 5-11-16,0 0-5 0,0 0-6 0,0 0-9 0,0 0-10 15,0 0 4-15,0 0-8 0,0 0 0 0,-6 20-6 16,-1-9-6-16,1 4 0 0,-3-1-7 16,0 5-4-16,-3-2 2 0,2 1-9 0,1-2-2 15,2 3-4-15,0-3 1 0,0 0-4 0,0 1-2 0,1-2 0 16,1-3-2-16,0 0-2 0,3 0 0 0,2 0-2 15,-2-2-3-15,4 2 3 0,-2-1-5 16,2-3 2-16,5 2 1 0,-4-2-2 0,7 0 0 0,-2-2-1 16,3-1 1-16,-1 2 1 0,3-4-1 0,4 2-2 15,1-4-11-15,-5 2-15 0,2-3-11 0,-1 0-20 16,-3 0-20-16,0 0-17 0,0-4-16 0,-2 0-17 16,-1 0-8-16,-2 1-6 0,-1-2-6 0,0 1-102 15,1-1-266-15,-2-2 118 0</inkml:trace>
  <inkml:trace contextRef="#ctx0" brushRef="#br0" timeOffset="12181.422">13432 9570 52 0,'-4'-5'89'0,"-1"1"8"16,2 2 5-16,-2-2 9 0,2 0 3 0,1 2 10 15,2 2-2-15,-5-5-4 0,5 5-6 0,-2-4-16 16,2 4-9-16,-4-1-8 0,4 1-8 0,0 0-9 16,0 0-4-16,-7 12-4 0,6-3 2 0,0 1-1 15,-2 5 0-15,-2-1-3 0,3 3 4 0,-1 0 1 16,0 1-2-16,2-1-2 0,-1 0-2 0,-2 2-3 15,0 0-6-15,3-2-2 0,-4 3-5 0,2-3-5 16,1 1 0-16,0-3-5 0,1 0-5 0,0-2 3 16,-2 0-9-16,3-3-17 0,0 1-25 0,0-2-28 15,0-1-26-15,0-3-28 0,3 0-14 0,1 0-33 16,-2-3-141-16,-2-2-323 0,11-2 144 0</inkml:trace>
  <inkml:trace contextRef="#ctx0" brushRef="#br0" timeOffset="12545.449">13632 9506 94 0,'2'-3'223'0,"2"-1"-19"0,-2 1-20 16,-2 3-17-16,3-4-15 0,-3 4-15 0,0 0-3 16,0 0-7-16,0 0-5 0,5 14-11 0,-4-7-6 15,1 2-8-15,-1 1-9 0,-1 1-8 0,0-2-9 16,0 0-5-16,1 4-7 0,-1-2-7 0,0-1-4 15,3 0-6-15,-3 2-5 0,1-5-3 0,0 2-4 16,3-3 1-16,-3 1-7 0,2-2 2 0,-1-2-4 16,0 1-3-16,-1-2 4 0,1 1-3 0,2-1-1 15,-4-2 0-15,0 0-3 0,13-7 4 0,-9 2-6 16,2-2 2-16,-2 0-1 0,3-3-1 0,-4 0 3 16,0-4-2-16,0-1-1 0,0-2 1 0,-3 0-2 15,0 1 3-15,-3-2 4 0,0 2 6 0,-1-1 1 16,-1 2 7-16,-3 6-5 0,2-3 4 0,0 2-5 15,-1 2-3-15,-1-1-2 0,1 4-8 0,-2 2-6 16,4 0-13-16,-6 2-15 0,4 2-21 0,-4 0-25 16,4 4-33-16,-3 2-32 0,-3 2-36 0,7 3-36 15,-2-4-198-15,-2 7-433 0,2-1 192 0</inkml:trace>
  <inkml:trace contextRef="#ctx0" brushRef="#br0" timeOffset="12846.651">14012 9555 132 0,'0'0'207'0,"3"-4"-20"15,-3 4-16-15,0 0-15 0,0 0-19 0,0 0-15 16,0 0-12-16,0 0-12 0,0 0-9 0,0 0-7 16,0 0-11-16,0 0-4 0,2 10-7 0,-2-10-11 15,0 0-3-15,-2 7-1 0,2-7-7 0,0 0-2 16,0 0-2-16,0 4-6 0,0-4 3 0,0 0-3 16,0 0-3-16,2 4 0 0,-2-4-4 0,0 0-9 15,0 0-18-15,0 0-18 0,0 0-23 0,0 0-27 16,-10-12-27-16,6 9-43 0,3-2-142 0,-3 0-308 15,-1-2 136-15</inkml:trace>
  <inkml:trace contextRef="#ctx0" brushRef="#br0" timeOffset="13308.516">14081 9346 125 0,'4'-4'156'0,"4"1"-13"0,-1 0-17 16,0 1-8-16,-1 0-9 0,4 1-17 0,-3-1-4 16,-2 0-2-16,5 0-9 0,0 1-5 0,-2 1-8 0,-3 0-6 15,5 1 2-15,-5 0-4 0,3 4-3 16,-3-3-2-16,0 3 0 0,-1 0-5 0,1 2 3 0,0-1-1 15,-5 3-4-15,0 2-3 0,0 1 1 0,-1-1-8 16,-3 5 1-16,-1-3-2 0,0 2-7 0,-3 0 0 16,2-1 0-16,-2 3-5 0,-1-2 1 0,4-2-8 15,-3 0 5-15,3-3-5 0,-5 4 0 0,3-4-1 16,1 0-3-16,1 1-3 0,-3-3 4 0,4 1-5 16,2-4-1-16,-2 3 2 0,2-4-3 0,2 1 1 15,-1 3-2-15,1-4 1 0,1-1 2 0,0 1 3 16,0 1 0-16,3-2 2 0,0-1 2 0,4-2-1 15,-3 1-2-15,8-2 3 0,-1 1 0 0,0-3-6 16,0 1-1-16,5-5-9 0,1 2-14 0,-2 0-16 16,-1-4-14-16,4 4-22 0,-4-5-19 0,-1 2-18 15,-2-1-24-15,3 0-11 0,-3 0-14 0,0-2-101 16,-3 2-277-16,-2 1 123 0</inkml:trace>
  <inkml:trace contextRef="#ctx0" brushRef="#br0" timeOffset="13629.658">14452 9431 10 0,'0'0'159'0,"2"-5"9"0,-1 3 2 16,-1 2 9-16,0 0-11 0,2-4-12 0,-2 4-10 16,0 0-20-16,0 0-12 0,-9-2-11 0,9 2-8 0,0 0-9 15,0 0-6-15,-14 3-8 0,9 2-10 0,1-3 0 16,-5 2-11-16,5-1-4 0,0-1 0 0,-1 4-9 16,1-1 2-16,0 0-5 0,3-1-7 0,-2 4-2 15,3-1-5-15,0 0 1 0,3 0-3 0,-2-1-1 16,3 3 1-16,1-2-4 0,-1 0-3 0,4 0 1 15,1 1-2-15,-3-1-1 0,2-1 2 0,1 0-4 16,0 1-1-16,1 1-3 0,-1-3 3 0,1 2-1 16,0-1-1-16,-1-1-2 0,0 1 0 0,-2 0 5 15,-1-2-6-15,1 0 1 0,-2-1 0 0,1 2-3 16,-2-1 1-16,2-1-1 0,-5-1 2 0,3 3 3 16,0-2-1-16,-4-3 2 0,-2 5 2 0,2-5-1 15,-7 7 0-15,1-2-1 0,-1-1 1 0,-4-1-8 16,-3 1-11-16,-3-1-16 0,-1 2-18 0,-3-2-23 15,-3-1-29-15,3-2-23 0,-1-2-28 0,3 2-29 16,-3-3-131-16,4 2-334 0,-1-5 148 0</inkml:trace>
  <inkml:trace contextRef="#ctx0" brushRef="#br0" timeOffset="13806.187">14381 9361 166 0,'13'-5'266'0,"1"-3"-8"0,7 2-11 16,-2 0-19-16,6-6-16 0,-4 7-22 0,6-2-18 16,3 3-19-16,-3-1-15 0,0-4-17 0,0 5-42 15,-8 4-61-15,0 0-88 0,0-3-105 0,-5 2-160 16,-2 0-360-16,-1 1 159 0</inkml:trace>
  <inkml:trace contextRef="#ctx0" brushRef="#br0" timeOffset="14811.746">18538 10224 23 0,'0'0'129'0,"0"0"-3"0,0 0-10 0,0 0-1 16,14-5-9-16,-7 2-5 0,-3 1 1 0,4-2 3 15,-1 1-4-15,3-2-1 0,-1 0 3 0,0-2 0 16,7 1 0-16,2-2 1 0,0-2 3 0,0 1-9 15,10-6 1-15,0-2-11 0,3 3-4 0,2-3-4 16,11-6-5-16,2-1-8 0,1-1-7 0,0 2-4 16,6 0-5-16,-2-2-7 0,-1 6-4 0,1-3-4 15,-1 1-5-15,-2 0 1 0,-2 0-9 0,-13 7 2 16,4 1-5-16,-1 1-1 0,-4-1 3 0,0 1-8 16,-1 1 0-16,-2 0-2 0,-1 3 1 0,-10-1-2 15,4 4-2-15,-2-3-3 0,-2 3 5 0,0-2-4 16,-5 3-2-16,1 0 1 0,-3 0-1 0,1 2 0 15,-4 1-2-15,-2-2-2 0,2 1 1 0,-2 2 1 16,-2-2-5-16,-4 2 1 0,10 0 1 0,-10 0-9 0,0 0-13 16,5 2-14-16,-3 1-17 0,-2-3-18 15,-2 7-27-15,-3-2-41 0,1-1-30 0,-6 2-48 16,1 1-117-16,-6 2-363 0,-3-2 161 0</inkml:trace>
  <inkml:trace contextRef="#ctx0" brushRef="#br0" timeOffset="15162.329">18864 10317 129 0,'-4'5'122'0,"-2"-1"-7"0,2-2-10 15,0 3-5-15,2-3-5 0,-1 2-1 0,2 0 7 16,1-2 3-16,0-2 6 0,4 8 2 0,-2-6 3 15,3 0-7-15,3 1 2 0,2-3-3 0,2 1-3 16,6-2-5-16,3-2-2 0,-1 1 3 0,10-4-11 16,0 0 2-16,3 1-1 0,1-5-6 0,1 1 0 15,-2-1-1-15,7-3-2 0,-2 2-7 0,13-6 1 16,-15 5 3-16,-1-4-8 0,18 0 0 0,-6-2-3 16,-8 2-3-16,10-1-2 0,-12 5-4 0,0 0 0 15,2 0-3-15,-2 0-9 0,-2-2 2 0,1 4-5 16,0-2-1-16,-5 1-3 0,-2 2-2 0,1-3-6 15,-9 5 0-15,-4 0-5 0,1 3-4 0,-3-2 0 16,-3 1-2-16,-3 1-6 0,-3 2-1 0,4-3 2 16,-5 2-12-16,-1-1-17 0,0 0-32 0,1 2-40 15,-3-2-47-15,-2 1-49 0,0-2-67 0,-4 0-268 0,0 0-561 16,-3-2 248-16</inkml:trace>
  <inkml:trace contextRef="#ctx0" brushRef="#br0" timeOffset="16440.548">18901 9312 25 0,'1'-5'146'0,"-1"5"-8"0,4-4-16 16,-4 4-10-16,0 0-13 0,4-3-7 0,-4 3-16 0,1-2-5 15,-1 2 3-15,0 0 4 0,0 0-5 0,0 0 6 16,0 0-6-16,0 0-5 0,0 0-4 0,3-4-7 16,-3 4 1-16,0 0 2 0,-4 11 1 0,0-1 3 15,2-1-5-15,-3 3-4 0,-2 5-7 0,-1-2-2 16,0 2-4-16,-4 7-4 0,2-1-6 0,0-5-1 16,3 1-1-16,1-2-5 0,1 1-1 15,-3 0-3-15,3-1-2 0,0 1-2 0,1-1 1 0,-1-1-5 16,2-3-1-16,1-1 1 0,2-3-4 0,0 3 0 15,0-2-2-15,0-2-1 0,3-2-1 0,0 1 6 16,1-3-3-16,5 2 1 0,-3-2 2 0,7-2-2 16,-1 0-2-16,2 1-3 0,4-4-1 0,3 2-9 15,-3-2-12-15,0-1-17 0,1 0-7 0,-2 0-15 16,1-1-19-16,-7 0-18 0,3-1-15 0,-2 0-14 0,-1-4-18 16,-2 3-131-16,-1-1-295 0,-4-1 131 15</inkml:trace>
  <inkml:trace contextRef="#ctx0" brushRef="#br0" timeOffset="16677.425">19002 9484 115 0,'0'0'171'0,"0"0"-11"0,-5 9 6 0,1-2-5 0,3 3-5 16,-4 1-2-16,1 6-10 0,-1 0 0 0,1 2-6 15,-6 6-4-15,3-2-1 0,3-4-11 0,2 1-6 16,-7 4-8-16,5 2-10 0,0-9-10 0,0 9-6 15,3-8-11-15,-4-1-4 0,5 0-8 0,-3 2-7 16,2-2-6-16,1 0-6 0,0-2-18 0,-2-3-35 16,4 0-32-16,-4-3-43 0,2 3-45 0,0-9-37 15,0 3-41-15,2 2-138 0,-2-5-376 0,4-1 167 16</inkml:trace>
  <inkml:trace contextRef="#ctx0" brushRef="#br0" timeOffset="17147.823">19192 9409 199 0,'3'-3'230'16,"1"-1"-15"-16,2 3-10 0,1-1-13 0,4 2-18 15,-2-2-15-15,1 4-18 0,2 0-12 0,-3 2-14 0,1 0-9 16,1 2-12-16,0-1-8 0,-4 3-6 15,3 0-8-15,-4 1-8 0,1 0-7 0,-3 2-2 16,-1 0-8-16,-3 1-4 0,-2 0-3 0,-2-2-7 16,-1 1-2-16,-4 3 0 0,-1-5-4 0,3 1-4 0,-5 1-2 15,-2 0-1-15,4-2-4 0,0-4-1 0,-2 3-1 16,2-2-2-16,1 0-2 0,0-1 4 0,5-1-5 16,-1-1-12-16,1-3-10 0,0 3-7 15,2 1-11-15,-3-1-3 0,5-3 2 0,0 4 1 0,0-4 3 16,5 3 0-16,0-1 3 0,0 0-3 0,3 1 0 15,3-1-1-15,-1-1 1 0,3 1-1 0,3 0-5 16,-4 1-6-16,6 0 0 0,-1 1 0 0,-1 0 3 16,-4-1-1-16,1 0 0 0,-3 2 5 0,0 0 1 15,-4 0 0-15,1-1 0 0,-3 1 5 0,-2-3 11 16,2 4-3-16,-4-1 8 0,0-1 7 16,-1 3 11-16,-3-4 9 0,0 1 2 0,-1 0 8 0,-4 1 6 15,2 1 2-15,-4-4-1 0,-3 6 4 0,3-4 0 16,-2-1 3-16,-4 3-1 0,4-3-3 0,0 0-2 15,-3 2-5-15,0 1-1 0,4-3-2 0,1-2-5 0,-1 1-9 16,4 0-18-16,1-1-28 0,-1 2-30 16,4-3-35-16,-1 1-49 0,5-1-54 0,0 0-111 15,-12-4-337-15,12 4 150 0</inkml:trace>
  <inkml:trace contextRef="#ctx0" brushRef="#br0" timeOffset="17479.448">19600 9523 194 0,'0'0'188'0,"0"0"-15"15,0 0-15-15,0 0-20 0,0 0-15 0,0 0-10 16,0 0-10-16,-4 15-11 0,5-11-9 0,-2 1-7 15,2-1-14-15,2 1 1 0,-3 0-8 0,0-2-7 16,0 2-3-16,1-1-8 0,3-1 1 0,0-1-4 16,1 2-5-16,-4-1 2 0,-1-3-3 0,2 2-2 15,-2-2 4-15,0 0-4 0,0 0 2 0,0 0 3 16,0 0 3-16,0 0 9 0,0 0 1 0,6-9-3 16,-6 9-5-16,-1-5-3 0,1 5-9 0,-7-4-13 15,7 4-21-15,-6-4-21 0,6 4-42 0,-9-1-47 16,6-2-48-16,3 3-152 0,-6 0-345 0,6 0 152 15</inkml:trace>
  <inkml:trace contextRef="#ctx0" brushRef="#br0" timeOffset="17973.127">19715 9354 33 0,'-3'-1'173'0,"3"1"-21"0,0 0-13 0,0 0-14 15,0 0-14-15,0 0-3 0,0 0-9 0,17 1-17 0,-9 1-4 16,-1-2-9-16,2 0 5 0,5 0-11 0,-5 0-5 15,4 0-7-15,1 0-1 0,-1-3-5 0,6 0-2 16,-2-1 2-16,-3 2-2 0,-2-1-1 0,3 1 7 16,-2-1-5-16,-2 1-2 0,-1-1 7 0,0-1 5 15,-1 2 4-15,-1 1 6 0,-4-1-3 0,2-1 4 16,-2 3 0-16,1-4 0 0,-5 4 1 0,6-1-7 16,-6 1-6-16,4-4-5 0,-4 4-4 0,4-2-1 15,-4 2-4-15,0 0-5 0,0 0-4 0,4-1-6 16,-4 1 2-16,0 0-3 0,0 0-3 0,1 8-2 15,-2-2-3-15,0-1 1 0,-2 5-1 0,1 0-2 16,0 0 2-16,0 6-6 0,-1 0 0 0,-2-2 1 16,3 3-4-16,-2 1 2 0,1 0 0 0,-3 1-3 15,3 0 4-15,1-1-5 0,-2 1 2 0,-2-2-1 16,1 0-3-16,2 1 4 0,-2-2-2 0,2-4 2 0,-1 0-8 16,2 0-6-16,-2-2-12 0,0 2-19 0,3-5-20 15,-3 0-21-15,3-2-36 0,0 2-31 16,-1-2-26-16,2-3-32 0,-1 2-153 0,1-4-389 15,0 0 172-15</inkml:trace>
  <inkml:trace contextRef="#ctx0" brushRef="#br0" timeOffset="18526.218">19808 9547 8 0,'0'0'188'0,"0"-7"-23"0,0 7-17 0,8-5-15 0,-3 2-11 16,5 2-18-16,2-4-7 0,-2 2-10 0,7-2-27 16,-1 1-22-16,1-1-23 0,2-1-25 0,0 1-23 15,2-2-16-15,0-1-17 0,5-3-4 0,-2 4-9 16,3-4 0-16,-8 5 6 0,1-2 6 0,-1-1 12 16,0 2 20-16,-3 1 9 0,2-1 20 0,-6 1 14 15,-1 0 16-15,-2 0 8 0,0 1 14 0,-4 2 16 16,4-1 18-16,-5 0 13 0,-3 2 10 0,3-1-1 15,0 1-1-15,-4 2-11 0,0-5-7 0,0 5-7 16,0 0-7-16,0 0-9 0,0 0-4 0,-23 7-3 16,15-4-5-16,-3 0-3 0,1 1-6 0,1 1-5 15,-2 0-3-15,4 0-7 0,-2 0 1 0,1 2-1 16,2-2-4-16,1 0-4 0,-3 0 2 0,3-1-5 16,2 3 1-16,-1-2 1 0,1 2-4 0,1-2-4 15,0-2 3-15,2 4-5 0,0-2 4 0,1 0-3 0,2-1-2 16,0 2-1-16,3-2 2 0,0-1-11 15,3 0 2-15,1 1-1 0,0 0-4 0,4-1-4 16,-2 0 3-16,1 0-2 0,-2 1 4 0,-2 0 1 16,1-1-2-16,1 0 1 0,0 2 3 0,-1-1-1 0,-1 1 1 15,-5 0 1-15,1 0 1 0,3 0-2 0,-3 0 8 16,-1 2-1-16,-3-1-1 0,3 0 6 0,-3 3 0 16,2-4 7-16,-6 3 0 0,3-2 4 0,-1 0 0 15,0 3 4-15,-2-6 7 0,-1 6 2 0,3-4-2 16,-2 0-1-16,-3 2 0 0,2-2-2 0,-2 0-5 15,-1-2-1-15,1 3 2 0,-4-5-11 0,-2 4-22 16,1-1-27-16,-1 0-28 0,-2-3-40 0,3 0-41 16,-3-2-178-16,0-1-350 0,-3-3 155 0</inkml:trace>
  <inkml:trace contextRef="#ctx0" brushRef="#br0" timeOffset="18707.538">20193 9336 161 0,'21'-7'255'0,"8"0"-21"0,0-3-26 15,1 5-25-15,0 1-59 0,1-2-85 0,0-1-116 16,-5 0-112-16,-4 5-203 0,-4-3 91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192DA0B-3357-4AFE-B304-3B24DAB02E1A}" type="datetimeFigureOut">
              <a:rPr lang="en-US" smtClean="0"/>
              <a:t>12/29/2021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D439888-22EB-4918-9CC6-2DB1EA4839BD}" type="slidenum">
              <a:rPr lang="en-US" smtClean="0"/>
              <a:t>‹#›</a:t>
            </a:fld>
            <a:endParaRPr lang="en-US"/>
          </a:p>
        </p:txBody>
      </p:sp>
    </p:spTree>
    <p:extLst>
      <p:ext uri="{BB962C8B-B14F-4D97-AF65-F5344CB8AC3E}">
        <p14:creationId xmlns:p14="http://schemas.microsoft.com/office/powerpoint/2010/main" val="37813727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D439888-22EB-4918-9CC6-2DB1EA4839BD}" type="slidenum">
              <a:rPr lang="en-US" smtClean="0"/>
              <a:t>22</a:t>
            </a:fld>
            <a:endParaRPr lang="en-US"/>
          </a:p>
        </p:txBody>
      </p:sp>
    </p:spTree>
    <p:extLst>
      <p:ext uri="{BB962C8B-B14F-4D97-AF65-F5344CB8AC3E}">
        <p14:creationId xmlns:p14="http://schemas.microsoft.com/office/powerpoint/2010/main" val="31637121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D439888-22EB-4918-9CC6-2DB1EA4839BD}" type="slidenum">
              <a:rPr lang="en-US" smtClean="0"/>
              <a:t>34</a:t>
            </a:fld>
            <a:endParaRPr lang="en-US"/>
          </a:p>
        </p:txBody>
      </p:sp>
    </p:spTree>
    <p:extLst>
      <p:ext uri="{BB962C8B-B14F-4D97-AF65-F5344CB8AC3E}">
        <p14:creationId xmlns:p14="http://schemas.microsoft.com/office/powerpoint/2010/main" val="20150508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D439888-22EB-4918-9CC6-2DB1EA4839BD}" type="slidenum">
              <a:rPr lang="en-US" smtClean="0"/>
              <a:t>42</a:t>
            </a:fld>
            <a:endParaRPr lang="en-US"/>
          </a:p>
        </p:txBody>
      </p:sp>
    </p:spTree>
    <p:extLst>
      <p:ext uri="{BB962C8B-B14F-4D97-AF65-F5344CB8AC3E}">
        <p14:creationId xmlns:p14="http://schemas.microsoft.com/office/powerpoint/2010/main" val="7048739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3">
        <a:schemeClr val="bg1"/>
      </p:bgRef>
    </p:bg>
    <p:spTree>
      <p:nvGrpSpPr>
        <p:cNvPr id="1" name=""/>
        <p:cNvGrpSpPr/>
        <p:nvPr/>
      </p:nvGrpSpPr>
      <p:grpSpPr>
        <a:xfrm>
          <a:off x="0" y="0"/>
          <a:ext cx="0" cy="0"/>
          <a:chOff x="0" y="0"/>
          <a:chExt cx="0" cy="0"/>
        </a:xfrm>
      </p:grpSpPr>
      <p:sp>
        <p:nvSpPr>
          <p:cNvPr id="12" name="Rectangle 11"/>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useBgFill="1">
        <p:nvSpPr>
          <p:cNvPr id="13" name="Rounded Rectangle 12"/>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a:endParaRPr lang="en-US">
              <a:solidFill>
                <a:prstClr val="white"/>
              </a:solidFill>
            </a:endParaRPr>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8" name="Date Placeholder 27"/>
          <p:cNvSpPr>
            <a:spLocks noGrp="1"/>
          </p:cNvSpPr>
          <p:nvPr>
            <p:ph type="dt" sz="half" idx="10"/>
          </p:nvPr>
        </p:nvSpPr>
        <p:spPr/>
        <p:txBody>
          <a:bodyPr/>
          <a:lstStyle/>
          <a:p>
            <a:fld id="{6D97F2D7-B34F-4467-B82A-05BAF9CF86D9}" type="datetime1">
              <a:rPr lang="en-US" smtClean="0">
                <a:solidFill>
                  <a:srgbClr val="696464"/>
                </a:solidFill>
              </a:rPr>
              <a:t>12/29/2021</a:t>
            </a:fld>
            <a:endParaRPr lang="en-US">
              <a:solidFill>
                <a:srgbClr val="696464"/>
              </a:solidFill>
            </a:endParaRPr>
          </a:p>
        </p:txBody>
      </p:sp>
      <p:sp>
        <p:nvSpPr>
          <p:cNvPr id="17" name="Footer Placeholder 16"/>
          <p:cNvSpPr>
            <a:spLocks noGrp="1"/>
          </p:cNvSpPr>
          <p:nvPr>
            <p:ph type="ftr" sz="quarter" idx="11"/>
          </p:nvPr>
        </p:nvSpPr>
        <p:spPr/>
        <p:txBody>
          <a:bodyPr/>
          <a:lstStyle/>
          <a:p>
            <a:r>
              <a:rPr lang="en-US">
                <a:solidFill>
                  <a:srgbClr val="696464"/>
                </a:solidFill>
              </a:rPr>
              <a:t>Introduction to Data Analytics - Rohini R. Rao &amp; Manjunath Hegde</a:t>
            </a:r>
          </a:p>
        </p:txBody>
      </p:sp>
      <p:sp>
        <p:nvSpPr>
          <p:cNvPr id="29" name="Slide Number Placeholder 28"/>
          <p:cNvSpPr>
            <a:spLocks noGrp="1"/>
          </p:cNvSpPr>
          <p:nvPr>
            <p:ph type="sldNum" sz="quarter" idx="12"/>
          </p:nvPr>
        </p:nvSpPr>
        <p:spPr/>
        <p:txBody>
          <a:bodyPr lIns="0" tIns="0" rIns="0" bIns="0">
            <a:noAutofit/>
          </a:bodyPr>
          <a:lstStyle>
            <a:lvl1pPr>
              <a:defRPr sz="1400">
                <a:solidFill>
                  <a:srgbClr val="FFFFFF"/>
                </a:solidFill>
              </a:defRPr>
            </a:lvl1pPr>
          </a:lstStyle>
          <a:p>
            <a:fld id="{FF8C1345-65FB-4F2C-9950-20B500EA74C9}" type="slidenum">
              <a:rPr lang="en-US" smtClean="0"/>
              <a:pPr/>
              <a:t>‹#›</a:t>
            </a:fld>
            <a:endParaRPr lang="en-US"/>
          </a:p>
        </p:txBody>
      </p:sp>
      <p:sp>
        <p:nvSpPr>
          <p:cNvPr id="7" name="Rectangle 6"/>
          <p:cNvSpPr/>
          <p:nvPr/>
        </p:nvSpPr>
        <p:spPr>
          <a:xfrm>
            <a:off x="62931" y="1449303"/>
            <a:ext cx="9021537" cy="1527349"/>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solidFill>
                <a:prstClr val="white"/>
              </a:solidFill>
            </a:endParaRPr>
          </a:p>
        </p:txBody>
      </p:sp>
      <p:sp>
        <p:nvSpPr>
          <p:cNvPr id="10" name="Rectangle 9"/>
          <p:cNvSpPr/>
          <p:nvPr/>
        </p:nvSpPr>
        <p:spPr>
          <a:xfrm>
            <a:off x="62931" y="1396720"/>
            <a:ext cx="9021537" cy="12058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solidFill>
                <a:prstClr val="white"/>
              </a:solidFill>
            </a:endParaRPr>
          </a:p>
        </p:txBody>
      </p:sp>
      <p:sp>
        <p:nvSpPr>
          <p:cNvPr id="11" name="Rectangle 10"/>
          <p:cNvSpPr/>
          <p:nvPr/>
        </p:nvSpPr>
        <p:spPr>
          <a:xfrm>
            <a:off x="62931" y="2976649"/>
            <a:ext cx="9021537" cy="110532"/>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solidFill>
                <a:prstClr val="white"/>
              </a:solidFill>
            </a:endParaRPr>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kumimoji="0" lang="en-US"/>
              <a:t>Click to edit Master title style</a:t>
            </a:r>
          </a:p>
        </p:txBody>
      </p:sp>
    </p:spTree>
    <p:extLst>
      <p:ext uri="{BB962C8B-B14F-4D97-AF65-F5344CB8AC3E}">
        <p14:creationId xmlns:p14="http://schemas.microsoft.com/office/powerpoint/2010/main" val="2013908690"/>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952498C5-C096-47E7-A497-DA868364688C}" type="datetime1">
              <a:rPr lang="en-US" smtClean="0">
                <a:solidFill>
                  <a:srgbClr val="696464"/>
                </a:solidFill>
              </a:rPr>
              <a:t>12/29/2021</a:t>
            </a:fld>
            <a:endParaRPr lang="en-US">
              <a:solidFill>
                <a:srgbClr val="696464"/>
              </a:solidFill>
            </a:endParaRPr>
          </a:p>
        </p:txBody>
      </p:sp>
      <p:sp>
        <p:nvSpPr>
          <p:cNvPr id="5" name="Footer Placeholder 4"/>
          <p:cNvSpPr>
            <a:spLocks noGrp="1"/>
          </p:cNvSpPr>
          <p:nvPr>
            <p:ph type="ftr" sz="quarter" idx="11"/>
          </p:nvPr>
        </p:nvSpPr>
        <p:spPr/>
        <p:txBody>
          <a:bodyPr/>
          <a:lstStyle/>
          <a:p>
            <a:r>
              <a:rPr lang="en-US">
                <a:solidFill>
                  <a:srgbClr val="696464"/>
                </a:solidFill>
              </a:rPr>
              <a:t>Introduction to Data Analytics - Rohini R. Rao &amp; Manjunath Hegde</a:t>
            </a:r>
          </a:p>
        </p:txBody>
      </p:sp>
      <p:sp>
        <p:nvSpPr>
          <p:cNvPr id="6" name="Slide Number Placeholder 5"/>
          <p:cNvSpPr>
            <a:spLocks noGrp="1"/>
          </p:cNvSpPr>
          <p:nvPr>
            <p:ph type="sldNum" sz="quarter" idx="12"/>
          </p:nvPr>
        </p:nvSpPr>
        <p:spPr/>
        <p:txBody>
          <a:bodyPr/>
          <a:lstStyle/>
          <a:p>
            <a:fld id="{FF8C1345-65FB-4F2C-9950-20B500EA74C9}" type="slidenum">
              <a:rPr lang="en-US" smtClean="0"/>
              <a:pPr/>
              <a:t>‹#›</a:t>
            </a:fld>
            <a:endParaRPr lang="en-US"/>
          </a:p>
        </p:txBody>
      </p:sp>
    </p:spTree>
    <p:extLst>
      <p:ext uri="{BB962C8B-B14F-4D97-AF65-F5344CB8AC3E}">
        <p14:creationId xmlns:p14="http://schemas.microsoft.com/office/powerpoint/2010/main" val="38429176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914400" y="274640"/>
            <a:ext cx="55626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391550CA-3E6C-4658-8814-16D5B00C7337}" type="datetime1">
              <a:rPr lang="en-US" smtClean="0">
                <a:solidFill>
                  <a:srgbClr val="696464"/>
                </a:solidFill>
              </a:rPr>
              <a:t>12/29/2021</a:t>
            </a:fld>
            <a:endParaRPr lang="en-US">
              <a:solidFill>
                <a:srgbClr val="696464"/>
              </a:solidFill>
            </a:endParaRPr>
          </a:p>
        </p:txBody>
      </p:sp>
      <p:sp>
        <p:nvSpPr>
          <p:cNvPr id="5" name="Footer Placeholder 4"/>
          <p:cNvSpPr>
            <a:spLocks noGrp="1"/>
          </p:cNvSpPr>
          <p:nvPr>
            <p:ph type="ftr" sz="quarter" idx="11"/>
          </p:nvPr>
        </p:nvSpPr>
        <p:spPr/>
        <p:txBody>
          <a:bodyPr/>
          <a:lstStyle/>
          <a:p>
            <a:r>
              <a:rPr lang="en-US">
                <a:solidFill>
                  <a:srgbClr val="696464"/>
                </a:solidFill>
              </a:rPr>
              <a:t>Introduction to Data Analytics - Rohini R. Rao &amp; Manjunath Hegde</a:t>
            </a:r>
          </a:p>
        </p:txBody>
      </p:sp>
      <p:sp>
        <p:nvSpPr>
          <p:cNvPr id="6" name="Slide Number Placeholder 5"/>
          <p:cNvSpPr>
            <a:spLocks noGrp="1"/>
          </p:cNvSpPr>
          <p:nvPr>
            <p:ph type="sldNum" sz="quarter" idx="12"/>
          </p:nvPr>
        </p:nvSpPr>
        <p:spPr/>
        <p:txBody>
          <a:bodyPr/>
          <a:lstStyle/>
          <a:p>
            <a:fld id="{FF8C1345-65FB-4F2C-9950-20B500EA74C9}" type="slidenum">
              <a:rPr lang="en-US" smtClean="0"/>
              <a:pPr/>
              <a:t>‹#›</a:t>
            </a:fld>
            <a:endParaRPr lang="en-US"/>
          </a:p>
        </p:txBody>
      </p:sp>
    </p:spTree>
    <p:extLst>
      <p:ext uri="{BB962C8B-B14F-4D97-AF65-F5344CB8AC3E}">
        <p14:creationId xmlns:p14="http://schemas.microsoft.com/office/powerpoint/2010/main" val="1175013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4" name="Date Placeholder 3"/>
          <p:cNvSpPr>
            <a:spLocks noGrp="1"/>
          </p:cNvSpPr>
          <p:nvPr>
            <p:ph type="dt" sz="half" idx="10"/>
          </p:nvPr>
        </p:nvSpPr>
        <p:spPr/>
        <p:txBody>
          <a:bodyPr/>
          <a:lstStyle/>
          <a:p>
            <a:fld id="{B377A3ED-AECC-46AD-986D-EE5E9E6D2150}" type="datetime1">
              <a:rPr lang="en-US" smtClean="0">
                <a:solidFill>
                  <a:srgbClr val="696464"/>
                </a:solidFill>
              </a:rPr>
              <a:t>12/29/2021</a:t>
            </a:fld>
            <a:endParaRPr lang="en-US">
              <a:solidFill>
                <a:srgbClr val="696464"/>
              </a:solidFill>
            </a:endParaRPr>
          </a:p>
        </p:txBody>
      </p:sp>
      <p:sp>
        <p:nvSpPr>
          <p:cNvPr id="5" name="Footer Placeholder 4"/>
          <p:cNvSpPr>
            <a:spLocks noGrp="1"/>
          </p:cNvSpPr>
          <p:nvPr>
            <p:ph type="ftr" sz="quarter" idx="11"/>
          </p:nvPr>
        </p:nvSpPr>
        <p:spPr/>
        <p:txBody>
          <a:bodyPr/>
          <a:lstStyle/>
          <a:p>
            <a:r>
              <a:rPr lang="en-US">
                <a:solidFill>
                  <a:srgbClr val="696464"/>
                </a:solidFill>
              </a:rPr>
              <a:t>Introduction to Data Analytics - Rohini R. Rao &amp; Manjunath Hegde</a:t>
            </a:r>
          </a:p>
        </p:txBody>
      </p:sp>
      <p:sp>
        <p:nvSpPr>
          <p:cNvPr id="6" name="Slide Number Placeholder 5"/>
          <p:cNvSpPr>
            <a:spLocks noGrp="1"/>
          </p:cNvSpPr>
          <p:nvPr>
            <p:ph type="sldNum" sz="quarter" idx="12"/>
          </p:nvPr>
        </p:nvSpPr>
        <p:spPr/>
        <p:txBody>
          <a:bodyPr/>
          <a:lstStyle/>
          <a:p>
            <a:fld id="{FF8C1345-65FB-4F2C-9950-20B500EA74C9}" type="slidenum">
              <a:rPr lang="en-US" smtClean="0"/>
              <a:pPr/>
              <a:t>‹#›</a:t>
            </a:fld>
            <a:endParaRPr lang="en-US"/>
          </a:p>
        </p:txBody>
      </p:sp>
      <p:sp>
        <p:nvSpPr>
          <p:cNvPr id="8" name="Content Placeholder 7"/>
          <p:cNvSpPr>
            <a:spLocks noGrp="1"/>
          </p:cNvSpPr>
          <p:nvPr>
            <p:ph sz="quarter" idx="1"/>
          </p:nvPr>
        </p:nvSpPr>
        <p:spPr>
          <a:xfrm>
            <a:off x="914400" y="1447800"/>
            <a:ext cx="7772400" cy="4572000"/>
          </a:xfrm>
        </p:spPr>
        <p:txBody>
          <a:bodyPr vert="horz"/>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extLst>
      <p:ext uri="{BB962C8B-B14F-4D97-AF65-F5344CB8AC3E}">
        <p14:creationId xmlns:p14="http://schemas.microsoft.com/office/powerpoint/2010/main" val="33917217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3">
        <a:schemeClr val="bg1"/>
      </p:bgRef>
    </p:bg>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useBgFill="1">
        <p:nvSpPr>
          <p:cNvPr id="10" name="Rounded Rectangle 9"/>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a:endParaRPr lang="en-US">
              <a:solidFill>
                <a:prstClr val="white"/>
              </a:solidFill>
            </a:endParaRPr>
          </a:p>
        </p:txBody>
      </p:sp>
      <p:sp>
        <p:nvSpPr>
          <p:cNvPr id="2" name="Title 1"/>
          <p:cNvSpPr>
            <a:spLocks noGrp="1"/>
          </p:cNvSpPr>
          <p:nvPr>
            <p:ph type="title"/>
          </p:nvPr>
        </p:nvSpPr>
        <p:spPr>
          <a:xfrm>
            <a:off x="722313" y="952500"/>
            <a:ext cx="7772400" cy="1362075"/>
          </a:xfrm>
        </p:spPr>
        <p:txBody>
          <a:bodyPr anchor="b" anchorCtr="0"/>
          <a:lstStyle>
            <a:lvl1pPr algn="l">
              <a:buNone/>
              <a:defRPr sz="4000" b="0" cap="none"/>
            </a:lvl1pPr>
          </a:lstStyle>
          <a:p>
            <a:r>
              <a:rPr kumimoji="0" lang="en-US"/>
              <a:t>Click to edit Master title style</a:t>
            </a:r>
          </a:p>
        </p:txBody>
      </p:sp>
      <p:sp>
        <p:nvSpPr>
          <p:cNvPr id="3" name="Text Placeholder 2"/>
          <p:cNvSpPr>
            <a:spLocks noGrp="1"/>
          </p:cNvSpPr>
          <p:nvPr>
            <p:ph type="body" idx="1"/>
          </p:nvPr>
        </p:nvSpPr>
        <p:spPr>
          <a:xfrm>
            <a:off x="722313" y="2547938"/>
            <a:ext cx="7772400" cy="1338262"/>
          </a:xfrm>
        </p:spPr>
        <p:txBody>
          <a:bodyPr anchor="t" anchorCtr="0"/>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fld id="{B88ACCA6-614D-4407-AEFA-0FE22CC4A565}" type="datetime1">
              <a:rPr lang="en-US" smtClean="0">
                <a:solidFill>
                  <a:srgbClr val="696464"/>
                </a:solidFill>
              </a:rPr>
              <a:t>12/29/2021</a:t>
            </a:fld>
            <a:endParaRPr lang="en-US">
              <a:solidFill>
                <a:srgbClr val="696464"/>
              </a:solidFill>
            </a:endParaRPr>
          </a:p>
        </p:txBody>
      </p:sp>
      <p:sp>
        <p:nvSpPr>
          <p:cNvPr id="5" name="Footer Placeholder 4"/>
          <p:cNvSpPr>
            <a:spLocks noGrp="1"/>
          </p:cNvSpPr>
          <p:nvPr>
            <p:ph type="ftr" sz="quarter" idx="11"/>
          </p:nvPr>
        </p:nvSpPr>
        <p:spPr>
          <a:xfrm>
            <a:off x="800100" y="6172200"/>
            <a:ext cx="4000500" cy="457200"/>
          </a:xfrm>
        </p:spPr>
        <p:txBody>
          <a:bodyPr/>
          <a:lstStyle/>
          <a:p>
            <a:r>
              <a:rPr lang="en-US">
                <a:solidFill>
                  <a:srgbClr val="696464"/>
                </a:solidFill>
              </a:rPr>
              <a:t>Introduction to Data Analytics - Rohini R. Rao &amp; Manjunath Hegde</a:t>
            </a:r>
          </a:p>
        </p:txBody>
      </p:sp>
      <p:sp>
        <p:nvSpPr>
          <p:cNvPr id="7" name="Rectangle 6"/>
          <p:cNvSpPr/>
          <p:nvPr/>
        </p:nvSpPr>
        <p:spPr>
          <a:xfrm flipV="1">
            <a:off x="69412" y="2376830"/>
            <a:ext cx="9013515" cy="9144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solidFill>
                <a:prstClr val="white"/>
              </a:solidFill>
            </a:endParaRPr>
          </a:p>
        </p:txBody>
      </p:sp>
      <p:sp>
        <p:nvSpPr>
          <p:cNvPr id="8" name="Rectangle 7"/>
          <p:cNvSpPr/>
          <p:nvPr/>
        </p:nvSpPr>
        <p:spPr>
          <a:xfrm>
            <a:off x="69146" y="2341475"/>
            <a:ext cx="9013781" cy="4571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solidFill>
                <a:prstClr val="white"/>
              </a:solidFill>
            </a:endParaRPr>
          </a:p>
        </p:txBody>
      </p:sp>
      <p:sp>
        <p:nvSpPr>
          <p:cNvPr id="9" name="Rectangle 8"/>
          <p:cNvSpPr/>
          <p:nvPr/>
        </p:nvSpPr>
        <p:spPr>
          <a:xfrm>
            <a:off x="68306" y="2468880"/>
            <a:ext cx="9014621" cy="45720"/>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solidFill>
                <a:prstClr val="white"/>
              </a:solidFill>
            </a:endParaRPr>
          </a:p>
        </p:txBody>
      </p:sp>
      <p:sp>
        <p:nvSpPr>
          <p:cNvPr id="6" name="Slide Number Placeholder 5"/>
          <p:cNvSpPr>
            <a:spLocks noGrp="1"/>
          </p:cNvSpPr>
          <p:nvPr>
            <p:ph type="sldNum" sz="quarter" idx="12"/>
          </p:nvPr>
        </p:nvSpPr>
        <p:spPr>
          <a:xfrm>
            <a:off x="146304" y="6208776"/>
            <a:ext cx="457200" cy="457200"/>
          </a:xfrm>
        </p:spPr>
        <p:txBody>
          <a:bodyPr/>
          <a:lstStyle/>
          <a:p>
            <a:fld id="{FF8C1345-65FB-4F2C-9950-20B500EA74C9}" type="slidenum">
              <a:rPr lang="en-US" smtClean="0"/>
              <a:pPr/>
              <a:t>‹#›</a:t>
            </a:fld>
            <a:endParaRPr lang="en-US"/>
          </a:p>
        </p:txBody>
      </p:sp>
    </p:spTree>
    <p:extLst>
      <p:ext uri="{BB962C8B-B14F-4D97-AF65-F5344CB8AC3E}">
        <p14:creationId xmlns:p14="http://schemas.microsoft.com/office/powerpoint/2010/main" val="3316186408"/>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5" name="Date Placeholder 4"/>
          <p:cNvSpPr>
            <a:spLocks noGrp="1"/>
          </p:cNvSpPr>
          <p:nvPr>
            <p:ph type="dt" sz="half" idx="10"/>
          </p:nvPr>
        </p:nvSpPr>
        <p:spPr/>
        <p:txBody>
          <a:bodyPr/>
          <a:lstStyle/>
          <a:p>
            <a:fld id="{D9EC9A0A-E55F-44E3-B9E4-C44107621958}" type="datetime1">
              <a:rPr lang="en-US" smtClean="0">
                <a:solidFill>
                  <a:srgbClr val="696464"/>
                </a:solidFill>
              </a:rPr>
              <a:t>12/29/2021</a:t>
            </a:fld>
            <a:endParaRPr lang="en-US">
              <a:solidFill>
                <a:srgbClr val="696464"/>
              </a:solidFill>
            </a:endParaRPr>
          </a:p>
        </p:txBody>
      </p:sp>
      <p:sp>
        <p:nvSpPr>
          <p:cNvPr id="6" name="Footer Placeholder 5"/>
          <p:cNvSpPr>
            <a:spLocks noGrp="1"/>
          </p:cNvSpPr>
          <p:nvPr>
            <p:ph type="ftr" sz="quarter" idx="11"/>
          </p:nvPr>
        </p:nvSpPr>
        <p:spPr/>
        <p:txBody>
          <a:bodyPr/>
          <a:lstStyle/>
          <a:p>
            <a:r>
              <a:rPr lang="en-US">
                <a:solidFill>
                  <a:srgbClr val="696464"/>
                </a:solidFill>
              </a:rPr>
              <a:t>Introduction to Data Analytics - Rohini R. Rao &amp; Manjunath Hegde</a:t>
            </a:r>
          </a:p>
        </p:txBody>
      </p:sp>
      <p:sp>
        <p:nvSpPr>
          <p:cNvPr id="7" name="Slide Number Placeholder 6"/>
          <p:cNvSpPr>
            <a:spLocks noGrp="1"/>
          </p:cNvSpPr>
          <p:nvPr>
            <p:ph type="sldNum" sz="quarter" idx="12"/>
          </p:nvPr>
        </p:nvSpPr>
        <p:spPr/>
        <p:txBody>
          <a:bodyPr/>
          <a:lstStyle/>
          <a:p>
            <a:fld id="{FF8C1345-65FB-4F2C-9950-20B500EA74C9}" type="slidenum">
              <a:rPr lang="en-US" smtClean="0"/>
              <a:pPr/>
              <a:t>‹#›</a:t>
            </a:fld>
            <a:endParaRPr lang="en-US"/>
          </a:p>
        </p:txBody>
      </p:sp>
      <p:sp>
        <p:nvSpPr>
          <p:cNvPr id="9" name="Content Placeholder 8"/>
          <p:cNvSpPr>
            <a:spLocks noGrp="1"/>
          </p:cNvSpPr>
          <p:nvPr>
            <p:ph sz="quarter" idx="1"/>
          </p:nvPr>
        </p:nvSpPr>
        <p:spPr>
          <a:xfrm>
            <a:off x="914400" y="1447800"/>
            <a:ext cx="3749040" cy="4572000"/>
          </a:xfrm>
        </p:spPr>
        <p:txBody>
          <a:bodyPr vert="horz"/>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4933950" y="1447800"/>
            <a:ext cx="3749040" cy="4572000"/>
          </a:xfrm>
        </p:spPr>
        <p:txBody>
          <a:bodyPr vert="horz"/>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extLst>
      <p:ext uri="{BB962C8B-B14F-4D97-AF65-F5344CB8AC3E}">
        <p14:creationId xmlns:p14="http://schemas.microsoft.com/office/powerpoint/2010/main" val="24684595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nchor="b" anchorCtr="0"/>
          <a:lstStyle>
            <a:lvl1pPr>
              <a:defRPr/>
            </a:lvl1pPr>
          </a:lstStyle>
          <a:p>
            <a:r>
              <a:rPr kumimoji="0" lang="en-US"/>
              <a:t>Click to edit Master title style</a:t>
            </a:r>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lIns="91440" anchor="b" anchorCtr="0">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lIns="91440" anchor="b" anchorCtr="0">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7" name="Date Placeholder 6"/>
          <p:cNvSpPr>
            <a:spLocks noGrp="1"/>
          </p:cNvSpPr>
          <p:nvPr>
            <p:ph type="dt" sz="half" idx="10"/>
          </p:nvPr>
        </p:nvSpPr>
        <p:spPr/>
        <p:txBody>
          <a:bodyPr/>
          <a:lstStyle/>
          <a:p>
            <a:fld id="{B8846A0D-7D26-42BE-BC0D-2672080B1D5C}" type="datetime1">
              <a:rPr lang="en-US" smtClean="0">
                <a:solidFill>
                  <a:srgbClr val="696464"/>
                </a:solidFill>
              </a:rPr>
              <a:t>12/29/2021</a:t>
            </a:fld>
            <a:endParaRPr lang="en-US">
              <a:solidFill>
                <a:srgbClr val="696464"/>
              </a:solidFill>
            </a:endParaRPr>
          </a:p>
        </p:txBody>
      </p:sp>
      <p:sp>
        <p:nvSpPr>
          <p:cNvPr id="8" name="Footer Placeholder 7"/>
          <p:cNvSpPr>
            <a:spLocks noGrp="1"/>
          </p:cNvSpPr>
          <p:nvPr>
            <p:ph type="ftr" sz="quarter" idx="11"/>
          </p:nvPr>
        </p:nvSpPr>
        <p:spPr/>
        <p:txBody>
          <a:bodyPr/>
          <a:lstStyle/>
          <a:p>
            <a:r>
              <a:rPr lang="en-US">
                <a:solidFill>
                  <a:srgbClr val="696464"/>
                </a:solidFill>
              </a:rPr>
              <a:t>Introduction to Data Analytics - Rohini R. Rao &amp; Manjunath Hegde</a:t>
            </a:r>
          </a:p>
        </p:txBody>
      </p:sp>
      <p:sp>
        <p:nvSpPr>
          <p:cNvPr id="9" name="Slide Number Placeholder 8"/>
          <p:cNvSpPr>
            <a:spLocks noGrp="1"/>
          </p:cNvSpPr>
          <p:nvPr>
            <p:ph type="sldNum" sz="quarter" idx="12"/>
          </p:nvPr>
        </p:nvSpPr>
        <p:spPr/>
        <p:txBody>
          <a:bodyPr/>
          <a:lstStyle/>
          <a:p>
            <a:fld id="{FF8C1345-65FB-4F2C-9950-20B500EA74C9}" type="slidenum">
              <a:rPr lang="en-US" smtClean="0"/>
              <a:pPr/>
              <a:t>‹#›</a:t>
            </a:fld>
            <a:endParaRPr lang="en-US"/>
          </a:p>
        </p:txBody>
      </p:sp>
      <p:sp>
        <p:nvSpPr>
          <p:cNvPr id="11" name="Content Placeholder 10"/>
          <p:cNvSpPr>
            <a:spLocks noGrp="1"/>
          </p:cNvSpPr>
          <p:nvPr>
            <p:ph sz="half" idx="2"/>
          </p:nvPr>
        </p:nvSpPr>
        <p:spPr>
          <a:xfrm>
            <a:off x="914400" y="2247900"/>
            <a:ext cx="3733800" cy="3886200"/>
          </a:xfrm>
        </p:spPr>
        <p:txBody>
          <a:bodyPr vert="horz"/>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half" idx="4"/>
          </p:nvPr>
        </p:nvSpPr>
        <p:spPr>
          <a:xfrm>
            <a:off x="4953000" y="2247900"/>
            <a:ext cx="3733800" cy="3886200"/>
          </a:xfrm>
        </p:spPr>
        <p:txBody>
          <a:bodyPr vert="horz"/>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extLst>
      <p:ext uri="{BB962C8B-B14F-4D97-AF65-F5344CB8AC3E}">
        <p14:creationId xmlns:p14="http://schemas.microsoft.com/office/powerpoint/2010/main" val="27688325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Date Placeholder 2"/>
          <p:cNvSpPr>
            <a:spLocks noGrp="1"/>
          </p:cNvSpPr>
          <p:nvPr>
            <p:ph type="dt" sz="half" idx="10"/>
          </p:nvPr>
        </p:nvSpPr>
        <p:spPr/>
        <p:txBody>
          <a:bodyPr/>
          <a:lstStyle/>
          <a:p>
            <a:fld id="{DB448647-F80F-4FAF-9E8D-615B092144DA}" type="datetime1">
              <a:rPr lang="en-US" smtClean="0">
                <a:solidFill>
                  <a:srgbClr val="696464"/>
                </a:solidFill>
              </a:rPr>
              <a:t>12/29/2021</a:t>
            </a:fld>
            <a:endParaRPr lang="en-US">
              <a:solidFill>
                <a:srgbClr val="696464"/>
              </a:solidFill>
            </a:endParaRPr>
          </a:p>
        </p:txBody>
      </p:sp>
      <p:sp>
        <p:nvSpPr>
          <p:cNvPr id="4" name="Footer Placeholder 3"/>
          <p:cNvSpPr>
            <a:spLocks noGrp="1"/>
          </p:cNvSpPr>
          <p:nvPr>
            <p:ph type="ftr" sz="quarter" idx="11"/>
          </p:nvPr>
        </p:nvSpPr>
        <p:spPr/>
        <p:txBody>
          <a:bodyPr/>
          <a:lstStyle/>
          <a:p>
            <a:r>
              <a:rPr lang="en-US">
                <a:solidFill>
                  <a:srgbClr val="696464"/>
                </a:solidFill>
              </a:rPr>
              <a:t>Introduction to Data Analytics - Rohini R. Rao &amp; Manjunath Hegde</a:t>
            </a:r>
          </a:p>
        </p:txBody>
      </p:sp>
      <p:sp>
        <p:nvSpPr>
          <p:cNvPr id="5" name="Slide Number Placeholder 4"/>
          <p:cNvSpPr>
            <a:spLocks noGrp="1"/>
          </p:cNvSpPr>
          <p:nvPr>
            <p:ph type="sldNum" sz="quarter" idx="12"/>
          </p:nvPr>
        </p:nvSpPr>
        <p:spPr/>
        <p:txBody>
          <a:bodyPr/>
          <a:lstStyle/>
          <a:p>
            <a:fld id="{FF8C1345-65FB-4F2C-9950-20B500EA74C9}" type="slidenum">
              <a:rPr lang="en-US" smtClean="0"/>
              <a:pPr/>
              <a:t>‹#›</a:t>
            </a:fld>
            <a:endParaRPr lang="en-US"/>
          </a:p>
        </p:txBody>
      </p:sp>
    </p:spTree>
    <p:extLst>
      <p:ext uri="{BB962C8B-B14F-4D97-AF65-F5344CB8AC3E}">
        <p14:creationId xmlns:p14="http://schemas.microsoft.com/office/powerpoint/2010/main" val="17648066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7029ED7-A647-4A0D-9944-EC49B0FCF725}" type="datetime1">
              <a:rPr lang="en-US" smtClean="0">
                <a:solidFill>
                  <a:srgbClr val="696464"/>
                </a:solidFill>
              </a:rPr>
              <a:t>12/29/2021</a:t>
            </a:fld>
            <a:endParaRPr lang="en-US">
              <a:solidFill>
                <a:srgbClr val="696464"/>
              </a:solidFill>
            </a:endParaRPr>
          </a:p>
        </p:txBody>
      </p:sp>
      <p:sp>
        <p:nvSpPr>
          <p:cNvPr id="3" name="Footer Placeholder 2"/>
          <p:cNvSpPr>
            <a:spLocks noGrp="1"/>
          </p:cNvSpPr>
          <p:nvPr>
            <p:ph type="ftr" sz="quarter" idx="11"/>
          </p:nvPr>
        </p:nvSpPr>
        <p:spPr/>
        <p:txBody>
          <a:bodyPr/>
          <a:lstStyle/>
          <a:p>
            <a:r>
              <a:rPr lang="en-US">
                <a:solidFill>
                  <a:srgbClr val="696464"/>
                </a:solidFill>
              </a:rPr>
              <a:t>Introduction to Data Analytics - Rohini R. Rao &amp; Manjunath Hegde</a:t>
            </a:r>
          </a:p>
        </p:txBody>
      </p:sp>
      <p:sp>
        <p:nvSpPr>
          <p:cNvPr id="4" name="Slide Number Placeholder 3"/>
          <p:cNvSpPr>
            <a:spLocks noGrp="1"/>
          </p:cNvSpPr>
          <p:nvPr>
            <p:ph type="sldNum" sz="quarter" idx="12"/>
          </p:nvPr>
        </p:nvSpPr>
        <p:spPr/>
        <p:txBody>
          <a:bodyPr/>
          <a:lstStyle/>
          <a:p>
            <a:fld id="{FF8C1345-65FB-4F2C-9950-20B500EA74C9}" type="slidenum">
              <a:rPr lang="en-US" smtClean="0"/>
              <a:pPr/>
              <a:t>‹#›</a:t>
            </a:fld>
            <a:endParaRPr lang="en-US"/>
          </a:p>
        </p:txBody>
      </p:sp>
    </p:spTree>
    <p:extLst>
      <p:ext uri="{BB962C8B-B14F-4D97-AF65-F5344CB8AC3E}">
        <p14:creationId xmlns:p14="http://schemas.microsoft.com/office/powerpoint/2010/main" val="26807990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Rectangle 7"/>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solidFill>
                <a:prstClr val="white"/>
              </a:solidFill>
            </a:endParaRPr>
          </a:p>
        </p:txBody>
      </p:sp>
      <p:sp useBgFill="1">
        <p:nvSpPr>
          <p:cNvPr id="9" name="Rounded Rectangle 8"/>
          <p:cNvSpPr/>
          <p:nvPr/>
        </p:nvSpPr>
        <p:spPr>
          <a:xfrm>
            <a:off x="64008" y="69755"/>
            <a:ext cx="9013372" cy="6693408"/>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a:endParaRPr lang="en-US">
              <a:solidFill>
                <a:prstClr val="white"/>
              </a:solidFill>
            </a:endParaRPr>
          </a:p>
        </p:txBody>
      </p:sp>
      <p:sp>
        <p:nvSpPr>
          <p:cNvPr id="2" name="Title 1"/>
          <p:cNvSpPr>
            <a:spLocks noGrp="1"/>
          </p:cNvSpPr>
          <p:nvPr>
            <p:ph type="title"/>
          </p:nvPr>
        </p:nvSpPr>
        <p:spPr>
          <a:xfrm>
            <a:off x="914400" y="273050"/>
            <a:ext cx="7772400" cy="1143000"/>
          </a:xfrm>
        </p:spPr>
        <p:txBody>
          <a:bodyPr anchor="b" anchorCtr="0"/>
          <a:lstStyle>
            <a:lvl1pPr algn="l">
              <a:buNone/>
              <a:defRPr sz="4000" b="0"/>
            </a:lvl1pPr>
          </a:lstStyle>
          <a:p>
            <a:r>
              <a:rPr kumimoji="0" lang="en-US"/>
              <a:t>Click to edit Master title style</a:t>
            </a:r>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fld id="{81B4FCC0-C57E-48AF-B652-FFF471885BAA}" type="datetime1">
              <a:rPr lang="en-US" smtClean="0">
                <a:solidFill>
                  <a:srgbClr val="696464"/>
                </a:solidFill>
              </a:rPr>
              <a:t>12/29/2021</a:t>
            </a:fld>
            <a:endParaRPr lang="en-US">
              <a:solidFill>
                <a:srgbClr val="696464"/>
              </a:solidFill>
            </a:endParaRPr>
          </a:p>
        </p:txBody>
      </p:sp>
      <p:sp>
        <p:nvSpPr>
          <p:cNvPr id="6" name="Footer Placeholder 5"/>
          <p:cNvSpPr>
            <a:spLocks noGrp="1"/>
          </p:cNvSpPr>
          <p:nvPr>
            <p:ph type="ftr" sz="quarter" idx="11"/>
          </p:nvPr>
        </p:nvSpPr>
        <p:spPr/>
        <p:txBody>
          <a:bodyPr/>
          <a:lstStyle/>
          <a:p>
            <a:r>
              <a:rPr lang="en-US">
                <a:solidFill>
                  <a:srgbClr val="696464"/>
                </a:solidFill>
              </a:rPr>
              <a:t>Introduction to Data Analytics - Rohini R. Rao &amp; Manjunath Hegde</a:t>
            </a:r>
          </a:p>
        </p:txBody>
      </p:sp>
      <p:sp>
        <p:nvSpPr>
          <p:cNvPr id="7" name="Slide Number Placeholder 6"/>
          <p:cNvSpPr>
            <a:spLocks noGrp="1"/>
          </p:cNvSpPr>
          <p:nvPr>
            <p:ph type="sldNum" sz="quarter" idx="12"/>
          </p:nvPr>
        </p:nvSpPr>
        <p:spPr/>
        <p:txBody>
          <a:bodyPr/>
          <a:lstStyle/>
          <a:p>
            <a:fld id="{FF8C1345-65FB-4F2C-9950-20B500EA74C9}" type="slidenum">
              <a:rPr lang="en-US" smtClean="0"/>
              <a:pPr/>
              <a:t>‹#›</a:t>
            </a:fld>
            <a:endParaRPr lang="en-US"/>
          </a:p>
        </p:txBody>
      </p:sp>
      <p:sp>
        <p:nvSpPr>
          <p:cNvPr id="11" name="Content Placeholder 10"/>
          <p:cNvSpPr>
            <a:spLocks noGrp="1"/>
          </p:cNvSpPr>
          <p:nvPr>
            <p:ph sz="quarter" idx="1"/>
          </p:nvPr>
        </p:nvSpPr>
        <p:spPr>
          <a:xfrm>
            <a:off x="2971800" y="1600200"/>
            <a:ext cx="5715000" cy="4495800"/>
          </a:xfrm>
        </p:spPr>
        <p:txBody>
          <a:bodyPr vert="horz"/>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extLst>
      <p:ext uri="{BB962C8B-B14F-4D97-AF65-F5344CB8AC3E}">
        <p14:creationId xmlns:p14="http://schemas.microsoft.com/office/powerpoint/2010/main" val="11002374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kumimoji="0" lang="en-US"/>
              <a:t>Click to edit Master title style</a:t>
            </a:r>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fld id="{2C5AC578-F34B-41A2-BDB0-8AF4F6269405}" type="datetime1">
              <a:rPr lang="en-US" smtClean="0">
                <a:solidFill>
                  <a:srgbClr val="696464"/>
                </a:solidFill>
              </a:rPr>
              <a:t>12/29/2021</a:t>
            </a:fld>
            <a:endParaRPr lang="en-US">
              <a:solidFill>
                <a:srgbClr val="696464"/>
              </a:solidFill>
            </a:endParaRPr>
          </a:p>
        </p:txBody>
      </p:sp>
      <p:sp>
        <p:nvSpPr>
          <p:cNvPr id="6" name="Footer Placeholder 5"/>
          <p:cNvSpPr>
            <a:spLocks noGrp="1"/>
          </p:cNvSpPr>
          <p:nvPr>
            <p:ph type="ftr" sz="quarter" idx="11"/>
          </p:nvPr>
        </p:nvSpPr>
        <p:spPr>
          <a:xfrm>
            <a:off x="914400" y="6172200"/>
            <a:ext cx="3886200" cy="457200"/>
          </a:xfrm>
        </p:spPr>
        <p:txBody>
          <a:bodyPr/>
          <a:lstStyle/>
          <a:p>
            <a:r>
              <a:rPr lang="en-US">
                <a:solidFill>
                  <a:srgbClr val="696464"/>
                </a:solidFill>
              </a:rPr>
              <a:t>Introduction to Data Analytics - Rohini R. Rao &amp; Manjunath Hegde</a:t>
            </a:r>
          </a:p>
        </p:txBody>
      </p:sp>
      <p:sp>
        <p:nvSpPr>
          <p:cNvPr id="7" name="Slide Number Placeholder 6"/>
          <p:cNvSpPr>
            <a:spLocks noGrp="1"/>
          </p:cNvSpPr>
          <p:nvPr>
            <p:ph type="sldNum" sz="quarter" idx="12"/>
          </p:nvPr>
        </p:nvSpPr>
        <p:spPr>
          <a:xfrm>
            <a:off x="146304" y="6208776"/>
            <a:ext cx="457200" cy="457200"/>
          </a:xfrm>
        </p:spPr>
        <p:txBody>
          <a:bodyPr/>
          <a:lstStyle/>
          <a:p>
            <a:fld id="{FF8C1345-65FB-4F2C-9950-20B500EA74C9}" type="slidenum">
              <a:rPr lang="en-US" smtClean="0"/>
              <a:pPr/>
              <a:t>‹#›</a:t>
            </a:fld>
            <a:endParaRPr lang="en-US"/>
          </a:p>
        </p:txBody>
      </p:sp>
      <p:sp>
        <p:nvSpPr>
          <p:cNvPr id="11" name="Rectangle 10"/>
          <p:cNvSpPr/>
          <p:nvPr/>
        </p:nvSpPr>
        <p:spPr>
          <a:xfrm flipV="1">
            <a:off x="68307" y="4683555"/>
            <a:ext cx="9006840" cy="9144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solidFill>
                <a:prstClr val="white"/>
              </a:solidFill>
            </a:endParaRPr>
          </a:p>
        </p:txBody>
      </p:sp>
      <p:sp>
        <p:nvSpPr>
          <p:cNvPr id="12" name="Rectangle 11"/>
          <p:cNvSpPr/>
          <p:nvPr/>
        </p:nvSpPr>
        <p:spPr>
          <a:xfrm>
            <a:off x="68508" y="4650474"/>
            <a:ext cx="9006639" cy="4571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solidFill>
                <a:prstClr val="white"/>
              </a:solidFill>
            </a:endParaRPr>
          </a:p>
        </p:txBody>
      </p:sp>
      <p:sp>
        <p:nvSpPr>
          <p:cNvPr id="13" name="Rectangle 12"/>
          <p:cNvSpPr/>
          <p:nvPr/>
        </p:nvSpPr>
        <p:spPr>
          <a:xfrm>
            <a:off x="68510" y="4773224"/>
            <a:ext cx="9006637" cy="4880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solidFill>
                <a:prstClr val="white"/>
              </a:solidFill>
            </a:endParaRPr>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lstStyle>
            <a:lvl1pPr marL="0" indent="0">
              <a:buNone/>
              <a:defRPr sz="3200"/>
            </a:lvl1pPr>
          </a:lstStyle>
          <a:p>
            <a:r>
              <a:rPr kumimoji="0" lang="en-US"/>
              <a:t>Click icon to add picture</a:t>
            </a:r>
            <a:endParaRPr kumimoji="0" lang="en-US" dirty="0"/>
          </a:p>
        </p:txBody>
      </p:sp>
    </p:spTree>
    <p:extLst>
      <p:ext uri="{BB962C8B-B14F-4D97-AF65-F5344CB8AC3E}">
        <p14:creationId xmlns:p14="http://schemas.microsoft.com/office/powerpoint/2010/main" val="25215379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useBgFill="1">
        <p:nvSpPr>
          <p:cNvPr id="8" name="Rounded Rectangle 7"/>
          <p:cNvSpPr/>
          <p:nvPr/>
        </p:nvSpPr>
        <p:spPr>
          <a:xfrm>
            <a:off x="64008" y="69755"/>
            <a:ext cx="9013372" cy="6693408"/>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a:endParaRPr lang="en-US">
              <a:solidFill>
                <a:prstClr val="white"/>
              </a:solidFill>
            </a:endParaRPr>
          </a:p>
        </p:txBody>
      </p:sp>
      <p:sp>
        <p:nvSpPr>
          <p:cNvPr id="22" name="Title Placeholder 21"/>
          <p:cNvSpPr>
            <a:spLocks noGrp="1"/>
          </p:cNvSpPr>
          <p:nvPr>
            <p:ph type="title"/>
          </p:nvPr>
        </p:nvSpPr>
        <p:spPr>
          <a:xfrm>
            <a:off x="914400" y="274638"/>
            <a:ext cx="7772400" cy="1143000"/>
          </a:xfrm>
          <a:prstGeom prst="rect">
            <a:avLst/>
          </a:prstGeom>
        </p:spPr>
        <p:txBody>
          <a:bodyPr bIns="91440" anchor="b" anchorCtr="0">
            <a:normAutofit/>
          </a:bodyPr>
          <a:lstStyle/>
          <a:p>
            <a:r>
              <a:rPr kumimoji="0" lang="en-US"/>
              <a:t>Click to edit Master title style</a:t>
            </a:r>
          </a:p>
        </p:txBody>
      </p:sp>
      <p:sp>
        <p:nvSpPr>
          <p:cNvPr id="13" name="Text Placeholder 12"/>
          <p:cNvSpPr>
            <a:spLocks noGrp="1"/>
          </p:cNvSpPr>
          <p:nvPr>
            <p:ph type="body" idx="1"/>
          </p:nvPr>
        </p:nvSpPr>
        <p:spPr>
          <a:xfrm>
            <a:off x="914400" y="1447800"/>
            <a:ext cx="7772400" cy="4572000"/>
          </a:xfrm>
          <a:prstGeom prst="rect">
            <a:avLst/>
          </a:prstGeom>
        </p:spPr>
        <p:txBody>
          <a:bodyPr>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4" name="Date Placeholder 13"/>
          <p:cNvSpPr>
            <a:spLocks noGrp="1"/>
          </p:cNvSpPr>
          <p:nvPr>
            <p:ph type="dt" sz="half" idx="2"/>
          </p:nvPr>
        </p:nvSpPr>
        <p:spPr>
          <a:xfrm>
            <a:off x="6172200" y="6191250"/>
            <a:ext cx="2476500" cy="476250"/>
          </a:xfrm>
          <a:prstGeom prst="rect">
            <a:avLst/>
          </a:prstGeom>
        </p:spPr>
        <p:txBody>
          <a:bodyPr anchor="ctr" anchorCtr="0"/>
          <a:lstStyle>
            <a:lvl1pPr algn="r" eaLnBrk="1" latinLnBrk="0" hangingPunct="1">
              <a:defRPr kumimoji="0" sz="1400">
                <a:solidFill>
                  <a:schemeClr val="tx2"/>
                </a:solidFill>
              </a:defRPr>
            </a:lvl1pPr>
          </a:lstStyle>
          <a:p>
            <a:fld id="{EFDFA690-6F18-491B-AAAC-AEEA728CDEA1}" type="datetime1">
              <a:rPr lang="en-US" smtClean="0">
                <a:solidFill>
                  <a:srgbClr val="696464"/>
                </a:solidFill>
              </a:rPr>
              <a:t>12/29/2021</a:t>
            </a:fld>
            <a:endParaRPr lang="en-US">
              <a:solidFill>
                <a:srgbClr val="696464"/>
              </a:solidFill>
            </a:endParaRPr>
          </a:p>
        </p:txBody>
      </p:sp>
      <p:sp>
        <p:nvSpPr>
          <p:cNvPr id="3" name="Footer Placeholder 2"/>
          <p:cNvSpPr>
            <a:spLocks noGrp="1"/>
          </p:cNvSpPr>
          <p:nvPr>
            <p:ph type="ftr" sz="quarter" idx="3"/>
          </p:nvPr>
        </p:nvSpPr>
        <p:spPr>
          <a:xfrm>
            <a:off x="914400" y="6172200"/>
            <a:ext cx="3962400" cy="457200"/>
          </a:xfrm>
          <a:prstGeom prst="rect">
            <a:avLst/>
          </a:prstGeom>
        </p:spPr>
        <p:txBody>
          <a:bodyPr anchor="ctr" anchorCtr="0"/>
          <a:lstStyle>
            <a:lvl1pPr eaLnBrk="1" latinLnBrk="0" hangingPunct="1">
              <a:defRPr kumimoji="0" sz="1400">
                <a:solidFill>
                  <a:schemeClr val="tx2"/>
                </a:solidFill>
              </a:defRPr>
            </a:lvl1pPr>
          </a:lstStyle>
          <a:p>
            <a:r>
              <a:rPr lang="en-US">
                <a:solidFill>
                  <a:srgbClr val="696464"/>
                </a:solidFill>
              </a:rPr>
              <a:t>Introduction to Data Analytics - Rohini R. Rao &amp; Manjunath Hegde</a:t>
            </a:r>
          </a:p>
        </p:txBody>
      </p:sp>
      <p:sp>
        <p:nvSpPr>
          <p:cNvPr id="23" name="Slide Number Placeholder 22"/>
          <p:cNvSpPr>
            <a:spLocks noGrp="1"/>
          </p:cNvSpPr>
          <p:nvPr>
            <p:ph type="sldNum" sz="quarter" idx="4"/>
          </p:nvPr>
        </p:nvSpPr>
        <p:spPr>
          <a:xfrm>
            <a:off x="146304" y="6210300"/>
            <a:ext cx="457200" cy="457200"/>
          </a:xfrm>
          <a:prstGeom prst="ellipse">
            <a:avLst/>
          </a:prstGeom>
          <a:solidFill>
            <a:schemeClr val="accent1"/>
          </a:solidFill>
        </p:spPr>
        <p:txBody>
          <a:bodyPr wrap="none" lIns="0" tIns="0" rIns="0" bIns="0" anchor="ctr" anchorCtr="1">
            <a:noAutofit/>
          </a:bodyPr>
          <a:lstStyle>
            <a:lvl1pPr algn="ctr" eaLnBrk="1" latinLnBrk="0" hangingPunct="1">
              <a:defRPr kumimoji="0" sz="1400">
                <a:solidFill>
                  <a:srgbClr val="FFFFFF"/>
                </a:solidFill>
                <a:latin typeface="+mj-lt"/>
                <a:ea typeface="+mj-ea"/>
                <a:cs typeface="+mj-cs"/>
              </a:defRPr>
            </a:lvl1pPr>
          </a:lstStyle>
          <a:p>
            <a:fld id="{FF8C1345-65FB-4F2C-9950-20B500EA74C9}" type="slidenum">
              <a:rPr lang="en-US" smtClean="0"/>
              <a:pPr/>
              <a:t>‹#›</a:t>
            </a:fld>
            <a:endParaRPr lang="en-US"/>
          </a:p>
        </p:txBody>
      </p:sp>
    </p:spTree>
    <p:extLst>
      <p:ext uri="{BB962C8B-B14F-4D97-AF65-F5344CB8AC3E}">
        <p14:creationId xmlns:p14="http://schemas.microsoft.com/office/powerpoint/2010/main" val="328275844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dt="0"/>
  <p:txStyles>
    <p:titleStyle>
      <a:lvl1pPr algn="l" rtl="0" eaLnBrk="1" latinLnBrk="0" hangingPunct="1">
        <a:spcBef>
          <a:spcPct val="0"/>
        </a:spcBef>
        <a:buNone/>
        <a:defRPr kumimoji="0" sz="4000" kern="1200">
          <a:solidFill>
            <a:schemeClr val="tx2"/>
          </a:solidFill>
          <a:latin typeface="+mj-lt"/>
          <a:ea typeface="+mj-ea"/>
          <a:cs typeface="+mj-cs"/>
        </a:defRPr>
      </a:lvl1pPr>
    </p:titleStyle>
    <p:bodyStyle>
      <a:lvl1pPr marL="274320" indent="-274320" algn="l" rtl="0" eaLnBrk="1" latinLnBrk="0" hangingPunct="1">
        <a:spcBef>
          <a:spcPts val="580"/>
        </a:spcBef>
        <a:buClr>
          <a:schemeClr val="accent1"/>
        </a:buClr>
        <a:buSzPct val="85000"/>
        <a:buFont typeface="Wingdings 2"/>
        <a:buChar char=""/>
        <a:defRPr kumimoji="0" sz="2600" kern="1200">
          <a:solidFill>
            <a:schemeClr val="tx1"/>
          </a:solidFill>
          <a:latin typeface="+mn-lt"/>
          <a:ea typeface="+mn-ea"/>
          <a:cs typeface="+mn-cs"/>
        </a:defRPr>
      </a:lvl1pPr>
      <a:lvl2pPr marL="548640" indent="-228600" algn="l" rtl="0" eaLnBrk="1" latinLnBrk="0" hangingPunct="1">
        <a:spcBef>
          <a:spcPts val="370"/>
        </a:spcBef>
        <a:buClr>
          <a:schemeClr val="accent2"/>
        </a:buClr>
        <a:buSzPct val="85000"/>
        <a:buFont typeface="Wingdings 2"/>
        <a:buChar char=""/>
        <a:defRPr kumimoji="0" sz="2400" kern="1200">
          <a:solidFill>
            <a:schemeClr val="tx1"/>
          </a:solidFill>
          <a:latin typeface="+mn-lt"/>
          <a:ea typeface="+mn-ea"/>
          <a:cs typeface="+mn-cs"/>
        </a:defRPr>
      </a:lvl2pPr>
      <a:lvl3pPr marL="822960" indent="-228600" algn="l" rtl="0" eaLnBrk="1" latinLnBrk="0" hangingPunct="1">
        <a:spcBef>
          <a:spcPts val="370"/>
        </a:spcBef>
        <a:buClr>
          <a:schemeClr val="accent1">
            <a:tint val="60000"/>
          </a:schemeClr>
        </a:buClr>
        <a:buSzPct val="8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ts val="370"/>
        </a:spcBef>
        <a:buClr>
          <a:schemeClr val="accent3"/>
        </a:buClr>
        <a:buSzPct val="80000"/>
        <a:buFont typeface="Wingdings 2"/>
        <a:buChar char=""/>
        <a:defRPr kumimoji="0" sz="2000" kern="1200">
          <a:solidFill>
            <a:schemeClr val="tx1"/>
          </a:solidFill>
          <a:latin typeface="+mn-lt"/>
          <a:ea typeface="+mn-ea"/>
          <a:cs typeface="+mn-cs"/>
        </a:defRPr>
      </a:lvl4pPr>
      <a:lvl5pPr marL="1371600" indent="-228600" algn="l" rtl="0" eaLnBrk="1" latinLnBrk="0" hangingPunct="1">
        <a:spcBef>
          <a:spcPts val="370"/>
        </a:spcBef>
        <a:buClr>
          <a:schemeClr val="accent3"/>
        </a:buClr>
        <a:buFontTx/>
        <a:buChar char="o"/>
        <a:defRPr kumimoji="0"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customXml" Target="../ink/ink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customXml" Target="../ink/ink6.xml"/><Relationship Id="rId3" Type="http://schemas.openxmlformats.org/officeDocument/2006/relationships/image" Target="../media/image20.png"/><Relationship Id="rId7" Type="http://schemas.openxmlformats.org/officeDocument/2006/relationships/image" Target="../media/image9.emf"/><Relationship Id="rId2" Type="http://schemas.openxmlformats.org/officeDocument/2006/relationships/customXml" Target="../ink/ink3.xml"/><Relationship Id="rId1" Type="http://schemas.openxmlformats.org/officeDocument/2006/relationships/slideLayout" Target="../slideLayouts/slideLayout2.xml"/><Relationship Id="rId6" Type="http://schemas.openxmlformats.org/officeDocument/2006/relationships/customXml" Target="../ink/ink5.xml"/><Relationship Id="rId5" Type="http://schemas.openxmlformats.org/officeDocument/2006/relationships/image" Target="../media/image16.emf"/><Relationship Id="rId4" Type="http://schemas.openxmlformats.org/officeDocument/2006/relationships/customXml" Target="../ink/ink4.xml"/><Relationship Id="rId9" Type="http://schemas.openxmlformats.org/officeDocument/2006/relationships/image" Target="../media/image10.png"/></Relationships>
</file>

<file path=ppt/slides/_rels/slide2.xml.rels><?xml version="1.0" encoding="UTF-8" standalone="yes"?>
<Relationships xmlns="http://schemas.openxmlformats.org/package/2006/relationships"><Relationship Id="rId3" Type="http://schemas.openxmlformats.org/officeDocument/2006/relationships/slide" Target="slide17.xml"/><Relationship Id="rId7" Type="http://schemas.openxmlformats.org/officeDocument/2006/relationships/slide" Target="slide9.xml"/><Relationship Id="rId2" Type="http://schemas.openxmlformats.org/officeDocument/2006/relationships/slide" Target="slide28.xml"/><Relationship Id="rId1" Type="http://schemas.openxmlformats.org/officeDocument/2006/relationships/slideLayout" Target="../slideLayouts/slideLayout2.xml"/><Relationship Id="rId6" Type="http://schemas.openxmlformats.org/officeDocument/2006/relationships/slide" Target="slide79.xml"/><Relationship Id="rId5" Type="http://schemas.openxmlformats.org/officeDocument/2006/relationships/slide" Target="slide57.xml"/><Relationship Id="rId4" Type="http://schemas.openxmlformats.org/officeDocument/2006/relationships/slide" Target="slide45.xml"/></Relationships>
</file>

<file path=ppt/slides/_rels/slide20.xml.rels><?xml version="1.0" encoding="UTF-8" standalone="yes"?>
<Relationships xmlns="http://schemas.openxmlformats.org/package/2006/relationships"><Relationship Id="rId3" Type="http://schemas.openxmlformats.org/officeDocument/2006/relationships/customXml" Target="../ink/ink7.xml"/><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7.emf"/><Relationship Id="rId5" Type="http://schemas.openxmlformats.org/officeDocument/2006/relationships/customXml" Target="../ink/ink8.xml"/><Relationship Id="rId4" Type="http://schemas.openxmlformats.org/officeDocument/2006/relationships/image" Target="../media/image13.emf"/></Relationships>
</file>

<file path=ppt/slides/_rels/slide21.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customXml" Target="../ink/ink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customXml" Target="../ink/ink10.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customXml" Target="../ink/ink11.xml"/><Relationship Id="rId4" Type="http://schemas.openxmlformats.org/officeDocument/2006/relationships/image" Target="../media/image19.emf"/></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customXml" Target="../ink/ink1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23.emf"/><Relationship Id="rId4" Type="http://schemas.openxmlformats.org/officeDocument/2006/relationships/customXml" Target="../ink/ink13.xml"/></Relationships>
</file>

<file path=ppt/slides/_rels/slide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customXml" Target="../ink/ink1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customXml" Target="../ink/ink1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customXml" Target="../ink/ink1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microsoft.com/office/2007/relationships/hdphoto" Target="../media/hdphoto5.wdp"/><Relationship Id="rId7" Type="http://schemas.openxmlformats.org/officeDocument/2006/relationships/image" Target="../media/image29.png"/><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customXml" Target="../ink/ink17.xml"/><Relationship Id="rId5" Type="http://schemas.microsoft.com/office/2007/relationships/hdphoto" Target="../media/hdphoto6.wdp"/><Relationship Id="rId4" Type="http://schemas.openxmlformats.org/officeDocument/2006/relationships/image" Target="../media/image28.png"/></Relationships>
</file>

<file path=ppt/slides/_rels/slide41.xml.rels><?xml version="1.0" encoding="UTF-8" standalone="yes"?>
<Relationships xmlns="http://schemas.openxmlformats.org/package/2006/relationships"><Relationship Id="rId3" Type="http://schemas.openxmlformats.org/officeDocument/2006/relationships/customXml" Target="../ink/ink18.xml"/><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4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customXml" Target="../ink/ink19.xml"/><Relationship Id="rId4" Type="http://schemas.microsoft.com/office/2007/relationships/hdphoto" Target="../media/hdphoto7.wdp"/></Relationships>
</file>

<file path=ppt/slides/_rels/slide43.xml.rels><?xml version="1.0" encoding="UTF-8" standalone="yes"?>
<Relationships xmlns="http://schemas.openxmlformats.org/package/2006/relationships"><Relationship Id="rId3" Type="http://schemas.openxmlformats.org/officeDocument/2006/relationships/customXml" Target="../ink/ink20.xml"/><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44.xml.rels><?xml version="1.0" encoding="UTF-8" standalone="yes"?>
<Relationships xmlns="http://schemas.openxmlformats.org/package/2006/relationships"><Relationship Id="rId3" Type="http://schemas.openxmlformats.org/officeDocument/2006/relationships/customXml" Target="../ink/ink21.xml"/><Relationship Id="rId2" Type="http://schemas.openxmlformats.org/officeDocument/2006/relationships/image" Target="../media/image36.emf"/><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45.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customXml" Target="../ink/ink22.xml"/><Relationship Id="rId4" Type="http://schemas.openxmlformats.org/officeDocument/2006/relationships/image" Target="../media/image39.png"/></Relationships>
</file>

<file path=ppt/slides/_rels/slide46.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40.png"/><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customXml" Target="../ink/ink23.xml"/></Relationships>
</file>

<file path=ppt/slides/_rels/slide47.xml.rels><?xml version="1.0" encoding="UTF-8" standalone="yes"?>
<Relationships xmlns="http://schemas.openxmlformats.org/package/2006/relationships"><Relationship Id="rId7" Type="http://schemas.openxmlformats.org/officeDocument/2006/relationships/image" Target="../media/image44.png"/><Relationship Id="rId2" Type="http://schemas.openxmlformats.org/officeDocument/2006/relationships/customXml" Target="../ink/ink24.xml"/><Relationship Id="rId1" Type="http://schemas.openxmlformats.org/officeDocument/2006/relationships/slideLayout" Target="../slideLayouts/slideLayout2.xml"/><Relationship Id="rId6" Type="http://schemas.openxmlformats.org/officeDocument/2006/relationships/customXml" Target="../ink/ink25.xml"/><Relationship Id="rId5" Type="http://schemas.openxmlformats.org/officeDocument/2006/relationships/image" Target="../media/image380.emf"/></Relationships>
</file>

<file path=ppt/slides/_rels/slide4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customXml" Target="../ink/ink26.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customXml" Target="../ink/ink2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customXml" Target="../ink/ink28.xml"/><Relationship Id="rId2" Type="http://schemas.openxmlformats.org/officeDocument/2006/relationships/image" Target="../media/image41.jpeg"/><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51.xml.rels><?xml version="1.0" encoding="UTF-8" standalone="yes"?>
<Relationships xmlns="http://schemas.openxmlformats.org/package/2006/relationships"><Relationship Id="rId3" Type="http://schemas.microsoft.com/office/2007/relationships/hdphoto" Target="../media/hdphoto10.wdp"/><Relationship Id="rId2" Type="http://schemas.openxmlformats.org/officeDocument/2006/relationships/image" Target="../media/image42.png"/><Relationship Id="rId1" Type="http://schemas.openxmlformats.org/officeDocument/2006/relationships/slideLayout" Target="../slideLayouts/slideLayout2.xml"/><Relationship Id="rId5" Type="http://schemas.microsoft.com/office/2007/relationships/hdphoto" Target="../media/hdphoto11.wdp"/><Relationship Id="rId4" Type="http://schemas.openxmlformats.org/officeDocument/2006/relationships/image" Target="../media/image47.png"/></Relationships>
</file>

<file path=ppt/slides/_rels/slide52.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customXml" Target="../ink/ink29.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customXml" Target="../ink/ink30.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customXml" Target="../ink/ink31.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microsoft.com/office/2007/relationships/hdphoto" Target="../media/hdphoto12.wdp"/><Relationship Id="rId2" Type="http://schemas.openxmlformats.org/officeDocument/2006/relationships/image" Target="../media/image49.png"/><Relationship Id="rId1" Type="http://schemas.openxmlformats.org/officeDocument/2006/relationships/slideLayout" Target="../slideLayouts/slideLayout2.xml"/><Relationship Id="rId6" Type="http://schemas.openxmlformats.org/officeDocument/2006/relationships/image" Target="../media/image53.emf"/><Relationship Id="rId5" Type="http://schemas.openxmlformats.org/officeDocument/2006/relationships/customXml" Target="../ink/ink32.xml"/><Relationship Id="rId4" Type="http://schemas.openxmlformats.org/officeDocument/2006/relationships/image" Target="../media/image50.png"/></Relationships>
</file>

<file path=ppt/slides/_rels/slide5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customXml" Target="../ink/ink33.xml"/><Relationship Id="rId2" Type="http://schemas.openxmlformats.org/officeDocument/2006/relationships/image" Target="../media/image52.emf"/><Relationship Id="rId1" Type="http://schemas.openxmlformats.org/officeDocument/2006/relationships/slideLayout" Target="../slideLayouts/slideLayout2.xml"/><Relationship Id="rId4" Type="http://schemas.openxmlformats.org/officeDocument/2006/relationships/image" Target="../media/image56.emf"/></Relationships>
</file>

<file path=ppt/slides/_rels/slide59.xml.rels><?xml version="1.0" encoding="UTF-8" standalone="yes"?>
<Relationships xmlns="http://schemas.openxmlformats.org/package/2006/relationships"><Relationship Id="rId3" Type="http://schemas.microsoft.com/office/2007/relationships/hdphoto" Target="../media/hdphoto13.wdp"/><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customXml" Target="../ink/ink34.xml"/><Relationship Id="rId2" Type="http://schemas.openxmlformats.org/officeDocument/2006/relationships/image" Target="../media/image54.emf"/><Relationship Id="rId1" Type="http://schemas.openxmlformats.org/officeDocument/2006/relationships/slideLayout" Target="../slideLayouts/slideLayout2.xml"/><Relationship Id="rId4" Type="http://schemas.openxmlformats.org/officeDocument/2006/relationships/image" Target="../media/image55.emf"/></Relationships>
</file>

<file path=ppt/slides/_rels/slide62.xml.rels><?xml version="1.0" encoding="UTF-8" standalone="yes"?>
<Relationships xmlns="http://schemas.openxmlformats.org/package/2006/relationships"><Relationship Id="rId3" Type="http://schemas.microsoft.com/office/2007/relationships/hdphoto" Target="../media/hdphoto13.wdp"/><Relationship Id="rId2" Type="http://schemas.openxmlformats.org/officeDocument/2006/relationships/image" Target="../media/image53.png"/><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51.png"/></Relationships>
</file>

<file path=ppt/slides/_rels/slide63.xml.rels><?xml version="1.0" encoding="UTF-8" standalone="yes"?>
<Relationships xmlns="http://schemas.openxmlformats.org/package/2006/relationships"><Relationship Id="rId3" Type="http://schemas.openxmlformats.org/officeDocument/2006/relationships/customXml" Target="../ink/ink35.xml"/><Relationship Id="rId2" Type="http://schemas.openxmlformats.org/officeDocument/2006/relationships/image" Target="../media/image56.png"/><Relationship Id="rId1" Type="http://schemas.openxmlformats.org/officeDocument/2006/relationships/slideLayout" Target="../slideLayouts/slideLayout2.xml"/><Relationship Id="rId4" Type="http://schemas.openxmlformats.org/officeDocument/2006/relationships/image" Target="../media/image480.emf"/></Relationships>
</file>

<file path=ppt/slides/_rels/slide64.xml.rels><?xml version="1.0" encoding="UTF-8" standalone="yes"?>
<Relationships xmlns="http://schemas.openxmlformats.org/package/2006/relationships"><Relationship Id="rId3" Type="http://schemas.microsoft.com/office/2007/relationships/hdphoto" Target="../media/hdphoto14.wdp"/><Relationship Id="rId7" Type="http://schemas.openxmlformats.org/officeDocument/2006/relationships/image" Target="../media/image490.emf"/><Relationship Id="rId2" Type="http://schemas.openxmlformats.org/officeDocument/2006/relationships/image" Target="../media/image57.png"/><Relationship Id="rId1" Type="http://schemas.openxmlformats.org/officeDocument/2006/relationships/slideLayout" Target="../slideLayouts/slideLayout2.xml"/><Relationship Id="rId6" Type="http://schemas.openxmlformats.org/officeDocument/2006/relationships/customXml" Target="../ink/ink37.xml"/><Relationship Id="rId5" Type="http://schemas.openxmlformats.org/officeDocument/2006/relationships/image" Target="../media/image510.emf"/><Relationship Id="rId4" Type="http://schemas.openxmlformats.org/officeDocument/2006/relationships/customXml" Target="../ink/ink36.xml"/></Relationships>
</file>

<file path=ppt/slides/_rels/slide65.xml.rels><?xml version="1.0" encoding="UTF-8" standalone="yes"?>
<Relationships xmlns="http://schemas.openxmlformats.org/package/2006/relationships"><Relationship Id="rId3" Type="http://schemas.openxmlformats.org/officeDocument/2006/relationships/image" Target="../media/image520.emf"/><Relationship Id="rId2" Type="http://schemas.openxmlformats.org/officeDocument/2006/relationships/customXml" Target="../ink/ink38.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microsoft.com/office/2007/relationships/hdphoto" Target="../media/hdphoto15.wdp"/><Relationship Id="rId7" Type="http://schemas.microsoft.com/office/2007/relationships/hdphoto" Target="../media/hdphoto17.wdp"/><Relationship Id="rId2" Type="http://schemas.openxmlformats.org/officeDocument/2006/relationships/image" Target="../media/image58.png"/><Relationship Id="rId1" Type="http://schemas.openxmlformats.org/officeDocument/2006/relationships/slideLayout" Target="../slideLayouts/slideLayout2.xml"/><Relationship Id="rId6" Type="http://schemas.openxmlformats.org/officeDocument/2006/relationships/image" Target="../media/image60.png"/><Relationship Id="rId5" Type="http://schemas.microsoft.com/office/2007/relationships/hdphoto" Target="../media/hdphoto16.wdp"/><Relationship Id="rId4" Type="http://schemas.openxmlformats.org/officeDocument/2006/relationships/image" Target="../media/image59.png"/></Relationships>
</file>

<file path=ppt/slides/_rels/slide67.xml.rels><?xml version="1.0" encoding="UTF-8" standalone="yes"?>
<Relationships xmlns="http://schemas.openxmlformats.org/package/2006/relationships"><Relationship Id="rId3" Type="http://schemas.openxmlformats.org/officeDocument/2006/relationships/customXml" Target="../ink/ink39.xml"/><Relationship Id="rId2" Type="http://schemas.openxmlformats.org/officeDocument/2006/relationships/image" Target="../media/image61.emf"/><Relationship Id="rId1" Type="http://schemas.openxmlformats.org/officeDocument/2006/relationships/slideLayout" Target="../slideLayouts/slideLayout2.xml"/><Relationship Id="rId4" Type="http://schemas.openxmlformats.org/officeDocument/2006/relationships/image" Target="../media/image570.emf"/></Relationships>
</file>

<file path=ppt/slides/_rels/slide68.xml.rels><?xml version="1.0" encoding="UTF-8" standalone="yes"?>
<Relationships xmlns="http://schemas.openxmlformats.org/package/2006/relationships"><Relationship Id="rId2" Type="http://schemas.openxmlformats.org/officeDocument/2006/relationships/image" Target="../media/image62.emf"/><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customXml" Target="../ink/ink40.xml"/><Relationship Id="rId2" Type="http://schemas.openxmlformats.org/officeDocument/2006/relationships/image" Target="../media/image63.png"/><Relationship Id="rId1" Type="http://schemas.openxmlformats.org/officeDocument/2006/relationships/slideLayout" Target="../slideLayouts/slideLayout2.xml"/><Relationship Id="rId4" Type="http://schemas.openxmlformats.org/officeDocument/2006/relationships/image" Target="../media/image600.emf"/></Relationships>
</file>

<file path=ppt/slides/_rels/slide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customXml" Target="../ink/ink41.xml"/><Relationship Id="rId2" Type="http://schemas.openxmlformats.org/officeDocument/2006/relationships/image" Target="../media/image64.emf"/><Relationship Id="rId1" Type="http://schemas.openxmlformats.org/officeDocument/2006/relationships/slideLayout" Target="../slideLayouts/slideLayout2.xml"/><Relationship Id="rId4" Type="http://schemas.openxmlformats.org/officeDocument/2006/relationships/image" Target="../media/image620.emf"/></Relationships>
</file>

<file path=ppt/slides/_rels/slide71.xml.rels><?xml version="1.0" encoding="UTF-8" standalone="yes"?>
<Relationships xmlns="http://schemas.openxmlformats.org/package/2006/relationships"><Relationship Id="rId3" Type="http://schemas.openxmlformats.org/officeDocument/2006/relationships/customXml" Target="../ink/ink42.xml"/><Relationship Id="rId2" Type="http://schemas.openxmlformats.org/officeDocument/2006/relationships/image" Target="../media/image65.emf"/><Relationship Id="rId1" Type="http://schemas.openxmlformats.org/officeDocument/2006/relationships/slideLayout" Target="../slideLayouts/slideLayout2.xml"/><Relationship Id="rId4" Type="http://schemas.openxmlformats.org/officeDocument/2006/relationships/image" Target="../media/image640.emf"/></Relationships>
</file>

<file path=ppt/slides/_rels/slide72.xml.rels><?xml version="1.0" encoding="UTF-8" standalone="yes"?>
<Relationships xmlns="http://schemas.openxmlformats.org/package/2006/relationships"><Relationship Id="rId3" Type="http://schemas.microsoft.com/office/2007/relationships/hdphoto" Target="../media/hdphoto18.wdp"/><Relationship Id="rId2" Type="http://schemas.openxmlformats.org/officeDocument/2006/relationships/image" Target="../media/image66.png"/><Relationship Id="rId1" Type="http://schemas.openxmlformats.org/officeDocument/2006/relationships/slideLayout" Target="../slideLayouts/slideLayout2.xml"/><Relationship Id="rId5" Type="http://schemas.openxmlformats.org/officeDocument/2006/relationships/image" Target="../media/image68.emf"/><Relationship Id="rId4" Type="http://schemas.openxmlformats.org/officeDocument/2006/relationships/customXml" Target="../ink/ink43.xml"/></Relationships>
</file>

<file path=ppt/slides/_rels/slide73.xml.rels><?xml version="1.0" encoding="UTF-8" standalone="yes"?>
<Relationships xmlns="http://schemas.openxmlformats.org/package/2006/relationships"><Relationship Id="rId8" Type="http://schemas.microsoft.com/office/2007/relationships/hdphoto" Target="../media/hdphoto21.wdp"/><Relationship Id="rId3" Type="http://schemas.microsoft.com/office/2007/relationships/hdphoto" Target="../media/hdphoto19.wdp"/><Relationship Id="rId7" Type="http://schemas.openxmlformats.org/officeDocument/2006/relationships/image" Target="../media/image70.png"/><Relationship Id="rId2" Type="http://schemas.openxmlformats.org/officeDocument/2006/relationships/image" Target="../media/image67.png"/><Relationship Id="rId1" Type="http://schemas.openxmlformats.org/officeDocument/2006/relationships/slideLayout" Target="../slideLayouts/slideLayout2.xml"/><Relationship Id="rId6" Type="http://schemas.microsoft.com/office/2007/relationships/hdphoto" Target="../media/hdphoto20.wdp"/><Relationship Id="rId5" Type="http://schemas.openxmlformats.org/officeDocument/2006/relationships/image" Target="../media/image69.png"/><Relationship Id="rId10" Type="http://schemas.openxmlformats.org/officeDocument/2006/relationships/image" Target="../media/image73.emf"/><Relationship Id="rId4" Type="http://schemas.openxmlformats.org/officeDocument/2006/relationships/image" Target="../media/image68.png"/><Relationship Id="rId9" Type="http://schemas.openxmlformats.org/officeDocument/2006/relationships/customXml" Target="../ink/ink44.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customXml" Target="../ink/ink45.xml"/><Relationship Id="rId2" Type="http://schemas.openxmlformats.org/officeDocument/2006/relationships/image" Target="../media/image71.emf"/><Relationship Id="rId1" Type="http://schemas.openxmlformats.org/officeDocument/2006/relationships/slideLayout" Target="../slideLayouts/slideLayout2.xml"/><Relationship Id="rId4" Type="http://schemas.openxmlformats.org/officeDocument/2006/relationships/image" Target="../media/image75.emf"/></Relationships>
</file>

<file path=ppt/slides/_rels/slide76.xml.rels><?xml version="1.0" encoding="UTF-8" standalone="yes"?>
<Relationships xmlns="http://schemas.openxmlformats.org/package/2006/relationships"><Relationship Id="rId3" Type="http://schemas.openxmlformats.org/officeDocument/2006/relationships/customXml" Target="../ink/ink46.xml"/><Relationship Id="rId2" Type="http://schemas.openxmlformats.org/officeDocument/2006/relationships/image" Target="../media/image72.emf"/><Relationship Id="rId1" Type="http://schemas.openxmlformats.org/officeDocument/2006/relationships/slideLayout" Target="../slideLayouts/slideLayout2.xml"/><Relationship Id="rId4" Type="http://schemas.openxmlformats.org/officeDocument/2006/relationships/image" Target="../media/image77.emf"/></Relationships>
</file>

<file path=ppt/slides/_rels/slide77.xml.rels><?xml version="1.0" encoding="UTF-8" standalone="yes"?>
<Relationships xmlns="http://schemas.openxmlformats.org/package/2006/relationships"><Relationship Id="rId3" Type="http://schemas.openxmlformats.org/officeDocument/2006/relationships/image" Target="../media/image76.emf"/><Relationship Id="rId2" Type="http://schemas.openxmlformats.org/officeDocument/2006/relationships/image" Target="../media/image74.emf"/><Relationship Id="rId1" Type="http://schemas.openxmlformats.org/officeDocument/2006/relationships/slideLayout" Target="../slideLayouts/slideLayout2.xml"/><Relationship Id="rId6" Type="http://schemas.openxmlformats.org/officeDocument/2006/relationships/image" Target="../media/image80.emf"/><Relationship Id="rId5" Type="http://schemas.openxmlformats.org/officeDocument/2006/relationships/image" Target="../media/image79.emf"/><Relationship Id="rId4" Type="http://schemas.openxmlformats.org/officeDocument/2006/relationships/image" Target="../media/image78.emf"/></Relationships>
</file>

<file path=ppt/slides/_rels/slide78.xml.rels><?xml version="1.0" encoding="UTF-8" standalone="yes"?>
<Relationships xmlns="http://schemas.openxmlformats.org/package/2006/relationships"><Relationship Id="rId3" Type="http://schemas.microsoft.com/office/2007/relationships/hdphoto" Target="../media/hdphoto22.wdp"/><Relationship Id="rId7" Type="http://schemas.openxmlformats.org/officeDocument/2006/relationships/image" Target="../media/image84.emf"/><Relationship Id="rId2" Type="http://schemas.openxmlformats.org/officeDocument/2006/relationships/image" Target="../media/image81.png"/><Relationship Id="rId1" Type="http://schemas.openxmlformats.org/officeDocument/2006/relationships/slideLayout" Target="../slideLayouts/slideLayout2.xml"/><Relationship Id="rId6" Type="http://schemas.openxmlformats.org/officeDocument/2006/relationships/customXml" Target="../ink/ink48.xml"/><Relationship Id="rId5" Type="http://schemas.openxmlformats.org/officeDocument/2006/relationships/image" Target="../media/image85.emf"/><Relationship Id="rId4" Type="http://schemas.openxmlformats.org/officeDocument/2006/relationships/customXml" Target="../ink/ink4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microsoft.com/office/2007/relationships/hdphoto" Target="../media/hdphoto23.wdp"/><Relationship Id="rId2" Type="http://schemas.openxmlformats.org/officeDocument/2006/relationships/image" Target="../media/image82.png"/><Relationship Id="rId1" Type="http://schemas.openxmlformats.org/officeDocument/2006/relationships/slideLayout" Target="../slideLayouts/slideLayout2.xml"/><Relationship Id="rId5" Type="http://schemas.microsoft.com/office/2007/relationships/hdphoto" Target="../media/hdphoto24.wdp"/><Relationship Id="rId4" Type="http://schemas.openxmlformats.org/officeDocument/2006/relationships/image" Target="../media/image83.png"/></Relationships>
</file>

<file path=ppt/slides/_rels/slide81.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87.emf"/><Relationship Id="rId2" Type="http://schemas.openxmlformats.org/officeDocument/2006/relationships/image" Target="../media/image86.emf"/><Relationship Id="rId1" Type="http://schemas.openxmlformats.org/officeDocument/2006/relationships/slideLayout" Target="../slideLayouts/slideLayout2.xml"/><Relationship Id="rId5" Type="http://schemas.openxmlformats.org/officeDocument/2006/relationships/image" Target="../media/image780.emf"/><Relationship Id="rId4" Type="http://schemas.openxmlformats.org/officeDocument/2006/relationships/customXml" Target="../ink/ink49.xml"/></Relationships>
</file>

<file path=ppt/slides/_rels/slide83.xml.rels><?xml version="1.0" encoding="UTF-8" standalone="yes"?>
<Relationships xmlns="http://schemas.openxmlformats.org/package/2006/relationships"><Relationship Id="rId3" Type="http://schemas.openxmlformats.org/officeDocument/2006/relationships/image" Target="../media/image89.emf"/><Relationship Id="rId2" Type="http://schemas.openxmlformats.org/officeDocument/2006/relationships/image" Target="../media/image88.emf"/><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customXml" Target="../ink/ink50.xml"/><Relationship Id="rId2" Type="http://schemas.openxmlformats.org/officeDocument/2006/relationships/image" Target="../media/image90.png"/><Relationship Id="rId1" Type="http://schemas.openxmlformats.org/officeDocument/2006/relationships/slideLayout" Target="../slideLayouts/slideLayout2.xml"/><Relationship Id="rId4" Type="http://schemas.openxmlformats.org/officeDocument/2006/relationships/image" Target="../media/image820.emf"/></Relationships>
</file>

<file path=ppt/slides/_rels/slide85.xml.rels><?xml version="1.0" encoding="UTF-8" standalone="yes"?>
<Relationships xmlns="http://schemas.openxmlformats.org/package/2006/relationships"><Relationship Id="rId3" Type="http://schemas.microsoft.com/office/2007/relationships/hdphoto" Target="../media/hdphoto14.wdp"/><Relationship Id="rId2" Type="http://schemas.openxmlformats.org/officeDocument/2006/relationships/image" Target="../media/image57.png"/><Relationship Id="rId1" Type="http://schemas.openxmlformats.org/officeDocument/2006/relationships/slideLayout" Target="../slideLayouts/slideLayout2.xml"/><Relationship Id="rId5" Type="http://schemas.openxmlformats.org/officeDocument/2006/relationships/image" Target="../media/image830.emf"/><Relationship Id="rId4" Type="http://schemas.openxmlformats.org/officeDocument/2006/relationships/customXml" Target="../ink/ink51.xml"/></Relationships>
</file>

<file path=ppt/slides/_rels/slide8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2.xml"/><Relationship Id="rId6" Type="http://schemas.microsoft.com/office/2007/relationships/hdphoto" Target="../media/hdphoto26.wdp"/><Relationship Id="rId5" Type="http://schemas.openxmlformats.org/officeDocument/2006/relationships/image" Target="../media/image93.png"/><Relationship Id="rId4" Type="http://schemas.microsoft.com/office/2007/relationships/hdphoto" Target="../media/hdphoto25.wdp"/></Relationships>
</file>

<file path=ppt/slides/_rels/slide87.xml.rels><?xml version="1.0" encoding="UTF-8" standalone="yes"?>
<Relationships xmlns="http://schemas.openxmlformats.org/package/2006/relationships"><Relationship Id="rId2" Type="http://schemas.openxmlformats.org/officeDocument/2006/relationships/image" Target="../media/image94.emf"/><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96.emf"/><Relationship Id="rId2" Type="http://schemas.openxmlformats.org/officeDocument/2006/relationships/image" Target="../media/image95.emf"/><Relationship Id="rId1" Type="http://schemas.openxmlformats.org/officeDocument/2006/relationships/slideLayout" Target="../slideLayouts/slideLayout2.xml"/><Relationship Id="rId4" Type="http://schemas.openxmlformats.org/officeDocument/2006/relationships/image" Target="../media/image97.emf"/></Relationships>
</file>

<file path=ppt/slides/_rels/slide89.xml.rels><?xml version="1.0" encoding="UTF-8" standalone="yes"?>
<Relationships xmlns="http://schemas.openxmlformats.org/package/2006/relationships"><Relationship Id="rId3" Type="http://schemas.openxmlformats.org/officeDocument/2006/relationships/customXml" Target="../ink/ink52.xml"/><Relationship Id="rId2" Type="http://schemas.openxmlformats.org/officeDocument/2006/relationships/image" Target="../media/image98.emf"/><Relationship Id="rId1" Type="http://schemas.openxmlformats.org/officeDocument/2006/relationships/slideLayout" Target="../slideLayouts/slideLayout2.xml"/><Relationship Id="rId4" Type="http://schemas.openxmlformats.org/officeDocument/2006/relationships/image" Target="../media/image920.em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microsoft.com/office/2007/relationships/hdphoto" Target="../media/hdphoto27.wdp"/><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100.jpe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57200" y="685800"/>
            <a:ext cx="8229600" cy="2290155"/>
          </a:xfrm>
        </p:spPr>
        <p:txBody>
          <a:bodyPr>
            <a:normAutofit fontScale="90000"/>
          </a:bodyPr>
          <a:lstStyle/>
          <a:p>
            <a:r>
              <a:rPr lang="en-US" dirty="0"/>
              <a:t>Introduction to Data Analytics</a:t>
            </a:r>
            <a:br>
              <a:rPr lang="en-US" dirty="0"/>
            </a:br>
            <a:r>
              <a:rPr lang="en-US" dirty="0"/>
              <a:t>DSE-2151</a:t>
            </a:r>
            <a:br>
              <a:rPr lang="en-US" dirty="0"/>
            </a:br>
            <a:r>
              <a:rPr lang="en-US" dirty="0" err="1"/>
              <a:t>B.tech</a:t>
            </a:r>
            <a:r>
              <a:rPr lang="en-US" dirty="0"/>
              <a:t> Data Science &amp; Engineering</a:t>
            </a:r>
            <a:br>
              <a:rPr lang="en-US" dirty="0"/>
            </a:br>
            <a:r>
              <a:rPr lang="en-US" dirty="0"/>
              <a:t>3</a:t>
            </a:r>
            <a:r>
              <a:rPr lang="en-US" baseline="30000" dirty="0"/>
              <a:t>rd</a:t>
            </a:r>
            <a:r>
              <a:rPr lang="en-US" dirty="0"/>
              <a:t> Semester</a:t>
            </a:r>
            <a:br>
              <a:rPr lang="en-US" dirty="0"/>
            </a:br>
            <a:r>
              <a:rPr lang="en-US" dirty="0"/>
              <a:t>Exploratory Analysis</a:t>
            </a:r>
          </a:p>
        </p:txBody>
      </p:sp>
      <p:sp>
        <p:nvSpPr>
          <p:cNvPr id="3" name="Subtitle 2"/>
          <p:cNvSpPr>
            <a:spLocks noGrp="1"/>
          </p:cNvSpPr>
          <p:nvPr>
            <p:ph type="subTitle" idx="1"/>
          </p:nvPr>
        </p:nvSpPr>
        <p:spPr>
          <a:xfrm>
            <a:off x="1371600" y="3733800"/>
            <a:ext cx="6400800" cy="1600200"/>
          </a:xfrm>
        </p:spPr>
        <p:txBody>
          <a:bodyPr>
            <a:normAutofit fontScale="92500" lnSpcReduction="20000"/>
          </a:bodyPr>
          <a:lstStyle/>
          <a:p>
            <a:r>
              <a:rPr lang="en-US" dirty="0"/>
              <a:t>Rohini R. Rao &amp; Manjunath Hegde</a:t>
            </a:r>
          </a:p>
          <a:p>
            <a:r>
              <a:rPr lang="en-US" dirty="0" err="1"/>
              <a:t>Dept</a:t>
            </a:r>
            <a:r>
              <a:rPr lang="en-US" dirty="0"/>
              <a:t> of Computer Applications</a:t>
            </a:r>
          </a:p>
          <a:p>
            <a:r>
              <a:rPr lang="en-US" dirty="0"/>
              <a:t>Sept 2021</a:t>
            </a:r>
          </a:p>
          <a:p>
            <a:r>
              <a:rPr lang="en-US" dirty="0"/>
              <a:t>(Slide set 2 out of 5) </a:t>
            </a:r>
          </a:p>
          <a:p>
            <a:endParaRPr lang="en-US" dirty="0"/>
          </a:p>
        </p:txBody>
      </p:sp>
      <p:sp>
        <p:nvSpPr>
          <p:cNvPr id="4" name="Footer Placeholder 3">
            <a:extLst>
              <a:ext uri="{FF2B5EF4-FFF2-40B4-BE49-F238E27FC236}">
                <a16:creationId xmlns:a16="http://schemas.microsoft.com/office/drawing/2014/main" id="{8B73B8D9-0A44-40C8-AD7D-A48053D44EAD}"/>
              </a:ext>
            </a:extLst>
          </p:cNvPr>
          <p:cNvSpPr>
            <a:spLocks noGrp="1"/>
          </p:cNvSpPr>
          <p:nvPr>
            <p:ph type="ftr" sz="quarter" idx="11"/>
          </p:nvPr>
        </p:nvSpPr>
        <p:spPr>
          <a:xfrm>
            <a:off x="914400" y="6172200"/>
            <a:ext cx="7391400" cy="457200"/>
          </a:xfrm>
        </p:spPr>
        <p:txBody>
          <a:bodyPr/>
          <a:lstStyle/>
          <a:p>
            <a:r>
              <a:rPr lang="en-US" dirty="0">
                <a:solidFill>
                  <a:srgbClr val="696464"/>
                </a:solidFill>
              </a:rPr>
              <a:t>Introduction to Data Analytics - Rohini R. Rao &amp; Manjunath Hegde</a:t>
            </a:r>
          </a:p>
        </p:txBody>
      </p:sp>
      <p:sp>
        <p:nvSpPr>
          <p:cNvPr id="5" name="Slide Number Placeholder 4">
            <a:extLst>
              <a:ext uri="{FF2B5EF4-FFF2-40B4-BE49-F238E27FC236}">
                <a16:creationId xmlns:a16="http://schemas.microsoft.com/office/drawing/2014/main" id="{33907F91-AE1A-44E0-A9F6-4F5847B849AA}"/>
              </a:ext>
            </a:extLst>
          </p:cNvPr>
          <p:cNvSpPr>
            <a:spLocks noGrp="1"/>
          </p:cNvSpPr>
          <p:nvPr>
            <p:ph type="sldNum" sz="quarter" idx="12"/>
          </p:nvPr>
        </p:nvSpPr>
        <p:spPr/>
        <p:txBody>
          <a:bodyPr/>
          <a:lstStyle/>
          <a:p>
            <a:fld id="{FF8C1345-65FB-4F2C-9950-20B500EA74C9}" type="slidenum">
              <a:rPr lang="en-US" smtClean="0"/>
              <a:pPr/>
              <a:t>1</a:t>
            </a:fld>
            <a:endParaRPr lang="en-US"/>
          </a:p>
        </p:txBody>
      </p:sp>
    </p:spTree>
    <p:extLst>
      <p:ext uri="{BB962C8B-B14F-4D97-AF65-F5344CB8AC3E}">
        <p14:creationId xmlns:p14="http://schemas.microsoft.com/office/powerpoint/2010/main" val="2716822749"/>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normAutofit/>
          </a:bodyPr>
          <a:lstStyle/>
          <a:p>
            <a:pPr algn="ctr"/>
            <a:r>
              <a:rPr lang="en-US" sz="2400" b="1" dirty="0"/>
              <a:t>Descriptive Statistics</a:t>
            </a:r>
            <a:br>
              <a:rPr lang="en-US" sz="2400" b="1" dirty="0"/>
            </a:br>
            <a:r>
              <a:rPr lang="en-US" sz="2400" b="1" dirty="0"/>
              <a:t> </a:t>
            </a:r>
            <a:r>
              <a:rPr lang="en-US" sz="2400" dirty="0"/>
              <a:t>Measuring Central Tendency</a:t>
            </a:r>
            <a:endParaRPr lang="en-US" dirty="0"/>
          </a:p>
        </p:txBody>
      </p:sp>
      <p:sp>
        <p:nvSpPr>
          <p:cNvPr id="13315" name="Rectangle 3"/>
          <p:cNvSpPr>
            <a:spLocks noGrp="1" noChangeArrowheads="1"/>
          </p:cNvSpPr>
          <p:nvPr>
            <p:ph type="body" idx="1"/>
          </p:nvPr>
        </p:nvSpPr>
        <p:spPr/>
        <p:txBody>
          <a:bodyPr/>
          <a:lstStyle/>
          <a:p>
            <a:pPr eaLnBrk="1" hangingPunct="1"/>
            <a:endParaRPr lang="en-US" dirty="0"/>
          </a:p>
          <a:p>
            <a:pPr eaLnBrk="1" hangingPunct="1"/>
            <a:endParaRPr lang="en-US" dirty="0"/>
          </a:p>
          <a:p>
            <a:pPr marL="0" indent="0" eaLnBrk="1" hangingPunct="1">
              <a:buNone/>
            </a:pPr>
            <a:endParaRPr lang="en-US" dirty="0"/>
          </a:p>
          <a:p>
            <a:pPr marL="0" indent="0" eaLnBrk="1" hangingPunct="1">
              <a:buNone/>
            </a:pPr>
            <a:endParaRPr lang="en-US" dirty="0"/>
          </a:p>
          <a:p>
            <a:pPr marL="0" indent="0" eaLnBrk="1" hangingPunct="1">
              <a:buNone/>
            </a:pPr>
            <a:endParaRPr lang="en-US" dirty="0"/>
          </a:p>
          <a:p>
            <a:pPr eaLnBrk="1" hangingPunct="1"/>
            <a:r>
              <a:rPr lang="en-US" b="1" dirty="0"/>
              <a:t>Midrange </a:t>
            </a:r>
          </a:p>
          <a:p>
            <a:pPr lvl="1" eaLnBrk="1" hangingPunct="1"/>
            <a:r>
              <a:rPr lang="en-US" dirty="0"/>
              <a:t> is the average of the largest and smallest values in the set. </a:t>
            </a:r>
          </a:p>
          <a:p>
            <a:pPr lvl="1" eaLnBrk="1" hangingPunct="1"/>
            <a:r>
              <a:rPr lang="en-US" dirty="0"/>
              <a:t>In algebraic terms can be calculated using  max() or min()</a:t>
            </a:r>
          </a:p>
        </p:txBody>
      </p:sp>
      <p:pic>
        <p:nvPicPr>
          <p:cNvPr id="1331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400" y="1371600"/>
            <a:ext cx="6400800" cy="203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Footer Placeholder 1"/>
          <p:cNvSpPr>
            <a:spLocks noGrp="1"/>
          </p:cNvSpPr>
          <p:nvPr>
            <p:ph type="ftr" sz="quarter" idx="11"/>
          </p:nvPr>
        </p:nvSpPr>
        <p:spPr/>
        <p:txBody>
          <a:bodyPr/>
          <a:lstStyle/>
          <a:p>
            <a:r>
              <a:rPr lang="en-US">
                <a:solidFill>
                  <a:srgbClr val="696464"/>
                </a:solidFill>
              </a:rPr>
              <a:t>Introduction to Data Analytics - Rohini R. Rao &amp; Manjunath Hegde</a:t>
            </a:r>
          </a:p>
        </p:txBody>
      </p:sp>
      <p:sp>
        <p:nvSpPr>
          <p:cNvPr id="3" name="Slide Number Placeholder 2"/>
          <p:cNvSpPr>
            <a:spLocks noGrp="1"/>
          </p:cNvSpPr>
          <p:nvPr>
            <p:ph type="sldNum" sz="quarter" idx="12"/>
          </p:nvPr>
        </p:nvSpPr>
        <p:spPr/>
        <p:txBody>
          <a:bodyPr/>
          <a:lstStyle/>
          <a:p>
            <a:fld id="{FF8C1345-65FB-4F2C-9950-20B500EA74C9}" type="slidenum">
              <a:rPr lang="en-US" smtClean="0"/>
              <a:pPr/>
              <a:t>10</a:t>
            </a:fld>
            <a:endParaRPr lang="en-US"/>
          </a:p>
        </p:txBody>
      </p:sp>
    </p:spTree>
    <p:extLst>
      <p:ext uri="{BB962C8B-B14F-4D97-AF65-F5344CB8AC3E}">
        <p14:creationId xmlns:p14="http://schemas.microsoft.com/office/powerpoint/2010/main" val="21766630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FC28FC-77E4-4193-9426-D3A344875C00}"/>
              </a:ext>
            </a:extLst>
          </p:cNvPr>
          <p:cNvSpPr>
            <a:spLocks noGrp="1"/>
          </p:cNvSpPr>
          <p:nvPr>
            <p:ph type="title"/>
          </p:nvPr>
        </p:nvSpPr>
        <p:spPr/>
        <p:txBody>
          <a:bodyPr/>
          <a:lstStyle/>
          <a:p>
            <a:endParaRPr lang="en-IN"/>
          </a:p>
        </p:txBody>
      </p:sp>
      <p:sp>
        <p:nvSpPr>
          <p:cNvPr id="3" name="Footer Placeholder 2">
            <a:extLst>
              <a:ext uri="{FF2B5EF4-FFF2-40B4-BE49-F238E27FC236}">
                <a16:creationId xmlns:a16="http://schemas.microsoft.com/office/drawing/2014/main" id="{46FC7FBF-A658-495E-9670-E9E4202B2ECF}"/>
              </a:ext>
            </a:extLst>
          </p:cNvPr>
          <p:cNvSpPr>
            <a:spLocks noGrp="1"/>
          </p:cNvSpPr>
          <p:nvPr>
            <p:ph type="ftr" sz="quarter" idx="11"/>
          </p:nvPr>
        </p:nvSpPr>
        <p:spPr/>
        <p:txBody>
          <a:bodyPr/>
          <a:lstStyle/>
          <a:p>
            <a:r>
              <a:rPr lang="en-US">
                <a:solidFill>
                  <a:srgbClr val="696464"/>
                </a:solidFill>
              </a:rPr>
              <a:t>Introduction to Data Analytics - Rohini R. Rao &amp; Manjunath Hegde</a:t>
            </a:r>
          </a:p>
        </p:txBody>
      </p:sp>
      <p:sp>
        <p:nvSpPr>
          <p:cNvPr id="4" name="Slide Number Placeholder 3">
            <a:extLst>
              <a:ext uri="{FF2B5EF4-FFF2-40B4-BE49-F238E27FC236}">
                <a16:creationId xmlns:a16="http://schemas.microsoft.com/office/drawing/2014/main" id="{E7F6E751-DF1D-4B85-9F3D-9086F3ADB643}"/>
              </a:ext>
            </a:extLst>
          </p:cNvPr>
          <p:cNvSpPr>
            <a:spLocks noGrp="1"/>
          </p:cNvSpPr>
          <p:nvPr>
            <p:ph type="sldNum" sz="quarter" idx="12"/>
          </p:nvPr>
        </p:nvSpPr>
        <p:spPr/>
        <p:txBody>
          <a:bodyPr/>
          <a:lstStyle/>
          <a:p>
            <a:fld id="{FF8C1345-65FB-4F2C-9950-20B500EA74C9}" type="slidenum">
              <a:rPr lang="en-US" smtClean="0"/>
              <a:pPr/>
              <a:t>11</a:t>
            </a:fld>
            <a:endParaRPr lang="en-US"/>
          </a:p>
        </p:txBody>
      </p:sp>
      <p:sp>
        <p:nvSpPr>
          <p:cNvPr id="5" name="Content Placeholder 4">
            <a:extLst>
              <a:ext uri="{FF2B5EF4-FFF2-40B4-BE49-F238E27FC236}">
                <a16:creationId xmlns:a16="http://schemas.microsoft.com/office/drawing/2014/main" id="{CC089CE1-FBBF-484D-BE15-3A15C87145C9}"/>
              </a:ext>
            </a:extLst>
          </p:cNvPr>
          <p:cNvSpPr>
            <a:spLocks noGrp="1"/>
          </p:cNvSpPr>
          <p:nvPr>
            <p:ph sz="quarter" idx="1"/>
          </p:nvPr>
        </p:nvSpPr>
        <p:spPr/>
        <p:txBody>
          <a:bodyPr/>
          <a:lstStyle/>
          <a:p>
            <a:endParaRPr lang="en-IN"/>
          </a:p>
        </p:txBody>
      </p:sp>
    </p:spTree>
    <p:extLst>
      <p:ext uri="{BB962C8B-B14F-4D97-AF65-F5344CB8AC3E}">
        <p14:creationId xmlns:p14="http://schemas.microsoft.com/office/powerpoint/2010/main" val="8047551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normAutofit fontScale="90000"/>
          </a:bodyPr>
          <a:lstStyle/>
          <a:p>
            <a:pPr algn="ctr"/>
            <a:r>
              <a:rPr lang="en-US" b="1" dirty="0"/>
              <a:t> Descriptive Statistics </a:t>
            </a:r>
            <a:br>
              <a:rPr lang="en-US" b="1" dirty="0"/>
            </a:br>
            <a:r>
              <a:rPr lang="en-US" b="1" dirty="0"/>
              <a:t>Visualizing Central Tendency</a:t>
            </a:r>
            <a:endParaRPr lang="en-US" dirty="0"/>
          </a:p>
        </p:txBody>
      </p:sp>
      <p:sp>
        <p:nvSpPr>
          <p:cNvPr id="13315" name="Rectangle 3"/>
          <p:cNvSpPr>
            <a:spLocks noGrp="1" noChangeArrowheads="1"/>
          </p:cNvSpPr>
          <p:nvPr>
            <p:ph type="body" idx="1"/>
          </p:nvPr>
        </p:nvSpPr>
        <p:spPr/>
        <p:txBody>
          <a:bodyPr/>
          <a:lstStyle/>
          <a:p>
            <a:r>
              <a:rPr lang="en-US" sz="2000" dirty="0"/>
              <a:t>Graphs enable us to visually identify trends, ranges, frequency distributions, relationships, outliers and make comparisons</a:t>
            </a:r>
          </a:p>
          <a:p>
            <a:pPr eaLnBrk="1" hangingPunct="1"/>
            <a:r>
              <a:rPr lang="en-US" sz="2000" b="1" dirty="0"/>
              <a:t>Frequency Polygons</a:t>
            </a:r>
          </a:p>
          <a:p>
            <a:pPr lvl="1"/>
            <a:r>
              <a:rPr lang="en-US" sz="2000" dirty="0"/>
              <a:t>plot information according to the number of observations for each value (or ranges of values) for a particular variable</a:t>
            </a:r>
          </a:p>
          <a:p>
            <a:pPr eaLnBrk="1" hangingPunct="1"/>
            <a:endParaRPr lang="en-US" dirty="0"/>
          </a:p>
        </p:txBody>
      </p:sp>
      <p:sp>
        <p:nvSpPr>
          <p:cNvPr id="2" name="Footer Placeholder 1"/>
          <p:cNvSpPr>
            <a:spLocks noGrp="1"/>
          </p:cNvSpPr>
          <p:nvPr>
            <p:ph type="ftr" sz="quarter" idx="11"/>
          </p:nvPr>
        </p:nvSpPr>
        <p:spPr/>
        <p:txBody>
          <a:bodyPr/>
          <a:lstStyle/>
          <a:p>
            <a:r>
              <a:rPr lang="en-US">
                <a:solidFill>
                  <a:srgbClr val="696464"/>
                </a:solidFill>
              </a:rPr>
              <a:t>Introduction to Data Analytics - Rohini R. Rao &amp; Manjunath Hegde</a:t>
            </a:r>
          </a:p>
        </p:txBody>
      </p:sp>
      <p:sp>
        <p:nvSpPr>
          <p:cNvPr id="3" name="Slide Number Placeholder 2"/>
          <p:cNvSpPr>
            <a:spLocks noGrp="1"/>
          </p:cNvSpPr>
          <p:nvPr>
            <p:ph type="sldNum" sz="quarter" idx="12"/>
          </p:nvPr>
        </p:nvSpPr>
        <p:spPr/>
        <p:txBody>
          <a:bodyPr/>
          <a:lstStyle/>
          <a:p>
            <a:fld id="{FF8C1345-65FB-4F2C-9950-20B500EA74C9}" type="slidenum">
              <a:rPr lang="en-US" smtClean="0"/>
              <a:pPr/>
              <a:t>12</a:t>
            </a:fld>
            <a:endParaRPr lang="en-US"/>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3200400"/>
            <a:ext cx="6324600" cy="304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989953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normAutofit fontScale="90000"/>
          </a:bodyPr>
          <a:lstStyle/>
          <a:p>
            <a:pPr algn="ctr"/>
            <a:r>
              <a:rPr lang="en-US" b="1" dirty="0"/>
              <a:t> Descriptive Statistics </a:t>
            </a:r>
            <a:br>
              <a:rPr lang="en-US" b="1" dirty="0"/>
            </a:br>
            <a:r>
              <a:rPr lang="en-US" b="1" dirty="0"/>
              <a:t>Visualizing Central Tendency</a:t>
            </a:r>
            <a:endParaRPr lang="en-US" dirty="0"/>
          </a:p>
        </p:txBody>
      </p:sp>
      <p:sp>
        <p:nvSpPr>
          <p:cNvPr id="13315" name="Rectangle 3"/>
          <p:cNvSpPr>
            <a:spLocks noGrp="1" noChangeArrowheads="1"/>
          </p:cNvSpPr>
          <p:nvPr>
            <p:ph type="body" idx="1"/>
          </p:nvPr>
        </p:nvSpPr>
        <p:spPr/>
        <p:txBody>
          <a:bodyPr/>
          <a:lstStyle/>
          <a:p>
            <a:r>
              <a:rPr lang="en-US" sz="2000" dirty="0"/>
              <a:t>Graphs enable us to visually identify trends, ranges, frequency distributions, relationships, outliers and make comparisons</a:t>
            </a:r>
          </a:p>
          <a:p>
            <a:pPr eaLnBrk="1" hangingPunct="1"/>
            <a:r>
              <a:rPr lang="en-US" sz="2000" b="1" dirty="0"/>
              <a:t>Histogram</a:t>
            </a:r>
          </a:p>
          <a:p>
            <a:pPr lvl="1"/>
            <a:r>
              <a:rPr lang="en-US" sz="2000" dirty="0"/>
              <a:t>Useful for displaying the frequency distribution</a:t>
            </a:r>
          </a:p>
          <a:p>
            <a:pPr eaLnBrk="1" hangingPunct="1"/>
            <a:endParaRPr lang="en-US" dirty="0"/>
          </a:p>
        </p:txBody>
      </p:sp>
      <p:sp>
        <p:nvSpPr>
          <p:cNvPr id="2" name="Footer Placeholder 1"/>
          <p:cNvSpPr>
            <a:spLocks noGrp="1"/>
          </p:cNvSpPr>
          <p:nvPr>
            <p:ph type="ftr" sz="quarter" idx="11"/>
          </p:nvPr>
        </p:nvSpPr>
        <p:spPr/>
        <p:txBody>
          <a:bodyPr/>
          <a:lstStyle/>
          <a:p>
            <a:r>
              <a:rPr lang="en-US">
                <a:solidFill>
                  <a:srgbClr val="696464"/>
                </a:solidFill>
              </a:rPr>
              <a:t>Introduction to Data Analytics - Rohini R. Rao &amp; Manjunath Hegde</a:t>
            </a:r>
          </a:p>
        </p:txBody>
      </p:sp>
      <p:sp>
        <p:nvSpPr>
          <p:cNvPr id="3" name="Slide Number Placeholder 2"/>
          <p:cNvSpPr>
            <a:spLocks noGrp="1"/>
          </p:cNvSpPr>
          <p:nvPr>
            <p:ph type="sldNum" sz="quarter" idx="12"/>
          </p:nvPr>
        </p:nvSpPr>
        <p:spPr/>
        <p:txBody>
          <a:bodyPr/>
          <a:lstStyle/>
          <a:p>
            <a:fld id="{FF8C1345-65FB-4F2C-9950-20B500EA74C9}" type="slidenum">
              <a:rPr lang="en-US" smtClean="0"/>
              <a:pPr/>
              <a:t>13</a:t>
            </a:fld>
            <a:endParaRPr lang="en-US"/>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2895600"/>
            <a:ext cx="7239000" cy="312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165508FF-8544-4FDB-B16A-F9E5D29037C4}"/>
                  </a:ext>
                </a:extLst>
              </p14:cNvPr>
              <p14:cNvContentPartPr/>
              <p14:nvPr/>
            </p14:nvContentPartPr>
            <p14:xfrm>
              <a:off x="7507440" y="1216080"/>
              <a:ext cx="131040" cy="95400"/>
            </p14:xfrm>
          </p:contentPart>
        </mc:Choice>
        <mc:Fallback xmlns="">
          <p:pic>
            <p:nvPicPr>
              <p:cNvPr id="4" name="Ink 3">
                <a:extLst>
                  <a:ext uri="{FF2B5EF4-FFF2-40B4-BE49-F238E27FC236}">
                    <a16:creationId xmlns:a16="http://schemas.microsoft.com/office/drawing/2014/main" id="{165508FF-8544-4FDB-B16A-F9E5D29037C4}"/>
                  </a:ext>
                </a:extLst>
              </p:cNvPr>
              <p:cNvPicPr/>
              <p:nvPr/>
            </p:nvPicPr>
            <p:blipFill>
              <a:blip r:embed="rId4"/>
              <a:stretch>
                <a:fillRect/>
              </a:stretch>
            </p:blipFill>
            <p:spPr>
              <a:xfrm>
                <a:off x="7498080" y="1206720"/>
                <a:ext cx="149760" cy="114120"/>
              </a:xfrm>
              <a:prstGeom prst="rect">
                <a:avLst/>
              </a:prstGeom>
            </p:spPr>
          </p:pic>
        </mc:Fallback>
      </mc:AlternateContent>
    </p:spTree>
    <p:extLst>
      <p:ext uri="{BB962C8B-B14F-4D97-AF65-F5344CB8AC3E}">
        <p14:creationId xmlns:p14="http://schemas.microsoft.com/office/powerpoint/2010/main" val="36165077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normAutofit fontScale="90000"/>
          </a:bodyPr>
          <a:lstStyle/>
          <a:p>
            <a:pPr algn="ctr"/>
            <a:r>
              <a:rPr lang="en-US" b="1" dirty="0"/>
              <a:t>Descriptive Statistics </a:t>
            </a:r>
            <a:br>
              <a:rPr lang="en-US" b="1" dirty="0"/>
            </a:br>
            <a:r>
              <a:rPr lang="en-US" b="1" dirty="0"/>
              <a:t>Visualizing Central Tendency</a:t>
            </a:r>
            <a:endParaRPr lang="en-US" dirty="0"/>
          </a:p>
        </p:txBody>
      </p:sp>
      <p:sp>
        <p:nvSpPr>
          <p:cNvPr id="13315" name="Rectangle 3"/>
          <p:cNvSpPr>
            <a:spLocks noGrp="1" noChangeArrowheads="1"/>
          </p:cNvSpPr>
          <p:nvPr>
            <p:ph type="body" idx="1"/>
          </p:nvPr>
        </p:nvSpPr>
        <p:spPr/>
        <p:txBody>
          <a:bodyPr/>
          <a:lstStyle/>
          <a:p>
            <a:r>
              <a:rPr lang="en-US" sz="2000" dirty="0"/>
              <a:t>Graphs enable us to visually identify trends, ranges, frequency distributions, relationships, outliers and make comparisons</a:t>
            </a:r>
          </a:p>
          <a:p>
            <a:pPr eaLnBrk="1" hangingPunct="1"/>
            <a:r>
              <a:rPr lang="en-US" sz="2000" b="1" dirty="0"/>
              <a:t>Histogram</a:t>
            </a:r>
          </a:p>
          <a:p>
            <a:pPr lvl="1"/>
            <a:r>
              <a:rPr lang="en-US" sz="2000" dirty="0"/>
              <a:t>Useful for identifying outliers</a:t>
            </a:r>
          </a:p>
          <a:p>
            <a:pPr eaLnBrk="1" hangingPunct="1"/>
            <a:endParaRPr lang="en-US" dirty="0"/>
          </a:p>
        </p:txBody>
      </p:sp>
      <p:sp>
        <p:nvSpPr>
          <p:cNvPr id="2" name="Footer Placeholder 1"/>
          <p:cNvSpPr>
            <a:spLocks noGrp="1"/>
          </p:cNvSpPr>
          <p:nvPr>
            <p:ph type="ftr" sz="quarter" idx="11"/>
          </p:nvPr>
        </p:nvSpPr>
        <p:spPr/>
        <p:txBody>
          <a:bodyPr/>
          <a:lstStyle/>
          <a:p>
            <a:r>
              <a:rPr lang="en-US">
                <a:solidFill>
                  <a:srgbClr val="696464"/>
                </a:solidFill>
              </a:rPr>
              <a:t>Introduction to Data Analytics - Rohini R. Rao &amp; Manjunath Hegde</a:t>
            </a:r>
          </a:p>
        </p:txBody>
      </p:sp>
      <p:sp>
        <p:nvSpPr>
          <p:cNvPr id="3" name="Slide Number Placeholder 2"/>
          <p:cNvSpPr>
            <a:spLocks noGrp="1"/>
          </p:cNvSpPr>
          <p:nvPr>
            <p:ph type="sldNum" sz="quarter" idx="12"/>
          </p:nvPr>
        </p:nvSpPr>
        <p:spPr/>
        <p:txBody>
          <a:bodyPr/>
          <a:lstStyle/>
          <a:p>
            <a:fld id="{FF8C1345-65FB-4F2C-9950-20B500EA74C9}" type="slidenum">
              <a:rPr lang="en-US" smtClean="0"/>
              <a:pPr/>
              <a:t>14</a:t>
            </a:fld>
            <a:endParaRPr lang="en-US"/>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800" y="2971800"/>
            <a:ext cx="6934200" cy="297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175172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Footer Placeholder 2"/>
          <p:cNvSpPr>
            <a:spLocks noGrp="1"/>
          </p:cNvSpPr>
          <p:nvPr>
            <p:ph type="ftr" sz="quarter" idx="11"/>
          </p:nvPr>
        </p:nvSpPr>
        <p:spPr/>
        <p:txBody>
          <a:bodyPr/>
          <a:lstStyle/>
          <a:p>
            <a:r>
              <a:rPr lang="en-US">
                <a:solidFill>
                  <a:srgbClr val="696464"/>
                </a:solidFill>
              </a:rPr>
              <a:t>Introduction to Data Analytics - Rohini R. Rao &amp; Manjunath Hegde</a:t>
            </a:r>
          </a:p>
        </p:txBody>
      </p:sp>
      <p:sp>
        <p:nvSpPr>
          <p:cNvPr id="4" name="Slide Number Placeholder 3"/>
          <p:cNvSpPr>
            <a:spLocks noGrp="1"/>
          </p:cNvSpPr>
          <p:nvPr>
            <p:ph type="sldNum" sz="quarter" idx="12"/>
          </p:nvPr>
        </p:nvSpPr>
        <p:spPr/>
        <p:txBody>
          <a:bodyPr/>
          <a:lstStyle/>
          <a:p>
            <a:fld id="{FF8C1345-65FB-4F2C-9950-20B500EA74C9}" type="slidenum">
              <a:rPr lang="en-US" smtClean="0"/>
              <a:pPr/>
              <a:t>15</a:t>
            </a:fld>
            <a:endParaRPr lang="en-US"/>
          </a:p>
        </p:txBody>
      </p:sp>
      <p:pic>
        <p:nvPicPr>
          <p:cNvPr id="6" name="Content Placeholder 5"/>
          <p:cNvPicPr>
            <a:picLocks noGrp="1" noChangeAspect="1"/>
          </p:cNvPicPr>
          <p:nvPr>
            <p:ph sz="quarter" idx="1"/>
          </p:nvPr>
        </p:nvPicPr>
        <p:blipFill>
          <a:blip r:embed="rId2">
            <a:lum bright="-20000" contrast="40000"/>
          </a:blip>
          <a:stretch>
            <a:fillRect/>
          </a:stretch>
        </p:blipFill>
        <p:spPr>
          <a:xfrm>
            <a:off x="914400" y="274638"/>
            <a:ext cx="7772400" cy="5745162"/>
          </a:xfrm>
          <a:prstGeom prst="rect">
            <a:avLst/>
          </a:prstGeom>
        </p:spPr>
      </p:pic>
    </p:spTree>
    <p:extLst>
      <p:ext uri="{BB962C8B-B14F-4D97-AF65-F5344CB8AC3E}">
        <p14:creationId xmlns:p14="http://schemas.microsoft.com/office/powerpoint/2010/main" val="19599147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Exploratory Analysis</a:t>
            </a:r>
          </a:p>
        </p:txBody>
      </p:sp>
      <p:sp>
        <p:nvSpPr>
          <p:cNvPr id="3" name="Footer Placeholder 2"/>
          <p:cNvSpPr>
            <a:spLocks noGrp="1"/>
          </p:cNvSpPr>
          <p:nvPr>
            <p:ph type="ftr" sz="quarter" idx="11"/>
          </p:nvPr>
        </p:nvSpPr>
        <p:spPr/>
        <p:txBody>
          <a:bodyPr/>
          <a:lstStyle/>
          <a:p>
            <a:r>
              <a:rPr lang="en-US">
                <a:solidFill>
                  <a:srgbClr val="696464"/>
                </a:solidFill>
              </a:rPr>
              <a:t>Introduction to Data Analytics - Rohini R. Rao &amp; Manjunath Hegde</a:t>
            </a:r>
          </a:p>
        </p:txBody>
      </p:sp>
      <p:sp>
        <p:nvSpPr>
          <p:cNvPr id="4" name="Slide Number Placeholder 3"/>
          <p:cNvSpPr>
            <a:spLocks noGrp="1"/>
          </p:cNvSpPr>
          <p:nvPr>
            <p:ph type="sldNum" sz="quarter" idx="12"/>
          </p:nvPr>
        </p:nvSpPr>
        <p:spPr/>
        <p:txBody>
          <a:bodyPr/>
          <a:lstStyle/>
          <a:p>
            <a:fld id="{FF8C1345-65FB-4F2C-9950-20B500EA74C9}" type="slidenum">
              <a:rPr lang="en-US" smtClean="0"/>
              <a:pPr/>
              <a:t>16</a:t>
            </a:fld>
            <a:endParaRPr lang="en-US"/>
          </a:p>
        </p:txBody>
      </p:sp>
      <p:sp>
        <p:nvSpPr>
          <p:cNvPr id="5" name="Content Placeholder 4"/>
          <p:cNvSpPr>
            <a:spLocks noGrp="1"/>
          </p:cNvSpPr>
          <p:nvPr>
            <p:ph sz="quarter" idx="1"/>
          </p:nvPr>
        </p:nvSpPr>
        <p:spPr/>
        <p:txBody>
          <a:bodyPr/>
          <a:lstStyle/>
          <a:p>
            <a:r>
              <a:rPr lang="en-US" dirty="0"/>
              <a:t>How many persons have diabetes?</a:t>
            </a:r>
          </a:p>
          <a:p>
            <a:r>
              <a:rPr lang="en-US" dirty="0"/>
              <a:t>What is the average weight, average height?</a:t>
            </a:r>
          </a:p>
          <a:p>
            <a:r>
              <a:rPr lang="en-US" dirty="0"/>
              <a:t>Tabulate the gender attribute</a:t>
            </a:r>
          </a:p>
          <a:p>
            <a:r>
              <a:rPr lang="en-US" dirty="0"/>
              <a:t>What is the average , median, mode weight in males?</a:t>
            </a:r>
          </a:p>
          <a:p>
            <a:r>
              <a:rPr lang="en-US" dirty="0"/>
              <a:t>What is the average , median, mode weight in females?</a:t>
            </a:r>
          </a:p>
          <a:p>
            <a:r>
              <a:rPr lang="en-US" dirty="0"/>
              <a:t>Tabulate the BMI for Male </a:t>
            </a:r>
            <a:r>
              <a:rPr lang="en-US" dirty="0" err="1"/>
              <a:t>vs</a:t>
            </a:r>
            <a:r>
              <a:rPr lang="en-US" dirty="0"/>
              <a:t> Female.</a:t>
            </a:r>
          </a:p>
          <a:p>
            <a:endParaRPr lang="en-US" dirty="0"/>
          </a:p>
          <a:p>
            <a:endParaRPr lang="en-US" dirty="0"/>
          </a:p>
        </p:txBody>
      </p:sp>
    </p:spTree>
    <p:extLst>
      <p:ext uri="{BB962C8B-B14F-4D97-AF65-F5344CB8AC3E}">
        <p14:creationId xmlns:p14="http://schemas.microsoft.com/office/powerpoint/2010/main" val="23747718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normAutofit fontScale="90000"/>
          </a:bodyPr>
          <a:lstStyle/>
          <a:p>
            <a:pPr algn="ctr"/>
            <a:r>
              <a:rPr lang="en-US" b="1" dirty="0"/>
              <a:t>Descriptive Statistics </a:t>
            </a:r>
            <a:br>
              <a:rPr lang="en-US" b="1" dirty="0"/>
            </a:br>
            <a:r>
              <a:rPr lang="en-US" dirty="0">
                <a:solidFill>
                  <a:srgbClr val="696464"/>
                </a:solidFill>
              </a:rPr>
              <a:t>Measuring Dispersion of Data</a:t>
            </a:r>
            <a:endParaRPr lang="en-US" dirty="0"/>
          </a:p>
        </p:txBody>
      </p:sp>
      <p:sp>
        <p:nvSpPr>
          <p:cNvPr id="14339" name="Rectangle 3"/>
          <p:cNvSpPr>
            <a:spLocks noGrp="1" noChangeArrowheads="1"/>
          </p:cNvSpPr>
          <p:nvPr>
            <p:ph type="body" idx="1"/>
          </p:nvPr>
        </p:nvSpPr>
        <p:spPr/>
        <p:txBody>
          <a:bodyPr/>
          <a:lstStyle/>
          <a:p>
            <a:pPr eaLnBrk="1" hangingPunct="1"/>
            <a:r>
              <a:rPr lang="en-US" sz="2400" dirty="0">
                <a:latin typeface="Times New Roman" pitchFamily="18" charset="0"/>
                <a:cs typeface="Times New Roman" pitchFamily="18" charset="0"/>
              </a:rPr>
              <a:t>Degree to which numerical data tend to spread is called as dispersion or variance of data.</a:t>
            </a:r>
          </a:p>
          <a:p>
            <a:pPr eaLnBrk="1" hangingPunct="1"/>
            <a:r>
              <a:rPr lang="en-US" sz="2400" dirty="0">
                <a:latin typeface="Times New Roman" pitchFamily="18" charset="0"/>
                <a:cs typeface="Times New Roman" pitchFamily="18" charset="0"/>
              </a:rPr>
              <a:t>Common measures include </a:t>
            </a:r>
          </a:p>
          <a:p>
            <a:pPr lvl="1" eaLnBrk="1" hangingPunct="1"/>
            <a:r>
              <a:rPr lang="en-US" sz="2400" dirty="0">
                <a:latin typeface="Times New Roman" pitchFamily="18" charset="0"/>
                <a:cs typeface="Times New Roman" pitchFamily="18" charset="0"/>
              </a:rPr>
              <a:t>Range</a:t>
            </a:r>
          </a:p>
          <a:p>
            <a:pPr lvl="1" eaLnBrk="1" hangingPunct="1"/>
            <a:r>
              <a:rPr lang="en-US" sz="2400" dirty="0">
                <a:latin typeface="Times New Roman" pitchFamily="18" charset="0"/>
                <a:cs typeface="Times New Roman" pitchFamily="18" charset="0"/>
              </a:rPr>
              <a:t>five-number summary based on quartiles,</a:t>
            </a:r>
          </a:p>
          <a:p>
            <a:pPr lvl="1" eaLnBrk="1" hangingPunct="1"/>
            <a:r>
              <a:rPr lang="en-US" sz="2400" dirty="0">
                <a:latin typeface="Times New Roman" pitchFamily="18" charset="0"/>
                <a:cs typeface="Times New Roman" pitchFamily="18" charset="0"/>
              </a:rPr>
              <a:t>inter quartile range</a:t>
            </a:r>
          </a:p>
          <a:p>
            <a:pPr lvl="1" eaLnBrk="1" hangingPunct="1"/>
            <a:r>
              <a:rPr lang="en-US" sz="2400" dirty="0">
                <a:latin typeface="Times New Roman" pitchFamily="18" charset="0"/>
                <a:cs typeface="Times New Roman" pitchFamily="18" charset="0"/>
              </a:rPr>
              <a:t>standard deviation</a:t>
            </a:r>
            <a:r>
              <a:rPr lang="en-US" dirty="0">
                <a:latin typeface="Times New Roman" pitchFamily="18" charset="0"/>
                <a:cs typeface="Times New Roman" pitchFamily="18" charset="0"/>
              </a:rPr>
              <a:t>.</a:t>
            </a:r>
          </a:p>
        </p:txBody>
      </p:sp>
      <p:pic>
        <p:nvPicPr>
          <p:cNvPr id="1434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95800" y="3962400"/>
            <a:ext cx="3505200" cy="2209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Footer Placeholder 1"/>
          <p:cNvSpPr>
            <a:spLocks noGrp="1"/>
          </p:cNvSpPr>
          <p:nvPr>
            <p:ph type="ftr" sz="quarter" idx="11"/>
          </p:nvPr>
        </p:nvSpPr>
        <p:spPr/>
        <p:txBody>
          <a:bodyPr/>
          <a:lstStyle/>
          <a:p>
            <a:r>
              <a:rPr lang="en-US">
                <a:solidFill>
                  <a:srgbClr val="696464"/>
                </a:solidFill>
              </a:rPr>
              <a:t>Introduction to Data Analytics - Rohini R. Rao &amp; Manjunath Hegde</a:t>
            </a:r>
          </a:p>
        </p:txBody>
      </p:sp>
      <p:sp>
        <p:nvSpPr>
          <p:cNvPr id="3" name="Slide Number Placeholder 2"/>
          <p:cNvSpPr>
            <a:spLocks noGrp="1"/>
          </p:cNvSpPr>
          <p:nvPr>
            <p:ph type="sldNum" sz="quarter" idx="12"/>
          </p:nvPr>
        </p:nvSpPr>
        <p:spPr/>
        <p:txBody>
          <a:bodyPr/>
          <a:lstStyle/>
          <a:p>
            <a:fld id="{FF8C1345-65FB-4F2C-9950-20B500EA74C9}" type="slidenum">
              <a:rPr lang="en-US" smtClean="0"/>
              <a:pPr/>
              <a:t>17</a:t>
            </a:fld>
            <a:endParaRPr lang="en-US"/>
          </a:p>
        </p:txBody>
      </p:sp>
    </p:spTree>
    <p:extLst>
      <p:ext uri="{BB962C8B-B14F-4D97-AF65-F5344CB8AC3E}">
        <p14:creationId xmlns:p14="http://schemas.microsoft.com/office/powerpoint/2010/main" val="14110062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6731AD-A8E5-4AD2-982D-015CC46903C8}"/>
              </a:ext>
            </a:extLst>
          </p:cNvPr>
          <p:cNvSpPr>
            <a:spLocks noGrp="1"/>
          </p:cNvSpPr>
          <p:nvPr>
            <p:ph type="title"/>
          </p:nvPr>
        </p:nvSpPr>
        <p:spPr/>
        <p:txBody>
          <a:bodyPr/>
          <a:lstStyle/>
          <a:p>
            <a:endParaRPr lang="en-IN"/>
          </a:p>
        </p:txBody>
      </p:sp>
      <p:sp>
        <p:nvSpPr>
          <p:cNvPr id="3" name="Footer Placeholder 2">
            <a:extLst>
              <a:ext uri="{FF2B5EF4-FFF2-40B4-BE49-F238E27FC236}">
                <a16:creationId xmlns:a16="http://schemas.microsoft.com/office/drawing/2014/main" id="{9ED67F3F-5C8B-4FF8-B2B2-EEEDA901360E}"/>
              </a:ext>
            </a:extLst>
          </p:cNvPr>
          <p:cNvSpPr>
            <a:spLocks noGrp="1"/>
          </p:cNvSpPr>
          <p:nvPr>
            <p:ph type="ftr" sz="quarter" idx="11"/>
          </p:nvPr>
        </p:nvSpPr>
        <p:spPr/>
        <p:txBody>
          <a:bodyPr/>
          <a:lstStyle/>
          <a:p>
            <a:r>
              <a:rPr lang="en-US">
                <a:solidFill>
                  <a:srgbClr val="696464"/>
                </a:solidFill>
              </a:rPr>
              <a:t>Introduction to Data Analytics - Rohini R. Rao &amp; Manjunath Hegde</a:t>
            </a:r>
          </a:p>
        </p:txBody>
      </p:sp>
      <p:sp>
        <p:nvSpPr>
          <p:cNvPr id="4" name="Slide Number Placeholder 3">
            <a:extLst>
              <a:ext uri="{FF2B5EF4-FFF2-40B4-BE49-F238E27FC236}">
                <a16:creationId xmlns:a16="http://schemas.microsoft.com/office/drawing/2014/main" id="{02203CD9-8502-4938-87C1-CFA3C2142D11}"/>
              </a:ext>
            </a:extLst>
          </p:cNvPr>
          <p:cNvSpPr>
            <a:spLocks noGrp="1"/>
          </p:cNvSpPr>
          <p:nvPr>
            <p:ph type="sldNum" sz="quarter" idx="12"/>
          </p:nvPr>
        </p:nvSpPr>
        <p:spPr/>
        <p:txBody>
          <a:bodyPr/>
          <a:lstStyle/>
          <a:p>
            <a:fld id="{FF8C1345-65FB-4F2C-9950-20B500EA74C9}" type="slidenum">
              <a:rPr lang="en-US" smtClean="0"/>
              <a:pPr/>
              <a:t>18</a:t>
            </a:fld>
            <a:endParaRPr lang="en-US"/>
          </a:p>
        </p:txBody>
      </p:sp>
      <p:sp>
        <p:nvSpPr>
          <p:cNvPr id="5" name="Content Placeholder 4">
            <a:extLst>
              <a:ext uri="{FF2B5EF4-FFF2-40B4-BE49-F238E27FC236}">
                <a16:creationId xmlns:a16="http://schemas.microsoft.com/office/drawing/2014/main" id="{F8EEFC62-4EAA-4B65-A18D-2965E1086426}"/>
              </a:ext>
            </a:extLst>
          </p:cNvPr>
          <p:cNvSpPr>
            <a:spLocks noGrp="1"/>
          </p:cNvSpPr>
          <p:nvPr>
            <p:ph sz="quarter" idx="1"/>
          </p:nvPr>
        </p:nvSpPr>
        <p:spPr/>
        <p:txBody>
          <a:bodyPr/>
          <a:lstStyle/>
          <a:p>
            <a:endParaRPr lang="en-IN"/>
          </a:p>
        </p:txBody>
      </p:sp>
      <mc:AlternateContent xmlns:mc="http://schemas.openxmlformats.org/markup-compatibility/2006" xmlns:p14="http://schemas.microsoft.com/office/powerpoint/2010/main">
        <mc:Choice Requires="p14">
          <p:contentPart p14:bwMode="auto" r:id="rId2">
            <p14:nvContentPartPr>
              <p14:cNvPr id="6" name="Ink 5">
                <a:extLst>
                  <a:ext uri="{FF2B5EF4-FFF2-40B4-BE49-F238E27FC236}">
                    <a16:creationId xmlns:a16="http://schemas.microsoft.com/office/drawing/2014/main" id="{2914E7FF-218A-4B77-843F-FEEA813B7FE9}"/>
                  </a:ext>
                </a:extLst>
              </p14:cNvPr>
              <p14:cNvContentPartPr/>
              <p14:nvPr/>
            </p14:nvContentPartPr>
            <p14:xfrm>
              <a:off x="-707400" y="552600"/>
              <a:ext cx="9829440" cy="6138000"/>
            </p14:xfrm>
          </p:contentPart>
        </mc:Choice>
        <mc:Fallback xmlns="">
          <p:pic>
            <p:nvPicPr>
              <p:cNvPr id="6" name="Ink 5">
                <a:extLst>
                  <a:ext uri="{FF2B5EF4-FFF2-40B4-BE49-F238E27FC236}">
                    <a16:creationId xmlns:a16="http://schemas.microsoft.com/office/drawing/2014/main" id="{2914E7FF-218A-4B77-843F-FEEA813B7FE9}"/>
                  </a:ext>
                </a:extLst>
              </p:cNvPr>
              <p:cNvPicPr/>
              <p:nvPr/>
            </p:nvPicPr>
            <p:blipFill>
              <a:blip r:embed="rId3"/>
              <a:stretch>
                <a:fillRect/>
              </a:stretch>
            </p:blipFill>
            <p:spPr>
              <a:xfrm>
                <a:off x="-716760" y="543240"/>
                <a:ext cx="9848160" cy="6156720"/>
              </a:xfrm>
              <a:prstGeom prst="rect">
                <a:avLst/>
              </a:prstGeom>
            </p:spPr>
          </p:pic>
        </mc:Fallback>
      </mc:AlternateContent>
    </p:spTree>
    <p:extLst>
      <p:ext uri="{BB962C8B-B14F-4D97-AF65-F5344CB8AC3E}">
        <p14:creationId xmlns:p14="http://schemas.microsoft.com/office/powerpoint/2010/main" val="18759884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normAutofit fontScale="90000"/>
          </a:bodyPr>
          <a:lstStyle/>
          <a:p>
            <a:pPr algn="ctr"/>
            <a:r>
              <a:rPr lang="en-US" b="1" dirty="0"/>
              <a:t>Descriptive Statistics </a:t>
            </a:r>
            <a:br>
              <a:rPr lang="en-US" b="1" dirty="0"/>
            </a:br>
            <a:r>
              <a:rPr lang="en-US" dirty="0">
                <a:solidFill>
                  <a:srgbClr val="696464"/>
                </a:solidFill>
              </a:rPr>
              <a:t>Measuring Dispersion of Data</a:t>
            </a:r>
            <a:endParaRPr lang="en-US" sz="3000" dirty="0"/>
          </a:p>
        </p:txBody>
      </p:sp>
      <p:sp>
        <p:nvSpPr>
          <p:cNvPr id="15363" name="Rectangle 3"/>
          <p:cNvSpPr>
            <a:spLocks noGrp="1" noChangeArrowheads="1"/>
          </p:cNvSpPr>
          <p:nvPr>
            <p:ph type="body" idx="1"/>
          </p:nvPr>
        </p:nvSpPr>
        <p:spPr/>
        <p:txBody>
          <a:bodyPr>
            <a:normAutofit lnSpcReduction="10000"/>
          </a:bodyPr>
          <a:lstStyle/>
          <a:p>
            <a:pPr eaLnBrk="1" hangingPunct="1">
              <a:lnSpc>
                <a:spcPct val="80000"/>
              </a:lnSpc>
            </a:pPr>
            <a:r>
              <a:rPr lang="en-US" sz="1400" b="1">
                <a:latin typeface="Times New Roman" pitchFamily="18" charset="0"/>
                <a:cs typeface="Times New Roman" pitchFamily="18" charset="0"/>
              </a:rPr>
              <a:t>Range</a:t>
            </a:r>
            <a:r>
              <a:rPr lang="en-US" sz="1400">
                <a:latin typeface="Times New Roman" pitchFamily="18" charset="0"/>
                <a:cs typeface="Times New Roman" pitchFamily="18" charset="0"/>
              </a:rPr>
              <a:t> </a:t>
            </a:r>
          </a:p>
          <a:p>
            <a:pPr lvl="1" eaLnBrk="1" hangingPunct="1">
              <a:lnSpc>
                <a:spcPct val="80000"/>
              </a:lnSpc>
            </a:pPr>
            <a:r>
              <a:rPr lang="en-US" sz="1400">
                <a:latin typeface="Times New Roman" pitchFamily="18" charset="0"/>
                <a:cs typeface="Times New Roman" pitchFamily="18" charset="0"/>
              </a:rPr>
              <a:t>Let x</a:t>
            </a:r>
            <a:r>
              <a:rPr lang="en-US" sz="1400" baseline="-25000">
                <a:latin typeface="Times New Roman" pitchFamily="18" charset="0"/>
                <a:cs typeface="Times New Roman" pitchFamily="18" charset="0"/>
              </a:rPr>
              <a:t>1</a:t>
            </a:r>
            <a:r>
              <a:rPr lang="en-US" sz="1400">
                <a:latin typeface="Times New Roman" pitchFamily="18" charset="0"/>
                <a:cs typeface="Times New Roman" pitchFamily="18" charset="0"/>
              </a:rPr>
              <a:t>, x</a:t>
            </a:r>
            <a:r>
              <a:rPr lang="en-US" sz="1400" baseline="-25000">
                <a:latin typeface="Times New Roman" pitchFamily="18" charset="0"/>
                <a:cs typeface="Times New Roman" pitchFamily="18" charset="0"/>
              </a:rPr>
              <a:t>2</a:t>
            </a:r>
            <a:r>
              <a:rPr lang="en-US" sz="1400">
                <a:latin typeface="Times New Roman" pitchFamily="18" charset="0"/>
                <a:cs typeface="Times New Roman" pitchFamily="18" charset="0"/>
              </a:rPr>
              <a:t>, … x</a:t>
            </a:r>
            <a:r>
              <a:rPr lang="en-US" sz="1400" baseline="-25000">
                <a:latin typeface="Times New Roman" pitchFamily="18" charset="0"/>
                <a:cs typeface="Times New Roman" pitchFamily="18" charset="0"/>
              </a:rPr>
              <a:t>n</a:t>
            </a:r>
            <a:r>
              <a:rPr lang="en-US" sz="1400">
                <a:latin typeface="Times New Roman" pitchFamily="18" charset="0"/>
                <a:cs typeface="Times New Roman" pitchFamily="18" charset="0"/>
              </a:rPr>
              <a:t> be a set of observations for some attribute. The range of the set is the difference between the max() and the min() values. </a:t>
            </a:r>
          </a:p>
          <a:p>
            <a:pPr lvl="1" eaLnBrk="1" hangingPunct="1">
              <a:lnSpc>
                <a:spcPct val="80000"/>
              </a:lnSpc>
            </a:pPr>
            <a:r>
              <a:rPr lang="en-US" sz="1400">
                <a:latin typeface="Times New Roman" pitchFamily="18" charset="0"/>
                <a:cs typeface="Times New Roman" pitchFamily="18" charset="0"/>
              </a:rPr>
              <a:t>Easy to compute but sensitive to outliers</a:t>
            </a:r>
          </a:p>
          <a:p>
            <a:pPr lvl="1" eaLnBrk="1" hangingPunct="1">
              <a:lnSpc>
                <a:spcPct val="80000"/>
              </a:lnSpc>
            </a:pPr>
            <a:r>
              <a:rPr lang="en-US" sz="1400">
                <a:latin typeface="Times New Roman" pitchFamily="18" charset="0"/>
                <a:cs typeface="Times New Roman" pitchFamily="18" charset="0"/>
              </a:rPr>
              <a:t>Coefficient of Range = (Max – Min)/(Max + Min)</a:t>
            </a:r>
          </a:p>
          <a:p>
            <a:pPr eaLnBrk="1" hangingPunct="1">
              <a:lnSpc>
                <a:spcPct val="80000"/>
              </a:lnSpc>
            </a:pPr>
            <a:r>
              <a:rPr lang="en-US" sz="1400" b="1">
                <a:latin typeface="Times New Roman" pitchFamily="18" charset="0"/>
                <a:cs typeface="Times New Roman" pitchFamily="18" charset="0"/>
              </a:rPr>
              <a:t>The kth percentile </a:t>
            </a:r>
            <a:r>
              <a:rPr lang="en-US" sz="1400">
                <a:latin typeface="Times New Roman" pitchFamily="18" charset="0"/>
                <a:cs typeface="Times New Roman" pitchFamily="18" charset="0"/>
              </a:rPr>
              <a:t>of a set of data in numerical order is the value xi having the property that k percent of the data lie at or below xi.</a:t>
            </a:r>
          </a:p>
          <a:p>
            <a:pPr lvl="1" eaLnBrk="1" hangingPunct="1">
              <a:lnSpc>
                <a:spcPct val="80000"/>
              </a:lnSpc>
            </a:pPr>
            <a:r>
              <a:rPr lang="en-US" sz="1400">
                <a:latin typeface="Times New Roman" pitchFamily="18" charset="0"/>
                <a:cs typeface="Times New Roman" pitchFamily="18" charset="0"/>
              </a:rPr>
              <a:t>Median is 50</a:t>
            </a:r>
            <a:r>
              <a:rPr lang="en-US" sz="1400" baseline="30000">
                <a:latin typeface="Times New Roman" pitchFamily="18" charset="0"/>
                <a:cs typeface="Times New Roman" pitchFamily="18" charset="0"/>
              </a:rPr>
              <a:t>th</a:t>
            </a:r>
            <a:r>
              <a:rPr lang="en-US" sz="1400">
                <a:latin typeface="Times New Roman" pitchFamily="18" charset="0"/>
                <a:cs typeface="Times New Roman" pitchFamily="18" charset="0"/>
              </a:rPr>
              <a:t> percentile.</a:t>
            </a:r>
          </a:p>
          <a:p>
            <a:pPr lvl="1" eaLnBrk="1" hangingPunct="1">
              <a:lnSpc>
                <a:spcPct val="80000"/>
              </a:lnSpc>
            </a:pPr>
            <a:r>
              <a:rPr lang="en-US" sz="1400">
                <a:latin typeface="Times New Roman" pitchFamily="18" charset="0"/>
                <a:cs typeface="Times New Roman" pitchFamily="18" charset="0"/>
              </a:rPr>
              <a:t>Quartile ( Q</a:t>
            </a:r>
            <a:r>
              <a:rPr lang="en-US" sz="1400" baseline="-25000">
                <a:latin typeface="Times New Roman" pitchFamily="18" charset="0"/>
                <a:cs typeface="Times New Roman" pitchFamily="18" charset="0"/>
              </a:rPr>
              <a:t>1</a:t>
            </a:r>
            <a:r>
              <a:rPr lang="en-US" sz="1400">
                <a:latin typeface="Times New Roman" pitchFamily="18" charset="0"/>
                <a:cs typeface="Times New Roman" pitchFamily="18" charset="0"/>
              </a:rPr>
              <a:t>) is 25</a:t>
            </a:r>
            <a:r>
              <a:rPr lang="en-US" sz="1400" baseline="30000">
                <a:latin typeface="Times New Roman" pitchFamily="18" charset="0"/>
                <a:cs typeface="Times New Roman" pitchFamily="18" charset="0"/>
              </a:rPr>
              <a:t>th</a:t>
            </a:r>
            <a:r>
              <a:rPr lang="en-US" sz="1400">
                <a:latin typeface="Times New Roman" pitchFamily="18" charset="0"/>
                <a:cs typeface="Times New Roman" pitchFamily="18" charset="0"/>
              </a:rPr>
              <a:t> percentile. First Quartile is the value below which one-forth of the observations will fall</a:t>
            </a:r>
          </a:p>
          <a:p>
            <a:pPr lvl="1" eaLnBrk="1" hangingPunct="1">
              <a:lnSpc>
                <a:spcPct val="80000"/>
              </a:lnSpc>
            </a:pPr>
            <a:r>
              <a:rPr lang="en-US" sz="1400" b="1">
                <a:latin typeface="Times New Roman" pitchFamily="18" charset="0"/>
                <a:cs typeface="Times New Roman" pitchFamily="18" charset="0"/>
              </a:rPr>
              <a:t>Quartile ( Q</a:t>
            </a:r>
            <a:r>
              <a:rPr lang="en-US" sz="1400" b="1" baseline="-25000">
                <a:latin typeface="Times New Roman" pitchFamily="18" charset="0"/>
                <a:cs typeface="Times New Roman" pitchFamily="18" charset="0"/>
              </a:rPr>
              <a:t>3</a:t>
            </a:r>
            <a:r>
              <a:rPr lang="en-US" sz="1400" b="1">
                <a:latin typeface="Times New Roman" pitchFamily="18" charset="0"/>
                <a:cs typeface="Times New Roman" pitchFamily="18" charset="0"/>
              </a:rPr>
              <a:t>) is 75</a:t>
            </a:r>
            <a:r>
              <a:rPr lang="en-US" sz="1400" b="1" baseline="30000">
                <a:latin typeface="Times New Roman" pitchFamily="18" charset="0"/>
                <a:cs typeface="Times New Roman" pitchFamily="18" charset="0"/>
              </a:rPr>
              <a:t>th</a:t>
            </a:r>
            <a:r>
              <a:rPr lang="en-US" sz="1400" b="1">
                <a:latin typeface="Times New Roman" pitchFamily="18" charset="0"/>
                <a:cs typeface="Times New Roman" pitchFamily="18" charset="0"/>
              </a:rPr>
              <a:t> percentile</a:t>
            </a:r>
            <a:r>
              <a:rPr lang="en-US" sz="1400">
                <a:latin typeface="Times New Roman" pitchFamily="18" charset="0"/>
                <a:cs typeface="Times New Roman" pitchFamily="18" charset="0"/>
              </a:rPr>
              <a:t>. Third quartile is the value below which three-forth of the observations will fall</a:t>
            </a:r>
          </a:p>
          <a:p>
            <a:pPr lvl="1" eaLnBrk="1" hangingPunct="1">
              <a:lnSpc>
                <a:spcPct val="80000"/>
              </a:lnSpc>
            </a:pPr>
            <a:r>
              <a:rPr lang="en-US" sz="1400" b="1">
                <a:latin typeface="Times New Roman" pitchFamily="18" charset="0"/>
                <a:cs typeface="Times New Roman" pitchFamily="18" charset="0"/>
              </a:rPr>
              <a:t>Inter quartile range</a:t>
            </a:r>
            <a:r>
              <a:rPr lang="en-US" sz="1400">
                <a:latin typeface="Times New Roman" pitchFamily="18" charset="0"/>
                <a:cs typeface="Times New Roman" pitchFamily="18" charset="0"/>
              </a:rPr>
              <a:t> - The distance between the first and third quartile. </a:t>
            </a:r>
          </a:p>
          <a:p>
            <a:pPr lvl="1" eaLnBrk="1" hangingPunct="1">
              <a:lnSpc>
                <a:spcPct val="80000"/>
              </a:lnSpc>
            </a:pPr>
            <a:r>
              <a:rPr lang="en-US" sz="1400">
                <a:latin typeface="Times New Roman" pitchFamily="18" charset="0"/>
                <a:cs typeface="Times New Roman" pitchFamily="18" charset="0"/>
              </a:rPr>
              <a:t>IQR = Q</a:t>
            </a:r>
            <a:r>
              <a:rPr lang="en-US" sz="1400" baseline="-25000">
                <a:latin typeface="Times New Roman" pitchFamily="18" charset="0"/>
                <a:cs typeface="Times New Roman" pitchFamily="18" charset="0"/>
              </a:rPr>
              <a:t>3 </a:t>
            </a:r>
            <a:r>
              <a:rPr lang="en-US" sz="1400">
                <a:latin typeface="Times New Roman" pitchFamily="18" charset="0"/>
                <a:cs typeface="Times New Roman" pitchFamily="18" charset="0"/>
              </a:rPr>
              <a:t>– Q</a:t>
            </a:r>
            <a:r>
              <a:rPr lang="en-US" sz="1400" baseline="-25000">
                <a:latin typeface="Times New Roman" pitchFamily="18" charset="0"/>
                <a:cs typeface="Times New Roman" pitchFamily="18" charset="0"/>
              </a:rPr>
              <a:t>1</a:t>
            </a:r>
          </a:p>
          <a:p>
            <a:pPr lvl="1" eaLnBrk="1" hangingPunct="1">
              <a:lnSpc>
                <a:spcPct val="80000"/>
              </a:lnSpc>
            </a:pPr>
            <a:r>
              <a:rPr lang="en-US" sz="1400" b="1">
                <a:latin typeface="Times New Roman" pitchFamily="18" charset="0"/>
                <a:cs typeface="Times New Roman" pitchFamily="18" charset="0"/>
              </a:rPr>
              <a:t>Quartile Deviation</a:t>
            </a:r>
            <a:r>
              <a:rPr lang="en-US" sz="1400">
                <a:latin typeface="Times New Roman" pitchFamily="18" charset="0"/>
                <a:cs typeface="Times New Roman" pitchFamily="18" charset="0"/>
              </a:rPr>
              <a:t> is one half of IQR</a:t>
            </a:r>
          </a:p>
          <a:p>
            <a:pPr lvl="1" eaLnBrk="1" hangingPunct="1">
              <a:lnSpc>
                <a:spcPct val="80000"/>
              </a:lnSpc>
            </a:pPr>
            <a:r>
              <a:rPr lang="en-US" sz="1400">
                <a:latin typeface="Times New Roman" pitchFamily="18" charset="0"/>
                <a:cs typeface="Times New Roman" pitchFamily="18" charset="0"/>
              </a:rPr>
              <a:t>IQR is unaffected by outliers and provides supplementary information of the spread of observations around the centre of the sample.</a:t>
            </a:r>
          </a:p>
          <a:p>
            <a:pPr eaLnBrk="1" hangingPunct="1">
              <a:lnSpc>
                <a:spcPct val="80000"/>
              </a:lnSpc>
            </a:pPr>
            <a:r>
              <a:rPr lang="en-US" sz="1400">
                <a:latin typeface="Times New Roman" pitchFamily="18" charset="0"/>
                <a:cs typeface="Times New Roman" pitchFamily="18" charset="0"/>
              </a:rPr>
              <a:t>A common rule of thumb to identify suspected </a:t>
            </a:r>
            <a:r>
              <a:rPr lang="en-US" sz="1400" b="1">
                <a:latin typeface="Times New Roman" pitchFamily="18" charset="0"/>
                <a:cs typeface="Times New Roman" pitchFamily="18" charset="0"/>
              </a:rPr>
              <a:t>outliers</a:t>
            </a:r>
            <a:r>
              <a:rPr lang="en-US" sz="1400">
                <a:latin typeface="Times New Roman" pitchFamily="18" charset="0"/>
                <a:cs typeface="Times New Roman" pitchFamily="18" charset="0"/>
              </a:rPr>
              <a:t> is to single out values falling at least 1.5 * IQR above the third quartile or below the first quartile.</a:t>
            </a:r>
          </a:p>
          <a:p>
            <a:pPr eaLnBrk="1" hangingPunct="1">
              <a:lnSpc>
                <a:spcPct val="80000"/>
              </a:lnSpc>
            </a:pPr>
            <a:r>
              <a:rPr lang="en-US" sz="1400">
                <a:latin typeface="Times New Roman" pitchFamily="18" charset="0"/>
                <a:cs typeface="Times New Roman" pitchFamily="18" charset="0"/>
              </a:rPr>
              <a:t>The five-number summary of a distribution consists of the </a:t>
            </a:r>
          </a:p>
          <a:p>
            <a:pPr lvl="1" eaLnBrk="1" hangingPunct="1">
              <a:lnSpc>
                <a:spcPct val="80000"/>
              </a:lnSpc>
            </a:pPr>
            <a:r>
              <a:rPr lang="en-US" sz="1400">
                <a:latin typeface="Times New Roman" pitchFamily="18" charset="0"/>
                <a:cs typeface="Times New Roman" pitchFamily="18" charset="0"/>
              </a:rPr>
              <a:t>Minimum, Q</a:t>
            </a:r>
            <a:r>
              <a:rPr lang="en-US" sz="1400" baseline="-25000">
                <a:latin typeface="Times New Roman" pitchFamily="18" charset="0"/>
                <a:cs typeface="Times New Roman" pitchFamily="18" charset="0"/>
              </a:rPr>
              <a:t>1</a:t>
            </a:r>
            <a:r>
              <a:rPr lang="en-US" sz="1400">
                <a:latin typeface="Times New Roman" pitchFamily="18" charset="0"/>
                <a:cs typeface="Times New Roman" pitchFamily="18" charset="0"/>
              </a:rPr>
              <a:t>, Median, Q</a:t>
            </a:r>
            <a:r>
              <a:rPr lang="en-US" sz="1400" baseline="-25000">
                <a:latin typeface="Times New Roman" pitchFamily="18" charset="0"/>
                <a:cs typeface="Times New Roman" pitchFamily="18" charset="0"/>
              </a:rPr>
              <a:t>3</a:t>
            </a:r>
            <a:r>
              <a:rPr lang="en-US" sz="1400">
                <a:latin typeface="Times New Roman" pitchFamily="18" charset="0"/>
                <a:cs typeface="Times New Roman" pitchFamily="18" charset="0"/>
              </a:rPr>
              <a:t> , Maximum.</a:t>
            </a:r>
          </a:p>
          <a:p>
            <a:pPr eaLnBrk="1" hangingPunct="1">
              <a:lnSpc>
                <a:spcPct val="80000"/>
              </a:lnSpc>
            </a:pPr>
            <a:r>
              <a:rPr lang="en-US" sz="1400" b="1">
                <a:latin typeface="Times New Roman" pitchFamily="18" charset="0"/>
                <a:cs typeface="Times New Roman" pitchFamily="18" charset="0"/>
              </a:rPr>
              <a:t>Box plots</a:t>
            </a:r>
            <a:r>
              <a:rPr lang="en-US" sz="1400">
                <a:latin typeface="Times New Roman" pitchFamily="18" charset="0"/>
                <a:cs typeface="Times New Roman" pitchFamily="18" charset="0"/>
              </a:rPr>
              <a:t> are used to visualize them.</a:t>
            </a:r>
          </a:p>
          <a:p>
            <a:pPr lvl="1" eaLnBrk="1" hangingPunct="1">
              <a:lnSpc>
                <a:spcPct val="80000"/>
              </a:lnSpc>
              <a:buFontTx/>
              <a:buNone/>
            </a:pPr>
            <a:endParaRPr lang="en-US" sz="1000"/>
          </a:p>
          <a:p>
            <a:pPr lvl="1" eaLnBrk="1" hangingPunct="1">
              <a:lnSpc>
                <a:spcPct val="80000"/>
              </a:lnSpc>
              <a:buFontTx/>
              <a:buNone/>
            </a:pPr>
            <a:endParaRPr lang="en-US" sz="1000"/>
          </a:p>
        </p:txBody>
      </p:sp>
      <p:sp>
        <p:nvSpPr>
          <p:cNvPr id="2" name="Footer Placeholder 1"/>
          <p:cNvSpPr>
            <a:spLocks noGrp="1"/>
          </p:cNvSpPr>
          <p:nvPr>
            <p:ph type="ftr" sz="quarter" idx="11"/>
          </p:nvPr>
        </p:nvSpPr>
        <p:spPr/>
        <p:txBody>
          <a:bodyPr/>
          <a:lstStyle/>
          <a:p>
            <a:r>
              <a:rPr lang="en-US">
                <a:solidFill>
                  <a:srgbClr val="696464"/>
                </a:solidFill>
              </a:rPr>
              <a:t>Introduction to Data Analytics - Rohini R. Rao &amp; Manjunath Hegde</a:t>
            </a:r>
          </a:p>
        </p:txBody>
      </p:sp>
      <p:sp>
        <p:nvSpPr>
          <p:cNvPr id="3" name="Slide Number Placeholder 2"/>
          <p:cNvSpPr>
            <a:spLocks noGrp="1"/>
          </p:cNvSpPr>
          <p:nvPr>
            <p:ph type="sldNum" sz="quarter" idx="12"/>
          </p:nvPr>
        </p:nvSpPr>
        <p:spPr/>
        <p:txBody>
          <a:bodyPr/>
          <a:lstStyle/>
          <a:p>
            <a:fld id="{FF8C1345-65FB-4F2C-9950-20B500EA74C9}" type="slidenum">
              <a:rPr lang="en-US" smtClean="0"/>
              <a:pPr/>
              <a:t>19</a:t>
            </a:fld>
            <a:endParaRPr lang="en-US"/>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71661554-FEEB-46BC-9D33-8C2CCCB7ACA3}"/>
                  </a:ext>
                </a:extLst>
              </p14:cNvPr>
              <p14:cNvContentPartPr/>
              <p14:nvPr/>
            </p14:nvContentPartPr>
            <p14:xfrm>
              <a:off x="1459080" y="5400360"/>
              <a:ext cx="2356920" cy="54360"/>
            </p14:xfrm>
          </p:contentPart>
        </mc:Choice>
        <mc:Fallback xmlns="">
          <p:pic>
            <p:nvPicPr>
              <p:cNvPr id="4" name="Ink 3">
                <a:extLst>
                  <a:ext uri="{FF2B5EF4-FFF2-40B4-BE49-F238E27FC236}">
                    <a16:creationId xmlns:a16="http://schemas.microsoft.com/office/drawing/2014/main" id="{71661554-FEEB-46BC-9D33-8C2CCCB7ACA3}"/>
                  </a:ext>
                </a:extLst>
              </p:cNvPr>
              <p:cNvPicPr/>
              <p:nvPr/>
            </p:nvPicPr>
            <p:blipFill>
              <a:blip r:embed="rId3"/>
              <a:stretch>
                <a:fillRect/>
              </a:stretch>
            </p:blipFill>
            <p:spPr>
              <a:xfrm>
                <a:off x="1449720" y="5391000"/>
                <a:ext cx="2375640" cy="730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875F480B-ABF8-4DE2-9BA5-C186CDB005C9}"/>
                  </a:ext>
                </a:extLst>
              </p14:cNvPr>
              <p14:cNvContentPartPr/>
              <p14:nvPr/>
            </p14:nvContentPartPr>
            <p14:xfrm>
              <a:off x="1890000" y="5393880"/>
              <a:ext cx="570240" cy="42480"/>
            </p14:xfrm>
          </p:contentPart>
        </mc:Choice>
        <mc:Fallback xmlns="">
          <p:pic>
            <p:nvPicPr>
              <p:cNvPr id="5" name="Ink 4">
                <a:extLst>
                  <a:ext uri="{FF2B5EF4-FFF2-40B4-BE49-F238E27FC236}">
                    <a16:creationId xmlns:a16="http://schemas.microsoft.com/office/drawing/2014/main" id="{875F480B-ABF8-4DE2-9BA5-C186CDB005C9}"/>
                  </a:ext>
                </a:extLst>
              </p:cNvPr>
              <p:cNvPicPr/>
              <p:nvPr/>
            </p:nvPicPr>
            <p:blipFill>
              <a:blip r:embed="rId5"/>
              <a:stretch>
                <a:fillRect/>
              </a:stretch>
            </p:blipFill>
            <p:spPr>
              <a:xfrm>
                <a:off x="1880640" y="5384520"/>
                <a:ext cx="588960" cy="612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A9F1A28D-F0C5-476F-917F-33CB953DEA50}"/>
                  </a:ext>
                </a:extLst>
              </p14:cNvPr>
              <p14:cNvContentPartPr/>
              <p14:nvPr/>
            </p14:nvContentPartPr>
            <p14:xfrm>
              <a:off x="1060560" y="3939480"/>
              <a:ext cx="7729200" cy="2082960"/>
            </p14:xfrm>
          </p:contentPart>
        </mc:Choice>
        <mc:Fallback xmlns="">
          <p:pic>
            <p:nvPicPr>
              <p:cNvPr id="6" name="Ink 5">
                <a:extLst>
                  <a:ext uri="{FF2B5EF4-FFF2-40B4-BE49-F238E27FC236}">
                    <a16:creationId xmlns:a16="http://schemas.microsoft.com/office/drawing/2014/main" id="{A9F1A28D-F0C5-476F-917F-33CB953DEA50}"/>
                  </a:ext>
                </a:extLst>
              </p:cNvPr>
              <p:cNvPicPr/>
              <p:nvPr/>
            </p:nvPicPr>
            <p:blipFill>
              <a:blip r:embed="rId7"/>
              <a:stretch>
                <a:fillRect/>
              </a:stretch>
            </p:blipFill>
            <p:spPr>
              <a:xfrm>
                <a:off x="1051200" y="3930120"/>
                <a:ext cx="7747920" cy="21016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7" name="Ink 6">
                <a:extLst>
                  <a:ext uri="{FF2B5EF4-FFF2-40B4-BE49-F238E27FC236}">
                    <a16:creationId xmlns:a16="http://schemas.microsoft.com/office/drawing/2014/main" id="{FF636A61-1F0B-4271-9949-607D9EF7093F}"/>
                  </a:ext>
                </a:extLst>
              </p14:cNvPr>
              <p14:cNvContentPartPr/>
              <p14:nvPr/>
            </p14:nvContentPartPr>
            <p14:xfrm>
              <a:off x="5614200" y="5193720"/>
              <a:ext cx="277560" cy="682560"/>
            </p14:xfrm>
          </p:contentPart>
        </mc:Choice>
        <mc:Fallback xmlns="">
          <p:pic>
            <p:nvPicPr>
              <p:cNvPr id="7" name="Ink 6">
                <a:extLst>
                  <a:ext uri="{FF2B5EF4-FFF2-40B4-BE49-F238E27FC236}">
                    <a16:creationId xmlns:a16="http://schemas.microsoft.com/office/drawing/2014/main" id="{FF636A61-1F0B-4271-9949-607D9EF7093F}"/>
                  </a:ext>
                </a:extLst>
              </p:cNvPr>
              <p:cNvPicPr/>
              <p:nvPr/>
            </p:nvPicPr>
            <p:blipFill>
              <a:blip r:embed="rId9"/>
              <a:stretch>
                <a:fillRect/>
              </a:stretch>
            </p:blipFill>
            <p:spPr>
              <a:xfrm>
                <a:off x="5604840" y="5184360"/>
                <a:ext cx="296280" cy="701280"/>
              </a:xfrm>
              <a:prstGeom prst="rect">
                <a:avLst/>
              </a:prstGeom>
            </p:spPr>
          </p:pic>
        </mc:Fallback>
      </mc:AlternateContent>
    </p:spTree>
    <p:extLst>
      <p:ext uri="{BB962C8B-B14F-4D97-AF65-F5344CB8AC3E}">
        <p14:creationId xmlns:p14="http://schemas.microsoft.com/office/powerpoint/2010/main" val="39930625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Contents</a:t>
            </a:r>
          </a:p>
        </p:txBody>
      </p:sp>
      <p:sp>
        <p:nvSpPr>
          <p:cNvPr id="4" name="Footer Placeholder 3"/>
          <p:cNvSpPr>
            <a:spLocks noGrp="1"/>
          </p:cNvSpPr>
          <p:nvPr>
            <p:ph type="ftr" sz="quarter" idx="11"/>
          </p:nvPr>
        </p:nvSpPr>
        <p:spPr/>
        <p:txBody>
          <a:bodyPr/>
          <a:lstStyle/>
          <a:p>
            <a:r>
              <a:rPr lang="en-US"/>
              <a:t>Introduction to Data Analytics - Rohini R. Rao &amp; Manjunath Hegde</a:t>
            </a:r>
          </a:p>
        </p:txBody>
      </p:sp>
      <p:sp>
        <p:nvSpPr>
          <p:cNvPr id="7" name="Slide Number Placeholder 6"/>
          <p:cNvSpPr>
            <a:spLocks noGrp="1"/>
          </p:cNvSpPr>
          <p:nvPr>
            <p:ph type="sldNum" sz="quarter" idx="12"/>
          </p:nvPr>
        </p:nvSpPr>
        <p:spPr/>
        <p:txBody>
          <a:bodyPr/>
          <a:lstStyle/>
          <a:p>
            <a:fld id="{FF8C1345-65FB-4F2C-9950-20B500EA74C9}" type="slidenum">
              <a:rPr lang="en-US" smtClean="0"/>
              <a:t>2</a:t>
            </a:fld>
            <a:endParaRPr lang="en-US"/>
          </a:p>
        </p:txBody>
      </p:sp>
      <p:sp>
        <p:nvSpPr>
          <p:cNvPr id="3" name="Content Placeholder 2"/>
          <p:cNvSpPr>
            <a:spLocks noGrp="1"/>
          </p:cNvSpPr>
          <p:nvPr>
            <p:ph sz="quarter" idx="1"/>
          </p:nvPr>
        </p:nvSpPr>
        <p:spPr/>
        <p:txBody>
          <a:bodyPr>
            <a:normAutofit fontScale="62500" lnSpcReduction="20000"/>
          </a:bodyPr>
          <a:lstStyle/>
          <a:p>
            <a:r>
              <a:rPr lang="en-US" dirty="0">
                <a:hlinkClick r:id="rId2" action="ppaction://hlinksldjump"/>
              </a:rPr>
              <a:t>Descriptive Statistics</a:t>
            </a:r>
          </a:p>
          <a:p>
            <a:pPr lvl="1"/>
            <a:r>
              <a:rPr lang="en-US" dirty="0">
                <a:hlinkClick r:id="rId2" action="ppaction://hlinksldjump"/>
              </a:rPr>
              <a:t>Measures of Central Tendency</a:t>
            </a:r>
          </a:p>
          <a:p>
            <a:pPr lvl="2"/>
            <a:r>
              <a:rPr lang="en-US" dirty="0">
                <a:hlinkClick r:id="rId2" action="ppaction://hlinksldjump"/>
              </a:rPr>
              <a:t>Visualization – Frequency Polygon</a:t>
            </a:r>
          </a:p>
          <a:p>
            <a:pPr lvl="2"/>
            <a:r>
              <a:rPr lang="en-US" dirty="0">
                <a:hlinkClick r:id="rId2" action="ppaction://hlinksldjump"/>
              </a:rPr>
              <a:t>Visualization – Histogram or Bar chart</a:t>
            </a:r>
          </a:p>
          <a:p>
            <a:pPr lvl="1"/>
            <a:r>
              <a:rPr lang="en-US" dirty="0">
                <a:hlinkClick r:id="rId2" action="ppaction://hlinksldjump"/>
              </a:rPr>
              <a:t>Measures of Dispersion</a:t>
            </a:r>
          </a:p>
          <a:p>
            <a:pPr lvl="2"/>
            <a:r>
              <a:rPr lang="en-US" dirty="0">
                <a:hlinkClick r:id="rId2" action="ppaction://hlinksldjump"/>
              </a:rPr>
              <a:t>Visualization – Box Plot</a:t>
            </a:r>
          </a:p>
          <a:p>
            <a:pPr lvl="1"/>
            <a:r>
              <a:rPr lang="en-US" dirty="0">
                <a:hlinkClick r:id="rId2" action="ppaction://hlinksldjump"/>
              </a:rPr>
              <a:t>Tables</a:t>
            </a:r>
          </a:p>
          <a:p>
            <a:pPr lvl="2"/>
            <a:r>
              <a:rPr lang="en-US" dirty="0">
                <a:hlinkClick r:id="rId2" action="ppaction://hlinksldjump"/>
              </a:rPr>
              <a:t>Summary Tables</a:t>
            </a:r>
          </a:p>
          <a:p>
            <a:pPr lvl="2"/>
            <a:r>
              <a:rPr lang="en-US" dirty="0">
                <a:hlinkClick r:id="rId2" action="ppaction://hlinksldjump"/>
              </a:rPr>
              <a:t>Contingency Tables</a:t>
            </a:r>
          </a:p>
          <a:p>
            <a:pPr lvl="2"/>
            <a:r>
              <a:rPr lang="en-US" dirty="0">
                <a:hlinkClick r:id="rId2" action="ppaction://hlinksldjump"/>
              </a:rPr>
              <a:t>Multiple Tables</a:t>
            </a:r>
          </a:p>
          <a:p>
            <a:pPr lvl="1"/>
            <a:r>
              <a:rPr lang="en-US" dirty="0">
                <a:hlinkClick r:id="rId2" action="ppaction://hlinksldjump"/>
              </a:rPr>
              <a:t>Bivariate Analysis – Scatter Plot</a:t>
            </a:r>
            <a:endParaRPr lang="en-US" dirty="0">
              <a:hlinkClick r:id="rId3" action="ppaction://hlinksldjump"/>
            </a:endParaRPr>
          </a:p>
          <a:p>
            <a:r>
              <a:rPr lang="en-US" dirty="0">
                <a:hlinkClick r:id="rId4" action="ppaction://hlinksldjump"/>
              </a:rPr>
              <a:t>Comparative Statistics</a:t>
            </a:r>
          </a:p>
          <a:p>
            <a:pPr lvl="1"/>
            <a:r>
              <a:rPr lang="en-US" dirty="0">
                <a:hlinkClick r:id="rId4" action="ppaction://hlinksldjump"/>
              </a:rPr>
              <a:t>Visualization</a:t>
            </a:r>
            <a:endParaRPr lang="en-US" dirty="0">
              <a:hlinkClick r:id="" action="ppaction://noaction"/>
            </a:endParaRPr>
          </a:p>
          <a:p>
            <a:r>
              <a:rPr lang="en-US" dirty="0">
                <a:hlinkClick r:id="rId5" action="ppaction://hlinksldjump"/>
              </a:rPr>
              <a:t>Inferential Statistics</a:t>
            </a:r>
            <a:endParaRPr lang="en-US" dirty="0"/>
          </a:p>
          <a:p>
            <a:pPr lvl="1"/>
            <a:r>
              <a:rPr lang="en-US" dirty="0">
                <a:hlinkClick r:id="rId6" action="ppaction://hlinksldjump"/>
              </a:rPr>
              <a:t>Confidence Intervals</a:t>
            </a:r>
          </a:p>
          <a:p>
            <a:pPr lvl="1"/>
            <a:r>
              <a:rPr lang="en-US" dirty="0">
                <a:hlinkClick r:id="rId6" action="ppaction://hlinksldjump"/>
              </a:rPr>
              <a:t>Hypothesis Testing</a:t>
            </a:r>
          </a:p>
          <a:p>
            <a:pPr lvl="1"/>
            <a:r>
              <a:rPr lang="en-US" dirty="0">
                <a:hlinkClick r:id="rId6" action="ppaction://hlinksldjump"/>
              </a:rPr>
              <a:t>Chi-square</a:t>
            </a:r>
          </a:p>
          <a:p>
            <a:pPr lvl="1"/>
            <a:r>
              <a:rPr lang="en-US" dirty="0">
                <a:hlinkClick r:id="rId6" action="ppaction://hlinksldjump"/>
              </a:rPr>
              <a:t>One-way analysis of variance</a:t>
            </a:r>
            <a:endParaRPr lang="en-US" dirty="0">
              <a:hlinkClick r:id="rId7" action="ppaction://hlinksldjump"/>
            </a:endParaRPr>
          </a:p>
          <a:p>
            <a:r>
              <a:rPr lang="en-US" dirty="0">
                <a:hlinkClick r:id="" action="ppaction://noaction"/>
              </a:rPr>
              <a:t>References</a:t>
            </a:r>
          </a:p>
          <a:p>
            <a:pPr marL="320040" lvl="1" indent="0">
              <a:buNone/>
            </a:pPr>
            <a:endParaRPr lang="en-US" dirty="0"/>
          </a:p>
          <a:p>
            <a:pPr lvl="1"/>
            <a:endParaRPr lang="en-US" dirty="0"/>
          </a:p>
        </p:txBody>
      </p:sp>
    </p:spTree>
    <p:extLst>
      <p:ext uri="{BB962C8B-B14F-4D97-AF65-F5344CB8AC3E}">
        <p14:creationId xmlns:p14="http://schemas.microsoft.com/office/powerpoint/2010/main" val="4143374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noAutofit/>
          </a:bodyPr>
          <a:lstStyle/>
          <a:p>
            <a:pPr algn="ctr"/>
            <a:r>
              <a:rPr lang="en-US" b="1" dirty="0"/>
              <a:t>Descriptive Statistics </a:t>
            </a:r>
            <a:br>
              <a:rPr lang="en-US" b="1" dirty="0"/>
            </a:br>
            <a:r>
              <a:rPr lang="en-US" dirty="0">
                <a:solidFill>
                  <a:srgbClr val="696464"/>
                </a:solidFill>
              </a:rPr>
              <a:t>Visualizing Dispersion of Data</a:t>
            </a:r>
            <a:endParaRPr lang="en-US" dirty="0"/>
          </a:p>
        </p:txBody>
      </p:sp>
      <p:sp>
        <p:nvSpPr>
          <p:cNvPr id="16387" name="Rectangle 3"/>
          <p:cNvSpPr>
            <a:spLocks noGrp="1" noChangeArrowheads="1"/>
          </p:cNvSpPr>
          <p:nvPr>
            <p:ph type="body" idx="1"/>
          </p:nvPr>
        </p:nvSpPr>
        <p:spPr/>
        <p:txBody>
          <a:bodyPr/>
          <a:lstStyle/>
          <a:p>
            <a:pPr eaLnBrk="1" hangingPunct="1">
              <a:lnSpc>
                <a:spcPct val="80000"/>
              </a:lnSpc>
            </a:pPr>
            <a:r>
              <a:rPr lang="en-US" sz="2400" b="1" dirty="0">
                <a:latin typeface="Times New Roman" pitchFamily="18" charset="0"/>
                <a:cs typeface="Times New Roman" pitchFamily="18" charset="0"/>
              </a:rPr>
              <a:t>Box Plot</a:t>
            </a:r>
          </a:p>
          <a:p>
            <a:pPr lvl="1"/>
            <a:r>
              <a:rPr lang="en-US" dirty="0"/>
              <a:t>provide a succinct summary of the </a:t>
            </a:r>
            <a:r>
              <a:rPr lang="en-US" sz="2800" dirty="0"/>
              <a:t>overall distribution for a variable. </a:t>
            </a:r>
          </a:p>
          <a:p>
            <a:pPr lvl="1"/>
            <a:r>
              <a:rPr lang="en-US" sz="2800" dirty="0"/>
              <a:t>Five points are displayed: </a:t>
            </a:r>
          </a:p>
          <a:p>
            <a:pPr lvl="2"/>
            <a:r>
              <a:rPr lang="en-US" dirty="0"/>
              <a:t>the lower extreme value, the lower quartile, the median, the upper quartile, the upper extreme and the mean</a:t>
            </a:r>
            <a:br>
              <a:rPr lang="en-US" dirty="0"/>
            </a:br>
            <a:endParaRPr lang="en-US" dirty="0"/>
          </a:p>
          <a:p>
            <a:pPr lvl="2"/>
            <a:endParaRPr lang="el-GR" dirty="0"/>
          </a:p>
        </p:txBody>
      </p:sp>
      <p:sp>
        <p:nvSpPr>
          <p:cNvPr id="2" name="Footer Placeholder 1"/>
          <p:cNvSpPr>
            <a:spLocks noGrp="1"/>
          </p:cNvSpPr>
          <p:nvPr>
            <p:ph type="ftr" sz="quarter" idx="11"/>
          </p:nvPr>
        </p:nvSpPr>
        <p:spPr/>
        <p:txBody>
          <a:bodyPr/>
          <a:lstStyle/>
          <a:p>
            <a:r>
              <a:rPr lang="en-US">
                <a:solidFill>
                  <a:srgbClr val="696464"/>
                </a:solidFill>
              </a:rPr>
              <a:t>Introduction to Data Analytics - Rohini R. Rao &amp; Manjunath Hegde</a:t>
            </a:r>
          </a:p>
        </p:txBody>
      </p:sp>
      <p:sp>
        <p:nvSpPr>
          <p:cNvPr id="3" name="Slide Number Placeholder 2"/>
          <p:cNvSpPr>
            <a:spLocks noGrp="1"/>
          </p:cNvSpPr>
          <p:nvPr>
            <p:ph type="sldNum" sz="quarter" idx="12"/>
          </p:nvPr>
        </p:nvSpPr>
        <p:spPr/>
        <p:txBody>
          <a:bodyPr/>
          <a:lstStyle/>
          <a:p>
            <a:fld id="{FF8C1345-65FB-4F2C-9950-20B500EA74C9}" type="slidenum">
              <a:rPr lang="en-US" smtClean="0"/>
              <a:pPr/>
              <a:t>20</a:t>
            </a:fld>
            <a:endParaRPr lang="en-US"/>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3886200"/>
            <a:ext cx="6553200" cy="2209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74CE5929-DDB9-4B59-9971-FA1AC9D6D266}"/>
                  </a:ext>
                </a:extLst>
              </p14:cNvPr>
              <p14:cNvContentPartPr/>
              <p14:nvPr/>
            </p14:nvContentPartPr>
            <p14:xfrm>
              <a:off x="-251640" y="5130000"/>
              <a:ext cx="8765640" cy="1409400"/>
            </p14:xfrm>
          </p:contentPart>
        </mc:Choice>
        <mc:Fallback xmlns="">
          <p:pic>
            <p:nvPicPr>
              <p:cNvPr id="4" name="Ink 3">
                <a:extLst>
                  <a:ext uri="{FF2B5EF4-FFF2-40B4-BE49-F238E27FC236}">
                    <a16:creationId xmlns:a16="http://schemas.microsoft.com/office/drawing/2014/main" id="{74CE5929-DDB9-4B59-9971-FA1AC9D6D266}"/>
                  </a:ext>
                </a:extLst>
              </p:cNvPr>
              <p:cNvPicPr/>
              <p:nvPr/>
            </p:nvPicPr>
            <p:blipFill>
              <a:blip r:embed="rId4"/>
              <a:stretch>
                <a:fillRect/>
              </a:stretch>
            </p:blipFill>
            <p:spPr>
              <a:xfrm>
                <a:off x="-261000" y="5120640"/>
                <a:ext cx="8784360" cy="14281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9B90473F-BE74-4FB3-AC72-B4AD6C9B2179}"/>
                  </a:ext>
                </a:extLst>
              </p14:cNvPr>
              <p14:cNvContentPartPr/>
              <p14:nvPr/>
            </p14:nvContentPartPr>
            <p14:xfrm>
              <a:off x="1702800" y="5313960"/>
              <a:ext cx="7177680" cy="1099080"/>
            </p14:xfrm>
          </p:contentPart>
        </mc:Choice>
        <mc:Fallback xmlns="">
          <p:pic>
            <p:nvPicPr>
              <p:cNvPr id="6" name="Ink 5">
                <a:extLst>
                  <a:ext uri="{FF2B5EF4-FFF2-40B4-BE49-F238E27FC236}">
                    <a16:creationId xmlns:a16="http://schemas.microsoft.com/office/drawing/2014/main" id="{9B90473F-BE74-4FB3-AC72-B4AD6C9B2179}"/>
                  </a:ext>
                </a:extLst>
              </p:cNvPr>
              <p:cNvPicPr/>
              <p:nvPr/>
            </p:nvPicPr>
            <p:blipFill>
              <a:blip r:embed="rId6"/>
              <a:stretch>
                <a:fillRect/>
              </a:stretch>
            </p:blipFill>
            <p:spPr>
              <a:xfrm>
                <a:off x="1693440" y="5304600"/>
                <a:ext cx="7196400" cy="1117800"/>
              </a:xfrm>
              <a:prstGeom prst="rect">
                <a:avLst/>
              </a:prstGeom>
            </p:spPr>
          </p:pic>
        </mc:Fallback>
      </mc:AlternateContent>
    </p:spTree>
    <p:extLst>
      <p:ext uri="{BB962C8B-B14F-4D97-AF65-F5344CB8AC3E}">
        <p14:creationId xmlns:p14="http://schemas.microsoft.com/office/powerpoint/2010/main" val="6825207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1</a:t>
            </a:r>
          </a:p>
        </p:txBody>
      </p:sp>
      <p:sp>
        <p:nvSpPr>
          <p:cNvPr id="3" name="Footer Placeholder 2"/>
          <p:cNvSpPr>
            <a:spLocks noGrp="1"/>
          </p:cNvSpPr>
          <p:nvPr>
            <p:ph type="ftr" sz="quarter" idx="11"/>
          </p:nvPr>
        </p:nvSpPr>
        <p:spPr/>
        <p:txBody>
          <a:bodyPr/>
          <a:lstStyle/>
          <a:p>
            <a:r>
              <a:rPr lang="en-US">
                <a:solidFill>
                  <a:srgbClr val="696464"/>
                </a:solidFill>
              </a:rPr>
              <a:t>Introduction to Data Analytics - Rohini R. Rao &amp; Manjunath Hegde</a:t>
            </a:r>
          </a:p>
        </p:txBody>
      </p:sp>
      <p:sp>
        <p:nvSpPr>
          <p:cNvPr id="4" name="Slide Number Placeholder 3"/>
          <p:cNvSpPr>
            <a:spLocks noGrp="1"/>
          </p:cNvSpPr>
          <p:nvPr>
            <p:ph type="sldNum" sz="quarter" idx="12"/>
          </p:nvPr>
        </p:nvSpPr>
        <p:spPr/>
        <p:txBody>
          <a:bodyPr/>
          <a:lstStyle/>
          <a:p>
            <a:fld id="{FF8C1345-65FB-4F2C-9950-20B500EA74C9}" type="slidenum">
              <a:rPr lang="en-US" smtClean="0"/>
              <a:pPr/>
              <a:t>21</a:t>
            </a:fld>
            <a:endParaRPr lang="en-US"/>
          </a:p>
        </p:txBody>
      </p:sp>
      <p:sp>
        <p:nvSpPr>
          <p:cNvPr id="5" name="Content Placeholder 4"/>
          <p:cNvSpPr>
            <a:spLocks noGrp="1"/>
          </p:cNvSpPr>
          <p:nvPr>
            <p:ph sz="quarter" idx="1"/>
          </p:nvPr>
        </p:nvSpPr>
        <p:spPr/>
        <p:txBody>
          <a:bodyPr/>
          <a:lstStyle/>
          <a:p>
            <a:r>
              <a:rPr lang="en-US" dirty="0"/>
              <a:t>Calculate the quartile deviation from the following data</a:t>
            </a:r>
          </a:p>
          <a:p>
            <a:endParaRPr lang="en-US" dirty="0"/>
          </a:p>
          <a:p>
            <a:endParaRPr lang="en-US" dirty="0"/>
          </a:p>
        </p:txBody>
      </p:sp>
      <p:graphicFrame>
        <p:nvGraphicFramePr>
          <p:cNvPr id="8" name="Table 7"/>
          <p:cNvGraphicFramePr>
            <a:graphicFrameLocks noGrp="1"/>
          </p:cNvGraphicFramePr>
          <p:nvPr>
            <p:extLst>
              <p:ext uri="{D42A27DB-BD31-4B8C-83A1-F6EECF244321}">
                <p14:modId xmlns:p14="http://schemas.microsoft.com/office/powerpoint/2010/main" val="2005439506"/>
              </p:ext>
            </p:extLst>
          </p:nvPr>
        </p:nvGraphicFramePr>
        <p:xfrm>
          <a:off x="1066800" y="2057400"/>
          <a:ext cx="6705596" cy="1010920"/>
        </p:xfrm>
        <a:graphic>
          <a:graphicData uri="http://schemas.openxmlformats.org/drawingml/2006/table">
            <a:tbl>
              <a:tblPr firstRow="1" bandRow="1">
                <a:tableStyleId>{5C22544A-7EE6-4342-B048-85BDC9FD1C3A}</a:tableStyleId>
              </a:tblPr>
              <a:tblGrid>
                <a:gridCol w="802523">
                  <a:extLst>
                    <a:ext uri="{9D8B030D-6E8A-4147-A177-3AD203B41FA5}">
                      <a16:colId xmlns:a16="http://schemas.microsoft.com/office/drawing/2014/main" val="20000"/>
                    </a:ext>
                  </a:extLst>
                </a:gridCol>
                <a:gridCol w="454777">
                  <a:extLst>
                    <a:ext uri="{9D8B030D-6E8A-4147-A177-3AD203B41FA5}">
                      <a16:colId xmlns:a16="http://schemas.microsoft.com/office/drawing/2014/main" val="20001"/>
                    </a:ext>
                  </a:extLst>
                </a:gridCol>
                <a:gridCol w="419100">
                  <a:extLst>
                    <a:ext uri="{9D8B030D-6E8A-4147-A177-3AD203B41FA5}">
                      <a16:colId xmlns:a16="http://schemas.microsoft.com/office/drawing/2014/main" val="20002"/>
                    </a:ext>
                  </a:extLst>
                </a:gridCol>
                <a:gridCol w="533400">
                  <a:extLst>
                    <a:ext uri="{9D8B030D-6E8A-4147-A177-3AD203B41FA5}">
                      <a16:colId xmlns:a16="http://schemas.microsoft.com/office/drawing/2014/main" val="20003"/>
                    </a:ext>
                  </a:extLst>
                </a:gridCol>
                <a:gridCol w="533400">
                  <a:extLst>
                    <a:ext uri="{9D8B030D-6E8A-4147-A177-3AD203B41FA5}">
                      <a16:colId xmlns:a16="http://schemas.microsoft.com/office/drawing/2014/main" val="20004"/>
                    </a:ext>
                  </a:extLst>
                </a:gridCol>
                <a:gridCol w="533400">
                  <a:extLst>
                    <a:ext uri="{9D8B030D-6E8A-4147-A177-3AD203B41FA5}">
                      <a16:colId xmlns:a16="http://schemas.microsoft.com/office/drawing/2014/main" val="20005"/>
                    </a:ext>
                  </a:extLst>
                </a:gridCol>
                <a:gridCol w="457200">
                  <a:extLst>
                    <a:ext uri="{9D8B030D-6E8A-4147-A177-3AD203B41FA5}">
                      <a16:colId xmlns:a16="http://schemas.microsoft.com/office/drawing/2014/main" val="20006"/>
                    </a:ext>
                  </a:extLst>
                </a:gridCol>
                <a:gridCol w="457200">
                  <a:extLst>
                    <a:ext uri="{9D8B030D-6E8A-4147-A177-3AD203B41FA5}">
                      <a16:colId xmlns:a16="http://schemas.microsoft.com/office/drawing/2014/main" val="20007"/>
                    </a:ext>
                  </a:extLst>
                </a:gridCol>
                <a:gridCol w="451336">
                  <a:extLst>
                    <a:ext uri="{9D8B030D-6E8A-4147-A177-3AD203B41FA5}">
                      <a16:colId xmlns:a16="http://schemas.microsoft.com/office/drawing/2014/main" val="20008"/>
                    </a:ext>
                  </a:extLst>
                </a:gridCol>
                <a:gridCol w="515815">
                  <a:extLst>
                    <a:ext uri="{9D8B030D-6E8A-4147-A177-3AD203B41FA5}">
                      <a16:colId xmlns:a16="http://schemas.microsoft.com/office/drawing/2014/main" val="20009"/>
                    </a:ext>
                  </a:extLst>
                </a:gridCol>
                <a:gridCol w="515815">
                  <a:extLst>
                    <a:ext uri="{9D8B030D-6E8A-4147-A177-3AD203B41FA5}">
                      <a16:colId xmlns:a16="http://schemas.microsoft.com/office/drawing/2014/main" val="20010"/>
                    </a:ext>
                  </a:extLst>
                </a:gridCol>
                <a:gridCol w="515815">
                  <a:extLst>
                    <a:ext uri="{9D8B030D-6E8A-4147-A177-3AD203B41FA5}">
                      <a16:colId xmlns:a16="http://schemas.microsoft.com/office/drawing/2014/main" val="20011"/>
                    </a:ext>
                  </a:extLst>
                </a:gridCol>
                <a:gridCol w="515815">
                  <a:extLst>
                    <a:ext uri="{9D8B030D-6E8A-4147-A177-3AD203B41FA5}">
                      <a16:colId xmlns:a16="http://schemas.microsoft.com/office/drawing/2014/main" val="20012"/>
                    </a:ext>
                  </a:extLst>
                </a:gridCol>
              </a:tblGrid>
              <a:tr h="370840">
                <a:tc>
                  <a:txBody>
                    <a:bodyPr/>
                    <a:lstStyle/>
                    <a:p>
                      <a:r>
                        <a:rPr lang="en-US" dirty="0"/>
                        <a:t>Roll No</a:t>
                      </a:r>
                    </a:p>
                  </a:txBody>
                  <a:tcPr/>
                </a:tc>
                <a:tc>
                  <a:txBody>
                    <a:bodyPr/>
                    <a:lstStyle/>
                    <a:p>
                      <a:r>
                        <a:rPr lang="en-US" dirty="0"/>
                        <a:t>1</a:t>
                      </a:r>
                    </a:p>
                  </a:txBody>
                  <a:tcPr/>
                </a:tc>
                <a:tc>
                  <a:txBody>
                    <a:bodyPr/>
                    <a:lstStyle/>
                    <a:p>
                      <a:r>
                        <a:rPr lang="en-US" dirty="0"/>
                        <a:t>2</a:t>
                      </a:r>
                    </a:p>
                  </a:txBody>
                  <a:tcPr/>
                </a:tc>
                <a:tc>
                  <a:txBody>
                    <a:bodyPr/>
                    <a:lstStyle/>
                    <a:p>
                      <a:r>
                        <a:rPr lang="en-US" dirty="0"/>
                        <a:t>3</a:t>
                      </a:r>
                    </a:p>
                  </a:txBody>
                  <a:tcPr/>
                </a:tc>
                <a:tc>
                  <a:txBody>
                    <a:bodyPr/>
                    <a:lstStyle/>
                    <a:p>
                      <a:r>
                        <a:rPr lang="en-US" dirty="0"/>
                        <a:t>4</a:t>
                      </a:r>
                    </a:p>
                  </a:txBody>
                  <a:tcPr/>
                </a:tc>
                <a:tc>
                  <a:txBody>
                    <a:bodyPr/>
                    <a:lstStyle/>
                    <a:p>
                      <a:r>
                        <a:rPr lang="en-US" dirty="0"/>
                        <a:t>5</a:t>
                      </a:r>
                    </a:p>
                  </a:txBody>
                  <a:tcPr/>
                </a:tc>
                <a:tc>
                  <a:txBody>
                    <a:bodyPr/>
                    <a:lstStyle/>
                    <a:p>
                      <a:r>
                        <a:rPr lang="en-US" dirty="0"/>
                        <a:t>6</a:t>
                      </a:r>
                    </a:p>
                  </a:txBody>
                  <a:tcPr/>
                </a:tc>
                <a:tc>
                  <a:txBody>
                    <a:bodyPr/>
                    <a:lstStyle/>
                    <a:p>
                      <a:r>
                        <a:rPr lang="en-US" dirty="0"/>
                        <a:t>7</a:t>
                      </a:r>
                    </a:p>
                  </a:txBody>
                  <a:tcPr/>
                </a:tc>
                <a:tc>
                  <a:txBody>
                    <a:bodyPr/>
                    <a:lstStyle/>
                    <a:p>
                      <a:r>
                        <a:rPr lang="en-US" dirty="0"/>
                        <a:t>8</a:t>
                      </a:r>
                    </a:p>
                  </a:txBody>
                  <a:tcPr/>
                </a:tc>
                <a:tc>
                  <a:txBody>
                    <a:bodyPr/>
                    <a:lstStyle/>
                    <a:p>
                      <a:r>
                        <a:rPr lang="en-US" dirty="0"/>
                        <a:t>9</a:t>
                      </a:r>
                    </a:p>
                  </a:txBody>
                  <a:tcPr/>
                </a:tc>
                <a:tc>
                  <a:txBody>
                    <a:bodyPr/>
                    <a:lstStyle/>
                    <a:p>
                      <a:r>
                        <a:rPr lang="en-US" dirty="0"/>
                        <a:t>10</a:t>
                      </a:r>
                    </a:p>
                  </a:txBody>
                  <a:tcPr/>
                </a:tc>
                <a:tc>
                  <a:txBody>
                    <a:bodyPr/>
                    <a:lstStyle/>
                    <a:p>
                      <a:r>
                        <a:rPr lang="en-US" dirty="0"/>
                        <a:t>11</a:t>
                      </a:r>
                    </a:p>
                  </a:txBody>
                  <a:tcPr/>
                </a:tc>
                <a:tc>
                  <a:txBody>
                    <a:bodyPr/>
                    <a:lstStyle/>
                    <a:p>
                      <a:r>
                        <a:rPr lang="en-US" dirty="0"/>
                        <a:t>12</a:t>
                      </a:r>
                    </a:p>
                  </a:txBody>
                  <a:tcPr/>
                </a:tc>
                <a:extLst>
                  <a:ext uri="{0D108BD9-81ED-4DB2-BD59-A6C34878D82A}">
                    <a16:rowId xmlns:a16="http://schemas.microsoft.com/office/drawing/2014/main" val="10000"/>
                  </a:ext>
                </a:extLst>
              </a:tr>
              <a:tr h="370840">
                <a:tc>
                  <a:txBody>
                    <a:bodyPr/>
                    <a:lstStyle/>
                    <a:p>
                      <a:r>
                        <a:rPr lang="en-US" dirty="0"/>
                        <a:t>Mark</a:t>
                      </a:r>
                    </a:p>
                  </a:txBody>
                  <a:tcPr/>
                </a:tc>
                <a:tc>
                  <a:txBody>
                    <a:bodyPr/>
                    <a:lstStyle/>
                    <a:p>
                      <a:r>
                        <a:rPr lang="en-US" dirty="0"/>
                        <a:t>39</a:t>
                      </a:r>
                    </a:p>
                  </a:txBody>
                  <a:tcPr/>
                </a:tc>
                <a:tc>
                  <a:txBody>
                    <a:bodyPr/>
                    <a:lstStyle/>
                    <a:p>
                      <a:r>
                        <a:rPr lang="en-US" dirty="0"/>
                        <a:t>40</a:t>
                      </a:r>
                    </a:p>
                  </a:txBody>
                  <a:tcPr/>
                </a:tc>
                <a:tc>
                  <a:txBody>
                    <a:bodyPr/>
                    <a:lstStyle/>
                    <a:p>
                      <a:r>
                        <a:rPr lang="en-US" dirty="0"/>
                        <a:t>40</a:t>
                      </a:r>
                    </a:p>
                  </a:txBody>
                  <a:tcPr/>
                </a:tc>
                <a:tc>
                  <a:txBody>
                    <a:bodyPr/>
                    <a:lstStyle/>
                    <a:p>
                      <a:r>
                        <a:rPr lang="en-US" dirty="0"/>
                        <a:t>41</a:t>
                      </a:r>
                    </a:p>
                  </a:txBody>
                  <a:tcPr/>
                </a:tc>
                <a:tc>
                  <a:txBody>
                    <a:bodyPr/>
                    <a:lstStyle/>
                    <a:p>
                      <a:r>
                        <a:rPr lang="en-US" dirty="0"/>
                        <a:t>41</a:t>
                      </a:r>
                    </a:p>
                  </a:txBody>
                  <a:tcPr/>
                </a:tc>
                <a:tc>
                  <a:txBody>
                    <a:bodyPr/>
                    <a:lstStyle/>
                    <a:p>
                      <a:r>
                        <a:rPr lang="en-US" dirty="0"/>
                        <a:t>42</a:t>
                      </a:r>
                    </a:p>
                  </a:txBody>
                  <a:tcPr/>
                </a:tc>
                <a:tc>
                  <a:txBody>
                    <a:bodyPr/>
                    <a:lstStyle/>
                    <a:p>
                      <a:r>
                        <a:rPr lang="en-US" dirty="0"/>
                        <a:t>42</a:t>
                      </a:r>
                    </a:p>
                  </a:txBody>
                  <a:tcPr/>
                </a:tc>
                <a:tc>
                  <a:txBody>
                    <a:bodyPr/>
                    <a:lstStyle/>
                    <a:p>
                      <a:r>
                        <a:rPr lang="en-US" dirty="0"/>
                        <a:t>43</a:t>
                      </a:r>
                    </a:p>
                  </a:txBody>
                  <a:tcPr/>
                </a:tc>
                <a:tc>
                  <a:txBody>
                    <a:bodyPr/>
                    <a:lstStyle/>
                    <a:p>
                      <a:r>
                        <a:rPr lang="en-US" dirty="0"/>
                        <a:t>43</a:t>
                      </a:r>
                    </a:p>
                  </a:txBody>
                  <a:tcPr/>
                </a:tc>
                <a:tc>
                  <a:txBody>
                    <a:bodyPr/>
                    <a:lstStyle/>
                    <a:p>
                      <a:r>
                        <a:rPr lang="en-US" dirty="0"/>
                        <a:t>44</a:t>
                      </a:r>
                    </a:p>
                  </a:txBody>
                  <a:tcPr/>
                </a:tc>
                <a:tc>
                  <a:txBody>
                    <a:bodyPr/>
                    <a:lstStyle/>
                    <a:p>
                      <a:r>
                        <a:rPr lang="en-US" dirty="0"/>
                        <a:t>44</a:t>
                      </a:r>
                    </a:p>
                  </a:txBody>
                  <a:tcPr/>
                </a:tc>
                <a:tc>
                  <a:txBody>
                    <a:bodyPr/>
                    <a:lstStyle/>
                    <a:p>
                      <a:r>
                        <a:rPr lang="en-US" dirty="0"/>
                        <a:t>45</a:t>
                      </a:r>
                    </a:p>
                  </a:txBody>
                  <a:tcPr/>
                </a:tc>
                <a:extLst>
                  <a:ext uri="{0D108BD9-81ED-4DB2-BD59-A6C34878D82A}">
                    <a16:rowId xmlns:a16="http://schemas.microsoft.com/office/drawing/2014/main" val="10001"/>
                  </a:ext>
                </a:extLst>
              </a:tr>
            </a:tbl>
          </a:graphicData>
        </a:graphic>
      </p:graphicFrame>
      <mc:AlternateContent xmlns:mc="http://schemas.openxmlformats.org/markup-compatibility/2006" xmlns:p14="http://schemas.microsoft.com/office/powerpoint/2010/main">
        <mc:Choice Requires="p14">
          <p:contentPart p14:bwMode="auto" r:id="rId2">
            <p14:nvContentPartPr>
              <p14:cNvPr id="6" name="Ink 5">
                <a:extLst>
                  <a:ext uri="{FF2B5EF4-FFF2-40B4-BE49-F238E27FC236}">
                    <a16:creationId xmlns:a16="http://schemas.microsoft.com/office/drawing/2014/main" id="{2E7DFB2A-A017-4530-84A8-73A640A859AB}"/>
                  </a:ext>
                </a:extLst>
              </p14:cNvPr>
              <p14:cNvContentPartPr/>
              <p14:nvPr/>
            </p14:nvContentPartPr>
            <p14:xfrm>
              <a:off x="-918720" y="221760"/>
              <a:ext cx="9922680" cy="6054480"/>
            </p14:xfrm>
          </p:contentPart>
        </mc:Choice>
        <mc:Fallback xmlns="">
          <p:pic>
            <p:nvPicPr>
              <p:cNvPr id="6" name="Ink 5">
                <a:extLst>
                  <a:ext uri="{FF2B5EF4-FFF2-40B4-BE49-F238E27FC236}">
                    <a16:creationId xmlns:a16="http://schemas.microsoft.com/office/drawing/2014/main" id="{2E7DFB2A-A017-4530-84A8-73A640A859AB}"/>
                  </a:ext>
                </a:extLst>
              </p:cNvPr>
              <p:cNvPicPr/>
              <p:nvPr/>
            </p:nvPicPr>
            <p:blipFill>
              <a:blip r:embed="rId3"/>
              <a:stretch>
                <a:fillRect/>
              </a:stretch>
            </p:blipFill>
            <p:spPr>
              <a:xfrm>
                <a:off x="-928080" y="212400"/>
                <a:ext cx="9941400" cy="6073200"/>
              </a:xfrm>
              <a:prstGeom prst="rect">
                <a:avLst/>
              </a:prstGeom>
            </p:spPr>
          </p:pic>
        </mc:Fallback>
      </mc:AlternateContent>
    </p:spTree>
    <p:extLst>
      <p:ext uri="{BB962C8B-B14F-4D97-AF65-F5344CB8AC3E}">
        <p14:creationId xmlns:p14="http://schemas.microsoft.com/office/powerpoint/2010/main" val="35406662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2</a:t>
            </a:r>
          </a:p>
        </p:txBody>
      </p:sp>
      <p:sp>
        <p:nvSpPr>
          <p:cNvPr id="3" name="Footer Placeholder 2"/>
          <p:cNvSpPr>
            <a:spLocks noGrp="1"/>
          </p:cNvSpPr>
          <p:nvPr>
            <p:ph type="ftr" sz="quarter" idx="11"/>
          </p:nvPr>
        </p:nvSpPr>
        <p:spPr/>
        <p:txBody>
          <a:bodyPr/>
          <a:lstStyle/>
          <a:p>
            <a:r>
              <a:rPr lang="en-US">
                <a:solidFill>
                  <a:srgbClr val="696464"/>
                </a:solidFill>
              </a:rPr>
              <a:t>Introduction to Data Analytics - Rohini R. Rao &amp; Manjunath Hegde</a:t>
            </a:r>
          </a:p>
        </p:txBody>
      </p:sp>
      <p:sp>
        <p:nvSpPr>
          <p:cNvPr id="4" name="Slide Number Placeholder 3"/>
          <p:cNvSpPr>
            <a:spLocks noGrp="1"/>
          </p:cNvSpPr>
          <p:nvPr>
            <p:ph type="sldNum" sz="quarter" idx="12"/>
          </p:nvPr>
        </p:nvSpPr>
        <p:spPr/>
        <p:txBody>
          <a:bodyPr/>
          <a:lstStyle/>
          <a:p>
            <a:fld id="{FF8C1345-65FB-4F2C-9950-20B500EA74C9}" type="slidenum">
              <a:rPr lang="en-US" smtClean="0"/>
              <a:pPr/>
              <a:t>22</a:t>
            </a:fld>
            <a:endParaRPr lang="en-US"/>
          </a:p>
        </p:txBody>
      </p:sp>
      <p:sp>
        <p:nvSpPr>
          <p:cNvPr id="5" name="Content Placeholder 4"/>
          <p:cNvSpPr>
            <a:spLocks noGrp="1"/>
          </p:cNvSpPr>
          <p:nvPr>
            <p:ph sz="quarter" idx="1"/>
          </p:nvPr>
        </p:nvSpPr>
        <p:spPr/>
        <p:txBody>
          <a:bodyPr/>
          <a:lstStyle/>
          <a:p>
            <a:r>
              <a:rPr lang="en-US" dirty="0"/>
              <a:t>Find 5 number summary </a:t>
            </a:r>
          </a:p>
          <a:p>
            <a:r>
              <a:rPr lang="en-US" dirty="0"/>
              <a:t>Compare the performance of Male </a:t>
            </a:r>
            <a:r>
              <a:rPr lang="en-US" dirty="0" err="1"/>
              <a:t>vs</a:t>
            </a:r>
            <a:r>
              <a:rPr lang="en-US" dirty="0"/>
              <a:t> Female</a:t>
            </a:r>
          </a:p>
          <a:p>
            <a:endParaRPr lang="en-US" dirty="0"/>
          </a:p>
          <a:p>
            <a:endParaRPr lang="en-US" dirty="0"/>
          </a:p>
        </p:txBody>
      </p:sp>
      <p:graphicFrame>
        <p:nvGraphicFramePr>
          <p:cNvPr id="8" name="Table 7"/>
          <p:cNvGraphicFramePr>
            <a:graphicFrameLocks noGrp="1"/>
          </p:cNvGraphicFramePr>
          <p:nvPr>
            <p:extLst>
              <p:ext uri="{D42A27DB-BD31-4B8C-83A1-F6EECF244321}">
                <p14:modId xmlns:p14="http://schemas.microsoft.com/office/powerpoint/2010/main" val="1354459317"/>
              </p:ext>
            </p:extLst>
          </p:nvPr>
        </p:nvGraphicFramePr>
        <p:xfrm>
          <a:off x="914399" y="2590800"/>
          <a:ext cx="7239000" cy="1381760"/>
        </p:xfrm>
        <a:graphic>
          <a:graphicData uri="http://schemas.openxmlformats.org/drawingml/2006/table">
            <a:tbl>
              <a:tblPr firstRow="1" bandRow="1">
                <a:tableStyleId>{5C22544A-7EE6-4342-B048-85BDC9FD1C3A}</a:tableStyleId>
              </a:tblPr>
              <a:tblGrid>
                <a:gridCol w="866361">
                  <a:extLst>
                    <a:ext uri="{9D8B030D-6E8A-4147-A177-3AD203B41FA5}">
                      <a16:colId xmlns:a16="http://schemas.microsoft.com/office/drawing/2014/main" val="20000"/>
                    </a:ext>
                  </a:extLst>
                </a:gridCol>
                <a:gridCol w="490953">
                  <a:extLst>
                    <a:ext uri="{9D8B030D-6E8A-4147-A177-3AD203B41FA5}">
                      <a16:colId xmlns:a16="http://schemas.microsoft.com/office/drawing/2014/main" val="20001"/>
                    </a:ext>
                  </a:extLst>
                </a:gridCol>
                <a:gridCol w="452438">
                  <a:extLst>
                    <a:ext uri="{9D8B030D-6E8A-4147-A177-3AD203B41FA5}">
                      <a16:colId xmlns:a16="http://schemas.microsoft.com/office/drawing/2014/main" val="20002"/>
                    </a:ext>
                  </a:extLst>
                </a:gridCol>
                <a:gridCol w="575830">
                  <a:extLst>
                    <a:ext uri="{9D8B030D-6E8A-4147-A177-3AD203B41FA5}">
                      <a16:colId xmlns:a16="http://schemas.microsoft.com/office/drawing/2014/main" val="20003"/>
                    </a:ext>
                  </a:extLst>
                </a:gridCol>
                <a:gridCol w="575830">
                  <a:extLst>
                    <a:ext uri="{9D8B030D-6E8A-4147-A177-3AD203B41FA5}">
                      <a16:colId xmlns:a16="http://schemas.microsoft.com/office/drawing/2014/main" val="20004"/>
                    </a:ext>
                  </a:extLst>
                </a:gridCol>
                <a:gridCol w="575830">
                  <a:extLst>
                    <a:ext uri="{9D8B030D-6E8A-4147-A177-3AD203B41FA5}">
                      <a16:colId xmlns:a16="http://schemas.microsoft.com/office/drawing/2014/main" val="20005"/>
                    </a:ext>
                  </a:extLst>
                </a:gridCol>
                <a:gridCol w="493568">
                  <a:extLst>
                    <a:ext uri="{9D8B030D-6E8A-4147-A177-3AD203B41FA5}">
                      <a16:colId xmlns:a16="http://schemas.microsoft.com/office/drawing/2014/main" val="20006"/>
                    </a:ext>
                  </a:extLst>
                </a:gridCol>
                <a:gridCol w="493568">
                  <a:extLst>
                    <a:ext uri="{9D8B030D-6E8A-4147-A177-3AD203B41FA5}">
                      <a16:colId xmlns:a16="http://schemas.microsoft.com/office/drawing/2014/main" val="20007"/>
                    </a:ext>
                  </a:extLst>
                </a:gridCol>
                <a:gridCol w="487238">
                  <a:extLst>
                    <a:ext uri="{9D8B030D-6E8A-4147-A177-3AD203B41FA5}">
                      <a16:colId xmlns:a16="http://schemas.microsoft.com/office/drawing/2014/main" val="20008"/>
                    </a:ext>
                  </a:extLst>
                </a:gridCol>
                <a:gridCol w="556846">
                  <a:extLst>
                    <a:ext uri="{9D8B030D-6E8A-4147-A177-3AD203B41FA5}">
                      <a16:colId xmlns:a16="http://schemas.microsoft.com/office/drawing/2014/main" val="20009"/>
                    </a:ext>
                  </a:extLst>
                </a:gridCol>
                <a:gridCol w="556846">
                  <a:extLst>
                    <a:ext uri="{9D8B030D-6E8A-4147-A177-3AD203B41FA5}">
                      <a16:colId xmlns:a16="http://schemas.microsoft.com/office/drawing/2014/main" val="20010"/>
                    </a:ext>
                  </a:extLst>
                </a:gridCol>
                <a:gridCol w="556846">
                  <a:extLst>
                    <a:ext uri="{9D8B030D-6E8A-4147-A177-3AD203B41FA5}">
                      <a16:colId xmlns:a16="http://schemas.microsoft.com/office/drawing/2014/main" val="20011"/>
                    </a:ext>
                  </a:extLst>
                </a:gridCol>
                <a:gridCol w="556846">
                  <a:extLst>
                    <a:ext uri="{9D8B030D-6E8A-4147-A177-3AD203B41FA5}">
                      <a16:colId xmlns:a16="http://schemas.microsoft.com/office/drawing/2014/main" val="20012"/>
                    </a:ext>
                  </a:extLst>
                </a:gridCol>
              </a:tblGrid>
              <a:tr h="370840">
                <a:tc>
                  <a:txBody>
                    <a:bodyPr/>
                    <a:lstStyle/>
                    <a:p>
                      <a:pPr algn="ctr"/>
                      <a:r>
                        <a:rPr lang="en-US" dirty="0"/>
                        <a:t>Roll No</a:t>
                      </a:r>
                    </a:p>
                  </a:txBody>
                  <a:tcPr/>
                </a:tc>
                <a:tc>
                  <a:txBody>
                    <a:bodyPr/>
                    <a:lstStyle/>
                    <a:p>
                      <a:pPr algn="ctr"/>
                      <a:r>
                        <a:rPr lang="en-US" dirty="0"/>
                        <a:t>1</a:t>
                      </a:r>
                    </a:p>
                  </a:txBody>
                  <a:tcPr/>
                </a:tc>
                <a:tc>
                  <a:txBody>
                    <a:bodyPr/>
                    <a:lstStyle/>
                    <a:p>
                      <a:pPr algn="ctr"/>
                      <a:r>
                        <a:rPr lang="en-US" dirty="0"/>
                        <a:t>2</a:t>
                      </a:r>
                    </a:p>
                  </a:txBody>
                  <a:tcPr/>
                </a:tc>
                <a:tc>
                  <a:txBody>
                    <a:bodyPr/>
                    <a:lstStyle/>
                    <a:p>
                      <a:pPr algn="ctr"/>
                      <a:r>
                        <a:rPr lang="en-US" dirty="0"/>
                        <a:t>3</a:t>
                      </a:r>
                    </a:p>
                  </a:txBody>
                  <a:tcPr/>
                </a:tc>
                <a:tc>
                  <a:txBody>
                    <a:bodyPr/>
                    <a:lstStyle/>
                    <a:p>
                      <a:pPr algn="ctr"/>
                      <a:r>
                        <a:rPr lang="en-US" dirty="0"/>
                        <a:t>4</a:t>
                      </a:r>
                    </a:p>
                  </a:txBody>
                  <a:tcPr/>
                </a:tc>
                <a:tc>
                  <a:txBody>
                    <a:bodyPr/>
                    <a:lstStyle/>
                    <a:p>
                      <a:pPr algn="ctr"/>
                      <a:r>
                        <a:rPr lang="en-US" dirty="0"/>
                        <a:t>5</a:t>
                      </a:r>
                    </a:p>
                  </a:txBody>
                  <a:tcPr/>
                </a:tc>
                <a:tc>
                  <a:txBody>
                    <a:bodyPr/>
                    <a:lstStyle/>
                    <a:p>
                      <a:pPr algn="ctr"/>
                      <a:r>
                        <a:rPr lang="en-US" dirty="0"/>
                        <a:t>6</a:t>
                      </a:r>
                    </a:p>
                  </a:txBody>
                  <a:tcPr/>
                </a:tc>
                <a:tc>
                  <a:txBody>
                    <a:bodyPr/>
                    <a:lstStyle/>
                    <a:p>
                      <a:pPr algn="ctr"/>
                      <a:r>
                        <a:rPr lang="en-US" dirty="0"/>
                        <a:t>7</a:t>
                      </a:r>
                    </a:p>
                  </a:txBody>
                  <a:tcPr/>
                </a:tc>
                <a:tc>
                  <a:txBody>
                    <a:bodyPr/>
                    <a:lstStyle/>
                    <a:p>
                      <a:pPr algn="ctr"/>
                      <a:r>
                        <a:rPr lang="en-US" dirty="0"/>
                        <a:t>8</a:t>
                      </a:r>
                    </a:p>
                  </a:txBody>
                  <a:tcPr/>
                </a:tc>
                <a:tc>
                  <a:txBody>
                    <a:bodyPr/>
                    <a:lstStyle/>
                    <a:p>
                      <a:pPr algn="ctr"/>
                      <a:r>
                        <a:rPr lang="en-US" dirty="0"/>
                        <a:t>9</a:t>
                      </a:r>
                    </a:p>
                  </a:txBody>
                  <a:tcPr/>
                </a:tc>
                <a:tc>
                  <a:txBody>
                    <a:bodyPr/>
                    <a:lstStyle/>
                    <a:p>
                      <a:pPr algn="ctr"/>
                      <a:r>
                        <a:rPr lang="en-US" dirty="0"/>
                        <a:t>10</a:t>
                      </a:r>
                    </a:p>
                  </a:txBody>
                  <a:tcPr/>
                </a:tc>
                <a:tc>
                  <a:txBody>
                    <a:bodyPr/>
                    <a:lstStyle/>
                    <a:p>
                      <a:pPr algn="ctr"/>
                      <a:r>
                        <a:rPr lang="en-US" dirty="0"/>
                        <a:t>11</a:t>
                      </a:r>
                    </a:p>
                  </a:txBody>
                  <a:tcPr/>
                </a:tc>
                <a:tc>
                  <a:txBody>
                    <a:bodyPr/>
                    <a:lstStyle/>
                    <a:p>
                      <a:pPr algn="ctr"/>
                      <a:r>
                        <a:rPr lang="en-US" dirty="0"/>
                        <a:t>12</a:t>
                      </a:r>
                    </a:p>
                  </a:txBody>
                  <a:tcPr/>
                </a:tc>
                <a:extLst>
                  <a:ext uri="{0D108BD9-81ED-4DB2-BD59-A6C34878D82A}">
                    <a16:rowId xmlns:a16="http://schemas.microsoft.com/office/drawing/2014/main" val="10000"/>
                  </a:ext>
                </a:extLst>
              </a:tr>
              <a:tr h="370840">
                <a:tc>
                  <a:txBody>
                    <a:bodyPr/>
                    <a:lstStyle/>
                    <a:p>
                      <a:pPr algn="ctr"/>
                      <a:r>
                        <a:rPr lang="en-US" dirty="0"/>
                        <a:t>Mark</a:t>
                      </a:r>
                    </a:p>
                  </a:txBody>
                  <a:tcPr/>
                </a:tc>
                <a:tc>
                  <a:txBody>
                    <a:bodyPr/>
                    <a:lstStyle/>
                    <a:p>
                      <a:pPr algn="ctr"/>
                      <a:r>
                        <a:rPr lang="en-US" dirty="0"/>
                        <a:t>23</a:t>
                      </a:r>
                    </a:p>
                  </a:txBody>
                  <a:tcPr/>
                </a:tc>
                <a:tc>
                  <a:txBody>
                    <a:bodyPr/>
                    <a:lstStyle/>
                    <a:p>
                      <a:pPr algn="ctr"/>
                      <a:r>
                        <a:rPr lang="en-US" dirty="0"/>
                        <a:t>25</a:t>
                      </a:r>
                    </a:p>
                  </a:txBody>
                  <a:tcPr/>
                </a:tc>
                <a:tc>
                  <a:txBody>
                    <a:bodyPr/>
                    <a:lstStyle/>
                    <a:p>
                      <a:pPr algn="ctr"/>
                      <a:r>
                        <a:rPr lang="en-US" dirty="0"/>
                        <a:t>73</a:t>
                      </a:r>
                    </a:p>
                  </a:txBody>
                  <a:tcPr/>
                </a:tc>
                <a:tc>
                  <a:txBody>
                    <a:bodyPr/>
                    <a:lstStyle/>
                    <a:p>
                      <a:pPr algn="ctr"/>
                      <a:r>
                        <a:rPr lang="en-US" dirty="0"/>
                        <a:t>65</a:t>
                      </a:r>
                    </a:p>
                  </a:txBody>
                  <a:tcPr/>
                </a:tc>
                <a:tc>
                  <a:txBody>
                    <a:bodyPr/>
                    <a:lstStyle/>
                    <a:p>
                      <a:pPr algn="ctr"/>
                      <a:r>
                        <a:rPr lang="en-US" dirty="0"/>
                        <a:t>43</a:t>
                      </a:r>
                    </a:p>
                  </a:txBody>
                  <a:tcPr/>
                </a:tc>
                <a:tc>
                  <a:txBody>
                    <a:bodyPr/>
                    <a:lstStyle/>
                    <a:p>
                      <a:pPr algn="ctr"/>
                      <a:r>
                        <a:rPr lang="en-US" dirty="0"/>
                        <a:t>65</a:t>
                      </a:r>
                    </a:p>
                  </a:txBody>
                  <a:tcPr/>
                </a:tc>
                <a:tc>
                  <a:txBody>
                    <a:bodyPr/>
                    <a:lstStyle/>
                    <a:p>
                      <a:pPr algn="ctr"/>
                      <a:r>
                        <a:rPr lang="en-US" dirty="0"/>
                        <a:t>89</a:t>
                      </a:r>
                    </a:p>
                  </a:txBody>
                  <a:tcPr/>
                </a:tc>
                <a:tc>
                  <a:txBody>
                    <a:bodyPr/>
                    <a:lstStyle/>
                    <a:p>
                      <a:pPr algn="ctr"/>
                      <a:r>
                        <a:rPr lang="en-US" dirty="0"/>
                        <a:t>35</a:t>
                      </a:r>
                    </a:p>
                  </a:txBody>
                  <a:tcPr/>
                </a:tc>
                <a:tc>
                  <a:txBody>
                    <a:bodyPr/>
                    <a:lstStyle/>
                    <a:p>
                      <a:pPr algn="ctr"/>
                      <a:r>
                        <a:rPr lang="en-US" dirty="0"/>
                        <a:t>58</a:t>
                      </a:r>
                    </a:p>
                  </a:txBody>
                  <a:tcPr/>
                </a:tc>
                <a:tc>
                  <a:txBody>
                    <a:bodyPr/>
                    <a:lstStyle/>
                    <a:p>
                      <a:pPr algn="ctr"/>
                      <a:r>
                        <a:rPr lang="en-US" dirty="0"/>
                        <a:t>100</a:t>
                      </a:r>
                    </a:p>
                  </a:txBody>
                  <a:tcPr/>
                </a:tc>
                <a:tc>
                  <a:txBody>
                    <a:bodyPr/>
                    <a:lstStyle/>
                    <a:p>
                      <a:pPr algn="ctr"/>
                      <a:r>
                        <a:rPr lang="en-US" dirty="0"/>
                        <a:t>77</a:t>
                      </a:r>
                    </a:p>
                  </a:txBody>
                  <a:tcPr/>
                </a:tc>
                <a:tc>
                  <a:txBody>
                    <a:bodyPr/>
                    <a:lstStyle/>
                    <a:p>
                      <a:pPr algn="ctr"/>
                      <a:r>
                        <a:rPr lang="en-US" dirty="0"/>
                        <a:t>87</a:t>
                      </a:r>
                    </a:p>
                  </a:txBody>
                  <a:tcPr/>
                </a:tc>
                <a:extLst>
                  <a:ext uri="{0D108BD9-81ED-4DB2-BD59-A6C34878D82A}">
                    <a16:rowId xmlns:a16="http://schemas.microsoft.com/office/drawing/2014/main" val="10001"/>
                  </a:ext>
                </a:extLst>
              </a:tr>
              <a:tr h="370840">
                <a:tc>
                  <a:txBody>
                    <a:bodyPr/>
                    <a:lstStyle/>
                    <a:p>
                      <a:pPr algn="ctr"/>
                      <a:r>
                        <a:rPr lang="en-US" dirty="0"/>
                        <a:t>Gender</a:t>
                      </a:r>
                    </a:p>
                  </a:txBody>
                  <a:tcPr/>
                </a:tc>
                <a:tc>
                  <a:txBody>
                    <a:bodyPr/>
                    <a:lstStyle/>
                    <a:p>
                      <a:pPr algn="ctr"/>
                      <a:r>
                        <a:rPr lang="en-US" dirty="0"/>
                        <a:t>M</a:t>
                      </a:r>
                    </a:p>
                  </a:txBody>
                  <a:tcPr/>
                </a:tc>
                <a:tc>
                  <a:txBody>
                    <a:bodyPr/>
                    <a:lstStyle/>
                    <a:p>
                      <a:pPr algn="ctr"/>
                      <a:r>
                        <a:rPr lang="en-US" dirty="0"/>
                        <a:t>F</a:t>
                      </a:r>
                    </a:p>
                  </a:txBody>
                  <a:tcPr/>
                </a:tc>
                <a:tc>
                  <a:txBody>
                    <a:bodyPr/>
                    <a:lstStyle/>
                    <a:p>
                      <a:pPr algn="ctr"/>
                      <a:r>
                        <a:rPr lang="en-US" dirty="0"/>
                        <a:t>M</a:t>
                      </a:r>
                    </a:p>
                  </a:txBody>
                  <a:tcPr/>
                </a:tc>
                <a:tc>
                  <a:txBody>
                    <a:bodyPr/>
                    <a:lstStyle/>
                    <a:p>
                      <a:pPr algn="ctr"/>
                      <a:r>
                        <a:rPr lang="en-US" dirty="0"/>
                        <a:t>M</a:t>
                      </a:r>
                    </a:p>
                  </a:txBody>
                  <a:tcPr/>
                </a:tc>
                <a:tc>
                  <a:txBody>
                    <a:bodyPr/>
                    <a:lstStyle/>
                    <a:p>
                      <a:pPr algn="ctr"/>
                      <a:r>
                        <a:rPr lang="en-US" dirty="0"/>
                        <a:t>F</a:t>
                      </a:r>
                    </a:p>
                  </a:txBody>
                  <a:tcPr/>
                </a:tc>
                <a:tc>
                  <a:txBody>
                    <a:bodyPr/>
                    <a:lstStyle/>
                    <a:p>
                      <a:pPr algn="ctr"/>
                      <a:r>
                        <a:rPr lang="en-US" dirty="0"/>
                        <a:t>F</a:t>
                      </a:r>
                    </a:p>
                  </a:txBody>
                  <a:tcPr/>
                </a:tc>
                <a:tc>
                  <a:txBody>
                    <a:bodyPr/>
                    <a:lstStyle/>
                    <a:p>
                      <a:pPr algn="ctr"/>
                      <a:r>
                        <a:rPr lang="en-US" dirty="0"/>
                        <a:t>F</a:t>
                      </a:r>
                    </a:p>
                  </a:txBody>
                  <a:tcPr/>
                </a:tc>
                <a:tc>
                  <a:txBody>
                    <a:bodyPr/>
                    <a:lstStyle/>
                    <a:p>
                      <a:pPr algn="ctr"/>
                      <a:r>
                        <a:rPr lang="en-US" dirty="0"/>
                        <a:t>M</a:t>
                      </a:r>
                    </a:p>
                  </a:txBody>
                  <a:tcPr/>
                </a:tc>
                <a:tc>
                  <a:txBody>
                    <a:bodyPr/>
                    <a:lstStyle/>
                    <a:p>
                      <a:pPr algn="ctr"/>
                      <a:r>
                        <a:rPr lang="en-US" dirty="0"/>
                        <a:t>F</a:t>
                      </a:r>
                    </a:p>
                  </a:txBody>
                  <a:tcPr/>
                </a:tc>
                <a:tc>
                  <a:txBody>
                    <a:bodyPr/>
                    <a:lstStyle/>
                    <a:p>
                      <a:pPr algn="ctr"/>
                      <a:r>
                        <a:rPr lang="en-US" dirty="0"/>
                        <a:t>M</a:t>
                      </a:r>
                    </a:p>
                  </a:txBody>
                  <a:tcPr/>
                </a:tc>
                <a:tc>
                  <a:txBody>
                    <a:bodyPr/>
                    <a:lstStyle/>
                    <a:p>
                      <a:pPr algn="ctr"/>
                      <a:r>
                        <a:rPr lang="en-US" dirty="0"/>
                        <a:t>F</a:t>
                      </a:r>
                    </a:p>
                  </a:txBody>
                  <a:tcPr/>
                </a:tc>
                <a:tc>
                  <a:txBody>
                    <a:bodyPr/>
                    <a:lstStyle/>
                    <a:p>
                      <a:pPr algn="ctr"/>
                      <a:r>
                        <a:rPr lang="en-US" dirty="0"/>
                        <a:t>M</a:t>
                      </a:r>
                    </a:p>
                  </a:txBody>
                  <a:tcPr/>
                </a:tc>
                <a:extLst>
                  <a:ext uri="{0D108BD9-81ED-4DB2-BD59-A6C34878D82A}">
                    <a16:rowId xmlns:a16="http://schemas.microsoft.com/office/drawing/2014/main" val="10002"/>
                  </a:ext>
                </a:extLst>
              </a:tr>
            </a:tbl>
          </a:graphicData>
        </a:graphic>
      </p:graphicFrame>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ADE1C021-D1BE-48FB-8ED2-34FEE2D1EA52}"/>
                  </a:ext>
                </a:extLst>
              </p14:cNvPr>
              <p14:cNvContentPartPr/>
              <p14:nvPr/>
            </p14:nvContentPartPr>
            <p14:xfrm>
              <a:off x="-1232280" y="302400"/>
              <a:ext cx="10028880" cy="6462360"/>
            </p14:xfrm>
          </p:contentPart>
        </mc:Choice>
        <mc:Fallback xmlns="">
          <p:pic>
            <p:nvPicPr>
              <p:cNvPr id="7" name="Ink 6">
                <a:extLst>
                  <a:ext uri="{FF2B5EF4-FFF2-40B4-BE49-F238E27FC236}">
                    <a16:creationId xmlns:a16="http://schemas.microsoft.com/office/drawing/2014/main" id="{ADE1C021-D1BE-48FB-8ED2-34FEE2D1EA52}"/>
                  </a:ext>
                </a:extLst>
              </p:cNvPr>
              <p:cNvPicPr/>
              <p:nvPr/>
            </p:nvPicPr>
            <p:blipFill>
              <a:blip r:embed="rId4"/>
              <a:stretch>
                <a:fillRect/>
              </a:stretch>
            </p:blipFill>
            <p:spPr>
              <a:xfrm>
                <a:off x="-1241640" y="293040"/>
                <a:ext cx="10047600" cy="64810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495B6E51-6018-42A7-8A5B-C005E5E7F5F9}"/>
                  </a:ext>
                </a:extLst>
              </p14:cNvPr>
              <p14:cNvContentPartPr/>
              <p14:nvPr/>
            </p14:nvContentPartPr>
            <p14:xfrm>
              <a:off x="192240" y="556200"/>
              <a:ext cx="3558960" cy="5134320"/>
            </p14:xfrm>
          </p:contentPart>
        </mc:Choice>
        <mc:Fallback xmlns="">
          <p:pic>
            <p:nvPicPr>
              <p:cNvPr id="6" name="Ink 5">
                <a:extLst>
                  <a:ext uri="{FF2B5EF4-FFF2-40B4-BE49-F238E27FC236}">
                    <a16:creationId xmlns:a16="http://schemas.microsoft.com/office/drawing/2014/main" id="{495B6E51-6018-42A7-8A5B-C005E5E7F5F9}"/>
                  </a:ext>
                </a:extLst>
              </p:cNvPr>
              <p:cNvPicPr/>
              <p:nvPr/>
            </p:nvPicPr>
            <p:blipFill>
              <a:blip r:embed="rId6"/>
              <a:stretch>
                <a:fillRect/>
              </a:stretch>
            </p:blipFill>
            <p:spPr>
              <a:xfrm>
                <a:off x="182880" y="546840"/>
                <a:ext cx="3577680" cy="5153040"/>
              </a:xfrm>
              <a:prstGeom prst="rect">
                <a:avLst/>
              </a:prstGeom>
            </p:spPr>
          </p:pic>
        </mc:Fallback>
      </mc:AlternateContent>
    </p:spTree>
    <p:extLst>
      <p:ext uri="{BB962C8B-B14F-4D97-AF65-F5344CB8AC3E}">
        <p14:creationId xmlns:p14="http://schemas.microsoft.com/office/powerpoint/2010/main" val="6237089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2</a:t>
            </a:r>
          </a:p>
        </p:txBody>
      </p:sp>
      <p:sp>
        <p:nvSpPr>
          <p:cNvPr id="3" name="Footer Placeholder 2"/>
          <p:cNvSpPr>
            <a:spLocks noGrp="1"/>
          </p:cNvSpPr>
          <p:nvPr>
            <p:ph type="ftr" sz="quarter" idx="11"/>
          </p:nvPr>
        </p:nvSpPr>
        <p:spPr/>
        <p:txBody>
          <a:bodyPr/>
          <a:lstStyle/>
          <a:p>
            <a:r>
              <a:rPr lang="en-US">
                <a:solidFill>
                  <a:srgbClr val="696464"/>
                </a:solidFill>
              </a:rPr>
              <a:t>Introduction to Data Analytics - Rohini R. Rao &amp; Manjunath Hegde</a:t>
            </a:r>
          </a:p>
        </p:txBody>
      </p:sp>
      <p:sp>
        <p:nvSpPr>
          <p:cNvPr id="4" name="Slide Number Placeholder 3"/>
          <p:cNvSpPr>
            <a:spLocks noGrp="1"/>
          </p:cNvSpPr>
          <p:nvPr>
            <p:ph type="sldNum" sz="quarter" idx="12"/>
          </p:nvPr>
        </p:nvSpPr>
        <p:spPr/>
        <p:txBody>
          <a:bodyPr/>
          <a:lstStyle/>
          <a:p>
            <a:fld id="{FF8C1345-65FB-4F2C-9950-20B500EA74C9}" type="slidenum">
              <a:rPr lang="en-US" smtClean="0"/>
              <a:pPr/>
              <a:t>23</a:t>
            </a:fld>
            <a:endParaRPr lang="en-US"/>
          </a:p>
        </p:txBody>
      </p:sp>
      <p:sp>
        <p:nvSpPr>
          <p:cNvPr id="5" name="Content Placeholder 4"/>
          <p:cNvSpPr>
            <a:spLocks noGrp="1"/>
          </p:cNvSpPr>
          <p:nvPr>
            <p:ph sz="quarter" idx="1"/>
          </p:nvPr>
        </p:nvSpPr>
        <p:spPr/>
        <p:txBody>
          <a:bodyPr/>
          <a:lstStyle/>
          <a:p>
            <a:endParaRPr lang="en-US"/>
          </a:p>
        </p:txBody>
      </p:sp>
      <mc:AlternateContent xmlns:mc="http://schemas.openxmlformats.org/markup-compatibility/2006" xmlns:p14="http://schemas.microsoft.com/office/powerpoint/2010/main">
        <mc:Choice Requires="p14">
          <p:contentPart p14:bwMode="auto" r:id="rId2">
            <p14:nvContentPartPr>
              <p14:cNvPr id="6" name="Ink 5">
                <a:extLst>
                  <a:ext uri="{FF2B5EF4-FFF2-40B4-BE49-F238E27FC236}">
                    <a16:creationId xmlns:a16="http://schemas.microsoft.com/office/drawing/2014/main" id="{BA8EE96C-3FFB-4B91-8ADA-C00051371F75}"/>
                  </a:ext>
                </a:extLst>
              </p14:cNvPr>
              <p14:cNvContentPartPr/>
              <p14:nvPr/>
            </p14:nvContentPartPr>
            <p14:xfrm>
              <a:off x="834480" y="1782360"/>
              <a:ext cx="5995080" cy="1704600"/>
            </p14:xfrm>
          </p:contentPart>
        </mc:Choice>
        <mc:Fallback xmlns="">
          <p:pic>
            <p:nvPicPr>
              <p:cNvPr id="6" name="Ink 5">
                <a:extLst>
                  <a:ext uri="{FF2B5EF4-FFF2-40B4-BE49-F238E27FC236}">
                    <a16:creationId xmlns:a16="http://schemas.microsoft.com/office/drawing/2014/main" id="{BA8EE96C-3FFB-4B91-8ADA-C00051371F75}"/>
                  </a:ext>
                </a:extLst>
              </p:cNvPr>
              <p:cNvPicPr/>
              <p:nvPr/>
            </p:nvPicPr>
            <p:blipFill>
              <a:blip r:embed="rId3"/>
              <a:stretch>
                <a:fillRect/>
              </a:stretch>
            </p:blipFill>
            <p:spPr>
              <a:xfrm>
                <a:off x="825120" y="1773000"/>
                <a:ext cx="6013800" cy="1723320"/>
              </a:xfrm>
              <a:prstGeom prst="rect">
                <a:avLst/>
              </a:prstGeom>
            </p:spPr>
          </p:pic>
        </mc:Fallback>
      </mc:AlternateContent>
    </p:spTree>
    <p:extLst>
      <p:ext uri="{BB962C8B-B14F-4D97-AF65-F5344CB8AC3E}">
        <p14:creationId xmlns:p14="http://schemas.microsoft.com/office/powerpoint/2010/main" val="8631445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normAutofit fontScale="90000"/>
          </a:bodyPr>
          <a:lstStyle/>
          <a:p>
            <a:pPr algn="ctr"/>
            <a:r>
              <a:rPr lang="en-US" b="1" dirty="0"/>
              <a:t>Descriptive Statistics </a:t>
            </a:r>
            <a:br>
              <a:rPr lang="en-US" b="1" dirty="0"/>
            </a:br>
            <a:r>
              <a:rPr lang="en-US" dirty="0">
                <a:solidFill>
                  <a:srgbClr val="696464"/>
                </a:solidFill>
              </a:rPr>
              <a:t>Measuring Dispersion of Data</a:t>
            </a:r>
            <a:endParaRPr lang="en-US" sz="3000" dirty="0"/>
          </a:p>
        </p:txBody>
      </p:sp>
      <p:sp>
        <p:nvSpPr>
          <p:cNvPr id="15363" name="Rectangle 3"/>
          <p:cNvSpPr>
            <a:spLocks noGrp="1" noChangeArrowheads="1"/>
          </p:cNvSpPr>
          <p:nvPr>
            <p:ph type="body" idx="1"/>
          </p:nvPr>
        </p:nvSpPr>
        <p:spPr/>
        <p:txBody>
          <a:bodyPr>
            <a:normAutofit/>
          </a:bodyPr>
          <a:lstStyle/>
          <a:p>
            <a:pPr eaLnBrk="1" hangingPunct="1">
              <a:lnSpc>
                <a:spcPct val="80000"/>
              </a:lnSpc>
            </a:pPr>
            <a:r>
              <a:rPr lang="en-US" sz="2500" b="1" dirty="0">
                <a:latin typeface="Times New Roman" pitchFamily="18" charset="0"/>
                <a:cs typeface="Times New Roman" pitchFamily="18" charset="0"/>
              </a:rPr>
              <a:t>Variance</a:t>
            </a:r>
          </a:p>
          <a:p>
            <a:pPr lvl="1">
              <a:lnSpc>
                <a:spcPct val="80000"/>
              </a:lnSpc>
            </a:pPr>
            <a:r>
              <a:rPr lang="en-US" sz="2200" dirty="0">
                <a:latin typeface="Times New Roman" pitchFamily="18" charset="0"/>
                <a:cs typeface="Times New Roman" pitchFamily="18" charset="0"/>
              </a:rPr>
              <a:t>measure of the deviation of a variable from the mean. </a:t>
            </a:r>
          </a:p>
          <a:p>
            <a:pPr lvl="1">
              <a:lnSpc>
                <a:spcPct val="80000"/>
              </a:lnSpc>
            </a:pPr>
            <a:r>
              <a:rPr lang="en-US" sz="2200" dirty="0">
                <a:latin typeface="Times New Roman" pitchFamily="18" charset="0"/>
                <a:cs typeface="Times New Roman" pitchFamily="18" charset="0"/>
              </a:rPr>
              <a:t>The sample variance formula is</a:t>
            </a:r>
          </a:p>
          <a:p>
            <a:pPr lvl="1">
              <a:lnSpc>
                <a:spcPct val="80000"/>
              </a:lnSpc>
            </a:pPr>
            <a:endParaRPr lang="en-US" sz="2200" dirty="0">
              <a:latin typeface="Times New Roman" pitchFamily="18" charset="0"/>
              <a:cs typeface="Times New Roman" pitchFamily="18" charset="0"/>
            </a:endParaRPr>
          </a:p>
          <a:p>
            <a:pPr lvl="1">
              <a:lnSpc>
                <a:spcPct val="80000"/>
              </a:lnSpc>
            </a:pPr>
            <a:endParaRPr lang="en-US" sz="2200" dirty="0"/>
          </a:p>
          <a:p>
            <a:pPr lvl="1">
              <a:lnSpc>
                <a:spcPct val="80000"/>
              </a:lnSpc>
            </a:pPr>
            <a:endParaRPr lang="en-US" sz="2200" dirty="0"/>
          </a:p>
          <a:p>
            <a:pPr lvl="1">
              <a:lnSpc>
                <a:spcPct val="80000"/>
              </a:lnSpc>
            </a:pPr>
            <a:endParaRPr lang="en-US" sz="2200" dirty="0"/>
          </a:p>
          <a:p>
            <a:pPr lvl="1">
              <a:lnSpc>
                <a:spcPct val="80000"/>
              </a:lnSpc>
            </a:pPr>
            <a:endParaRPr lang="en-US" sz="2200" dirty="0"/>
          </a:p>
          <a:p>
            <a:pPr lvl="1">
              <a:lnSpc>
                <a:spcPct val="80000"/>
              </a:lnSpc>
            </a:pPr>
            <a:r>
              <a:rPr lang="en-US" sz="2200" dirty="0">
                <a:latin typeface="Times New Roman" pitchFamily="18" charset="0"/>
                <a:cs typeface="Times New Roman" pitchFamily="18" charset="0"/>
              </a:rPr>
              <a:t>The population variance is defined as</a:t>
            </a:r>
          </a:p>
          <a:p>
            <a:pPr marL="594360" lvl="2" indent="0">
              <a:lnSpc>
                <a:spcPct val="80000"/>
              </a:lnSpc>
              <a:buNone/>
            </a:pPr>
            <a:r>
              <a:rPr lang="en-US" sz="2200" dirty="0"/>
              <a:t>		</a:t>
            </a:r>
          </a:p>
        </p:txBody>
      </p:sp>
      <p:sp>
        <p:nvSpPr>
          <p:cNvPr id="2" name="Footer Placeholder 1"/>
          <p:cNvSpPr>
            <a:spLocks noGrp="1"/>
          </p:cNvSpPr>
          <p:nvPr>
            <p:ph type="ftr" sz="quarter" idx="11"/>
          </p:nvPr>
        </p:nvSpPr>
        <p:spPr/>
        <p:txBody>
          <a:bodyPr/>
          <a:lstStyle/>
          <a:p>
            <a:r>
              <a:rPr lang="en-US">
                <a:solidFill>
                  <a:srgbClr val="696464"/>
                </a:solidFill>
              </a:rPr>
              <a:t>Introduction to Data Analytics - Rohini R. Rao &amp; Manjunath Hegde</a:t>
            </a:r>
          </a:p>
        </p:txBody>
      </p:sp>
      <p:sp>
        <p:nvSpPr>
          <p:cNvPr id="3" name="Slide Number Placeholder 2"/>
          <p:cNvSpPr>
            <a:spLocks noGrp="1"/>
          </p:cNvSpPr>
          <p:nvPr>
            <p:ph type="sldNum" sz="quarter" idx="12"/>
          </p:nvPr>
        </p:nvSpPr>
        <p:spPr/>
        <p:txBody>
          <a:bodyPr/>
          <a:lstStyle/>
          <a:p>
            <a:fld id="{FF8C1345-65FB-4F2C-9950-20B500EA74C9}" type="slidenum">
              <a:rPr lang="en-US" smtClean="0"/>
              <a:pPr/>
              <a:t>24</a:t>
            </a:fld>
            <a:endParaRPr lang="en-US"/>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1800" y="2819400"/>
            <a:ext cx="2333625" cy="1095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44969" y="4495800"/>
            <a:ext cx="2771775" cy="1104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75998728-2EA0-4668-8D65-9EBA2C714F18}"/>
                  </a:ext>
                </a:extLst>
              </p14:cNvPr>
              <p14:cNvContentPartPr/>
              <p14:nvPr/>
            </p14:nvContentPartPr>
            <p14:xfrm>
              <a:off x="3914280" y="3591360"/>
              <a:ext cx="1712520" cy="2010240"/>
            </p14:xfrm>
          </p:contentPart>
        </mc:Choice>
        <mc:Fallback xmlns="">
          <p:pic>
            <p:nvPicPr>
              <p:cNvPr id="4" name="Ink 3">
                <a:extLst>
                  <a:ext uri="{FF2B5EF4-FFF2-40B4-BE49-F238E27FC236}">
                    <a16:creationId xmlns:a16="http://schemas.microsoft.com/office/drawing/2014/main" id="{75998728-2EA0-4668-8D65-9EBA2C714F18}"/>
                  </a:ext>
                </a:extLst>
              </p:cNvPr>
              <p:cNvPicPr/>
              <p:nvPr/>
            </p:nvPicPr>
            <p:blipFill>
              <a:blip r:embed="rId5"/>
              <a:stretch>
                <a:fillRect/>
              </a:stretch>
            </p:blipFill>
            <p:spPr>
              <a:xfrm>
                <a:off x="3904920" y="3582000"/>
                <a:ext cx="1731240" cy="2028960"/>
              </a:xfrm>
              <a:prstGeom prst="rect">
                <a:avLst/>
              </a:prstGeom>
            </p:spPr>
          </p:pic>
        </mc:Fallback>
      </mc:AlternateContent>
    </p:spTree>
    <p:extLst>
      <p:ext uri="{BB962C8B-B14F-4D97-AF65-F5344CB8AC3E}">
        <p14:creationId xmlns:p14="http://schemas.microsoft.com/office/powerpoint/2010/main" val="12353765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normAutofit fontScale="90000"/>
          </a:bodyPr>
          <a:lstStyle/>
          <a:p>
            <a:pPr algn="ctr"/>
            <a:r>
              <a:rPr lang="en-US" b="1" dirty="0"/>
              <a:t>Descriptive Statistics </a:t>
            </a:r>
            <a:br>
              <a:rPr lang="en-US" b="1" dirty="0"/>
            </a:br>
            <a:r>
              <a:rPr lang="en-US" dirty="0">
                <a:solidFill>
                  <a:srgbClr val="696464"/>
                </a:solidFill>
              </a:rPr>
              <a:t>Measuring Dispersion of Data</a:t>
            </a:r>
            <a:endParaRPr lang="en-US" sz="3000" dirty="0"/>
          </a:p>
        </p:txBody>
      </p:sp>
      <p:sp>
        <p:nvSpPr>
          <p:cNvPr id="15363" name="Rectangle 3"/>
          <p:cNvSpPr>
            <a:spLocks noGrp="1" noChangeArrowheads="1"/>
          </p:cNvSpPr>
          <p:nvPr>
            <p:ph type="body" idx="1"/>
          </p:nvPr>
        </p:nvSpPr>
        <p:spPr/>
        <p:txBody>
          <a:bodyPr>
            <a:normAutofit fontScale="92500" lnSpcReduction="10000"/>
          </a:bodyPr>
          <a:lstStyle/>
          <a:p>
            <a:pPr marL="594360" lvl="2" indent="0">
              <a:lnSpc>
                <a:spcPct val="80000"/>
              </a:lnSpc>
              <a:buNone/>
            </a:pPr>
            <a:r>
              <a:rPr lang="en-US" sz="1200" dirty="0"/>
              <a:t>		</a:t>
            </a:r>
            <a:endParaRPr lang="en-US" sz="800" dirty="0"/>
          </a:p>
          <a:p>
            <a:pPr>
              <a:lnSpc>
                <a:spcPct val="80000"/>
              </a:lnSpc>
            </a:pPr>
            <a:r>
              <a:rPr lang="en-US" sz="2500" b="1" dirty="0"/>
              <a:t>Standard Deviation</a:t>
            </a:r>
          </a:p>
          <a:p>
            <a:pPr lvl="1">
              <a:lnSpc>
                <a:spcPct val="80000"/>
              </a:lnSpc>
            </a:pPr>
            <a:r>
              <a:rPr lang="en-US" sz="2500" dirty="0">
                <a:latin typeface="Times New Roman" pitchFamily="18" charset="0"/>
                <a:cs typeface="Times New Roman" pitchFamily="18" charset="0"/>
              </a:rPr>
              <a:t>Also referred to as root mean square</a:t>
            </a:r>
          </a:p>
          <a:p>
            <a:pPr lvl="1">
              <a:lnSpc>
                <a:spcPct val="80000"/>
              </a:lnSpc>
            </a:pPr>
            <a:endParaRPr lang="en-US" sz="1200" dirty="0">
              <a:latin typeface="Times New Roman" pitchFamily="18" charset="0"/>
              <a:cs typeface="Times New Roman" pitchFamily="18" charset="0"/>
            </a:endParaRPr>
          </a:p>
          <a:p>
            <a:pPr lvl="1">
              <a:lnSpc>
                <a:spcPct val="80000"/>
              </a:lnSpc>
            </a:pPr>
            <a:endParaRPr lang="en-US" sz="1200" dirty="0">
              <a:latin typeface="Times New Roman" pitchFamily="18" charset="0"/>
              <a:cs typeface="Times New Roman" pitchFamily="18" charset="0"/>
            </a:endParaRPr>
          </a:p>
          <a:p>
            <a:pPr lvl="1">
              <a:lnSpc>
                <a:spcPct val="80000"/>
              </a:lnSpc>
            </a:pPr>
            <a:endParaRPr lang="en-US" sz="1200" dirty="0">
              <a:latin typeface="Times New Roman" pitchFamily="18" charset="0"/>
              <a:cs typeface="Times New Roman" pitchFamily="18" charset="0"/>
            </a:endParaRPr>
          </a:p>
          <a:p>
            <a:pPr lvl="1">
              <a:lnSpc>
                <a:spcPct val="80000"/>
              </a:lnSpc>
            </a:pPr>
            <a:endParaRPr lang="en-US" sz="1200" dirty="0">
              <a:latin typeface="Times New Roman" pitchFamily="18" charset="0"/>
              <a:cs typeface="Times New Roman" pitchFamily="18" charset="0"/>
            </a:endParaRPr>
          </a:p>
          <a:p>
            <a:pPr lvl="1">
              <a:lnSpc>
                <a:spcPct val="80000"/>
              </a:lnSpc>
            </a:pPr>
            <a:endParaRPr lang="en-US" sz="1200" dirty="0">
              <a:latin typeface="Times New Roman" pitchFamily="18" charset="0"/>
              <a:cs typeface="Times New Roman" pitchFamily="18" charset="0"/>
            </a:endParaRPr>
          </a:p>
          <a:p>
            <a:pPr lvl="1">
              <a:lnSpc>
                <a:spcPct val="80000"/>
              </a:lnSpc>
            </a:pPr>
            <a:endParaRPr lang="en-US" sz="1200" dirty="0">
              <a:latin typeface="Times New Roman" pitchFamily="18" charset="0"/>
              <a:cs typeface="Times New Roman" pitchFamily="18" charset="0"/>
            </a:endParaRPr>
          </a:p>
          <a:p>
            <a:pPr lvl="1">
              <a:lnSpc>
                <a:spcPct val="80000"/>
              </a:lnSpc>
            </a:pPr>
            <a:endParaRPr lang="en-US" sz="1200" dirty="0">
              <a:latin typeface="Times New Roman" pitchFamily="18" charset="0"/>
              <a:cs typeface="Times New Roman" pitchFamily="18" charset="0"/>
            </a:endParaRPr>
          </a:p>
          <a:p>
            <a:pPr lvl="1">
              <a:lnSpc>
                <a:spcPct val="80000"/>
              </a:lnSpc>
            </a:pPr>
            <a:endParaRPr lang="en-US" sz="1200" dirty="0">
              <a:latin typeface="Times New Roman" pitchFamily="18" charset="0"/>
              <a:cs typeface="Times New Roman" pitchFamily="18" charset="0"/>
            </a:endParaRPr>
          </a:p>
          <a:p>
            <a:pPr lvl="1">
              <a:lnSpc>
                <a:spcPct val="80000"/>
              </a:lnSpc>
            </a:pPr>
            <a:endParaRPr lang="en-US" sz="2500" dirty="0">
              <a:latin typeface="Times New Roman" pitchFamily="18" charset="0"/>
              <a:cs typeface="Times New Roman" pitchFamily="18" charset="0"/>
            </a:endParaRPr>
          </a:p>
          <a:p>
            <a:pPr marL="320040" lvl="1" indent="0">
              <a:lnSpc>
                <a:spcPct val="80000"/>
              </a:lnSpc>
              <a:buNone/>
            </a:pPr>
            <a:endParaRPr lang="en-US" sz="2500" dirty="0">
              <a:latin typeface="Times New Roman" pitchFamily="18" charset="0"/>
              <a:cs typeface="Times New Roman" pitchFamily="18" charset="0"/>
            </a:endParaRPr>
          </a:p>
          <a:p>
            <a:pPr lvl="1">
              <a:lnSpc>
                <a:spcPct val="80000"/>
              </a:lnSpc>
            </a:pPr>
            <a:r>
              <a:rPr lang="en-US" sz="2500" dirty="0">
                <a:latin typeface="Times New Roman" pitchFamily="18" charset="0"/>
                <a:cs typeface="Times New Roman" pitchFamily="18" charset="0"/>
              </a:rPr>
              <a:t>If the frequency distribution is approximately normal, about 68% of all observations will fall within one standard deviation of the mean (34% less than and 34% greater than).</a:t>
            </a:r>
          </a:p>
          <a:p>
            <a:pPr lvl="1">
              <a:lnSpc>
                <a:spcPct val="80000"/>
              </a:lnSpc>
            </a:pPr>
            <a:r>
              <a:rPr lang="en-US" sz="2500" dirty="0">
                <a:latin typeface="Times New Roman" pitchFamily="18" charset="0"/>
                <a:cs typeface="Times New Roman" pitchFamily="18" charset="0"/>
              </a:rPr>
              <a:t>Approximately 95% of all observations fall within two standard deviations of the mean</a:t>
            </a:r>
          </a:p>
          <a:p>
            <a:pPr marL="320040" lvl="1" indent="0">
              <a:lnSpc>
                <a:spcPct val="80000"/>
              </a:lnSpc>
              <a:buNone/>
            </a:pPr>
            <a:endParaRPr lang="en-US" sz="2500" dirty="0">
              <a:latin typeface="Times New Roman" pitchFamily="18" charset="0"/>
              <a:cs typeface="Times New Roman" pitchFamily="18" charset="0"/>
            </a:endParaRPr>
          </a:p>
        </p:txBody>
      </p:sp>
      <p:sp>
        <p:nvSpPr>
          <p:cNvPr id="2" name="Footer Placeholder 1"/>
          <p:cNvSpPr>
            <a:spLocks noGrp="1"/>
          </p:cNvSpPr>
          <p:nvPr>
            <p:ph type="ftr" sz="quarter" idx="11"/>
          </p:nvPr>
        </p:nvSpPr>
        <p:spPr/>
        <p:txBody>
          <a:bodyPr/>
          <a:lstStyle/>
          <a:p>
            <a:r>
              <a:rPr lang="en-US">
                <a:solidFill>
                  <a:srgbClr val="696464"/>
                </a:solidFill>
              </a:rPr>
              <a:t>Introduction to Data Analytics - Rohini R. Rao &amp; Manjunath Hegde</a:t>
            </a:r>
          </a:p>
        </p:txBody>
      </p:sp>
      <p:sp>
        <p:nvSpPr>
          <p:cNvPr id="3" name="Slide Number Placeholder 2"/>
          <p:cNvSpPr>
            <a:spLocks noGrp="1"/>
          </p:cNvSpPr>
          <p:nvPr>
            <p:ph type="sldNum" sz="quarter" idx="12"/>
          </p:nvPr>
        </p:nvSpPr>
        <p:spPr/>
        <p:txBody>
          <a:bodyPr/>
          <a:lstStyle/>
          <a:p>
            <a:fld id="{FF8C1345-65FB-4F2C-9950-20B500EA74C9}" type="slidenum">
              <a:rPr lang="en-US" smtClean="0"/>
              <a:pPr/>
              <a:t>25</a:t>
            </a:fld>
            <a:endParaRPr lang="en-US"/>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76600" y="2590800"/>
            <a:ext cx="2486025" cy="1457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348741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b="1" dirty="0"/>
              <a:t>Descriptive Statistics </a:t>
            </a:r>
            <a:br>
              <a:rPr lang="en-US" b="1" dirty="0"/>
            </a:br>
            <a:r>
              <a:rPr lang="en-US" dirty="0">
                <a:solidFill>
                  <a:srgbClr val="696464"/>
                </a:solidFill>
              </a:rPr>
              <a:t>Measuring Dispersion of Data</a:t>
            </a:r>
            <a:endParaRPr lang="en-US" dirty="0"/>
          </a:p>
        </p:txBody>
      </p:sp>
      <p:sp>
        <p:nvSpPr>
          <p:cNvPr id="3" name="Footer Placeholder 2"/>
          <p:cNvSpPr>
            <a:spLocks noGrp="1"/>
          </p:cNvSpPr>
          <p:nvPr>
            <p:ph type="ftr" sz="quarter" idx="11"/>
          </p:nvPr>
        </p:nvSpPr>
        <p:spPr/>
        <p:txBody>
          <a:bodyPr/>
          <a:lstStyle/>
          <a:p>
            <a:r>
              <a:rPr lang="en-US">
                <a:solidFill>
                  <a:srgbClr val="696464"/>
                </a:solidFill>
              </a:rPr>
              <a:t>Introduction to Data Analytics - Rohini R. Rao &amp; Manjunath Hegde</a:t>
            </a:r>
          </a:p>
        </p:txBody>
      </p:sp>
      <p:sp>
        <p:nvSpPr>
          <p:cNvPr id="4" name="Slide Number Placeholder 3"/>
          <p:cNvSpPr>
            <a:spLocks noGrp="1"/>
          </p:cNvSpPr>
          <p:nvPr>
            <p:ph type="sldNum" sz="quarter" idx="12"/>
          </p:nvPr>
        </p:nvSpPr>
        <p:spPr/>
        <p:txBody>
          <a:bodyPr/>
          <a:lstStyle/>
          <a:p>
            <a:fld id="{FF8C1345-65FB-4F2C-9950-20B500EA74C9}" type="slidenum">
              <a:rPr lang="en-US" smtClean="0"/>
              <a:pPr/>
              <a:t>26</a:t>
            </a:fld>
            <a:endParaRPr lang="en-US"/>
          </a:p>
        </p:txBody>
      </p:sp>
      <p:sp>
        <p:nvSpPr>
          <p:cNvPr id="5" name="Content Placeholder 4"/>
          <p:cNvSpPr>
            <a:spLocks noGrp="1"/>
          </p:cNvSpPr>
          <p:nvPr>
            <p:ph sz="quarter" idx="1"/>
          </p:nvPr>
        </p:nvSpPr>
        <p:spPr/>
        <p:txBody>
          <a:bodyPr/>
          <a:lstStyle/>
          <a:p>
            <a:r>
              <a:rPr lang="en-US" b="1" dirty="0" err="1"/>
              <a:t>Skewness</a:t>
            </a:r>
            <a:endParaRPr lang="en-US" b="1" dirty="0"/>
          </a:p>
          <a:p>
            <a:pPr lvl="1"/>
            <a:r>
              <a:rPr lang="en-US" dirty="0"/>
              <a:t>Quantifies the lack of symmetry or </a:t>
            </a:r>
            <a:r>
              <a:rPr lang="en-US" dirty="0" err="1"/>
              <a:t>skewness</a:t>
            </a:r>
            <a:r>
              <a:rPr lang="en-US" dirty="0"/>
              <a:t> in the distribution</a:t>
            </a:r>
          </a:p>
          <a:p>
            <a:pPr lvl="1"/>
            <a:endParaRPr lang="en-US" dirty="0"/>
          </a:p>
          <a:p>
            <a:pPr lvl="1"/>
            <a:endParaRPr lang="en-US" dirty="0"/>
          </a:p>
          <a:p>
            <a:pPr marL="320040" lvl="1" indent="0">
              <a:buNone/>
            </a:pPr>
            <a:endParaRPr 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23529" y="2438400"/>
            <a:ext cx="295275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799" y="3733800"/>
            <a:ext cx="8001001" cy="240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5768104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b="1" dirty="0"/>
              <a:t>Descriptive Statistics </a:t>
            </a:r>
            <a:br>
              <a:rPr lang="en-US" b="1" dirty="0"/>
            </a:br>
            <a:r>
              <a:rPr lang="en-US" dirty="0">
                <a:solidFill>
                  <a:srgbClr val="696464"/>
                </a:solidFill>
              </a:rPr>
              <a:t>Measuring Dispersion of Data</a:t>
            </a:r>
            <a:endParaRPr lang="en-US" dirty="0"/>
          </a:p>
        </p:txBody>
      </p:sp>
      <p:sp>
        <p:nvSpPr>
          <p:cNvPr id="3" name="Footer Placeholder 2"/>
          <p:cNvSpPr>
            <a:spLocks noGrp="1"/>
          </p:cNvSpPr>
          <p:nvPr>
            <p:ph type="ftr" sz="quarter" idx="11"/>
          </p:nvPr>
        </p:nvSpPr>
        <p:spPr/>
        <p:txBody>
          <a:bodyPr/>
          <a:lstStyle/>
          <a:p>
            <a:r>
              <a:rPr lang="en-US">
                <a:solidFill>
                  <a:srgbClr val="696464"/>
                </a:solidFill>
              </a:rPr>
              <a:t>Introduction to Data Analytics - Rohini R. Rao &amp; Manjunath Hegde</a:t>
            </a:r>
          </a:p>
        </p:txBody>
      </p:sp>
      <p:sp>
        <p:nvSpPr>
          <p:cNvPr id="4" name="Slide Number Placeholder 3"/>
          <p:cNvSpPr>
            <a:spLocks noGrp="1"/>
          </p:cNvSpPr>
          <p:nvPr>
            <p:ph type="sldNum" sz="quarter" idx="12"/>
          </p:nvPr>
        </p:nvSpPr>
        <p:spPr/>
        <p:txBody>
          <a:bodyPr/>
          <a:lstStyle/>
          <a:p>
            <a:fld id="{FF8C1345-65FB-4F2C-9950-20B500EA74C9}" type="slidenum">
              <a:rPr lang="en-US" smtClean="0"/>
              <a:pPr/>
              <a:t>27</a:t>
            </a:fld>
            <a:endParaRPr lang="en-US"/>
          </a:p>
        </p:txBody>
      </p:sp>
      <p:sp>
        <p:nvSpPr>
          <p:cNvPr id="5" name="Content Placeholder 4"/>
          <p:cNvSpPr>
            <a:spLocks noGrp="1"/>
          </p:cNvSpPr>
          <p:nvPr>
            <p:ph sz="quarter" idx="1"/>
          </p:nvPr>
        </p:nvSpPr>
        <p:spPr/>
        <p:txBody>
          <a:bodyPr/>
          <a:lstStyle/>
          <a:p>
            <a:r>
              <a:rPr lang="en-US" b="1" dirty="0"/>
              <a:t>Kurtosis</a:t>
            </a:r>
          </a:p>
          <a:p>
            <a:pPr lvl="1"/>
            <a:r>
              <a:rPr lang="en-US" dirty="0"/>
              <a:t>Measures the peak of the distribution</a:t>
            </a:r>
          </a:p>
          <a:p>
            <a:pPr lvl="1"/>
            <a:endParaRPr lang="en-US" dirty="0"/>
          </a:p>
          <a:p>
            <a:pPr lvl="1"/>
            <a:endParaRPr lang="en-US" dirty="0"/>
          </a:p>
          <a:p>
            <a:pPr marL="320040" lvl="1" indent="0">
              <a:buNone/>
            </a:pPr>
            <a:endParaRPr 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75770" y="2311757"/>
            <a:ext cx="302895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3417194"/>
            <a:ext cx="8124825" cy="2676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6181314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b="1" dirty="0"/>
              <a:t>Descriptive Statistics </a:t>
            </a:r>
            <a:br>
              <a:rPr lang="en-US" b="1" dirty="0"/>
            </a:br>
            <a:r>
              <a:rPr lang="en-US" dirty="0"/>
              <a:t>Multiple Graphs</a:t>
            </a:r>
          </a:p>
        </p:txBody>
      </p:sp>
      <p:sp>
        <p:nvSpPr>
          <p:cNvPr id="3" name="Footer Placeholder 2"/>
          <p:cNvSpPr>
            <a:spLocks noGrp="1"/>
          </p:cNvSpPr>
          <p:nvPr>
            <p:ph type="ftr" sz="quarter" idx="11"/>
          </p:nvPr>
        </p:nvSpPr>
        <p:spPr/>
        <p:txBody>
          <a:bodyPr/>
          <a:lstStyle/>
          <a:p>
            <a:r>
              <a:rPr lang="en-US">
                <a:solidFill>
                  <a:srgbClr val="696464"/>
                </a:solidFill>
              </a:rPr>
              <a:t>Introduction to Data Analytics - Rohini R. Rao &amp; Manjunath Hegde</a:t>
            </a:r>
          </a:p>
        </p:txBody>
      </p:sp>
      <p:sp>
        <p:nvSpPr>
          <p:cNvPr id="4" name="Slide Number Placeholder 3"/>
          <p:cNvSpPr>
            <a:spLocks noGrp="1"/>
          </p:cNvSpPr>
          <p:nvPr>
            <p:ph type="sldNum" sz="quarter" idx="12"/>
          </p:nvPr>
        </p:nvSpPr>
        <p:spPr/>
        <p:txBody>
          <a:bodyPr/>
          <a:lstStyle/>
          <a:p>
            <a:fld id="{FF8C1345-65FB-4F2C-9950-20B500EA74C9}" type="slidenum">
              <a:rPr lang="en-US" smtClean="0"/>
              <a:pPr/>
              <a:t>28</a:t>
            </a:fld>
            <a:endParaRPr lang="en-US"/>
          </a:p>
        </p:txBody>
      </p:sp>
      <p:sp>
        <p:nvSpPr>
          <p:cNvPr id="5" name="Content Placeholder 4"/>
          <p:cNvSpPr>
            <a:spLocks noGrp="1"/>
          </p:cNvSpPr>
          <p:nvPr>
            <p:ph sz="quarter" idx="1"/>
          </p:nvPr>
        </p:nvSpPr>
        <p:spPr/>
        <p:txBody>
          <a:bodyPr/>
          <a:lstStyle/>
          <a:p>
            <a:endParaRPr lang="en-US" dirty="0"/>
          </a:p>
        </p:txBody>
      </p:sp>
      <p:pic>
        <p:nvPicPr>
          <p:cNvPr id="7170" name="Picture 2"/>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990600" y="2009774"/>
            <a:ext cx="7772400" cy="3781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103278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3 </a:t>
            </a:r>
          </a:p>
        </p:txBody>
      </p:sp>
      <p:sp>
        <p:nvSpPr>
          <p:cNvPr id="3" name="Footer Placeholder 2"/>
          <p:cNvSpPr>
            <a:spLocks noGrp="1"/>
          </p:cNvSpPr>
          <p:nvPr>
            <p:ph type="ftr" sz="quarter" idx="11"/>
          </p:nvPr>
        </p:nvSpPr>
        <p:spPr/>
        <p:txBody>
          <a:bodyPr/>
          <a:lstStyle/>
          <a:p>
            <a:r>
              <a:rPr lang="en-US">
                <a:solidFill>
                  <a:srgbClr val="696464"/>
                </a:solidFill>
              </a:rPr>
              <a:t>Introduction to Data Analytics - Rohini R. Rao &amp; Manjunath Hegde</a:t>
            </a:r>
          </a:p>
        </p:txBody>
      </p:sp>
      <p:sp>
        <p:nvSpPr>
          <p:cNvPr id="4" name="Slide Number Placeholder 3"/>
          <p:cNvSpPr>
            <a:spLocks noGrp="1"/>
          </p:cNvSpPr>
          <p:nvPr>
            <p:ph type="sldNum" sz="quarter" idx="12"/>
          </p:nvPr>
        </p:nvSpPr>
        <p:spPr/>
        <p:txBody>
          <a:bodyPr/>
          <a:lstStyle/>
          <a:p>
            <a:fld id="{FF8C1345-65FB-4F2C-9950-20B500EA74C9}" type="slidenum">
              <a:rPr lang="en-US" smtClean="0"/>
              <a:pPr/>
              <a:t>29</a:t>
            </a:fld>
            <a:endParaRPr lang="en-US"/>
          </a:p>
        </p:txBody>
      </p:sp>
      <p:sp>
        <p:nvSpPr>
          <p:cNvPr id="5" name="Content Placeholder 4"/>
          <p:cNvSpPr>
            <a:spLocks noGrp="1"/>
          </p:cNvSpPr>
          <p:nvPr>
            <p:ph sz="quarter" idx="1"/>
          </p:nvPr>
        </p:nvSpPr>
        <p:spPr/>
        <p:txBody>
          <a:bodyPr/>
          <a:lstStyle/>
          <a:p>
            <a:r>
              <a:rPr lang="en-US" dirty="0"/>
              <a:t>The following are scores made by 2 cricketers in 10 innings. Compare the 2 players</a:t>
            </a:r>
          </a:p>
          <a:p>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2453663902"/>
              </p:ext>
            </p:extLst>
          </p:nvPr>
        </p:nvGraphicFramePr>
        <p:xfrm>
          <a:off x="1295403" y="2362200"/>
          <a:ext cx="7162794" cy="1651000"/>
        </p:xfrm>
        <a:graphic>
          <a:graphicData uri="http://schemas.openxmlformats.org/drawingml/2006/table">
            <a:tbl>
              <a:tblPr firstRow="1" bandRow="1">
                <a:tableStyleId>{5C22544A-7EE6-4342-B048-85BDC9FD1C3A}</a:tableStyleId>
              </a:tblPr>
              <a:tblGrid>
                <a:gridCol w="1058140">
                  <a:extLst>
                    <a:ext uri="{9D8B030D-6E8A-4147-A177-3AD203B41FA5}">
                      <a16:colId xmlns:a16="http://schemas.microsoft.com/office/drawing/2014/main" val="20000"/>
                    </a:ext>
                  </a:extLst>
                </a:gridCol>
                <a:gridCol w="406978">
                  <a:extLst>
                    <a:ext uri="{9D8B030D-6E8A-4147-A177-3AD203B41FA5}">
                      <a16:colId xmlns:a16="http://schemas.microsoft.com/office/drawing/2014/main" val="20001"/>
                    </a:ext>
                  </a:extLst>
                </a:gridCol>
                <a:gridCol w="488372">
                  <a:extLst>
                    <a:ext uri="{9D8B030D-6E8A-4147-A177-3AD203B41FA5}">
                      <a16:colId xmlns:a16="http://schemas.microsoft.com/office/drawing/2014/main" val="20002"/>
                    </a:ext>
                  </a:extLst>
                </a:gridCol>
                <a:gridCol w="651163">
                  <a:extLst>
                    <a:ext uri="{9D8B030D-6E8A-4147-A177-3AD203B41FA5}">
                      <a16:colId xmlns:a16="http://schemas.microsoft.com/office/drawing/2014/main" val="20003"/>
                    </a:ext>
                  </a:extLst>
                </a:gridCol>
                <a:gridCol w="651163">
                  <a:extLst>
                    <a:ext uri="{9D8B030D-6E8A-4147-A177-3AD203B41FA5}">
                      <a16:colId xmlns:a16="http://schemas.microsoft.com/office/drawing/2014/main" val="20004"/>
                    </a:ext>
                  </a:extLst>
                </a:gridCol>
                <a:gridCol w="651163">
                  <a:extLst>
                    <a:ext uri="{9D8B030D-6E8A-4147-A177-3AD203B41FA5}">
                      <a16:colId xmlns:a16="http://schemas.microsoft.com/office/drawing/2014/main" val="20005"/>
                    </a:ext>
                  </a:extLst>
                </a:gridCol>
                <a:gridCol w="651163">
                  <a:extLst>
                    <a:ext uri="{9D8B030D-6E8A-4147-A177-3AD203B41FA5}">
                      <a16:colId xmlns:a16="http://schemas.microsoft.com/office/drawing/2014/main" val="20006"/>
                    </a:ext>
                  </a:extLst>
                </a:gridCol>
                <a:gridCol w="651163">
                  <a:extLst>
                    <a:ext uri="{9D8B030D-6E8A-4147-A177-3AD203B41FA5}">
                      <a16:colId xmlns:a16="http://schemas.microsoft.com/office/drawing/2014/main" val="20007"/>
                    </a:ext>
                  </a:extLst>
                </a:gridCol>
                <a:gridCol w="651163">
                  <a:extLst>
                    <a:ext uri="{9D8B030D-6E8A-4147-A177-3AD203B41FA5}">
                      <a16:colId xmlns:a16="http://schemas.microsoft.com/office/drawing/2014/main" val="20008"/>
                    </a:ext>
                  </a:extLst>
                </a:gridCol>
                <a:gridCol w="651163">
                  <a:extLst>
                    <a:ext uri="{9D8B030D-6E8A-4147-A177-3AD203B41FA5}">
                      <a16:colId xmlns:a16="http://schemas.microsoft.com/office/drawing/2014/main" val="20009"/>
                    </a:ext>
                  </a:extLst>
                </a:gridCol>
                <a:gridCol w="651163">
                  <a:extLst>
                    <a:ext uri="{9D8B030D-6E8A-4147-A177-3AD203B41FA5}">
                      <a16:colId xmlns:a16="http://schemas.microsoft.com/office/drawing/2014/main" val="20010"/>
                    </a:ext>
                  </a:extLst>
                </a:gridCol>
              </a:tblGrid>
              <a:tr h="370840">
                <a:tc>
                  <a:txBody>
                    <a:bodyPr/>
                    <a:lstStyle/>
                    <a:p>
                      <a:r>
                        <a:rPr lang="en-US" dirty="0"/>
                        <a:t>Innings</a:t>
                      </a:r>
                    </a:p>
                  </a:txBody>
                  <a:tcPr/>
                </a:tc>
                <a:tc>
                  <a:txBody>
                    <a:bodyPr/>
                    <a:lstStyle/>
                    <a:p>
                      <a:r>
                        <a:rPr lang="en-US" dirty="0"/>
                        <a:t>1</a:t>
                      </a:r>
                    </a:p>
                  </a:txBody>
                  <a:tcPr/>
                </a:tc>
                <a:tc>
                  <a:txBody>
                    <a:bodyPr/>
                    <a:lstStyle/>
                    <a:p>
                      <a:r>
                        <a:rPr lang="en-US" dirty="0"/>
                        <a:t>2</a:t>
                      </a:r>
                    </a:p>
                  </a:txBody>
                  <a:tcPr/>
                </a:tc>
                <a:tc>
                  <a:txBody>
                    <a:bodyPr/>
                    <a:lstStyle/>
                    <a:p>
                      <a:r>
                        <a:rPr lang="en-US" dirty="0"/>
                        <a:t>3</a:t>
                      </a:r>
                    </a:p>
                  </a:txBody>
                  <a:tcPr/>
                </a:tc>
                <a:tc>
                  <a:txBody>
                    <a:bodyPr/>
                    <a:lstStyle/>
                    <a:p>
                      <a:r>
                        <a:rPr lang="en-US" dirty="0"/>
                        <a:t>4</a:t>
                      </a:r>
                    </a:p>
                  </a:txBody>
                  <a:tcPr/>
                </a:tc>
                <a:tc>
                  <a:txBody>
                    <a:bodyPr/>
                    <a:lstStyle/>
                    <a:p>
                      <a:r>
                        <a:rPr lang="en-US" dirty="0"/>
                        <a:t>5</a:t>
                      </a:r>
                    </a:p>
                  </a:txBody>
                  <a:tcPr/>
                </a:tc>
                <a:tc>
                  <a:txBody>
                    <a:bodyPr/>
                    <a:lstStyle/>
                    <a:p>
                      <a:r>
                        <a:rPr lang="en-US" dirty="0"/>
                        <a:t>6</a:t>
                      </a:r>
                    </a:p>
                  </a:txBody>
                  <a:tcPr/>
                </a:tc>
                <a:tc>
                  <a:txBody>
                    <a:bodyPr/>
                    <a:lstStyle/>
                    <a:p>
                      <a:r>
                        <a:rPr lang="en-US" dirty="0"/>
                        <a:t>7</a:t>
                      </a:r>
                    </a:p>
                  </a:txBody>
                  <a:tcPr/>
                </a:tc>
                <a:tc>
                  <a:txBody>
                    <a:bodyPr/>
                    <a:lstStyle/>
                    <a:p>
                      <a:r>
                        <a:rPr lang="en-US" dirty="0"/>
                        <a:t>8</a:t>
                      </a:r>
                    </a:p>
                  </a:txBody>
                  <a:tcPr/>
                </a:tc>
                <a:tc>
                  <a:txBody>
                    <a:bodyPr/>
                    <a:lstStyle/>
                    <a:p>
                      <a:r>
                        <a:rPr lang="en-US" dirty="0"/>
                        <a:t>9</a:t>
                      </a:r>
                    </a:p>
                  </a:txBody>
                  <a:tcPr/>
                </a:tc>
                <a:tc>
                  <a:txBody>
                    <a:bodyPr/>
                    <a:lstStyle/>
                    <a:p>
                      <a:r>
                        <a:rPr lang="en-US" dirty="0"/>
                        <a:t>10</a:t>
                      </a:r>
                    </a:p>
                  </a:txBody>
                  <a:tcPr/>
                </a:tc>
                <a:extLst>
                  <a:ext uri="{0D108BD9-81ED-4DB2-BD59-A6C34878D82A}">
                    <a16:rowId xmlns:a16="http://schemas.microsoft.com/office/drawing/2014/main" val="10000"/>
                  </a:ext>
                </a:extLst>
              </a:tr>
              <a:tr h="370840">
                <a:tc>
                  <a:txBody>
                    <a:bodyPr/>
                    <a:lstStyle/>
                    <a:p>
                      <a:r>
                        <a:rPr lang="en-US" dirty="0"/>
                        <a:t>Cricketer A</a:t>
                      </a:r>
                    </a:p>
                  </a:txBody>
                  <a:tcPr/>
                </a:tc>
                <a:tc>
                  <a:txBody>
                    <a:bodyPr/>
                    <a:lstStyle/>
                    <a:p>
                      <a:r>
                        <a:rPr lang="en-US" dirty="0"/>
                        <a:t>31</a:t>
                      </a:r>
                    </a:p>
                  </a:txBody>
                  <a:tcPr/>
                </a:tc>
                <a:tc>
                  <a:txBody>
                    <a:bodyPr/>
                    <a:lstStyle/>
                    <a:p>
                      <a:r>
                        <a:rPr lang="en-US" dirty="0"/>
                        <a:t>48</a:t>
                      </a:r>
                    </a:p>
                  </a:txBody>
                  <a:tcPr/>
                </a:tc>
                <a:tc>
                  <a:txBody>
                    <a:bodyPr/>
                    <a:lstStyle/>
                    <a:p>
                      <a:r>
                        <a:rPr lang="en-US" dirty="0"/>
                        <a:t>13</a:t>
                      </a:r>
                    </a:p>
                  </a:txBody>
                  <a:tcPr/>
                </a:tc>
                <a:tc>
                  <a:txBody>
                    <a:bodyPr/>
                    <a:lstStyle/>
                    <a:p>
                      <a:r>
                        <a:rPr lang="en-US" dirty="0"/>
                        <a:t>51</a:t>
                      </a:r>
                    </a:p>
                  </a:txBody>
                  <a:tcPr/>
                </a:tc>
                <a:tc>
                  <a:txBody>
                    <a:bodyPr/>
                    <a:lstStyle/>
                    <a:p>
                      <a:r>
                        <a:rPr lang="en-US" dirty="0"/>
                        <a:t>38</a:t>
                      </a:r>
                    </a:p>
                  </a:txBody>
                  <a:tcPr/>
                </a:tc>
                <a:tc>
                  <a:txBody>
                    <a:bodyPr/>
                    <a:lstStyle/>
                    <a:p>
                      <a:r>
                        <a:rPr lang="en-US" dirty="0"/>
                        <a:t>43</a:t>
                      </a:r>
                    </a:p>
                  </a:txBody>
                  <a:tcPr/>
                </a:tc>
                <a:tc>
                  <a:txBody>
                    <a:bodyPr/>
                    <a:lstStyle/>
                    <a:p>
                      <a:r>
                        <a:rPr lang="en-US" dirty="0"/>
                        <a:t>50</a:t>
                      </a:r>
                    </a:p>
                  </a:txBody>
                  <a:tcPr/>
                </a:tc>
                <a:tc>
                  <a:txBody>
                    <a:bodyPr/>
                    <a:lstStyle/>
                    <a:p>
                      <a:r>
                        <a:rPr lang="en-US" dirty="0"/>
                        <a:t>36</a:t>
                      </a:r>
                    </a:p>
                  </a:txBody>
                  <a:tcPr/>
                </a:tc>
                <a:tc>
                  <a:txBody>
                    <a:bodyPr/>
                    <a:lstStyle/>
                    <a:p>
                      <a:r>
                        <a:rPr lang="en-US" dirty="0"/>
                        <a:t>47</a:t>
                      </a:r>
                    </a:p>
                  </a:txBody>
                  <a:tcPr/>
                </a:tc>
                <a:tc>
                  <a:txBody>
                    <a:bodyPr/>
                    <a:lstStyle/>
                    <a:p>
                      <a:r>
                        <a:rPr lang="en-US" dirty="0"/>
                        <a:t>82</a:t>
                      </a:r>
                    </a:p>
                  </a:txBody>
                  <a:tcPr/>
                </a:tc>
                <a:extLst>
                  <a:ext uri="{0D108BD9-81ED-4DB2-BD59-A6C34878D82A}">
                    <a16:rowId xmlns:a16="http://schemas.microsoft.com/office/drawing/2014/main" val="10001"/>
                  </a:ext>
                </a:extLst>
              </a:tr>
              <a:tr h="370840">
                <a:tc>
                  <a:txBody>
                    <a:bodyPr/>
                    <a:lstStyle/>
                    <a:p>
                      <a:r>
                        <a:rPr lang="en-US" dirty="0"/>
                        <a:t>Cricketer B</a:t>
                      </a:r>
                    </a:p>
                  </a:txBody>
                  <a:tcPr/>
                </a:tc>
                <a:tc>
                  <a:txBody>
                    <a:bodyPr/>
                    <a:lstStyle/>
                    <a:p>
                      <a:r>
                        <a:rPr lang="en-US" dirty="0"/>
                        <a:t>51</a:t>
                      </a:r>
                    </a:p>
                  </a:txBody>
                  <a:tcPr/>
                </a:tc>
                <a:tc>
                  <a:txBody>
                    <a:bodyPr/>
                    <a:lstStyle/>
                    <a:p>
                      <a:r>
                        <a:rPr lang="en-US" dirty="0"/>
                        <a:t>5</a:t>
                      </a:r>
                    </a:p>
                  </a:txBody>
                  <a:tcPr/>
                </a:tc>
                <a:tc>
                  <a:txBody>
                    <a:bodyPr/>
                    <a:lstStyle/>
                    <a:p>
                      <a:r>
                        <a:rPr lang="en-US" dirty="0"/>
                        <a:t>12</a:t>
                      </a:r>
                    </a:p>
                  </a:txBody>
                  <a:tcPr/>
                </a:tc>
                <a:tc>
                  <a:txBody>
                    <a:bodyPr/>
                    <a:lstStyle/>
                    <a:p>
                      <a:r>
                        <a:rPr lang="en-US" dirty="0"/>
                        <a:t>83</a:t>
                      </a:r>
                    </a:p>
                  </a:txBody>
                  <a:tcPr/>
                </a:tc>
                <a:tc>
                  <a:txBody>
                    <a:bodyPr/>
                    <a:lstStyle/>
                    <a:p>
                      <a:r>
                        <a:rPr lang="en-US" dirty="0"/>
                        <a:t>37</a:t>
                      </a:r>
                    </a:p>
                  </a:txBody>
                  <a:tcPr/>
                </a:tc>
                <a:tc>
                  <a:txBody>
                    <a:bodyPr/>
                    <a:lstStyle/>
                    <a:p>
                      <a:r>
                        <a:rPr lang="en-US" dirty="0"/>
                        <a:t>112</a:t>
                      </a:r>
                    </a:p>
                  </a:txBody>
                  <a:tcPr/>
                </a:tc>
                <a:tc>
                  <a:txBody>
                    <a:bodyPr/>
                    <a:lstStyle/>
                    <a:p>
                      <a:r>
                        <a:rPr lang="en-US" dirty="0"/>
                        <a:t>42</a:t>
                      </a:r>
                    </a:p>
                  </a:txBody>
                  <a:tcPr/>
                </a:tc>
                <a:tc>
                  <a:txBody>
                    <a:bodyPr/>
                    <a:lstStyle/>
                    <a:p>
                      <a:r>
                        <a:rPr lang="en-US" dirty="0"/>
                        <a:t>18</a:t>
                      </a:r>
                    </a:p>
                  </a:txBody>
                  <a:tcPr/>
                </a:tc>
                <a:tc>
                  <a:txBody>
                    <a:bodyPr/>
                    <a:lstStyle/>
                    <a:p>
                      <a:r>
                        <a:rPr lang="en-US" dirty="0"/>
                        <a:t>79</a:t>
                      </a:r>
                    </a:p>
                  </a:txBody>
                  <a:tcPr/>
                </a:tc>
                <a:tc>
                  <a:txBody>
                    <a:bodyPr/>
                    <a:lstStyle/>
                    <a:p>
                      <a:r>
                        <a:rPr lang="en-US" dirty="0"/>
                        <a:t>0</a:t>
                      </a:r>
                    </a:p>
                  </a:txBody>
                  <a:tcPr/>
                </a:tc>
                <a:extLst>
                  <a:ext uri="{0D108BD9-81ED-4DB2-BD59-A6C34878D82A}">
                    <a16:rowId xmlns:a16="http://schemas.microsoft.com/office/drawing/2014/main" val="10002"/>
                  </a:ext>
                </a:extLst>
              </a:tr>
            </a:tbl>
          </a:graphicData>
        </a:graphic>
      </p:graphicFrame>
      <mc:AlternateContent xmlns:mc="http://schemas.openxmlformats.org/markup-compatibility/2006" xmlns:p14="http://schemas.microsoft.com/office/powerpoint/2010/main">
        <mc:Choice Requires="p14">
          <p:contentPart p14:bwMode="auto" r:id="rId2">
            <p14:nvContentPartPr>
              <p14:cNvPr id="8" name="Ink 7">
                <a:extLst>
                  <a:ext uri="{FF2B5EF4-FFF2-40B4-BE49-F238E27FC236}">
                    <a16:creationId xmlns:a16="http://schemas.microsoft.com/office/drawing/2014/main" id="{CCE9DA5B-841C-46B2-A564-7A916006CCDF}"/>
                  </a:ext>
                </a:extLst>
              </p14:cNvPr>
              <p14:cNvContentPartPr/>
              <p14:nvPr/>
            </p14:nvContentPartPr>
            <p14:xfrm>
              <a:off x="1013400" y="2888280"/>
              <a:ext cx="5034960" cy="2936520"/>
            </p14:xfrm>
          </p:contentPart>
        </mc:Choice>
        <mc:Fallback xmlns="">
          <p:pic>
            <p:nvPicPr>
              <p:cNvPr id="8" name="Ink 7">
                <a:extLst>
                  <a:ext uri="{FF2B5EF4-FFF2-40B4-BE49-F238E27FC236}">
                    <a16:creationId xmlns:a16="http://schemas.microsoft.com/office/drawing/2014/main" id="{CCE9DA5B-841C-46B2-A564-7A916006CCDF}"/>
                  </a:ext>
                </a:extLst>
              </p:cNvPr>
              <p:cNvPicPr/>
              <p:nvPr/>
            </p:nvPicPr>
            <p:blipFill>
              <a:blip r:embed="rId3"/>
              <a:stretch>
                <a:fillRect/>
              </a:stretch>
            </p:blipFill>
            <p:spPr>
              <a:xfrm>
                <a:off x="1004040" y="2878920"/>
                <a:ext cx="5053680" cy="2955240"/>
              </a:xfrm>
              <a:prstGeom prst="rect">
                <a:avLst/>
              </a:prstGeom>
            </p:spPr>
          </p:pic>
        </mc:Fallback>
      </mc:AlternateContent>
    </p:spTree>
    <p:extLst>
      <p:ext uri="{BB962C8B-B14F-4D97-AF65-F5344CB8AC3E}">
        <p14:creationId xmlns:p14="http://schemas.microsoft.com/office/powerpoint/2010/main" val="29789737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Population vs. Sample</a:t>
            </a:r>
          </a:p>
        </p:txBody>
      </p:sp>
      <p:sp>
        <p:nvSpPr>
          <p:cNvPr id="3" name="Footer Placeholder 2"/>
          <p:cNvSpPr>
            <a:spLocks noGrp="1"/>
          </p:cNvSpPr>
          <p:nvPr>
            <p:ph type="ftr" sz="quarter" idx="11"/>
          </p:nvPr>
        </p:nvSpPr>
        <p:spPr/>
        <p:txBody>
          <a:bodyPr/>
          <a:lstStyle/>
          <a:p>
            <a:r>
              <a:rPr lang="en-US">
                <a:solidFill>
                  <a:srgbClr val="696464"/>
                </a:solidFill>
              </a:rPr>
              <a:t>Introduction to Data Analytics - Rohini R. Rao &amp; Manjunath Hegde</a:t>
            </a:r>
          </a:p>
        </p:txBody>
      </p:sp>
      <p:sp>
        <p:nvSpPr>
          <p:cNvPr id="4" name="Slide Number Placeholder 3"/>
          <p:cNvSpPr>
            <a:spLocks noGrp="1"/>
          </p:cNvSpPr>
          <p:nvPr>
            <p:ph type="sldNum" sz="quarter" idx="12"/>
          </p:nvPr>
        </p:nvSpPr>
        <p:spPr/>
        <p:txBody>
          <a:bodyPr/>
          <a:lstStyle/>
          <a:p>
            <a:fld id="{FF8C1345-65FB-4F2C-9950-20B500EA74C9}" type="slidenum">
              <a:rPr lang="en-US" smtClean="0"/>
              <a:pPr/>
              <a:t>3</a:t>
            </a:fld>
            <a:endParaRPr lang="en-US"/>
          </a:p>
        </p:txBody>
      </p:sp>
      <p:sp>
        <p:nvSpPr>
          <p:cNvPr id="5" name="Content Placeholder 4"/>
          <p:cNvSpPr>
            <a:spLocks noGrp="1"/>
          </p:cNvSpPr>
          <p:nvPr>
            <p:ph sz="quarter" idx="1"/>
          </p:nvPr>
        </p:nvSpPr>
        <p:spPr/>
        <p:txBody>
          <a:bodyPr>
            <a:normAutofit lnSpcReduction="10000"/>
          </a:bodyPr>
          <a:lstStyle/>
          <a:p>
            <a:r>
              <a:rPr lang="en-US" b="1" dirty="0"/>
              <a:t>Population: </a:t>
            </a:r>
          </a:p>
          <a:p>
            <a:pPr lvl="1"/>
            <a:r>
              <a:rPr lang="en-US" dirty="0"/>
              <a:t>A precise definition of all possible outcomes, measurements or values for which inferences will be made about.</a:t>
            </a:r>
          </a:p>
          <a:p>
            <a:pPr lvl="1"/>
            <a:r>
              <a:rPr lang="en-US" dirty="0"/>
              <a:t>Parameters are numbers that characterize a population</a:t>
            </a:r>
          </a:p>
          <a:p>
            <a:r>
              <a:rPr lang="en-US" dirty="0"/>
              <a:t> </a:t>
            </a:r>
            <a:r>
              <a:rPr lang="en-US" b="1" dirty="0"/>
              <a:t>Sample: </a:t>
            </a:r>
          </a:p>
          <a:p>
            <a:pPr lvl="1"/>
            <a:r>
              <a:rPr lang="en-US" dirty="0"/>
              <a:t>A portion of the population that is representative of the entire population.</a:t>
            </a:r>
          </a:p>
          <a:p>
            <a:pPr lvl="1"/>
            <a:r>
              <a:rPr lang="en-US" dirty="0"/>
              <a:t>Statistics are </a:t>
            </a:r>
            <a:r>
              <a:rPr lang="en-US" sz="2800" dirty="0"/>
              <a:t>numbers that summarize the data collected from a sample of the population</a:t>
            </a:r>
          </a:p>
          <a:p>
            <a:pPr lvl="1"/>
            <a:r>
              <a:rPr lang="en-US" sz="2800" dirty="0"/>
              <a:t>Sample must be an unbiased, random sample from the entire population.</a:t>
            </a:r>
            <a:endParaRPr lang="en-US" dirty="0"/>
          </a:p>
          <a:p>
            <a:pPr lvl="1"/>
            <a:endParaRPr lang="en-US" dirty="0"/>
          </a:p>
        </p:txBody>
      </p:sp>
    </p:spTree>
    <p:extLst>
      <p:ext uri="{BB962C8B-B14F-4D97-AF65-F5344CB8AC3E}">
        <p14:creationId xmlns:p14="http://schemas.microsoft.com/office/powerpoint/2010/main" val="314330997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Case study 2: Breakfast Cereals Data Set</a:t>
            </a:r>
          </a:p>
        </p:txBody>
      </p:sp>
      <p:sp>
        <p:nvSpPr>
          <p:cNvPr id="6" name="Footer Placeholder 5"/>
          <p:cNvSpPr>
            <a:spLocks noGrp="1"/>
          </p:cNvSpPr>
          <p:nvPr>
            <p:ph type="ftr" sz="quarter" idx="11"/>
          </p:nvPr>
        </p:nvSpPr>
        <p:spPr/>
        <p:txBody>
          <a:bodyPr/>
          <a:lstStyle/>
          <a:p>
            <a:r>
              <a:rPr lang="en-US"/>
              <a:t>Introduction to Data Analytics - Rohini R. Rao &amp; Manjunath Hegde</a:t>
            </a:r>
          </a:p>
        </p:txBody>
      </p:sp>
      <p:sp>
        <p:nvSpPr>
          <p:cNvPr id="5" name="Slide Number Placeholder 4"/>
          <p:cNvSpPr>
            <a:spLocks noGrp="1"/>
          </p:cNvSpPr>
          <p:nvPr>
            <p:ph type="sldNum" sz="quarter" idx="12"/>
          </p:nvPr>
        </p:nvSpPr>
        <p:spPr/>
        <p:txBody>
          <a:bodyPr/>
          <a:lstStyle/>
          <a:p>
            <a:fld id="{FF8C1345-65FB-4F2C-9950-20B500EA74C9}" type="slidenum">
              <a:rPr lang="en-US" smtClean="0"/>
              <a:t>30</a:t>
            </a:fld>
            <a:endParaRPr lang="en-US"/>
          </a:p>
        </p:txBody>
      </p:sp>
      <p:sp>
        <p:nvSpPr>
          <p:cNvPr id="3" name="Content Placeholder 2"/>
          <p:cNvSpPr>
            <a:spLocks noGrp="1"/>
          </p:cNvSpPr>
          <p:nvPr>
            <p:ph sz="quarter" idx="1"/>
          </p:nvPr>
        </p:nvSpPr>
        <p:spPr>
          <a:xfrm>
            <a:off x="914400" y="1219200"/>
            <a:ext cx="7772400" cy="4572000"/>
          </a:xfrm>
        </p:spPr>
        <p:txBody>
          <a:bodyPr>
            <a:noAutofit/>
          </a:bodyPr>
          <a:lstStyle/>
          <a:p>
            <a:pPr algn="just"/>
            <a:r>
              <a:rPr lang="en-US" b="1" dirty="0"/>
              <a:t>Abstract:</a:t>
            </a:r>
            <a:r>
              <a:rPr lang="en-US" dirty="0"/>
              <a:t> </a:t>
            </a:r>
          </a:p>
          <a:p>
            <a:pPr lvl="1" algn="just"/>
            <a:r>
              <a:rPr lang="en-US" sz="2000" dirty="0"/>
              <a:t>Adults should consume between 20 and 35 grams of dietary fiber per day.</a:t>
            </a:r>
          </a:p>
          <a:p>
            <a:pPr lvl="1" algn="just"/>
            <a:r>
              <a:rPr lang="en-US" sz="2000" dirty="0"/>
              <a:t>The recommended daily intake  for calories is 2200 for women and 2900 for men.</a:t>
            </a:r>
          </a:p>
          <a:p>
            <a:pPr lvl="1" algn="just"/>
            <a:r>
              <a:rPr lang="en-US" sz="2000" dirty="0"/>
              <a:t>Calories come in three food components. There are 9 calories per gram of fat, and 4 calories per gram of carbohydrate and protein.</a:t>
            </a:r>
          </a:p>
          <a:p>
            <a:pPr lvl="1" algn="just"/>
            <a:r>
              <a:rPr lang="en-US" sz="2000" dirty="0"/>
              <a:t>Overall, in your diet, no more than 10% of your calories should be consumed from simple carbohydrates (sugars), and no more than 30% should come from fat. The RDI of protein is 50 grams for women and 63 grams for men. The balance of calories should be consumed in the form of complex carbohydrates (starches).</a:t>
            </a:r>
          </a:p>
          <a:p>
            <a:pPr lvl="1" algn="just"/>
            <a:r>
              <a:rPr lang="en-US" sz="2000" dirty="0"/>
              <a:t>The average adult with no defined risk factors or other dietary restrictions should consume between 1800 and 2400 mg of sodium per day.</a:t>
            </a:r>
          </a:p>
          <a:p>
            <a:pPr lvl="1" algn="just"/>
            <a:r>
              <a:rPr lang="en-US" sz="2000" dirty="0"/>
              <a:t>The type and amount of milk added to cereal can make a significant difference in the fat and protein content of your breakfast.</a:t>
            </a:r>
          </a:p>
          <a:p>
            <a:endParaRPr lang="en-US" b="1" dirty="0"/>
          </a:p>
          <a:p>
            <a:pPr marL="320040" lvl="1" indent="0">
              <a:buNone/>
            </a:pPr>
            <a:endParaRPr lang="en-US" sz="4800" dirty="0"/>
          </a:p>
        </p:txBody>
      </p:sp>
    </p:spTree>
    <p:extLst>
      <p:ext uri="{BB962C8B-B14F-4D97-AF65-F5344CB8AC3E}">
        <p14:creationId xmlns:p14="http://schemas.microsoft.com/office/powerpoint/2010/main" val="332665407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just"/>
            <a:r>
              <a:rPr lang="en-US" b="1" dirty="0"/>
              <a:t>Types of data analysis</a:t>
            </a:r>
          </a:p>
        </p:txBody>
      </p:sp>
      <p:sp>
        <p:nvSpPr>
          <p:cNvPr id="6" name="Footer Placeholder 5"/>
          <p:cNvSpPr>
            <a:spLocks noGrp="1"/>
          </p:cNvSpPr>
          <p:nvPr>
            <p:ph type="ftr" sz="quarter" idx="11"/>
          </p:nvPr>
        </p:nvSpPr>
        <p:spPr/>
        <p:txBody>
          <a:bodyPr/>
          <a:lstStyle/>
          <a:p>
            <a:r>
              <a:rPr lang="en-US"/>
              <a:t>Introduction to Data Analytics - Rohini R. Rao &amp; Manjunath Hegde</a:t>
            </a:r>
          </a:p>
        </p:txBody>
      </p:sp>
      <p:sp>
        <p:nvSpPr>
          <p:cNvPr id="5" name="Slide Number Placeholder 4"/>
          <p:cNvSpPr>
            <a:spLocks noGrp="1"/>
          </p:cNvSpPr>
          <p:nvPr>
            <p:ph type="sldNum" sz="quarter" idx="12"/>
          </p:nvPr>
        </p:nvSpPr>
        <p:spPr/>
        <p:txBody>
          <a:bodyPr/>
          <a:lstStyle/>
          <a:p>
            <a:fld id="{FF8C1345-65FB-4F2C-9950-20B500EA74C9}" type="slidenum">
              <a:rPr lang="en-US" smtClean="0"/>
              <a:t>31</a:t>
            </a:fld>
            <a:endParaRPr lang="en-US"/>
          </a:p>
        </p:txBody>
      </p:sp>
      <p:sp>
        <p:nvSpPr>
          <p:cNvPr id="3" name="Content Placeholder 2"/>
          <p:cNvSpPr>
            <a:spLocks noGrp="1"/>
          </p:cNvSpPr>
          <p:nvPr>
            <p:ph sz="quarter" idx="1"/>
          </p:nvPr>
        </p:nvSpPr>
        <p:spPr/>
        <p:txBody>
          <a:bodyPr>
            <a:noAutofit/>
          </a:bodyPr>
          <a:lstStyle/>
          <a:p>
            <a:pPr lvl="1" algn="just"/>
            <a:r>
              <a:rPr lang="en-US" sz="2800" dirty="0"/>
              <a:t>What are the best cereals -gender wise?</a:t>
            </a:r>
          </a:p>
          <a:p>
            <a:pPr lvl="1" algn="just"/>
            <a:r>
              <a:rPr lang="en-US" sz="2800" dirty="0"/>
              <a:t>Is there a link between calories &amp; shelves?</a:t>
            </a:r>
          </a:p>
          <a:p>
            <a:pPr lvl="1" algn="just"/>
            <a:r>
              <a:rPr lang="en-US" sz="2800" dirty="0"/>
              <a:t>Are the best rated cereals really healthy?</a:t>
            </a:r>
            <a:r>
              <a:rPr lang="en-US" sz="2800" b="1" dirty="0"/>
              <a:t> </a:t>
            </a:r>
          </a:p>
          <a:p>
            <a:pPr lvl="1" algn="just"/>
            <a:r>
              <a:rPr lang="en-US" sz="2800" dirty="0"/>
              <a:t>What ingredients best predict the amount of calories a cereal contains? </a:t>
            </a:r>
          </a:p>
          <a:p>
            <a:pPr lvl="1" algn="just"/>
            <a:r>
              <a:rPr lang="en-US" sz="2800" dirty="0"/>
              <a:t>Does serving size play a role in the amount of calories? </a:t>
            </a:r>
          </a:p>
          <a:p>
            <a:pPr marL="320040" lvl="1" indent="0" algn="just">
              <a:buNone/>
            </a:pPr>
            <a:r>
              <a:rPr lang="en-US" b="1" dirty="0"/>
              <a:t>An experiment or project idea</a:t>
            </a:r>
          </a:p>
          <a:p>
            <a:pPr lvl="2" algn="just"/>
            <a:r>
              <a:rPr lang="en-US" i="1" dirty="0"/>
              <a:t> is to develop one's own rating system and find which cereal is the most healthy for an individual</a:t>
            </a:r>
          </a:p>
          <a:p>
            <a:pPr lvl="2" algn="just"/>
            <a:r>
              <a:rPr lang="en-US" i="1" dirty="0"/>
              <a:t>To make cereal recommendations for individuals based on requirements</a:t>
            </a:r>
            <a:endParaRPr lang="en-US" dirty="0"/>
          </a:p>
          <a:p>
            <a:endParaRPr lang="en-US" b="1" dirty="0"/>
          </a:p>
          <a:p>
            <a:pPr marL="320040" lvl="1" indent="0">
              <a:buNone/>
            </a:pPr>
            <a:endParaRPr lang="en-US" sz="4800" dirty="0"/>
          </a:p>
        </p:txBody>
      </p:sp>
    </p:spTree>
    <p:extLst>
      <p:ext uri="{BB962C8B-B14F-4D97-AF65-F5344CB8AC3E}">
        <p14:creationId xmlns:p14="http://schemas.microsoft.com/office/powerpoint/2010/main" val="113573325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b="1" dirty="0"/>
              <a:t>Descriptive Statistics </a:t>
            </a:r>
            <a:br>
              <a:rPr lang="en-US" b="1" dirty="0"/>
            </a:br>
            <a:r>
              <a:rPr lang="en-US" dirty="0"/>
              <a:t>Contingency tables</a:t>
            </a:r>
          </a:p>
        </p:txBody>
      </p:sp>
      <p:sp>
        <p:nvSpPr>
          <p:cNvPr id="3" name="Footer Placeholder 2"/>
          <p:cNvSpPr>
            <a:spLocks noGrp="1"/>
          </p:cNvSpPr>
          <p:nvPr>
            <p:ph type="ftr" sz="quarter" idx="11"/>
          </p:nvPr>
        </p:nvSpPr>
        <p:spPr/>
        <p:txBody>
          <a:bodyPr/>
          <a:lstStyle/>
          <a:p>
            <a:r>
              <a:rPr lang="en-US">
                <a:solidFill>
                  <a:srgbClr val="696464"/>
                </a:solidFill>
              </a:rPr>
              <a:t>Introduction to Data Analytics - Rohini R. Rao &amp; Manjunath Hegde</a:t>
            </a:r>
          </a:p>
        </p:txBody>
      </p:sp>
      <p:sp>
        <p:nvSpPr>
          <p:cNvPr id="4" name="Slide Number Placeholder 3"/>
          <p:cNvSpPr>
            <a:spLocks noGrp="1"/>
          </p:cNvSpPr>
          <p:nvPr>
            <p:ph type="sldNum" sz="quarter" idx="12"/>
          </p:nvPr>
        </p:nvSpPr>
        <p:spPr/>
        <p:txBody>
          <a:bodyPr/>
          <a:lstStyle/>
          <a:p>
            <a:fld id="{FF8C1345-65FB-4F2C-9950-20B500EA74C9}" type="slidenum">
              <a:rPr lang="en-US" smtClean="0"/>
              <a:pPr/>
              <a:t>32</a:t>
            </a:fld>
            <a:endParaRPr lang="en-US"/>
          </a:p>
        </p:txBody>
      </p:sp>
      <p:sp>
        <p:nvSpPr>
          <p:cNvPr id="5" name="Content Placeholder 4"/>
          <p:cNvSpPr>
            <a:spLocks noGrp="1"/>
          </p:cNvSpPr>
          <p:nvPr>
            <p:ph sz="quarter" idx="1"/>
          </p:nvPr>
        </p:nvSpPr>
        <p:spPr/>
        <p:txBody>
          <a:bodyPr/>
          <a:lstStyle/>
          <a:p>
            <a:r>
              <a:rPr lang="en-US" dirty="0"/>
              <a:t>Also referred to as two-way cross tables</a:t>
            </a:r>
          </a:p>
          <a:p>
            <a:r>
              <a:rPr lang="en-US" dirty="0"/>
              <a:t>Provides insight into the relationship between two variables.</a:t>
            </a:r>
          </a:p>
          <a:p>
            <a:r>
              <a:rPr lang="en-US" dirty="0"/>
              <a:t>Variables must be categorical (dichotomous or discrete), or transformed to a categorical variable. </a:t>
            </a:r>
          </a:p>
        </p:txBody>
      </p:sp>
      <p:pic>
        <p:nvPicPr>
          <p:cNvPr id="1026" name="Picture 2"/>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1295400" y="3352800"/>
            <a:ext cx="7315200" cy="2895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2083914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b="1" dirty="0"/>
              <a:t>Descriptive Statistics </a:t>
            </a:r>
            <a:br>
              <a:rPr lang="en-US" b="1" dirty="0"/>
            </a:br>
            <a:r>
              <a:rPr lang="en-US" dirty="0"/>
              <a:t>Contingency table - </a:t>
            </a:r>
            <a:r>
              <a:rPr lang="en-US" sz="2200" dirty="0"/>
              <a:t>(Miles per gallon vs. No. of Cylinders)</a:t>
            </a:r>
          </a:p>
        </p:txBody>
      </p:sp>
      <p:sp>
        <p:nvSpPr>
          <p:cNvPr id="3" name="Footer Placeholder 2"/>
          <p:cNvSpPr>
            <a:spLocks noGrp="1"/>
          </p:cNvSpPr>
          <p:nvPr>
            <p:ph type="ftr" sz="quarter" idx="11"/>
          </p:nvPr>
        </p:nvSpPr>
        <p:spPr/>
        <p:txBody>
          <a:bodyPr/>
          <a:lstStyle/>
          <a:p>
            <a:r>
              <a:rPr lang="en-US">
                <a:solidFill>
                  <a:srgbClr val="696464"/>
                </a:solidFill>
              </a:rPr>
              <a:t>Introduction to Data Analytics - Rohini R. Rao &amp; Manjunath Hegde</a:t>
            </a:r>
          </a:p>
        </p:txBody>
      </p:sp>
      <p:sp>
        <p:nvSpPr>
          <p:cNvPr id="4" name="Slide Number Placeholder 3"/>
          <p:cNvSpPr>
            <a:spLocks noGrp="1"/>
          </p:cNvSpPr>
          <p:nvPr>
            <p:ph type="sldNum" sz="quarter" idx="12"/>
          </p:nvPr>
        </p:nvSpPr>
        <p:spPr/>
        <p:txBody>
          <a:bodyPr/>
          <a:lstStyle/>
          <a:p>
            <a:fld id="{FF8C1345-65FB-4F2C-9950-20B500EA74C9}" type="slidenum">
              <a:rPr lang="en-US" smtClean="0"/>
              <a:pPr/>
              <a:t>33</a:t>
            </a:fld>
            <a:endParaRPr lang="en-US"/>
          </a:p>
        </p:txBody>
      </p:sp>
      <p:sp>
        <p:nvSpPr>
          <p:cNvPr id="5" name="Content Placeholder 4"/>
          <p:cNvSpPr>
            <a:spLocks noGrp="1"/>
          </p:cNvSpPr>
          <p:nvPr>
            <p:ph sz="quarter" idx="1"/>
          </p:nvPr>
        </p:nvSpPr>
        <p:spPr/>
        <p:txBody>
          <a:bodyPr/>
          <a:lstStyle/>
          <a:p>
            <a:endParaRPr lang="en-US" dirty="0"/>
          </a:p>
        </p:txBody>
      </p:sp>
      <p:pic>
        <p:nvPicPr>
          <p:cNvPr id="1026" name="Picture 2"/>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50000"/>
                    </a14:imgEffect>
                    <a14:imgEffect>
                      <a14:saturation sat="33000"/>
                    </a14:imgEffect>
                  </a14:imgLayer>
                </a14:imgProps>
              </a:ext>
              <a:ext uri="{28A0092B-C50C-407E-A947-70E740481C1C}">
                <a14:useLocalDpi xmlns:a14="http://schemas.microsoft.com/office/drawing/2010/main" val="0"/>
              </a:ext>
            </a:extLst>
          </a:blip>
          <a:srcRect/>
          <a:stretch>
            <a:fillRect/>
          </a:stretch>
        </p:blipFill>
        <p:spPr bwMode="auto">
          <a:xfrm>
            <a:off x="990600" y="1447800"/>
            <a:ext cx="7620000" cy="47243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1159578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b="1" dirty="0"/>
              <a:t>Descriptive Statistics </a:t>
            </a:r>
            <a:br>
              <a:rPr lang="en-US" b="1" dirty="0"/>
            </a:br>
            <a:r>
              <a:rPr lang="en-US" dirty="0"/>
              <a:t>Summary tables</a:t>
            </a:r>
          </a:p>
        </p:txBody>
      </p:sp>
      <p:sp>
        <p:nvSpPr>
          <p:cNvPr id="3" name="Footer Placeholder 2"/>
          <p:cNvSpPr>
            <a:spLocks noGrp="1"/>
          </p:cNvSpPr>
          <p:nvPr>
            <p:ph type="ftr" sz="quarter" idx="11"/>
          </p:nvPr>
        </p:nvSpPr>
        <p:spPr/>
        <p:txBody>
          <a:bodyPr/>
          <a:lstStyle/>
          <a:p>
            <a:r>
              <a:rPr lang="en-US">
                <a:solidFill>
                  <a:srgbClr val="696464"/>
                </a:solidFill>
              </a:rPr>
              <a:t>Introduction to Data Analytics - Rohini R. Rao &amp; Manjunath Hegde</a:t>
            </a:r>
          </a:p>
        </p:txBody>
      </p:sp>
      <p:sp>
        <p:nvSpPr>
          <p:cNvPr id="4" name="Slide Number Placeholder 3"/>
          <p:cNvSpPr>
            <a:spLocks noGrp="1"/>
          </p:cNvSpPr>
          <p:nvPr>
            <p:ph type="sldNum" sz="quarter" idx="12"/>
          </p:nvPr>
        </p:nvSpPr>
        <p:spPr/>
        <p:txBody>
          <a:bodyPr/>
          <a:lstStyle/>
          <a:p>
            <a:fld id="{FF8C1345-65FB-4F2C-9950-20B500EA74C9}" type="slidenum">
              <a:rPr lang="en-US" smtClean="0"/>
              <a:pPr/>
              <a:t>34</a:t>
            </a:fld>
            <a:endParaRPr lang="en-US"/>
          </a:p>
        </p:txBody>
      </p:sp>
      <p:sp>
        <p:nvSpPr>
          <p:cNvPr id="5" name="Content Placeholder 4"/>
          <p:cNvSpPr>
            <a:spLocks noGrp="1"/>
          </p:cNvSpPr>
          <p:nvPr>
            <p:ph sz="quarter" idx="1"/>
          </p:nvPr>
        </p:nvSpPr>
        <p:spPr/>
        <p:txBody>
          <a:bodyPr>
            <a:normAutofit fontScale="92500" lnSpcReduction="20000"/>
          </a:bodyPr>
          <a:lstStyle/>
          <a:p>
            <a:r>
              <a:rPr lang="en-US" dirty="0"/>
              <a:t>A single categorical variable is used to group the observations.</a:t>
            </a:r>
          </a:p>
          <a:p>
            <a:r>
              <a:rPr lang="en-US" dirty="0"/>
              <a:t>Each row of the table represents a single group. </a:t>
            </a:r>
          </a:p>
          <a:p>
            <a:r>
              <a:rPr lang="en-US" dirty="0"/>
              <a:t>Descriptive statistics that summarize a set of observations can be used</a:t>
            </a:r>
          </a:p>
          <a:p>
            <a:pPr lvl="1"/>
            <a:r>
              <a:rPr lang="en-US" dirty="0"/>
              <a:t>statistics are commonly used:</a:t>
            </a:r>
          </a:p>
          <a:p>
            <a:pPr lvl="2"/>
            <a:r>
              <a:rPr lang="en-US" dirty="0"/>
              <a:t>Mean: The average value.</a:t>
            </a:r>
          </a:p>
          <a:p>
            <a:pPr lvl="2"/>
            <a:r>
              <a:rPr lang="en-US" dirty="0"/>
              <a:t> Median: The value at the mid-point.</a:t>
            </a:r>
          </a:p>
          <a:p>
            <a:pPr lvl="2"/>
            <a:r>
              <a:rPr lang="en-US" dirty="0"/>
              <a:t>Sum: The sum over all observations in the group.</a:t>
            </a:r>
          </a:p>
          <a:p>
            <a:pPr lvl="2"/>
            <a:r>
              <a:rPr lang="en-US" dirty="0"/>
              <a:t>Minimum: The minimum value.</a:t>
            </a:r>
          </a:p>
          <a:p>
            <a:pPr lvl="2"/>
            <a:r>
              <a:rPr lang="en-US" dirty="0"/>
              <a:t> Maximum: The maximum value.</a:t>
            </a:r>
          </a:p>
          <a:p>
            <a:pPr lvl="2"/>
            <a:r>
              <a:rPr lang="en-US" dirty="0"/>
              <a:t>Standard deviation: A standardized measure of the deviation of a variable from the mean.</a:t>
            </a:r>
          </a:p>
          <a:p>
            <a:r>
              <a:rPr lang="en-US" dirty="0"/>
              <a:t>Summary tables  often show a count, number of observations (or percentage) that have that particular value (or range).</a:t>
            </a:r>
          </a:p>
        </p:txBody>
      </p:sp>
    </p:spTree>
    <p:extLst>
      <p:ext uri="{BB962C8B-B14F-4D97-AF65-F5344CB8AC3E}">
        <p14:creationId xmlns:p14="http://schemas.microsoft.com/office/powerpoint/2010/main" val="225124941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1.</a:t>
            </a:r>
          </a:p>
        </p:txBody>
      </p:sp>
      <p:sp>
        <p:nvSpPr>
          <p:cNvPr id="3" name="Footer Placeholder 2"/>
          <p:cNvSpPr>
            <a:spLocks noGrp="1"/>
          </p:cNvSpPr>
          <p:nvPr>
            <p:ph type="ftr" sz="quarter" idx="11"/>
          </p:nvPr>
        </p:nvSpPr>
        <p:spPr/>
        <p:txBody>
          <a:bodyPr/>
          <a:lstStyle/>
          <a:p>
            <a:r>
              <a:rPr lang="en-US">
                <a:solidFill>
                  <a:srgbClr val="696464"/>
                </a:solidFill>
              </a:rPr>
              <a:t>Introduction to Data Analytics - Rohini R. Rao &amp; Manjunath Hegde</a:t>
            </a:r>
          </a:p>
        </p:txBody>
      </p:sp>
      <p:sp>
        <p:nvSpPr>
          <p:cNvPr id="4" name="Slide Number Placeholder 3"/>
          <p:cNvSpPr>
            <a:spLocks noGrp="1"/>
          </p:cNvSpPr>
          <p:nvPr>
            <p:ph type="sldNum" sz="quarter" idx="12"/>
          </p:nvPr>
        </p:nvSpPr>
        <p:spPr/>
        <p:txBody>
          <a:bodyPr/>
          <a:lstStyle/>
          <a:p>
            <a:fld id="{FF8C1345-65FB-4F2C-9950-20B500EA74C9}" type="slidenum">
              <a:rPr lang="en-US" smtClean="0"/>
              <a:pPr/>
              <a:t>35</a:t>
            </a:fld>
            <a:endParaRPr lang="en-US"/>
          </a:p>
        </p:txBody>
      </p:sp>
      <p:sp>
        <p:nvSpPr>
          <p:cNvPr id="5" name="Content Placeholder 4"/>
          <p:cNvSpPr>
            <a:spLocks noGrp="1"/>
          </p:cNvSpPr>
          <p:nvPr>
            <p:ph sz="quarter" idx="1"/>
          </p:nvPr>
        </p:nvSpPr>
        <p:spPr/>
        <p:txBody>
          <a:bodyPr/>
          <a:lstStyle/>
          <a:p>
            <a:endParaRPr lang="en-US" dirty="0"/>
          </a:p>
        </p:txBody>
      </p:sp>
      <p:pic>
        <p:nvPicPr>
          <p:cNvPr id="10242" name="Picture 2"/>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838200" y="1543050"/>
            <a:ext cx="7772400" cy="4629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4114991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76200"/>
            <a:ext cx="7772400" cy="1143000"/>
          </a:xfrm>
        </p:spPr>
        <p:txBody>
          <a:bodyPr/>
          <a:lstStyle/>
          <a:p>
            <a:r>
              <a:rPr lang="en-US" dirty="0"/>
              <a:t>Example 1</a:t>
            </a:r>
          </a:p>
        </p:txBody>
      </p:sp>
      <p:sp>
        <p:nvSpPr>
          <p:cNvPr id="3" name="Footer Placeholder 2"/>
          <p:cNvSpPr>
            <a:spLocks noGrp="1"/>
          </p:cNvSpPr>
          <p:nvPr>
            <p:ph type="ftr" sz="quarter" idx="11"/>
          </p:nvPr>
        </p:nvSpPr>
        <p:spPr/>
        <p:txBody>
          <a:bodyPr/>
          <a:lstStyle/>
          <a:p>
            <a:r>
              <a:rPr lang="en-US">
                <a:solidFill>
                  <a:srgbClr val="696464"/>
                </a:solidFill>
              </a:rPr>
              <a:t>Introduction to Data Analytics - Rohini R. Rao &amp; Manjunath Hegde</a:t>
            </a:r>
          </a:p>
        </p:txBody>
      </p:sp>
      <p:sp>
        <p:nvSpPr>
          <p:cNvPr id="4" name="Slide Number Placeholder 3"/>
          <p:cNvSpPr>
            <a:spLocks noGrp="1"/>
          </p:cNvSpPr>
          <p:nvPr>
            <p:ph type="sldNum" sz="quarter" idx="12"/>
          </p:nvPr>
        </p:nvSpPr>
        <p:spPr/>
        <p:txBody>
          <a:bodyPr/>
          <a:lstStyle/>
          <a:p>
            <a:fld id="{FF8C1345-65FB-4F2C-9950-20B500EA74C9}" type="slidenum">
              <a:rPr lang="en-US" smtClean="0"/>
              <a:pPr/>
              <a:t>36</a:t>
            </a:fld>
            <a:endParaRPr lang="en-US"/>
          </a:p>
        </p:txBody>
      </p:sp>
      <p:sp>
        <p:nvSpPr>
          <p:cNvPr id="5" name="Content Placeholder 4"/>
          <p:cNvSpPr>
            <a:spLocks noGrp="1"/>
          </p:cNvSpPr>
          <p:nvPr>
            <p:ph sz="quarter" idx="1"/>
          </p:nvPr>
        </p:nvSpPr>
        <p:spPr>
          <a:xfrm>
            <a:off x="914400" y="1219200"/>
            <a:ext cx="7772400" cy="4800600"/>
          </a:xfrm>
        </p:spPr>
        <p:txBody>
          <a:bodyPr>
            <a:normAutofit fontScale="92500" lnSpcReduction="20000"/>
          </a:bodyPr>
          <a:lstStyle/>
          <a:p>
            <a:pPr marL="514350" indent="-514350">
              <a:buFont typeface="+mj-lt"/>
              <a:buAutoNum type="arabicPeriod"/>
            </a:pPr>
            <a:r>
              <a:rPr lang="en-US" dirty="0"/>
              <a:t>Generate a contingency table summarizing the variables Store an</a:t>
            </a:r>
          </a:p>
          <a:p>
            <a:pPr marL="514350" indent="-514350">
              <a:buFont typeface="+mj-lt"/>
              <a:buAutoNum type="arabicPeriod"/>
            </a:pPr>
            <a:r>
              <a:rPr lang="en-US" dirty="0"/>
              <a:t>Generate the following summary tables:</a:t>
            </a:r>
          </a:p>
          <a:p>
            <a:pPr marL="320040" lvl="1" indent="0">
              <a:buNone/>
            </a:pPr>
            <a:r>
              <a:rPr lang="en-US" dirty="0"/>
              <a:t>a. Grouping by Customer and the showing a count of the number of observations and the sum of Sale price ($) for each row.</a:t>
            </a:r>
          </a:p>
          <a:p>
            <a:pPr marL="320040" lvl="1" indent="0">
              <a:buNone/>
            </a:pPr>
            <a:r>
              <a:rPr lang="en-US" dirty="0"/>
              <a:t>b. Grouping by Store and showing a count of the number of observations and the mean Sale price ($) for each row.</a:t>
            </a:r>
          </a:p>
          <a:p>
            <a:pPr marL="320040" lvl="1" indent="0">
              <a:buNone/>
            </a:pPr>
            <a:r>
              <a:rPr lang="en-US" dirty="0"/>
              <a:t>c. Grouping by Product category and showing a count of the number of observations and the sum of the Profit ($) for each row.</a:t>
            </a:r>
          </a:p>
          <a:p>
            <a:pPr marL="514350" indent="-514350">
              <a:buFont typeface="+mj-lt"/>
              <a:buAutoNum type="arabicPeriod"/>
            </a:pPr>
            <a:r>
              <a:rPr lang="en-US" sz="2800" dirty="0"/>
              <a:t>Create a histogram of Sales Price ($) using the following intervals: 0 to less than 250, 250 to less than 500, 500 to less than 750, 750 to less than 1000.</a:t>
            </a:r>
          </a:p>
          <a:p>
            <a:pPr marL="514350" indent="-514350">
              <a:buFont typeface="+mj-lt"/>
              <a:buAutoNum type="arabicPeriod"/>
            </a:pPr>
            <a:r>
              <a:rPr lang="en-US" sz="2800" dirty="0"/>
              <a:t> Create a scatterplot showing Sales price ($) against Profit ($).</a:t>
            </a:r>
            <a:endParaRPr lang="en-US" dirty="0"/>
          </a:p>
        </p:txBody>
      </p:sp>
      <mc:AlternateContent xmlns:mc="http://schemas.openxmlformats.org/markup-compatibility/2006" xmlns:p14="http://schemas.microsoft.com/office/powerpoint/2010/main">
        <mc:Choice Requires="p14">
          <p:contentPart p14:bwMode="auto" r:id="rId2">
            <p14:nvContentPartPr>
              <p14:cNvPr id="6" name="Ink 5">
                <a:extLst>
                  <a:ext uri="{FF2B5EF4-FFF2-40B4-BE49-F238E27FC236}">
                    <a16:creationId xmlns:a16="http://schemas.microsoft.com/office/drawing/2014/main" id="{9F71940E-605F-4720-AB46-1366FB6477F2}"/>
                  </a:ext>
                </a:extLst>
              </p14:cNvPr>
              <p14:cNvContentPartPr/>
              <p14:nvPr/>
            </p14:nvContentPartPr>
            <p14:xfrm>
              <a:off x="397440" y="1554480"/>
              <a:ext cx="4143960" cy="2127600"/>
            </p14:xfrm>
          </p:contentPart>
        </mc:Choice>
        <mc:Fallback xmlns="">
          <p:pic>
            <p:nvPicPr>
              <p:cNvPr id="6" name="Ink 5">
                <a:extLst>
                  <a:ext uri="{FF2B5EF4-FFF2-40B4-BE49-F238E27FC236}">
                    <a16:creationId xmlns:a16="http://schemas.microsoft.com/office/drawing/2014/main" id="{9F71940E-605F-4720-AB46-1366FB6477F2}"/>
                  </a:ext>
                </a:extLst>
              </p:cNvPr>
              <p:cNvPicPr/>
              <p:nvPr/>
            </p:nvPicPr>
            <p:blipFill>
              <a:blip r:embed="rId3"/>
              <a:stretch>
                <a:fillRect/>
              </a:stretch>
            </p:blipFill>
            <p:spPr>
              <a:xfrm>
                <a:off x="388080" y="1545120"/>
                <a:ext cx="4162680" cy="2146320"/>
              </a:xfrm>
              <a:prstGeom prst="rect">
                <a:avLst/>
              </a:prstGeom>
            </p:spPr>
          </p:pic>
        </mc:Fallback>
      </mc:AlternateContent>
    </p:spTree>
    <p:extLst>
      <p:ext uri="{BB962C8B-B14F-4D97-AF65-F5344CB8AC3E}">
        <p14:creationId xmlns:p14="http://schemas.microsoft.com/office/powerpoint/2010/main" val="193314780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515677-1438-4703-A4C9-C64947DBD398}"/>
              </a:ext>
            </a:extLst>
          </p:cNvPr>
          <p:cNvSpPr>
            <a:spLocks noGrp="1"/>
          </p:cNvSpPr>
          <p:nvPr>
            <p:ph type="title"/>
          </p:nvPr>
        </p:nvSpPr>
        <p:spPr/>
        <p:txBody>
          <a:bodyPr/>
          <a:lstStyle/>
          <a:p>
            <a:endParaRPr lang="en-IN"/>
          </a:p>
        </p:txBody>
      </p:sp>
      <p:sp>
        <p:nvSpPr>
          <p:cNvPr id="3" name="Footer Placeholder 2">
            <a:extLst>
              <a:ext uri="{FF2B5EF4-FFF2-40B4-BE49-F238E27FC236}">
                <a16:creationId xmlns:a16="http://schemas.microsoft.com/office/drawing/2014/main" id="{819257F6-F608-44F8-A178-8C92F018D477}"/>
              </a:ext>
            </a:extLst>
          </p:cNvPr>
          <p:cNvSpPr>
            <a:spLocks noGrp="1"/>
          </p:cNvSpPr>
          <p:nvPr>
            <p:ph type="ftr" sz="quarter" idx="11"/>
          </p:nvPr>
        </p:nvSpPr>
        <p:spPr/>
        <p:txBody>
          <a:bodyPr/>
          <a:lstStyle/>
          <a:p>
            <a:r>
              <a:rPr lang="en-US">
                <a:solidFill>
                  <a:srgbClr val="696464"/>
                </a:solidFill>
              </a:rPr>
              <a:t>Introduction to Data Analytics - Rohini R. Rao &amp; Manjunath Hegde</a:t>
            </a:r>
          </a:p>
        </p:txBody>
      </p:sp>
      <p:sp>
        <p:nvSpPr>
          <p:cNvPr id="4" name="Slide Number Placeholder 3">
            <a:extLst>
              <a:ext uri="{FF2B5EF4-FFF2-40B4-BE49-F238E27FC236}">
                <a16:creationId xmlns:a16="http://schemas.microsoft.com/office/drawing/2014/main" id="{42D2FA14-C8A0-41AE-BCD3-6EDF932A92D6}"/>
              </a:ext>
            </a:extLst>
          </p:cNvPr>
          <p:cNvSpPr>
            <a:spLocks noGrp="1"/>
          </p:cNvSpPr>
          <p:nvPr>
            <p:ph type="sldNum" sz="quarter" idx="12"/>
          </p:nvPr>
        </p:nvSpPr>
        <p:spPr/>
        <p:txBody>
          <a:bodyPr/>
          <a:lstStyle/>
          <a:p>
            <a:fld id="{FF8C1345-65FB-4F2C-9950-20B500EA74C9}" type="slidenum">
              <a:rPr lang="en-US" smtClean="0"/>
              <a:pPr/>
              <a:t>37</a:t>
            </a:fld>
            <a:endParaRPr lang="en-US"/>
          </a:p>
        </p:txBody>
      </p:sp>
      <p:sp>
        <p:nvSpPr>
          <p:cNvPr id="5" name="Content Placeholder 4">
            <a:extLst>
              <a:ext uri="{FF2B5EF4-FFF2-40B4-BE49-F238E27FC236}">
                <a16:creationId xmlns:a16="http://schemas.microsoft.com/office/drawing/2014/main" id="{931E4A50-08D8-4CDE-BAAA-499CAC9946D2}"/>
              </a:ext>
            </a:extLst>
          </p:cNvPr>
          <p:cNvSpPr>
            <a:spLocks noGrp="1"/>
          </p:cNvSpPr>
          <p:nvPr>
            <p:ph sz="quarter" idx="1"/>
          </p:nvPr>
        </p:nvSpPr>
        <p:spPr/>
        <p:txBody>
          <a:bodyPr/>
          <a:lstStyle/>
          <a:p>
            <a:endParaRPr lang="en-IN"/>
          </a:p>
        </p:txBody>
      </p:sp>
      <mc:AlternateContent xmlns:mc="http://schemas.openxmlformats.org/markup-compatibility/2006" xmlns:p14="http://schemas.microsoft.com/office/powerpoint/2010/main">
        <mc:Choice Requires="p14">
          <p:contentPart p14:bwMode="auto" r:id="rId2">
            <p14:nvContentPartPr>
              <p14:cNvPr id="7" name="Ink 6">
                <a:extLst>
                  <a:ext uri="{FF2B5EF4-FFF2-40B4-BE49-F238E27FC236}">
                    <a16:creationId xmlns:a16="http://schemas.microsoft.com/office/drawing/2014/main" id="{0983DDD2-BE91-4837-A149-D8CA216AB30A}"/>
                  </a:ext>
                </a:extLst>
              </p14:cNvPr>
              <p14:cNvContentPartPr/>
              <p14:nvPr/>
            </p14:nvContentPartPr>
            <p14:xfrm>
              <a:off x="-768600" y="168480"/>
              <a:ext cx="9757440" cy="6461280"/>
            </p14:xfrm>
          </p:contentPart>
        </mc:Choice>
        <mc:Fallback xmlns="">
          <p:pic>
            <p:nvPicPr>
              <p:cNvPr id="7" name="Ink 6">
                <a:extLst>
                  <a:ext uri="{FF2B5EF4-FFF2-40B4-BE49-F238E27FC236}">
                    <a16:creationId xmlns:a16="http://schemas.microsoft.com/office/drawing/2014/main" id="{0983DDD2-BE91-4837-A149-D8CA216AB30A}"/>
                  </a:ext>
                </a:extLst>
              </p:cNvPr>
              <p:cNvPicPr/>
              <p:nvPr/>
            </p:nvPicPr>
            <p:blipFill>
              <a:blip r:embed="rId3"/>
              <a:stretch>
                <a:fillRect/>
              </a:stretch>
            </p:blipFill>
            <p:spPr>
              <a:xfrm>
                <a:off x="-777960" y="159120"/>
                <a:ext cx="9776160" cy="6480000"/>
              </a:xfrm>
              <a:prstGeom prst="rect">
                <a:avLst/>
              </a:prstGeom>
            </p:spPr>
          </p:pic>
        </mc:Fallback>
      </mc:AlternateContent>
    </p:spTree>
    <p:extLst>
      <p:ext uri="{BB962C8B-B14F-4D97-AF65-F5344CB8AC3E}">
        <p14:creationId xmlns:p14="http://schemas.microsoft.com/office/powerpoint/2010/main" val="343592819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27870E-F99A-4B39-94FB-2AD430037738}"/>
              </a:ext>
            </a:extLst>
          </p:cNvPr>
          <p:cNvSpPr>
            <a:spLocks noGrp="1"/>
          </p:cNvSpPr>
          <p:nvPr>
            <p:ph type="title"/>
          </p:nvPr>
        </p:nvSpPr>
        <p:spPr/>
        <p:txBody>
          <a:bodyPr/>
          <a:lstStyle/>
          <a:p>
            <a:endParaRPr lang="en-IN"/>
          </a:p>
        </p:txBody>
      </p:sp>
      <p:sp>
        <p:nvSpPr>
          <p:cNvPr id="3" name="Footer Placeholder 2">
            <a:extLst>
              <a:ext uri="{FF2B5EF4-FFF2-40B4-BE49-F238E27FC236}">
                <a16:creationId xmlns:a16="http://schemas.microsoft.com/office/drawing/2014/main" id="{707AF76C-4A83-4A43-9A29-79AB1E549C44}"/>
              </a:ext>
            </a:extLst>
          </p:cNvPr>
          <p:cNvSpPr>
            <a:spLocks noGrp="1"/>
          </p:cNvSpPr>
          <p:nvPr>
            <p:ph type="ftr" sz="quarter" idx="11"/>
          </p:nvPr>
        </p:nvSpPr>
        <p:spPr/>
        <p:txBody>
          <a:bodyPr/>
          <a:lstStyle/>
          <a:p>
            <a:r>
              <a:rPr lang="en-US">
                <a:solidFill>
                  <a:srgbClr val="696464"/>
                </a:solidFill>
              </a:rPr>
              <a:t>Introduction to Data Analytics - Rohini R. Rao &amp; Manjunath Hegde</a:t>
            </a:r>
          </a:p>
        </p:txBody>
      </p:sp>
      <p:sp>
        <p:nvSpPr>
          <p:cNvPr id="4" name="Slide Number Placeholder 3">
            <a:extLst>
              <a:ext uri="{FF2B5EF4-FFF2-40B4-BE49-F238E27FC236}">
                <a16:creationId xmlns:a16="http://schemas.microsoft.com/office/drawing/2014/main" id="{3045B5E1-5C28-4B73-9FDD-3037E7C71DF5}"/>
              </a:ext>
            </a:extLst>
          </p:cNvPr>
          <p:cNvSpPr>
            <a:spLocks noGrp="1"/>
          </p:cNvSpPr>
          <p:nvPr>
            <p:ph type="sldNum" sz="quarter" idx="12"/>
          </p:nvPr>
        </p:nvSpPr>
        <p:spPr/>
        <p:txBody>
          <a:bodyPr/>
          <a:lstStyle/>
          <a:p>
            <a:fld id="{FF8C1345-65FB-4F2C-9950-20B500EA74C9}" type="slidenum">
              <a:rPr lang="en-US" smtClean="0"/>
              <a:pPr/>
              <a:t>38</a:t>
            </a:fld>
            <a:endParaRPr lang="en-US"/>
          </a:p>
        </p:txBody>
      </p:sp>
      <p:sp>
        <p:nvSpPr>
          <p:cNvPr id="5" name="Content Placeholder 4">
            <a:extLst>
              <a:ext uri="{FF2B5EF4-FFF2-40B4-BE49-F238E27FC236}">
                <a16:creationId xmlns:a16="http://schemas.microsoft.com/office/drawing/2014/main" id="{5CBAFA79-A3F3-4F79-BA76-5E90E9B2409F}"/>
              </a:ext>
            </a:extLst>
          </p:cNvPr>
          <p:cNvSpPr>
            <a:spLocks noGrp="1"/>
          </p:cNvSpPr>
          <p:nvPr>
            <p:ph sz="quarter" idx="1"/>
          </p:nvPr>
        </p:nvSpPr>
        <p:spPr/>
        <p:txBody>
          <a:bodyPr/>
          <a:lstStyle/>
          <a:p>
            <a:endParaRPr lang="en-IN"/>
          </a:p>
        </p:txBody>
      </p:sp>
    </p:spTree>
    <p:extLst>
      <p:ext uri="{BB962C8B-B14F-4D97-AF65-F5344CB8AC3E}">
        <p14:creationId xmlns:p14="http://schemas.microsoft.com/office/powerpoint/2010/main" val="331621641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2- Data Visualization</a:t>
            </a:r>
          </a:p>
        </p:txBody>
      </p:sp>
      <p:sp>
        <p:nvSpPr>
          <p:cNvPr id="3" name="Footer Placeholder 2"/>
          <p:cNvSpPr>
            <a:spLocks noGrp="1"/>
          </p:cNvSpPr>
          <p:nvPr>
            <p:ph type="ftr" sz="quarter" idx="11"/>
          </p:nvPr>
        </p:nvSpPr>
        <p:spPr/>
        <p:txBody>
          <a:bodyPr/>
          <a:lstStyle/>
          <a:p>
            <a:r>
              <a:rPr lang="en-US">
                <a:solidFill>
                  <a:srgbClr val="696464"/>
                </a:solidFill>
              </a:rPr>
              <a:t>Introduction to Data Analytics - Rohini R. Rao &amp; Manjunath Hegde</a:t>
            </a:r>
          </a:p>
        </p:txBody>
      </p:sp>
      <p:sp>
        <p:nvSpPr>
          <p:cNvPr id="4" name="Slide Number Placeholder 3"/>
          <p:cNvSpPr>
            <a:spLocks noGrp="1"/>
          </p:cNvSpPr>
          <p:nvPr>
            <p:ph type="sldNum" sz="quarter" idx="12"/>
          </p:nvPr>
        </p:nvSpPr>
        <p:spPr/>
        <p:txBody>
          <a:bodyPr/>
          <a:lstStyle/>
          <a:p>
            <a:fld id="{FF8C1345-65FB-4F2C-9950-20B500EA74C9}" type="slidenum">
              <a:rPr lang="en-US" smtClean="0"/>
              <a:pPr/>
              <a:t>39</a:t>
            </a:fld>
            <a:endParaRPr lang="en-US"/>
          </a:p>
        </p:txBody>
      </p:sp>
      <p:sp>
        <p:nvSpPr>
          <p:cNvPr id="5" name="Content Placeholder 4"/>
          <p:cNvSpPr>
            <a:spLocks noGrp="1"/>
          </p:cNvSpPr>
          <p:nvPr>
            <p:ph sz="quarter" idx="1"/>
          </p:nvPr>
        </p:nvSpPr>
        <p:spPr>
          <a:xfrm>
            <a:off x="603504" y="1413669"/>
            <a:ext cx="7772400" cy="4762500"/>
          </a:xfrm>
        </p:spPr>
        <p:txBody>
          <a:bodyPr>
            <a:normAutofit fontScale="92500"/>
          </a:bodyPr>
          <a:lstStyle/>
          <a:p>
            <a:r>
              <a:rPr lang="en-US" dirty="0"/>
              <a:t>MS Excel – </a:t>
            </a:r>
            <a:r>
              <a:rPr lang="en-US" dirty="0" err="1"/>
              <a:t>Northwind</a:t>
            </a:r>
            <a:r>
              <a:rPr lang="en-US" dirty="0"/>
              <a:t> Dataset</a:t>
            </a:r>
          </a:p>
          <a:p>
            <a:pPr marL="514350" indent="-514350">
              <a:buFont typeface="+mj-lt"/>
              <a:buAutoNum type="arabicPeriod"/>
            </a:pPr>
            <a:r>
              <a:rPr lang="en-US" dirty="0"/>
              <a:t>What is the total sales/sales person in categories of products?</a:t>
            </a:r>
          </a:p>
          <a:p>
            <a:pPr marL="514350" indent="-514350">
              <a:buFont typeface="+mj-lt"/>
              <a:buAutoNum type="arabicPeriod"/>
            </a:pPr>
            <a:r>
              <a:rPr lang="en-US" dirty="0"/>
              <a:t>What is the total sales for each company in categories of products?</a:t>
            </a:r>
          </a:p>
          <a:p>
            <a:pPr marL="514350" indent="-514350">
              <a:buFont typeface="+mj-lt"/>
              <a:buAutoNum type="arabicPeriod"/>
            </a:pPr>
            <a:r>
              <a:rPr lang="en-US" dirty="0"/>
              <a:t>What are the top 10 selling items</a:t>
            </a:r>
          </a:p>
          <a:p>
            <a:pPr marL="514350" indent="-514350">
              <a:buFont typeface="+mj-lt"/>
              <a:buAutoNum type="arabicPeriod"/>
            </a:pPr>
            <a:r>
              <a:rPr lang="en-US" dirty="0"/>
              <a:t>Visualize the Customer’s region wise sales of items in each category</a:t>
            </a:r>
          </a:p>
          <a:p>
            <a:pPr marL="514350" indent="-514350">
              <a:buFont typeface="+mj-lt"/>
              <a:buAutoNum type="arabicPeriod"/>
            </a:pPr>
            <a:r>
              <a:rPr lang="en-US" dirty="0"/>
              <a:t>What is the sale of Boston Crab meat, customer wise?</a:t>
            </a:r>
          </a:p>
          <a:p>
            <a:pPr marL="514350" indent="-514350">
              <a:buFont typeface="+mj-lt"/>
              <a:buAutoNum type="arabicPeriod"/>
            </a:pPr>
            <a:r>
              <a:rPr lang="en-US" dirty="0" err="1"/>
              <a:t>Summarise</a:t>
            </a:r>
            <a:r>
              <a:rPr lang="en-US" dirty="0"/>
              <a:t> % sales for each category of products </a:t>
            </a:r>
            <a:r>
              <a:rPr lang="en-US" dirty="0" err="1"/>
              <a:t>yearwise</a:t>
            </a:r>
            <a:endParaRPr lang="en-US" dirty="0"/>
          </a:p>
          <a:p>
            <a:pPr marL="514350" indent="-514350">
              <a:buFont typeface="+mj-lt"/>
              <a:buAutoNum type="arabicPeriod"/>
            </a:pPr>
            <a:r>
              <a:rPr lang="en-US" dirty="0"/>
              <a:t>Report and </a:t>
            </a:r>
            <a:r>
              <a:rPr lang="en-US" dirty="0" err="1"/>
              <a:t>analyse</a:t>
            </a:r>
            <a:r>
              <a:rPr lang="en-US" dirty="0"/>
              <a:t> shipping country and category of products</a:t>
            </a:r>
          </a:p>
        </p:txBody>
      </p:sp>
    </p:spTree>
    <p:extLst>
      <p:ext uri="{BB962C8B-B14F-4D97-AF65-F5344CB8AC3E}">
        <p14:creationId xmlns:p14="http://schemas.microsoft.com/office/powerpoint/2010/main" val="22913833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2" algn="l" rtl="0">
              <a:spcBef>
                <a:spcPct val="0"/>
              </a:spcBef>
            </a:pPr>
            <a:r>
              <a:rPr lang="en-US" sz="3500" b="1" dirty="0"/>
              <a:t>Data sources include:</a:t>
            </a:r>
            <a:br>
              <a:rPr lang="en-US" sz="2600" b="1" dirty="0"/>
            </a:br>
            <a:endParaRPr lang="en-US" dirty="0"/>
          </a:p>
        </p:txBody>
      </p:sp>
      <p:sp>
        <p:nvSpPr>
          <p:cNvPr id="3" name="Footer Placeholder 2"/>
          <p:cNvSpPr>
            <a:spLocks noGrp="1"/>
          </p:cNvSpPr>
          <p:nvPr>
            <p:ph type="ftr" sz="quarter" idx="11"/>
          </p:nvPr>
        </p:nvSpPr>
        <p:spPr/>
        <p:txBody>
          <a:bodyPr/>
          <a:lstStyle/>
          <a:p>
            <a:r>
              <a:rPr lang="en-US">
                <a:solidFill>
                  <a:srgbClr val="696464"/>
                </a:solidFill>
              </a:rPr>
              <a:t>Introduction to Data Analytics - Rohini R. Rao &amp; Manjunath Hegde</a:t>
            </a:r>
          </a:p>
        </p:txBody>
      </p:sp>
      <p:sp>
        <p:nvSpPr>
          <p:cNvPr id="4" name="Slide Number Placeholder 3"/>
          <p:cNvSpPr>
            <a:spLocks noGrp="1"/>
          </p:cNvSpPr>
          <p:nvPr>
            <p:ph type="sldNum" sz="quarter" idx="12"/>
          </p:nvPr>
        </p:nvSpPr>
        <p:spPr/>
        <p:txBody>
          <a:bodyPr/>
          <a:lstStyle/>
          <a:p>
            <a:fld id="{FF8C1345-65FB-4F2C-9950-20B500EA74C9}" type="slidenum">
              <a:rPr lang="en-US" smtClean="0"/>
              <a:pPr/>
              <a:t>4</a:t>
            </a:fld>
            <a:endParaRPr lang="en-US"/>
          </a:p>
        </p:txBody>
      </p:sp>
      <p:sp>
        <p:nvSpPr>
          <p:cNvPr id="5" name="Content Placeholder 4"/>
          <p:cNvSpPr>
            <a:spLocks noGrp="1"/>
          </p:cNvSpPr>
          <p:nvPr>
            <p:ph sz="quarter" idx="1"/>
          </p:nvPr>
        </p:nvSpPr>
        <p:spPr/>
        <p:txBody>
          <a:bodyPr>
            <a:normAutofit/>
          </a:bodyPr>
          <a:lstStyle/>
          <a:p>
            <a:pPr lvl="3"/>
            <a:r>
              <a:rPr lang="en-US" sz="3000" dirty="0"/>
              <a:t>Surveys or polls – sampling &amp; bias</a:t>
            </a:r>
          </a:p>
          <a:p>
            <a:pPr lvl="3"/>
            <a:r>
              <a:rPr lang="en-US" sz="3000" dirty="0"/>
              <a:t>Experiments - For example, when studying the effects of a new drug, a double blind study is usually used</a:t>
            </a:r>
          </a:p>
          <a:p>
            <a:pPr lvl="3"/>
            <a:r>
              <a:rPr lang="en-US" sz="3000" dirty="0"/>
              <a:t>Observational and other studies – when unethical to get experimental data</a:t>
            </a:r>
          </a:p>
          <a:p>
            <a:pPr lvl="3"/>
            <a:r>
              <a:rPr lang="en-US" sz="3000" dirty="0"/>
              <a:t>Operational database</a:t>
            </a:r>
          </a:p>
          <a:p>
            <a:pPr lvl="3"/>
            <a:r>
              <a:rPr lang="en-US" sz="3000" dirty="0"/>
              <a:t>Data warehouse or Historical data base </a:t>
            </a:r>
          </a:p>
          <a:p>
            <a:pPr lvl="3"/>
            <a:r>
              <a:rPr lang="en-US" sz="3000" dirty="0"/>
              <a:t>Purchased data base</a:t>
            </a:r>
          </a:p>
        </p:txBody>
      </p:sp>
    </p:spTree>
    <p:extLst>
      <p:ext uri="{BB962C8B-B14F-4D97-AF65-F5344CB8AC3E}">
        <p14:creationId xmlns:p14="http://schemas.microsoft.com/office/powerpoint/2010/main" val="80783904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b="1" dirty="0"/>
              <a:t>Descriptive Statistics</a:t>
            </a:r>
            <a:br>
              <a:rPr lang="en-US" dirty="0"/>
            </a:br>
            <a:r>
              <a:rPr lang="en-US" sz="3300" dirty="0"/>
              <a:t>Bivariate Analysis - Scatter Plots </a:t>
            </a:r>
          </a:p>
        </p:txBody>
      </p:sp>
      <p:sp>
        <p:nvSpPr>
          <p:cNvPr id="3" name="Footer Placeholder 2"/>
          <p:cNvSpPr>
            <a:spLocks noGrp="1"/>
          </p:cNvSpPr>
          <p:nvPr>
            <p:ph type="ftr" sz="quarter" idx="11"/>
          </p:nvPr>
        </p:nvSpPr>
        <p:spPr/>
        <p:txBody>
          <a:bodyPr/>
          <a:lstStyle/>
          <a:p>
            <a:r>
              <a:rPr lang="en-US">
                <a:solidFill>
                  <a:srgbClr val="696464"/>
                </a:solidFill>
              </a:rPr>
              <a:t>Introduction to Data Analytics - Rohini R. Rao &amp; Manjunath Hegde</a:t>
            </a:r>
          </a:p>
        </p:txBody>
      </p:sp>
      <p:sp>
        <p:nvSpPr>
          <p:cNvPr id="4" name="Slide Number Placeholder 3"/>
          <p:cNvSpPr>
            <a:spLocks noGrp="1"/>
          </p:cNvSpPr>
          <p:nvPr>
            <p:ph type="sldNum" sz="quarter" idx="12"/>
          </p:nvPr>
        </p:nvSpPr>
        <p:spPr/>
        <p:txBody>
          <a:bodyPr/>
          <a:lstStyle/>
          <a:p>
            <a:fld id="{FF8C1345-65FB-4F2C-9950-20B500EA74C9}" type="slidenum">
              <a:rPr lang="en-US" smtClean="0"/>
              <a:pPr/>
              <a:t>40</a:t>
            </a:fld>
            <a:endParaRPr lang="en-US"/>
          </a:p>
        </p:txBody>
      </p:sp>
      <p:sp>
        <p:nvSpPr>
          <p:cNvPr id="5" name="Content Placeholder 4"/>
          <p:cNvSpPr>
            <a:spLocks noGrp="1"/>
          </p:cNvSpPr>
          <p:nvPr>
            <p:ph sz="quarter" idx="1"/>
          </p:nvPr>
        </p:nvSpPr>
        <p:spPr/>
        <p:txBody>
          <a:bodyPr/>
          <a:lstStyle/>
          <a:p>
            <a:r>
              <a:rPr lang="en-US" dirty="0"/>
              <a:t>To identify relationships between two continuous variables</a:t>
            </a:r>
          </a:p>
          <a:p>
            <a:r>
              <a:rPr lang="en-US" dirty="0"/>
              <a:t>Can be used to understand the type of relationships</a:t>
            </a:r>
          </a:p>
          <a:p>
            <a:endParaRPr lang="en-US" dirty="0"/>
          </a:p>
        </p:txBody>
      </p:sp>
      <p:pic>
        <p:nvPicPr>
          <p:cNvPr id="8194" name="Picture 2"/>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609600" y="2514600"/>
            <a:ext cx="4026794" cy="3352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5" name="Picture 3"/>
          <p:cNvPicPr>
            <a:picLocks noChangeAspect="1" noChangeArrowheads="1"/>
          </p:cNvPicPr>
          <p:nvPr/>
        </p:nvPicPr>
        <p:blipFill>
          <a:blip r:embed="rId4">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4636394" y="2609850"/>
            <a:ext cx="3974205" cy="3257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12E25EF2-A887-4B82-A28C-A1B2B03FB561}"/>
                  </a:ext>
                </a:extLst>
              </p14:cNvPr>
              <p14:cNvContentPartPr/>
              <p14:nvPr/>
            </p14:nvContentPartPr>
            <p14:xfrm>
              <a:off x="192600" y="186840"/>
              <a:ext cx="8304120" cy="5675400"/>
            </p14:xfrm>
          </p:contentPart>
        </mc:Choice>
        <mc:Fallback xmlns="">
          <p:pic>
            <p:nvPicPr>
              <p:cNvPr id="6" name="Ink 5">
                <a:extLst>
                  <a:ext uri="{FF2B5EF4-FFF2-40B4-BE49-F238E27FC236}">
                    <a16:creationId xmlns:a16="http://schemas.microsoft.com/office/drawing/2014/main" id="{12E25EF2-A887-4B82-A28C-A1B2B03FB561}"/>
                  </a:ext>
                </a:extLst>
              </p:cNvPr>
              <p:cNvPicPr/>
              <p:nvPr/>
            </p:nvPicPr>
            <p:blipFill>
              <a:blip r:embed="rId7"/>
              <a:stretch>
                <a:fillRect/>
              </a:stretch>
            </p:blipFill>
            <p:spPr>
              <a:xfrm>
                <a:off x="183240" y="177480"/>
                <a:ext cx="8322840" cy="5694120"/>
              </a:xfrm>
              <a:prstGeom prst="rect">
                <a:avLst/>
              </a:prstGeom>
            </p:spPr>
          </p:pic>
        </mc:Fallback>
      </mc:AlternateContent>
    </p:spTree>
    <p:extLst>
      <p:ext uri="{BB962C8B-B14F-4D97-AF65-F5344CB8AC3E}">
        <p14:creationId xmlns:p14="http://schemas.microsoft.com/office/powerpoint/2010/main" val="30976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b="1" dirty="0"/>
              <a:t>Descriptive Statistics</a:t>
            </a:r>
            <a:br>
              <a:rPr lang="en-US" dirty="0"/>
            </a:br>
            <a:r>
              <a:rPr lang="en-US" dirty="0"/>
              <a:t>Bivariate Analysis - Scatter Plots </a:t>
            </a:r>
          </a:p>
        </p:txBody>
      </p:sp>
      <p:sp>
        <p:nvSpPr>
          <p:cNvPr id="3" name="Footer Placeholder 2"/>
          <p:cNvSpPr>
            <a:spLocks noGrp="1"/>
          </p:cNvSpPr>
          <p:nvPr>
            <p:ph type="ftr" sz="quarter" idx="11"/>
          </p:nvPr>
        </p:nvSpPr>
        <p:spPr/>
        <p:txBody>
          <a:bodyPr/>
          <a:lstStyle/>
          <a:p>
            <a:r>
              <a:rPr lang="en-US">
                <a:solidFill>
                  <a:srgbClr val="696464"/>
                </a:solidFill>
              </a:rPr>
              <a:t>Introduction to Data Analytics - Rohini R. Rao &amp; Manjunath Hegde</a:t>
            </a:r>
          </a:p>
        </p:txBody>
      </p:sp>
      <p:sp>
        <p:nvSpPr>
          <p:cNvPr id="4" name="Slide Number Placeholder 3"/>
          <p:cNvSpPr>
            <a:spLocks noGrp="1"/>
          </p:cNvSpPr>
          <p:nvPr>
            <p:ph type="sldNum" sz="quarter" idx="12"/>
          </p:nvPr>
        </p:nvSpPr>
        <p:spPr/>
        <p:txBody>
          <a:bodyPr/>
          <a:lstStyle/>
          <a:p>
            <a:fld id="{FF8C1345-65FB-4F2C-9950-20B500EA74C9}" type="slidenum">
              <a:rPr lang="en-US" smtClean="0"/>
              <a:pPr/>
              <a:t>41</a:t>
            </a:fld>
            <a:endParaRPr lang="en-US"/>
          </a:p>
        </p:txBody>
      </p:sp>
      <p:sp>
        <p:nvSpPr>
          <p:cNvPr id="5" name="Content Placeholder 4"/>
          <p:cNvSpPr>
            <a:spLocks noGrp="1"/>
          </p:cNvSpPr>
          <p:nvPr>
            <p:ph sz="quarter" idx="1"/>
          </p:nvPr>
        </p:nvSpPr>
        <p:spPr/>
        <p:txBody>
          <a:bodyPr/>
          <a:lstStyle/>
          <a:p>
            <a:r>
              <a:rPr lang="en-US" dirty="0"/>
              <a:t>To identify relationships between two continuous variables</a:t>
            </a:r>
          </a:p>
          <a:p>
            <a:r>
              <a:rPr lang="en-US" dirty="0"/>
              <a:t>Can be used to find outliers</a:t>
            </a:r>
          </a:p>
          <a:p>
            <a:endParaRPr lang="en-US" dirty="0"/>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2366963"/>
            <a:ext cx="6858000" cy="3652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99BAE1A7-80B4-4817-B679-E4C89993E55F}"/>
                  </a:ext>
                </a:extLst>
              </p14:cNvPr>
              <p14:cNvContentPartPr/>
              <p14:nvPr/>
            </p14:nvContentPartPr>
            <p14:xfrm>
              <a:off x="1418400" y="2022120"/>
              <a:ext cx="6005520" cy="4036320"/>
            </p14:xfrm>
          </p:contentPart>
        </mc:Choice>
        <mc:Fallback xmlns="">
          <p:pic>
            <p:nvPicPr>
              <p:cNvPr id="6" name="Ink 5">
                <a:extLst>
                  <a:ext uri="{FF2B5EF4-FFF2-40B4-BE49-F238E27FC236}">
                    <a16:creationId xmlns:a16="http://schemas.microsoft.com/office/drawing/2014/main" id="{99BAE1A7-80B4-4817-B679-E4C89993E55F}"/>
                  </a:ext>
                </a:extLst>
              </p:cNvPr>
              <p:cNvPicPr/>
              <p:nvPr/>
            </p:nvPicPr>
            <p:blipFill>
              <a:blip r:embed="rId4"/>
              <a:stretch>
                <a:fillRect/>
              </a:stretch>
            </p:blipFill>
            <p:spPr>
              <a:xfrm>
                <a:off x="1409040" y="2012760"/>
                <a:ext cx="6024240" cy="4055040"/>
              </a:xfrm>
              <a:prstGeom prst="rect">
                <a:avLst/>
              </a:prstGeom>
            </p:spPr>
          </p:pic>
        </mc:Fallback>
      </mc:AlternateContent>
    </p:spTree>
    <p:extLst>
      <p:ext uri="{BB962C8B-B14F-4D97-AF65-F5344CB8AC3E}">
        <p14:creationId xmlns:p14="http://schemas.microsoft.com/office/powerpoint/2010/main" val="213487836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b="1" dirty="0"/>
              <a:t>Comparative Analysis</a:t>
            </a:r>
            <a:br>
              <a:rPr lang="en-US" b="1" dirty="0"/>
            </a:br>
            <a:r>
              <a:rPr lang="en-US" b="1" dirty="0"/>
              <a:t>Correlation</a:t>
            </a:r>
          </a:p>
        </p:txBody>
      </p:sp>
      <p:sp>
        <p:nvSpPr>
          <p:cNvPr id="3" name="Footer Placeholder 2"/>
          <p:cNvSpPr>
            <a:spLocks noGrp="1"/>
          </p:cNvSpPr>
          <p:nvPr>
            <p:ph type="ftr" sz="quarter" idx="11"/>
          </p:nvPr>
        </p:nvSpPr>
        <p:spPr/>
        <p:txBody>
          <a:bodyPr/>
          <a:lstStyle/>
          <a:p>
            <a:r>
              <a:rPr lang="en-US">
                <a:solidFill>
                  <a:srgbClr val="696464"/>
                </a:solidFill>
              </a:rPr>
              <a:t>Introduction to Data Analytics - Rohini R. Rao &amp; Manjunath Hegde</a:t>
            </a:r>
          </a:p>
        </p:txBody>
      </p:sp>
      <p:sp>
        <p:nvSpPr>
          <p:cNvPr id="4" name="Slide Number Placeholder 3"/>
          <p:cNvSpPr>
            <a:spLocks noGrp="1"/>
          </p:cNvSpPr>
          <p:nvPr>
            <p:ph type="sldNum" sz="quarter" idx="12"/>
          </p:nvPr>
        </p:nvSpPr>
        <p:spPr/>
        <p:txBody>
          <a:bodyPr/>
          <a:lstStyle/>
          <a:p>
            <a:fld id="{FF8C1345-65FB-4F2C-9950-20B500EA74C9}" type="slidenum">
              <a:rPr lang="en-US" smtClean="0"/>
              <a:pPr/>
              <a:t>42</a:t>
            </a:fld>
            <a:endParaRPr lang="en-US"/>
          </a:p>
        </p:txBody>
      </p:sp>
      <p:sp>
        <p:nvSpPr>
          <p:cNvPr id="5" name="Content Placeholder 4"/>
          <p:cNvSpPr>
            <a:spLocks noGrp="1"/>
          </p:cNvSpPr>
          <p:nvPr>
            <p:ph sz="quarter" idx="1"/>
          </p:nvPr>
        </p:nvSpPr>
        <p:spPr/>
        <p:txBody>
          <a:bodyPr/>
          <a:lstStyle/>
          <a:p>
            <a:r>
              <a:rPr lang="en-US" sz="2400" dirty="0"/>
              <a:t>Correlation analysis </a:t>
            </a:r>
          </a:p>
          <a:p>
            <a:pPr lvl="1"/>
            <a:r>
              <a:rPr lang="en-US" sz="2200" dirty="0"/>
              <a:t>looks at associations between variables.</a:t>
            </a:r>
          </a:p>
          <a:p>
            <a:pPr lvl="1"/>
            <a:r>
              <a:rPr lang="en-US" sz="2200" dirty="0"/>
              <a:t>existence of an association between variables does not imply that one variable causes another</a:t>
            </a:r>
          </a:p>
          <a:p>
            <a:r>
              <a:rPr lang="en-US" sz="2400" dirty="0"/>
              <a:t>Characteristics of the relationship can be measured:</a:t>
            </a:r>
          </a:p>
          <a:p>
            <a:pPr lvl="1"/>
            <a:r>
              <a:rPr lang="en-US" dirty="0"/>
              <a:t>Direction</a:t>
            </a:r>
          </a:p>
          <a:p>
            <a:pPr lvl="2"/>
            <a:r>
              <a:rPr lang="en-US" sz="1800" dirty="0"/>
              <a:t>Positive relationship</a:t>
            </a:r>
          </a:p>
          <a:p>
            <a:pPr lvl="2"/>
            <a:r>
              <a:rPr lang="en-US" sz="1800" dirty="0"/>
              <a:t>Negative relationship</a:t>
            </a:r>
          </a:p>
          <a:p>
            <a:pPr lvl="1"/>
            <a:r>
              <a:rPr lang="en-US" dirty="0"/>
              <a:t>Shape</a:t>
            </a:r>
          </a:p>
          <a:p>
            <a:pPr lvl="2"/>
            <a:r>
              <a:rPr lang="en-US" sz="1800" dirty="0"/>
              <a:t>Could be liner or nonlinear</a:t>
            </a:r>
          </a:p>
          <a:p>
            <a:pPr marL="320040" lvl="1" indent="0">
              <a:buNone/>
            </a:pPr>
            <a:endParaRPr lang="en-US" dirty="0"/>
          </a:p>
        </p:txBody>
      </p:sp>
      <p:pic>
        <p:nvPicPr>
          <p:cNvPr id="1026" name="Picture 2"/>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4114800" y="3886200"/>
            <a:ext cx="4572000" cy="2057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AB289BE9-6D87-4533-91BC-9CB098044DDE}"/>
                  </a:ext>
                </a:extLst>
              </p14:cNvPr>
              <p14:cNvContentPartPr/>
              <p14:nvPr/>
            </p14:nvContentPartPr>
            <p14:xfrm>
              <a:off x="5084280" y="581400"/>
              <a:ext cx="3939120" cy="5022720"/>
            </p14:xfrm>
          </p:contentPart>
        </mc:Choice>
        <mc:Fallback xmlns="">
          <p:pic>
            <p:nvPicPr>
              <p:cNvPr id="6" name="Ink 5">
                <a:extLst>
                  <a:ext uri="{FF2B5EF4-FFF2-40B4-BE49-F238E27FC236}">
                    <a16:creationId xmlns:a16="http://schemas.microsoft.com/office/drawing/2014/main" id="{AB289BE9-6D87-4533-91BC-9CB098044DDE}"/>
                  </a:ext>
                </a:extLst>
              </p:cNvPr>
              <p:cNvPicPr/>
              <p:nvPr/>
            </p:nvPicPr>
            <p:blipFill>
              <a:blip r:embed="rId6"/>
              <a:stretch>
                <a:fillRect/>
              </a:stretch>
            </p:blipFill>
            <p:spPr>
              <a:xfrm>
                <a:off x="5074920" y="572040"/>
                <a:ext cx="3957840" cy="5041440"/>
              </a:xfrm>
              <a:prstGeom prst="rect">
                <a:avLst/>
              </a:prstGeom>
            </p:spPr>
          </p:pic>
        </mc:Fallback>
      </mc:AlternateContent>
    </p:spTree>
    <p:extLst>
      <p:ext uri="{BB962C8B-B14F-4D97-AF65-F5344CB8AC3E}">
        <p14:creationId xmlns:p14="http://schemas.microsoft.com/office/powerpoint/2010/main" val="297830892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dirty="0"/>
              <a:t>Comparative Analysis</a:t>
            </a:r>
            <a:br>
              <a:rPr lang="en-US" dirty="0"/>
            </a:br>
            <a:r>
              <a:rPr lang="en-US" sz="3600" dirty="0"/>
              <a:t>Correlation Coefficient for numeric variables</a:t>
            </a:r>
          </a:p>
        </p:txBody>
      </p:sp>
      <p:sp>
        <p:nvSpPr>
          <p:cNvPr id="3" name="Footer Placeholder 2"/>
          <p:cNvSpPr>
            <a:spLocks noGrp="1"/>
          </p:cNvSpPr>
          <p:nvPr>
            <p:ph type="ftr" sz="quarter" idx="11"/>
          </p:nvPr>
        </p:nvSpPr>
        <p:spPr/>
        <p:txBody>
          <a:bodyPr/>
          <a:lstStyle/>
          <a:p>
            <a:r>
              <a:rPr lang="en-US">
                <a:solidFill>
                  <a:srgbClr val="696464"/>
                </a:solidFill>
              </a:rPr>
              <a:t>Introduction to Data Analytics - Rohini R. Rao &amp; Manjunath Hegde</a:t>
            </a:r>
          </a:p>
        </p:txBody>
      </p:sp>
      <p:sp>
        <p:nvSpPr>
          <p:cNvPr id="4" name="Slide Number Placeholder 3"/>
          <p:cNvSpPr>
            <a:spLocks noGrp="1"/>
          </p:cNvSpPr>
          <p:nvPr>
            <p:ph type="sldNum" sz="quarter" idx="12"/>
          </p:nvPr>
        </p:nvSpPr>
        <p:spPr/>
        <p:txBody>
          <a:bodyPr/>
          <a:lstStyle/>
          <a:p>
            <a:fld id="{FF8C1345-65FB-4F2C-9950-20B500EA74C9}" type="slidenum">
              <a:rPr lang="en-US" smtClean="0"/>
              <a:pPr/>
              <a:t>43</a:t>
            </a:fld>
            <a:endParaRPr lang="en-US"/>
          </a:p>
        </p:txBody>
      </p:sp>
      <p:sp>
        <p:nvSpPr>
          <p:cNvPr id="5" name="Content Placeholder 4"/>
          <p:cNvSpPr>
            <a:spLocks noGrp="1"/>
          </p:cNvSpPr>
          <p:nvPr>
            <p:ph sz="quarter" idx="1"/>
          </p:nvPr>
        </p:nvSpPr>
        <p:spPr/>
        <p:txBody>
          <a:bodyPr>
            <a:normAutofit/>
          </a:bodyPr>
          <a:lstStyle/>
          <a:p>
            <a:r>
              <a:rPr lang="en-US" sz="2400" dirty="0"/>
              <a:t>Generates values ranging from -1.0 to +1.0</a:t>
            </a:r>
          </a:p>
          <a:p>
            <a:r>
              <a:rPr lang="en-US" sz="2400" dirty="0"/>
              <a:t>The value of r reflects how close to straight line the points lie. </a:t>
            </a:r>
          </a:p>
          <a:p>
            <a:r>
              <a:rPr lang="en-US" sz="2400" dirty="0"/>
              <a:t>Positive numbers indicate a positive correlation </a:t>
            </a:r>
          </a:p>
          <a:p>
            <a:r>
              <a:rPr lang="en-US" sz="2400" dirty="0"/>
              <a:t>Negative numbers indicate a negative correlation.</a:t>
            </a:r>
          </a:p>
          <a:p>
            <a:r>
              <a:rPr lang="en-US" sz="2400" dirty="0"/>
              <a:t> If r is around 0 then there appears to be little or no relationship between the variables</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19400" y="3962400"/>
            <a:ext cx="3886200" cy="2057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6CC3E726-11D0-4B31-958C-2FF8FFEA4D39}"/>
                  </a:ext>
                </a:extLst>
              </p14:cNvPr>
              <p14:cNvContentPartPr/>
              <p14:nvPr/>
            </p14:nvContentPartPr>
            <p14:xfrm>
              <a:off x="934920" y="450360"/>
              <a:ext cx="3519000" cy="5359680"/>
            </p14:xfrm>
          </p:contentPart>
        </mc:Choice>
        <mc:Fallback xmlns="">
          <p:pic>
            <p:nvPicPr>
              <p:cNvPr id="6" name="Ink 5">
                <a:extLst>
                  <a:ext uri="{FF2B5EF4-FFF2-40B4-BE49-F238E27FC236}">
                    <a16:creationId xmlns:a16="http://schemas.microsoft.com/office/drawing/2014/main" id="{6CC3E726-11D0-4B31-958C-2FF8FFEA4D39}"/>
                  </a:ext>
                </a:extLst>
              </p:cNvPr>
              <p:cNvPicPr/>
              <p:nvPr/>
            </p:nvPicPr>
            <p:blipFill>
              <a:blip r:embed="rId4"/>
              <a:stretch>
                <a:fillRect/>
              </a:stretch>
            </p:blipFill>
            <p:spPr>
              <a:xfrm>
                <a:off x="925560" y="441000"/>
                <a:ext cx="3537720" cy="5378400"/>
              </a:xfrm>
              <a:prstGeom prst="rect">
                <a:avLst/>
              </a:prstGeom>
            </p:spPr>
          </p:pic>
        </mc:Fallback>
      </mc:AlternateContent>
    </p:spTree>
    <p:extLst>
      <p:ext uri="{BB962C8B-B14F-4D97-AF65-F5344CB8AC3E}">
        <p14:creationId xmlns:p14="http://schemas.microsoft.com/office/powerpoint/2010/main" val="333729786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Footer Placeholder 2"/>
          <p:cNvSpPr>
            <a:spLocks noGrp="1"/>
          </p:cNvSpPr>
          <p:nvPr>
            <p:ph type="ftr" sz="quarter" idx="11"/>
          </p:nvPr>
        </p:nvSpPr>
        <p:spPr/>
        <p:txBody>
          <a:bodyPr/>
          <a:lstStyle/>
          <a:p>
            <a:r>
              <a:rPr lang="en-US">
                <a:solidFill>
                  <a:srgbClr val="696464"/>
                </a:solidFill>
              </a:rPr>
              <a:t>Introduction to Data Analytics - Rohini R. Rao &amp; Manjunath Hegde</a:t>
            </a:r>
          </a:p>
        </p:txBody>
      </p:sp>
      <p:sp>
        <p:nvSpPr>
          <p:cNvPr id="4" name="Slide Number Placeholder 3"/>
          <p:cNvSpPr>
            <a:spLocks noGrp="1"/>
          </p:cNvSpPr>
          <p:nvPr>
            <p:ph type="sldNum" sz="quarter" idx="12"/>
          </p:nvPr>
        </p:nvSpPr>
        <p:spPr/>
        <p:txBody>
          <a:bodyPr/>
          <a:lstStyle/>
          <a:p>
            <a:fld id="{FF8C1345-65FB-4F2C-9950-20B500EA74C9}" type="slidenum">
              <a:rPr lang="en-US" smtClean="0"/>
              <a:pPr/>
              <a:t>44</a:t>
            </a:fld>
            <a:endParaRPr lang="en-US"/>
          </a:p>
        </p:txBody>
      </p:sp>
      <p:pic>
        <p:nvPicPr>
          <p:cNvPr id="6" name="Content Placeholder 5"/>
          <p:cNvPicPr>
            <a:picLocks noGrp="1" noChangeAspect="1"/>
          </p:cNvPicPr>
          <p:nvPr>
            <p:ph sz="quarter" idx="1"/>
          </p:nvPr>
        </p:nvPicPr>
        <p:blipFill>
          <a:blip r:embed="rId2"/>
          <a:stretch>
            <a:fillRect/>
          </a:stretch>
        </p:blipFill>
        <p:spPr>
          <a:xfrm>
            <a:off x="914400" y="274638"/>
            <a:ext cx="7772400" cy="5745162"/>
          </a:xfrm>
          <a:prstGeom prst="rect">
            <a:avLst/>
          </a:prstGeom>
        </p:spPr>
      </p:pic>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3550D679-FB9E-469F-84CB-5FD6FF8F7003}"/>
                  </a:ext>
                </a:extLst>
              </p14:cNvPr>
              <p14:cNvContentPartPr/>
              <p14:nvPr/>
            </p14:nvContentPartPr>
            <p14:xfrm>
              <a:off x="383040" y="294120"/>
              <a:ext cx="8757360" cy="5070240"/>
            </p14:xfrm>
          </p:contentPart>
        </mc:Choice>
        <mc:Fallback xmlns="">
          <p:pic>
            <p:nvPicPr>
              <p:cNvPr id="5" name="Ink 4">
                <a:extLst>
                  <a:ext uri="{FF2B5EF4-FFF2-40B4-BE49-F238E27FC236}">
                    <a16:creationId xmlns:a16="http://schemas.microsoft.com/office/drawing/2014/main" id="{3550D679-FB9E-469F-84CB-5FD6FF8F7003}"/>
                  </a:ext>
                </a:extLst>
              </p:cNvPr>
              <p:cNvPicPr/>
              <p:nvPr/>
            </p:nvPicPr>
            <p:blipFill>
              <a:blip r:embed="rId4"/>
              <a:stretch>
                <a:fillRect/>
              </a:stretch>
            </p:blipFill>
            <p:spPr>
              <a:xfrm>
                <a:off x="373680" y="284760"/>
                <a:ext cx="8776080" cy="5088960"/>
              </a:xfrm>
              <a:prstGeom prst="rect">
                <a:avLst/>
              </a:prstGeom>
            </p:spPr>
          </p:pic>
        </mc:Fallback>
      </mc:AlternateContent>
    </p:spTree>
    <p:extLst>
      <p:ext uri="{BB962C8B-B14F-4D97-AF65-F5344CB8AC3E}">
        <p14:creationId xmlns:p14="http://schemas.microsoft.com/office/powerpoint/2010/main" val="157447035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dirty="0"/>
              <a:t>Correlation Analysis </a:t>
            </a:r>
            <a:br>
              <a:rPr lang="en-US" dirty="0"/>
            </a:br>
            <a:r>
              <a:rPr lang="en-US" sz="3600" dirty="0"/>
              <a:t>for more than two numeric variables</a:t>
            </a:r>
          </a:p>
        </p:txBody>
      </p:sp>
      <p:sp>
        <p:nvSpPr>
          <p:cNvPr id="3" name="Footer Placeholder 2"/>
          <p:cNvSpPr>
            <a:spLocks noGrp="1"/>
          </p:cNvSpPr>
          <p:nvPr>
            <p:ph type="ftr" sz="quarter" idx="11"/>
          </p:nvPr>
        </p:nvSpPr>
        <p:spPr/>
        <p:txBody>
          <a:bodyPr/>
          <a:lstStyle/>
          <a:p>
            <a:r>
              <a:rPr lang="en-US">
                <a:solidFill>
                  <a:srgbClr val="696464"/>
                </a:solidFill>
              </a:rPr>
              <a:t>Introduction to Data Analytics - Rohini R. Rao &amp; Manjunath Hegde</a:t>
            </a:r>
          </a:p>
        </p:txBody>
      </p:sp>
      <p:sp>
        <p:nvSpPr>
          <p:cNvPr id="4" name="Slide Number Placeholder 3"/>
          <p:cNvSpPr>
            <a:spLocks noGrp="1"/>
          </p:cNvSpPr>
          <p:nvPr>
            <p:ph type="sldNum" sz="quarter" idx="12"/>
          </p:nvPr>
        </p:nvSpPr>
        <p:spPr/>
        <p:txBody>
          <a:bodyPr/>
          <a:lstStyle/>
          <a:p>
            <a:fld id="{FF8C1345-65FB-4F2C-9950-20B500EA74C9}" type="slidenum">
              <a:rPr lang="en-US" smtClean="0"/>
              <a:pPr/>
              <a:t>45</a:t>
            </a:fld>
            <a:endParaRPr lang="en-US"/>
          </a:p>
        </p:txBody>
      </p:sp>
      <p:sp>
        <p:nvSpPr>
          <p:cNvPr id="5" name="Content Placeholder 4"/>
          <p:cNvSpPr>
            <a:spLocks noGrp="1"/>
          </p:cNvSpPr>
          <p:nvPr>
            <p:ph sz="quarter" idx="1"/>
          </p:nvPr>
        </p:nvSpPr>
        <p:spPr/>
        <p:txBody>
          <a:bodyPr/>
          <a:lstStyle/>
          <a:p>
            <a:endParaRPr lang="en-US" dirty="0"/>
          </a:p>
        </p:txBody>
      </p:sp>
      <p:pic>
        <p:nvPicPr>
          <p:cNvPr id="1026" name="Picture 2"/>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1085044" y="1219200"/>
            <a:ext cx="7391400" cy="2362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5044" y="3352800"/>
            <a:ext cx="7593169" cy="3200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6EA0E049-A776-4C4F-9B90-C8C047D5464D}"/>
                  </a:ext>
                </a:extLst>
              </p14:cNvPr>
              <p14:cNvContentPartPr/>
              <p14:nvPr/>
            </p14:nvContentPartPr>
            <p14:xfrm>
              <a:off x="780840" y="1767960"/>
              <a:ext cx="7707960" cy="1142640"/>
            </p14:xfrm>
          </p:contentPart>
        </mc:Choice>
        <mc:Fallback xmlns="">
          <p:pic>
            <p:nvPicPr>
              <p:cNvPr id="6" name="Ink 5">
                <a:extLst>
                  <a:ext uri="{FF2B5EF4-FFF2-40B4-BE49-F238E27FC236}">
                    <a16:creationId xmlns:a16="http://schemas.microsoft.com/office/drawing/2014/main" id="{6EA0E049-A776-4C4F-9B90-C8C047D5464D}"/>
                  </a:ext>
                </a:extLst>
              </p:cNvPr>
              <p:cNvPicPr/>
              <p:nvPr/>
            </p:nvPicPr>
            <p:blipFill>
              <a:blip r:embed="rId6"/>
              <a:stretch>
                <a:fillRect/>
              </a:stretch>
            </p:blipFill>
            <p:spPr>
              <a:xfrm>
                <a:off x="771480" y="1758600"/>
                <a:ext cx="7726680" cy="1161360"/>
              </a:xfrm>
              <a:prstGeom prst="rect">
                <a:avLst/>
              </a:prstGeom>
            </p:spPr>
          </p:pic>
        </mc:Fallback>
      </mc:AlternateContent>
    </p:spTree>
    <p:extLst>
      <p:ext uri="{BB962C8B-B14F-4D97-AF65-F5344CB8AC3E}">
        <p14:creationId xmlns:p14="http://schemas.microsoft.com/office/powerpoint/2010/main" val="339134379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dirty="0"/>
              <a:t>Correlation Analysis </a:t>
            </a:r>
            <a:br>
              <a:rPr lang="en-US" dirty="0"/>
            </a:br>
            <a:r>
              <a:rPr lang="en-US" dirty="0"/>
              <a:t>for more than two numeric variables</a:t>
            </a:r>
          </a:p>
        </p:txBody>
      </p:sp>
      <p:sp>
        <p:nvSpPr>
          <p:cNvPr id="3" name="Footer Placeholder 2"/>
          <p:cNvSpPr>
            <a:spLocks noGrp="1"/>
          </p:cNvSpPr>
          <p:nvPr>
            <p:ph type="ftr" sz="quarter" idx="11"/>
          </p:nvPr>
        </p:nvSpPr>
        <p:spPr/>
        <p:txBody>
          <a:bodyPr/>
          <a:lstStyle/>
          <a:p>
            <a:r>
              <a:rPr lang="en-US">
                <a:solidFill>
                  <a:srgbClr val="696464"/>
                </a:solidFill>
              </a:rPr>
              <a:t>Introduction to Data Analytics - Rohini R. Rao &amp; Manjunath Hegde</a:t>
            </a:r>
          </a:p>
        </p:txBody>
      </p:sp>
      <p:sp>
        <p:nvSpPr>
          <p:cNvPr id="4" name="Slide Number Placeholder 3"/>
          <p:cNvSpPr>
            <a:spLocks noGrp="1"/>
          </p:cNvSpPr>
          <p:nvPr>
            <p:ph type="sldNum" sz="quarter" idx="12"/>
          </p:nvPr>
        </p:nvSpPr>
        <p:spPr/>
        <p:txBody>
          <a:bodyPr/>
          <a:lstStyle/>
          <a:p>
            <a:fld id="{FF8C1345-65FB-4F2C-9950-20B500EA74C9}" type="slidenum">
              <a:rPr lang="en-US" smtClean="0"/>
              <a:pPr/>
              <a:t>46</a:t>
            </a:fld>
            <a:endParaRPr lang="en-US"/>
          </a:p>
        </p:txBody>
      </p:sp>
      <p:sp>
        <p:nvSpPr>
          <p:cNvPr id="5" name="Content Placeholder 4"/>
          <p:cNvSpPr>
            <a:spLocks noGrp="1"/>
          </p:cNvSpPr>
          <p:nvPr>
            <p:ph sz="quarter" idx="1"/>
          </p:nvPr>
        </p:nvSpPr>
        <p:spPr/>
        <p:txBody>
          <a:bodyPr/>
          <a:lstStyle/>
          <a:p>
            <a:r>
              <a:rPr lang="en-US" sz="2400" dirty="0"/>
              <a:t>Correlation Coefficient is squared to indicate percentage of variation that is explained by the regression line</a:t>
            </a:r>
          </a:p>
          <a:p>
            <a:r>
              <a:rPr lang="en-US" sz="2400" dirty="0"/>
              <a:t>The coefficient of determination represents the percent of the data that is the closest</a:t>
            </a:r>
            <a:r>
              <a:rPr lang="en-US" dirty="0"/>
              <a:t> to the line of best fit.</a:t>
            </a:r>
          </a:p>
          <a:p>
            <a:endParaRPr lang="en-US" dirty="0"/>
          </a:p>
        </p:txBody>
      </p:sp>
      <p:pic>
        <p:nvPicPr>
          <p:cNvPr id="2050" name="Picture 2"/>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1028700" y="3101715"/>
            <a:ext cx="7543800"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D093BDBC-472A-4A09-A53F-FCEB4EAF1335}"/>
                  </a:ext>
                </a:extLst>
              </p14:cNvPr>
              <p14:cNvContentPartPr/>
              <p14:nvPr/>
            </p14:nvContentPartPr>
            <p14:xfrm>
              <a:off x="4392000" y="4421160"/>
              <a:ext cx="1496880" cy="752040"/>
            </p14:xfrm>
          </p:contentPart>
        </mc:Choice>
        <mc:Fallback xmlns="">
          <p:pic>
            <p:nvPicPr>
              <p:cNvPr id="6" name="Ink 5">
                <a:extLst>
                  <a:ext uri="{FF2B5EF4-FFF2-40B4-BE49-F238E27FC236}">
                    <a16:creationId xmlns:a16="http://schemas.microsoft.com/office/drawing/2014/main" id="{D093BDBC-472A-4A09-A53F-FCEB4EAF1335}"/>
                  </a:ext>
                </a:extLst>
              </p:cNvPr>
              <p:cNvPicPr/>
              <p:nvPr/>
            </p:nvPicPr>
            <p:blipFill>
              <a:blip r:embed="rId5"/>
              <a:stretch>
                <a:fillRect/>
              </a:stretch>
            </p:blipFill>
            <p:spPr>
              <a:xfrm>
                <a:off x="4382640" y="4411800"/>
                <a:ext cx="1515600" cy="770760"/>
              </a:xfrm>
              <a:prstGeom prst="rect">
                <a:avLst/>
              </a:prstGeom>
            </p:spPr>
          </p:pic>
        </mc:Fallback>
      </mc:AlternateContent>
    </p:spTree>
    <p:extLst>
      <p:ext uri="{BB962C8B-B14F-4D97-AF65-F5344CB8AC3E}">
        <p14:creationId xmlns:p14="http://schemas.microsoft.com/office/powerpoint/2010/main" val="265767629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1 –</a:t>
            </a:r>
            <a:r>
              <a:rPr lang="en-US" dirty="0" err="1"/>
              <a:t>Pearsons</a:t>
            </a:r>
            <a:r>
              <a:rPr lang="en-US" dirty="0"/>
              <a:t> Correlation</a:t>
            </a:r>
          </a:p>
        </p:txBody>
      </p:sp>
      <p:sp>
        <p:nvSpPr>
          <p:cNvPr id="3" name="Footer Placeholder 2"/>
          <p:cNvSpPr>
            <a:spLocks noGrp="1"/>
          </p:cNvSpPr>
          <p:nvPr>
            <p:ph type="ftr" sz="quarter" idx="11"/>
          </p:nvPr>
        </p:nvSpPr>
        <p:spPr/>
        <p:txBody>
          <a:bodyPr/>
          <a:lstStyle/>
          <a:p>
            <a:r>
              <a:rPr lang="en-US">
                <a:solidFill>
                  <a:srgbClr val="696464"/>
                </a:solidFill>
              </a:rPr>
              <a:t>Introduction to Data Analytics - Rohini R. Rao &amp; Manjunath Hegde</a:t>
            </a:r>
          </a:p>
        </p:txBody>
      </p:sp>
      <p:sp>
        <p:nvSpPr>
          <p:cNvPr id="4" name="Slide Number Placeholder 3"/>
          <p:cNvSpPr>
            <a:spLocks noGrp="1"/>
          </p:cNvSpPr>
          <p:nvPr>
            <p:ph type="sldNum" sz="quarter" idx="12"/>
          </p:nvPr>
        </p:nvSpPr>
        <p:spPr/>
        <p:txBody>
          <a:bodyPr/>
          <a:lstStyle/>
          <a:p>
            <a:fld id="{FF8C1345-65FB-4F2C-9950-20B500EA74C9}" type="slidenum">
              <a:rPr lang="en-US" smtClean="0"/>
              <a:pPr/>
              <a:t>47</a:t>
            </a:fld>
            <a:endParaRPr lang="en-US"/>
          </a:p>
        </p:txBody>
      </p:sp>
      <p:graphicFrame>
        <p:nvGraphicFramePr>
          <p:cNvPr id="6" name="Content Placeholder 5"/>
          <p:cNvGraphicFramePr>
            <a:graphicFrameLocks noGrp="1"/>
          </p:cNvGraphicFramePr>
          <p:nvPr>
            <p:ph sz="quarter" idx="1"/>
            <p:extLst>
              <p:ext uri="{D42A27DB-BD31-4B8C-83A1-F6EECF244321}">
                <p14:modId xmlns:p14="http://schemas.microsoft.com/office/powerpoint/2010/main" val="3457182906"/>
              </p:ext>
            </p:extLst>
          </p:nvPr>
        </p:nvGraphicFramePr>
        <p:xfrm>
          <a:off x="603504" y="1447800"/>
          <a:ext cx="8083296" cy="1112520"/>
        </p:xfrm>
        <a:graphic>
          <a:graphicData uri="http://schemas.openxmlformats.org/drawingml/2006/table">
            <a:tbl>
              <a:tblPr firstRow="1" bandRow="1">
                <a:tableStyleId>{5C22544A-7EE6-4342-B048-85BDC9FD1C3A}</a:tableStyleId>
              </a:tblPr>
              <a:tblGrid>
                <a:gridCol w="920496">
                  <a:extLst>
                    <a:ext uri="{9D8B030D-6E8A-4147-A177-3AD203B41FA5}">
                      <a16:colId xmlns:a16="http://schemas.microsoft.com/office/drawing/2014/main" val="20000"/>
                    </a:ext>
                  </a:extLst>
                </a:gridCol>
                <a:gridCol w="533400">
                  <a:extLst>
                    <a:ext uri="{9D8B030D-6E8A-4147-A177-3AD203B41FA5}">
                      <a16:colId xmlns:a16="http://schemas.microsoft.com/office/drawing/2014/main" val="20001"/>
                    </a:ext>
                  </a:extLst>
                </a:gridCol>
                <a:gridCol w="566928">
                  <a:extLst>
                    <a:ext uri="{9D8B030D-6E8A-4147-A177-3AD203B41FA5}">
                      <a16:colId xmlns:a16="http://schemas.microsoft.com/office/drawing/2014/main" val="20002"/>
                    </a:ext>
                  </a:extLst>
                </a:gridCol>
                <a:gridCol w="673608">
                  <a:extLst>
                    <a:ext uri="{9D8B030D-6E8A-4147-A177-3AD203B41FA5}">
                      <a16:colId xmlns:a16="http://schemas.microsoft.com/office/drawing/2014/main" val="20003"/>
                    </a:ext>
                  </a:extLst>
                </a:gridCol>
                <a:gridCol w="673608">
                  <a:extLst>
                    <a:ext uri="{9D8B030D-6E8A-4147-A177-3AD203B41FA5}">
                      <a16:colId xmlns:a16="http://schemas.microsoft.com/office/drawing/2014/main" val="20004"/>
                    </a:ext>
                  </a:extLst>
                </a:gridCol>
                <a:gridCol w="673608">
                  <a:extLst>
                    <a:ext uri="{9D8B030D-6E8A-4147-A177-3AD203B41FA5}">
                      <a16:colId xmlns:a16="http://schemas.microsoft.com/office/drawing/2014/main" val="20005"/>
                    </a:ext>
                  </a:extLst>
                </a:gridCol>
                <a:gridCol w="673608">
                  <a:extLst>
                    <a:ext uri="{9D8B030D-6E8A-4147-A177-3AD203B41FA5}">
                      <a16:colId xmlns:a16="http://schemas.microsoft.com/office/drawing/2014/main" val="20006"/>
                    </a:ext>
                  </a:extLst>
                </a:gridCol>
                <a:gridCol w="673608">
                  <a:extLst>
                    <a:ext uri="{9D8B030D-6E8A-4147-A177-3AD203B41FA5}">
                      <a16:colId xmlns:a16="http://schemas.microsoft.com/office/drawing/2014/main" val="20007"/>
                    </a:ext>
                  </a:extLst>
                </a:gridCol>
                <a:gridCol w="673608">
                  <a:extLst>
                    <a:ext uri="{9D8B030D-6E8A-4147-A177-3AD203B41FA5}">
                      <a16:colId xmlns:a16="http://schemas.microsoft.com/office/drawing/2014/main" val="20008"/>
                    </a:ext>
                  </a:extLst>
                </a:gridCol>
                <a:gridCol w="673608">
                  <a:extLst>
                    <a:ext uri="{9D8B030D-6E8A-4147-A177-3AD203B41FA5}">
                      <a16:colId xmlns:a16="http://schemas.microsoft.com/office/drawing/2014/main" val="20009"/>
                    </a:ext>
                  </a:extLst>
                </a:gridCol>
                <a:gridCol w="673608">
                  <a:extLst>
                    <a:ext uri="{9D8B030D-6E8A-4147-A177-3AD203B41FA5}">
                      <a16:colId xmlns:a16="http://schemas.microsoft.com/office/drawing/2014/main" val="20010"/>
                    </a:ext>
                  </a:extLst>
                </a:gridCol>
                <a:gridCol w="673608">
                  <a:extLst>
                    <a:ext uri="{9D8B030D-6E8A-4147-A177-3AD203B41FA5}">
                      <a16:colId xmlns:a16="http://schemas.microsoft.com/office/drawing/2014/main" val="20011"/>
                    </a:ext>
                  </a:extLst>
                </a:gridCol>
              </a:tblGrid>
              <a:tr h="370840">
                <a:tc>
                  <a:txBody>
                    <a:bodyPr/>
                    <a:lstStyle/>
                    <a:p>
                      <a:r>
                        <a:rPr lang="en-US" dirty="0"/>
                        <a:t>Roll no</a:t>
                      </a:r>
                    </a:p>
                  </a:txBody>
                  <a:tcPr/>
                </a:tc>
                <a:tc>
                  <a:txBody>
                    <a:bodyPr/>
                    <a:lstStyle/>
                    <a:p>
                      <a:r>
                        <a:rPr lang="en-US" dirty="0"/>
                        <a:t>1</a:t>
                      </a:r>
                    </a:p>
                  </a:txBody>
                  <a:tcPr/>
                </a:tc>
                <a:tc>
                  <a:txBody>
                    <a:bodyPr/>
                    <a:lstStyle/>
                    <a:p>
                      <a:r>
                        <a:rPr lang="en-US" dirty="0"/>
                        <a:t>2</a:t>
                      </a:r>
                    </a:p>
                  </a:txBody>
                  <a:tcPr/>
                </a:tc>
                <a:tc>
                  <a:txBody>
                    <a:bodyPr/>
                    <a:lstStyle/>
                    <a:p>
                      <a:r>
                        <a:rPr lang="en-US" dirty="0"/>
                        <a:t>3</a:t>
                      </a:r>
                    </a:p>
                  </a:txBody>
                  <a:tcPr/>
                </a:tc>
                <a:tc>
                  <a:txBody>
                    <a:bodyPr/>
                    <a:lstStyle/>
                    <a:p>
                      <a:r>
                        <a:rPr lang="en-US" dirty="0"/>
                        <a:t>4</a:t>
                      </a:r>
                    </a:p>
                  </a:txBody>
                  <a:tcPr/>
                </a:tc>
                <a:tc>
                  <a:txBody>
                    <a:bodyPr/>
                    <a:lstStyle/>
                    <a:p>
                      <a:r>
                        <a:rPr lang="en-US" dirty="0"/>
                        <a:t>5</a:t>
                      </a:r>
                    </a:p>
                  </a:txBody>
                  <a:tcPr/>
                </a:tc>
                <a:tc>
                  <a:txBody>
                    <a:bodyPr/>
                    <a:lstStyle/>
                    <a:p>
                      <a:r>
                        <a:rPr lang="en-US" dirty="0"/>
                        <a:t>6</a:t>
                      </a:r>
                    </a:p>
                  </a:txBody>
                  <a:tcPr/>
                </a:tc>
                <a:tc>
                  <a:txBody>
                    <a:bodyPr/>
                    <a:lstStyle/>
                    <a:p>
                      <a:r>
                        <a:rPr lang="en-US" dirty="0"/>
                        <a:t>7</a:t>
                      </a:r>
                    </a:p>
                  </a:txBody>
                  <a:tcPr/>
                </a:tc>
                <a:tc>
                  <a:txBody>
                    <a:bodyPr/>
                    <a:lstStyle/>
                    <a:p>
                      <a:r>
                        <a:rPr lang="en-US" dirty="0"/>
                        <a:t>8</a:t>
                      </a:r>
                    </a:p>
                  </a:txBody>
                  <a:tcPr/>
                </a:tc>
                <a:tc>
                  <a:txBody>
                    <a:bodyPr/>
                    <a:lstStyle/>
                    <a:p>
                      <a:r>
                        <a:rPr lang="en-US" dirty="0"/>
                        <a:t>9</a:t>
                      </a:r>
                    </a:p>
                  </a:txBody>
                  <a:tcPr/>
                </a:tc>
                <a:tc>
                  <a:txBody>
                    <a:bodyPr/>
                    <a:lstStyle/>
                    <a:p>
                      <a:r>
                        <a:rPr lang="en-US" dirty="0"/>
                        <a:t>10</a:t>
                      </a:r>
                    </a:p>
                  </a:txBody>
                  <a:tcPr/>
                </a:tc>
                <a:tc>
                  <a:txBody>
                    <a:bodyPr/>
                    <a:lstStyle/>
                    <a:p>
                      <a:endParaRPr lang="en-US" dirty="0"/>
                    </a:p>
                  </a:txBody>
                  <a:tcPr/>
                </a:tc>
                <a:extLst>
                  <a:ext uri="{0D108BD9-81ED-4DB2-BD59-A6C34878D82A}">
                    <a16:rowId xmlns:a16="http://schemas.microsoft.com/office/drawing/2014/main" val="10000"/>
                  </a:ext>
                </a:extLst>
              </a:tr>
              <a:tr h="370840">
                <a:tc>
                  <a:txBody>
                    <a:bodyPr/>
                    <a:lstStyle/>
                    <a:p>
                      <a:r>
                        <a:rPr lang="en-US" dirty="0"/>
                        <a:t>Weight</a:t>
                      </a:r>
                    </a:p>
                  </a:txBody>
                  <a:tcPr/>
                </a:tc>
                <a:tc>
                  <a:txBody>
                    <a:bodyPr/>
                    <a:lstStyle/>
                    <a:p>
                      <a:r>
                        <a:rPr lang="en-US" dirty="0"/>
                        <a:t>60</a:t>
                      </a:r>
                    </a:p>
                  </a:txBody>
                  <a:tcPr/>
                </a:tc>
                <a:tc>
                  <a:txBody>
                    <a:bodyPr/>
                    <a:lstStyle/>
                    <a:p>
                      <a:r>
                        <a:rPr lang="en-US" dirty="0"/>
                        <a:t>62</a:t>
                      </a:r>
                    </a:p>
                  </a:txBody>
                  <a:tcPr/>
                </a:tc>
                <a:tc>
                  <a:txBody>
                    <a:bodyPr/>
                    <a:lstStyle/>
                    <a:p>
                      <a:r>
                        <a:rPr lang="en-US" dirty="0"/>
                        <a:t>63</a:t>
                      </a:r>
                    </a:p>
                  </a:txBody>
                  <a:tcPr/>
                </a:tc>
                <a:tc>
                  <a:txBody>
                    <a:bodyPr/>
                    <a:lstStyle/>
                    <a:p>
                      <a:r>
                        <a:rPr lang="en-US" dirty="0"/>
                        <a:t>64</a:t>
                      </a:r>
                    </a:p>
                  </a:txBody>
                  <a:tcPr/>
                </a:tc>
                <a:tc>
                  <a:txBody>
                    <a:bodyPr/>
                    <a:lstStyle/>
                    <a:p>
                      <a:r>
                        <a:rPr lang="en-US" dirty="0"/>
                        <a:t>65</a:t>
                      </a:r>
                    </a:p>
                  </a:txBody>
                  <a:tcPr/>
                </a:tc>
                <a:tc>
                  <a:txBody>
                    <a:bodyPr/>
                    <a:lstStyle/>
                    <a:p>
                      <a:r>
                        <a:rPr lang="en-US" dirty="0"/>
                        <a:t>68</a:t>
                      </a:r>
                    </a:p>
                  </a:txBody>
                  <a:tcPr/>
                </a:tc>
                <a:tc>
                  <a:txBody>
                    <a:bodyPr/>
                    <a:lstStyle/>
                    <a:p>
                      <a:r>
                        <a:rPr lang="en-US" dirty="0"/>
                        <a:t>69</a:t>
                      </a:r>
                    </a:p>
                  </a:txBody>
                  <a:tcPr/>
                </a:tc>
                <a:tc>
                  <a:txBody>
                    <a:bodyPr/>
                    <a:lstStyle/>
                    <a:p>
                      <a:r>
                        <a:rPr lang="en-US" dirty="0"/>
                        <a:t>70</a:t>
                      </a:r>
                    </a:p>
                  </a:txBody>
                  <a:tcPr/>
                </a:tc>
                <a:tc>
                  <a:txBody>
                    <a:bodyPr/>
                    <a:lstStyle/>
                    <a:p>
                      <a:r>
                        <a:rPr lang="en-US" dirty="0"/>
                        <a:t>72</a:t>
                      </a:r>
                    </a:p>
                  </a:txBody>
                  <a:tcPr/>
                </a:tc>
                <a:tc>
                  <a:txBody>
                    <a:bodyPr/>
                    <a:lstStyle/>
                    <a:p>
                      <a:r>
                        <a:rPr lang="en-US" dirty="0"/>
                        <a:t>74</a:t>
                      </a:r>
                    </a:p>
                  </a:txBody>
                  <a:tcPr/>
                </a:tc>
                <a:tc>
                  <a:txBody>
                    <a:bodyPr/>
                    <a:lstStyle/>
                    <a:p>
                      <a:endParaRPr lang="en-US"/>
                    </a:p>
                  </a:txBody>
                  <a:tcPr/>
                </a:tc>
                <a:extLst>
                  <a:ext uri="{0D108BD9-81ED-4DB2-BD59-A6C34878D82A}">
                    <a16:rowId xmlns:a16="http://schemas.microsoft.com/office/drawing/2014/main" val="10001"/>
                  </a:ext>
                </a:extLst>
              </a:tr>
              <a:tr h="370840">
                <a:tc>
                  <a:txBody>
                    <a:bodyPr/>
                    <a:lstStyle/>
                    <a:p>
                      <a:r>
                        <a:rPr lang="en-US" dirty="0"/>
                        <a:t>Height</a:t>
                      </a:r>
                    </a:p>
                  </a:txBody>
                  <a:tcPr/>
                </a:tc>
                <a:tc>
                  <a:txBody>
                    <a:bodyPr/>
                    <a:lstStyle/>
                    <a:p>
                      <a:r>
                        <a:rPr lang="en-US" dirty="0"/>
                        <a:t>102</a:t>
                      </a:r>
                    </a:p>
                  </a:txBody>
                  <a:tcPr/>
                </a:tc>
                <a:tc>
                  <a:txBody>
                    <a:bodyPr/>
                    <a:lstStyle/>
                    <a:p>
                      <a:r>
                        <a:rPr lang="en-US" dirty="0"/>
                        <a:t>120</a:t>
                      </a:r>
                    </a:p>
                  </a:txBody>
                  <a:tcPr/>
                </a:tc>
                <a:tc>
                  <a:txBody>
                    <a:bodyPr/>
                    <a:lstStyle/>
                    <a:p>
                      <a:r>
                        <a:rPr lang="en-US" dirty="0"/>
                        <a:t>130</a:t>
                      </a:r>
                    </a:p>
                  </a:txBody>
                  <a:tcPr/>
                </a:tc>
                <a:tc>
                  <a:txBody>
                    <a:bodyPr/>
                    <a:lstStyle/>
                    <a:p>
                      <a:r>
                        <a:rPr lang="en-US" dirty="0"/>
                        <a:t>150</a:t>
                      </a:r>
                    </a:p>
                  </a:txBody>
                  <a:tcPr/>
                </a:tc>
                <a:tc>
                  <a:txBody>
                    <a:bodyPr/>
                    <a:lstStyle/>
                    <a:p>
                      <a:r>
                        <a:rPr lang="en-US" dirty="0"/>
                        <a:t>120</a:t>
                      </a:r>
                    </a:p>
                  </a:txBody>
                  <a:tcPr/>
                </a:tc>
                <a:tc>
                  <a:txBody>
                    <a:bodyPr/>
                    <a:lstStyle/>
                    <a:p>
                      <a:r>
                        <a:rPr lang="en-US" dirty="0"/>
                        <a:t>145</a:t>
                      </a:r>
                    </a:p>
                  </a:txBody>
                  <a:tcPr/>
                </a:tc>
                <a:tc>
                  <a:txBody>
                    <a:bodyPr/>
                    <a:lstStyle/>
                    <a:p>
                      <a:r>
                        <a:rPr lang="en-US" dirty="0"/>
                        <a:t>175</a:t>
                      </a:r>
                    </a:p>
                  </a:txBody>
                  <a:tcPr/>
                </a:tc>
                <a:tc>
                  <a:txBody>
                    <a:bodyPr/>
                    <a:lstStyle/>
                    <a:p>
                      <a:r>
                        <a:rPr lang="en-US" dirty="0"/>
                        <a:t>170</a:t>
                      </a:r>
                    </a:p>
                  </a:txBody>
                  <a:tcPr/>
                </a:tc>
                <a:tc>
                  <a:txBody>
                    <a:bodyPr/>
                    <a:lstStyle/>
                    <a:p>
                      <a:r>
                        <a:rPr lang="en-US" dirty="0"/>
                        <a:t>185</a:t>
                      </a:r>
                    </a:p>
                  </a:txBody>
                  <a:tcPr/>
                </a:tc>
                <a:tc>
                  <a:txBody>
                    <a:bodyPr/>
                    <a:lstStyle/>
                    <a:p>
                      <a:r>
                        <a:rPr lang="en-US" dirty="0"/>
                        <a:t>210</a:t>
                      </a:r>
                    </a:p>
                  </a:txBody>
                  <a:tcPr/>
                </a:tc>
                <a:tc>
                  <a:txBody>
                    <a:bodyPr/>
                    <a:lstStyle/>
                    <a:p>
                      <a:endParaRPr lang="en-US" dirty="0"/>
                    </a:p>
                  </a:txBody>
                  <a:tcPr/>
                </a:tc>
                <a:extLst>
                  <a:ext uri="{0D108BD9-81ED-4DB2-BD59-A6C34878D82A}">
                    <a16:rowId xmlns:a16="http://schemas.microsoft.com/office/drawing/2014/main" val="10002"/>
                  </a:ext>
                </a:extLst>
              </a:tr>
            </a:tbl>
          </a:graphicData>
        </a:graphic>
      </p:graphicFrame>
      <mc:AlternateContent xmlns:mc="http://schemas.openxmlformats.org/markup-compatibility/2006" xmlns:p14="http://schemas.microsoft.com/office/powerpoint/2010/main">
        <mc:Choice Requires="p14">
          <p:contentPart p14:bwMode="auto" r:id="rId2">
            <p14:nvContentPartPr>
              <p14:cNvPr id="5" name="Ink 4"/>
              <p14:cNvContentPartPr/>
              <p14:nvPr/>
            </p14:nvContentPartPr>
            <p14:xfrm>
              <a:off x="439920" y="2071080"/>
              <a:ext cx="100440" cy="471960"/>
            </p14:xfrm>
          </p:contentPart>
        </mc:Choice>
        <mc:Fallback xmlns="">
          <p:pic>
            <p:nvPicPr>
              <p:cNvPr id="5" name="Ink 4"/>
              <p:cNvPicPr/>
              <p:nvPr/>
            </p:nvPicPr>
            <p:blipFill>
              <a:blip r:embed="rId5"/>
              <a:stretch>
                <a:fillRect/>
              </a:stretch>
            </p:blipFill>
            <p:spPr>
              <a:xfrm>
                <a:off x="434160" y="2066040"/>
                <a:ext cx="110520" cy="4813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3F69E3A1-9197-4732-98DE-CB593F984664}"/>
                  </a:ext>
                </a:extLst>
              </p14:cNvPr>
              <p14:cNvContentPartPr/>
              <p14:nvPr/>
            </p14:nvContentPartPr>
            <p14:xfrm>
              <a:off x="-1006200" y="1260000"/>
              <a:ext cx="9979560" cy="5234760"/>
            </p14:xfrm>
          </p:contentPart>
        </mc:Choice>
        <mc:Fallback xmlns="">
          <p:pic>
            <p:nvPicPr>
              <p:cNvPr id="7" name="Ink 6">
                <a:extLst>
                  <a:ext uri="{FF2B5EF4-FFF2-40B4-BE49-F238E27FC236}">
                    <a16:creationId xmlns:a16="http://schemas.microsoft.com/office/drawing/2014/main" id="{3F69E3A1-9197-4732-98DE-CB593F984664}"/>
                  </a:ext>
                </a:extLst>
              </p:cNvPr>
              <p:cNvPicPr/>
              <p:nvPr/>
            </p:nvPicPr>
            <p:blipFill>
              <a:blip r:embed="rId7"/>
              <a:stretch>
                <a:fillRect/>
              </a:stretch>
            </p:blipFill>
            <p:spPr>
              <a:xfrm>
                <a:off x="-1015560" y="1250640"/>
                <a:ext cx="9998280" cy="5253480"/>
              </a:xfrm>
              <a:prstGeom prst="rect">
                <a:avLst/>
              </a:prstGeom>
            </p:spPr>
          </p:pic>
        </mc:Fallback>
      </mc:AlternateContent>
    </p:spTree>
    <p:extLst>
      <p:ext uri="{BB962C8B-B14F-4D97-AF65-F5344CB8AC3E}">
        <p14:creationId xmlns:p14="http://schemas.microsoft.com/office/powerpoint/2010/main" val="288014450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2 – </a:t>
            </a:r>
            <a:r>
              <a:rPr lang="en-US" dirty="0" err="1"/>
              <a:t>Pearsons</a:t>
            </a:r>
            <a:r>
              <a:rPr lang="en-US" dirty="0"/>
              <a:t> Correlation</a:t>
            </a:r>
          </a:p>
        </p:txBody>
      </p:sp>
      <p:sp>
        <p:nvSpPr>
          <p:cNvPr id="3" name="Footer Placeholder 2"/>
          <p:cNvSpPr>
            <a:spLocks noGrp="1"/>
          </p:cNvSpPr>
          <p:nvPr>
            <p:ph type="ftr" sz="quarter" idx="11"/>
          </p:nvPr>
        </p:nvSpPr>
        <p:spPr/>
        <p:txBody>
          <a:bodyPr/>
          <a:lstStyle/>
          <a:p>
            <a:r>
              <a:rPr lang="en-US">
                <a:solidFill>
                  <a:srgbClr val="696464"/>
                </a:solidFill>
              </a:rPr>
              <a:t>Introduction to Data Analytics - Rohini R. Rao &amp; Manjunath Hegde</a:t>
            </a:r>
          </a:p>
        </p:txBody>
      </p:sp>
      <p:sp>
        <p:nvSpPr>
          <p:cNvPr id="4" name="Slide Number Placeholder 3"/>
          <p:cNvSpPr>
            <a:spLocks noGrp="1"/>
          </p:cNvSpPr>
          <p:nvPr>
            <p:ph type="sldNum" sz="quarter" idx="12"/>
          </p:nvPr>
        </p:nvSpPr>
        <p:spPr/>
        <p:txBody>
          <a:bodyPr/>
          <a:lstStyle/>
          <a:p>
            <a:fld id="{FF8C1345-65FB-4F2C-9950-20B500EA74C9}" type="slidenum">
              <a:rPr lang="en-US" smtClean="0"/>
              <a:pPr/>
              <a:t>48</a:t>
            </a:fld>
            <a:endParaRPr lang="en-US"/>
          </a:p>
        </p:txBody>
      </p:sp>
      <p:sp>
        <p:nvSpPr>
          <p:cNvPr id="5" name="Content Placeholder 4"/>
          <p:cNvSpPr>
            <a:spLocks noGrp="1"/>
          </p:cNvSpPr>
          <p:nvPr>
            <p:ph sz="quarter" idx="1"/>
          </p:nvPr>
        </p:nvSpPr>
        <p:spPr/>
        <p:txBody>
          <a:bodyPr/>
          <a:lstStyle/>
          <a:p>
            <a:r>
              <a:rPr lang="en-US" dirty="0"/>
              <a:t>Errors in test and study time</a:t>
            </a:r>
          </a:p>
          <a:p>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1127639362"/>
              </p:ext>
            </p:extLst>
          </p:nvPr>
        </p:nvGraphicFramePr>
        <p:xfrm>
          <a:off x="1447800" y="2057400"/>
          <a:ext cx="7086596" cy="2199640"/>
        </p:xfrm>
        <a:graphic>
          <a:graphicData uri="http://schemas.openxmlformats.org/drawingml/2006/table">
            <a:tbl>
              <a:tblPr firstRow="1" bandRow="1">
                <a:tableStyleId>{5C22544A-7EE6-4342-B048-85BDC9FD1C3A}</a:tableStyleId>
              </a:tblPr>
              <a:tblGrid>
                <a:gridCol w="797242">
                  <a:extLst>
                    <a:ext uri="{9D8B030D-6E8A-4147-A177-3AD203B41FA5}">
                      <a16:colId xmlns:a16="http://schemas.microsoft.com/office/drawing/2014/main" val="20000"/>
                    </a:ext>
                  </a:extLst>
                </a:gridCol>
                <a:gridCol w="491230">
                  <a:extLst>
                    <a:ext uri="{9D8B030D-6E8A-4147-A177-3AD203B41FA5}">
                      <a16:colId xmlns:a16="http://schemas.microsoft.com/office/drawing/2014/main" val="20001"/>
                    </a:ext>
                  </a:extLst>
                </a:gridCol>
                <a:gridCol w="644236">
                  <a:extLst>
                    <a:ext uri="{9D8B030D-6E8A-4147-A177-3AD203B41FA5}">
                      <a16:colId xmlns:a16="http://schemas.microsoft.com/office/drawing/2014/main" val="20002"/>
                    </a:ext>
                  </a:extLst>
                </a:gridCol>
                <a:gridCol w="644236">
                  <a:extLst>
                    <a:ext uri="{9D8B030D-6E8A-4147-A177-3AD203B41FA5}">
                      <a16:colId xmlns:a16="http://schemas.microsoft.com/office/drawing/2014/main" val="20003"/>
                    </a:ext>
                  </a:extLst>
                </a:gridCol>
                <a:gridCol w="644236">
                  <a:extLst>
                    <a:ext uri="{9D8B030D-6E8A-4147-A177-3AD203B41FA5}">
                      <a16:colId xmlns:a16="http://schemas.microsoft.com/office/drawing/2014/main" val="20004"/>
                    </a:ext>
                  </a:extLst>
                </a:gridCol>
                <a:gridCol w="644236">
                  <a:extLst>
                    <a:ext uri="{9D8B030D-6E8A-4147-A177-3AD203B41FA5}">
                      <a16:colId xmlns:a16="http://schemas.microsoft.com/office/drawing/2014/main" val="20005"/>
                    </a:ext>
                  </a:extLst>
                </a:gridCol>
                <a:gridCol w="644236">
                  <a:extLst>
                    <a:ext uri="{9D8B030D-6E8A-4147-A177-3AD203B41FA5}">
                      <a16:colId xmlns:a16="http://schemas.microsoft.com/office/drawing/2014/main" val="20006"/>
                    </a:ext>
                  </a:extLst>
                </a:gridCol>
                <a:gridCol w="644236">
                  <a:extLst>
                    <a:ext uri="{9D8B030D-6E8A-4147-A177-3AD203B41FA5}">
                      <a16:colId xmlns:a16="http://schemas.microsoft.com/office/drawing/2014/main" val="20007"/>
                    </a:ext>
                  </a:extLst>
                </a:gridCol>
                <a:gridCol w="644236">
                  <a:extLst>
                    <a:ext uri="{9D8B030D-6E8A-4147-A177-3AD203B41FA5}">
                      <a16:colId xmlns:a16="http://schemas.microsoft.com/office/drawing/2014/main" val="20008"/>
                    </a:ext>
                  </a:extLst>
                </a:gridCol>
                <a:gridCol w="644236">
                  <a:extLst>
                    <a:ext uri="{9D8B030D-6E8A-4147-A177-3AD203B41FA5}">
                      <a16:colId xmlns:a16="http://schemas.microsoft.com/office/drawing/2014/main" val="20009"/>
                    </a:ext>
                  </a:extLst>
                </a:gridCol>
                <a:gridCol w="644236">
                  <a:extLst>
                    <a:ext uri="{9D8B030D-6E8A-4147-A177-3AD203B41FA5}">
                      <a16:colId xmlns:a16="http://schemas.microsoft.com/office/drawing/2014/main" val="20010"/>
                    </a:ext>
                  </a:extLst>
                </a:gridCol>
              </a:tblGrid>
              <a:tr h="370840">
                <a:tc>
                  <a:txBody>
                    <a:bodyPr/>
                    <a:lstStyle/>
                    <a:p>
                      <a:r>
                        <a:rPr lang="en-US" dirty="0"/>
                        <a:t>n</a:t>
                      </a:r>
                    </a:p>
                  </a:txBody>
                  <a:tcPr/>
                </a:tc>
                <a:tc>
                  <a:txBody>
                    <a:bodyPr/>
                    <a:lstStyle/>
                    <a:p>
                      <a:r>
                        <a:rPr lang="en-US" dirty="0"/>
                        <a:t>1</a:t>
                      </a:r>
                    </a:p>
                  </a:txBody>
                  <a:tcPr/>
                </a:tc>
                <a:tc>
                  <a:txBody>
                    <a:bodyPr/>
                    <a:lstStyle/>
                    <a:p>
                      <a:r>
                        <a:rPr lang="en-US" dirty="0"/>
                        <a:t>2</a:t>
                      </a:r>
                    </a:p>
                  </a:txBody>
                  <a:tcPr/>
                </a:tc>
                <a:tc>
                  <a:txBody>
                    <a:bodyPr/>
                    <a:lstStyle/>
                    <a:p>
                      <a:r>
                        <a:rPr lang="en-US" dirty="0"/>
                        <a:t>3</a:t>
                      </a:r>
                    </a:p>
                  </a:txBody>
                  <a:tcPr/>
                </a:tc>
                <a:tc>
                  <a:txBody>
                    <a:bodyPr/>
                    <a:lstStyle/>
                    <a:p>
                      <a:r>
                        <a:rPr lang="en-US" dirty="0"/>
                        <a:t>4</a:t>
                      </a:r>
                    </a:p>
                  </a:txBody>
                  <a:tcPr/>
                </a:tc>
                <a:tc>
                  <a:txBody>
                    <a:bodyPr/>
                    <a:lstStyle/>
                    <a:p>
                      <a:r>
                        <a:rPr lang="en-US" dirty="0"/>
                        <a:t>5</a:t>
                      </a:r>
                    </a:p>
                  </a:txBody>
                  <a:tcPr/>
                </a:tc>
                <a:tc>
                  <a:txBody>
                    <a:bodyPr/>
                    <a:lstStyle/>
                    <a:p>
                      <a:r>
                        <a:rPr lang="en-US" dirty="0"/>
                        <a:t>6</a:t>
                      </a:r>
                    </a:p>
                  </a:txBody>
                  <a:tcPr/>
                </a:tc>
                <a:tc>
                  <a:txBody>
                    <a:bodyPr/>
                    <a:lstStyle/>
                    <a:p>
                      <a:r>
                        <a:rPr lang="en-US" dirty="0"/>
                        <a:t>7</a:t>
                      </a:r>
                    </a:p>
                  </a:txBody>
                  <a:tcPr/>
                </a:tc>
                <a:tc>
                  <a:txBody>
                    <a:bodyPr/>
                    <a:lstStyle/>
                    <a:p>
                      <a:r>
                        <a:rPr lang="en-US" dirty="0"/>
                        <a:t>8</a:t>
                      </a:r>
                    </a:p>
                  </a:txBody>
                  <a:tcPr/>
                </a:tc>
                <a:tc>
                  <a:txBody>
                    <a:bodyPr/>
                    <a:lstStyle/>
                    <a:p>
                      <a:r>
                        <a:rPr lang="en-US" dirty="0"/>
                        <a:t>9</a:t>
                      </a:r>
                    </a:p>
                  </a:txBody>
                  <a:tcPr/>
                </a:tc>
                <a:tc>
                  <a:txBody>
                    <a:bodyPr/>
                    <a:lstStyle/>
                    <a:p>
                      <a:r>
                        <a:rPr lang="en-US" dirty="0"/>
                        <a:t>10</a:t>
                      </a:r>
                    </a:p>
                  </a:txBody>
                  <a:tcPr/>
                </a:tc>
                <a:extLst>
                  <a:ext uri="{0D108BD9-81ED-4DB2-BD59-A6C34878D82A}">
                    <a16:rowId xmlns:a16="http://schemas.microsoft.com/office/drawing/2014/main" val="10000"/>
                  </a:ext>
                </a:extLst>
              </a:tr>
              <a:tr h="370840">
                <a:tc>
                  <a:txBody>
                    <a:bodyPr/>
                    <a:lstStyle/>
                    <a:p>
                      <a:r>
                        <a:rPr lang="en-US" dirty="0"/>
                        <a:t>Study time (in </a:t>
                      </a:r>
                      <a:r>
                        <a:rPr lang="en-US" dirty="0" err="1"/>
                        <a:t>mins</a:t>
                      </a:r>
                      <a:r>
                        <a:rPr lang="en-US" dirty="0"/>
                        <a:t>)</a:t>
                      </a:r>
                    </a:p>
                  </a:txBody>
                  <a:tcPr/>
                </a:tc>
                <a:tc>
                  <a:txBody>
                    <a:bodyPr/>
                    <a:lstStyle/>
                    <a:p>
                      <a:r>
                        <a:rPr lang="en-US" dirty="0"/>
                        <a:t>90</a:t>
                      </a:r>
                    </a:p>
                  </a:txBody>
                  <a:tcPr/>
                </a:tc>
                <a:tc>
                  <a:txBody>
                    <a:bodyPr/>
                    <a:lstStyle/>
                    <a:p>
                      <a:r>
                        <a:rPr lang="en-US" dirty="0"/>
                        <a:t>100</a:t>
                      </a:r>
                    </a:p>
                  </a:txBody>
                  <a:tcPr/>
                </a:tc>
                <a:tc>
                  <a:txBody>
                    <a:bodyPr/>
                    <a:lstStyle/>
                    <a:p>
                      <a:r>
                        <a:rPr lang="en-US" dirty="0"/>
                        <a:t>130</a:t>
                      </a:r>
                    </a:p>
                  </a:txBody>
                  <a:tcPr/>
                </a:tc>
                <a:tc>
                  <a:txBody>
                    <a:bodyPr/>
                    <a:lstStyle/>
                    <a:p>
                      <a:r>
                        <a:rPr lang="en-US" dirty="0"/>
                        <a:t>150</a:t>
                      </a:r>
                    </a:p>
                  </a:txBody>
                  <a:tcPr/>
                </a:tc>
                <a:tc>
                  <a:txBody>
                    <a:bodyPr/>
                    <a:lstStyle/>
                    <a:p>
                      <a:r>
                        <a:rPr lang="en-US" dirty="0"/>
                        <a:t>180</a:t>
                      </a:r>
                    </a:p>
                  </a:txBody>
                  <a:tcPr/>
                </a:tc>
                <a:tc>
                  <a:txBody>
                    <a:bodyPr/>
                    <a:lstStyle/>
                    <a:p>
                      <a:r>
                        <a:rPr lang="en-US" dirty="0"/>
                        <a:t>200</a:t>
                      </a:r>
                    </a:p>
                  </a:txBody>
                  <a:tcPr/>
                </a:tc>
                <a:tc>
                  <a:txBody>
                    <a:bodyPr/>
                    <a:lstStyle/>
                    <a:p>
                      <a:r>
                        <a:rPr lang="en-US" dirty="0"/>
                        <a:t>220</a:t>
                      </a:r>
                    </a:p>
                  </a:txBody>
                  <a:tcPr/>
                </a:tc>
                <a:tc>
                  <a:txBody>
                    <a:bodyPr/>
                    <a:lstStyle/>
                    <a:p>
                      <a:r>
                        <a:rPr lang="en-US" dirty="0"/>
                        <a:t>300</a:t>
                      </a:r>
                    </a:p>
                  </a:txBody>
                  <a:tcPr/>
                </a:tc>
                <a:tc>
                  <a:txBody>
                    <a:bodyPr/>
                    <a:lstStyle/>
                    <a:p>
                      <a:r>
                        <a:rPr lang="en-US" dirty="0"/>
                        <a:t>350</a:t>
                      </a:r>
                    </a:p>
                  </a:txBody>
                  <a:tcPr/>
                </a:tc>
                <a:tc>
                  <a:txBody>
                    <a:bodyPr/>
                    <a:lstStyle/>
                    <a:p>
                      <a:r>
                        <a:rPr lang="en-US" dirty="0"/>
                        <a:t>400</a:t>
                      </a:r>
                    </a:p>
                  </a:txBody>
                  <a:tcPr/>
                </a:tc>
                <a:extLst>
                  <a:ext uri="{0D108BD9-81ED-4DB2-BD59-A6C34878D82A}">
                    <a16:rowId xmlns:a16="http://schemas.microsoft.com/office/drawing/2014/main" val="10001"/>
                  </a:ext>
                </a:extLst>
              </a:tr>
              <a:tr h="370840">
                <a:tc>
                  <a:txBody>
                    <a:bodyPr/>
                    <a:lstStyle/>
                    <a:p>
                      <a:r>
                        <a:rPr lang="en-US" dirty="0"/>
                        <a:t>No of errors</a:t>
                      </a:r>
                    </a:p>
                  </a:txBody>
                  <a:tcPr/>
                </a:tc>
                <a:tc>
                  <a:txBody>
                    <a:bodyPr/>
                    <a:lstStyle/>
                    <a:p>
                      <a:r>
                        <a:rPr lang="en-US" dirty="0"/>
                        <a:t>25</a:t>
                      </a:r>
                    </a:p>
                  </a:txBody>
                  <a:tcPr/>
                </a:tc>
                <a:tc>
                  <a:txBody>
                    <a:bodyPr/>
                    <a:lstStyle/>
                    <a:p>
                      <a:r>
                        <a:rPr lang="en-US" dirty="0"/>
                        <a:t>28</a:t>
                      </a:r>
                    </a:p>
                  </a:txBody>
                  <a:tcPr/>
                </a:tc>
                <a:tc>
                  <a:txBody>
                    <a:bodyPr/>
                    <a:lstStyle/>
                    <a:p>
                      <a:r>
                        <a:rPr lang="en-US" dirty="0"/>
                        <a:t>20</a:t>
                      </a:r>
                    </a:p>
                  </a:txBody>
                  <a:tcPr/>
                </a:tc>
                <a:tc>
                  <a:txBody>
                    <a:bodyPr/>
                    <a:lstStyle/>
                    <a:p>
                      <a:r>
                        <a:rPr lang="en-US" dirty="0"/>
                        <a:t>20</a:t>
                      </a:r>
                    </a:p>
                  </a:txBody>
                  <a:tcPr/>
                </a:tc>
                <a:tc>
                  <a:txBody>
                    <a:bodyPr/>
                    <a:lstStyle/>
                    <a:p>
                      <a:r>
                        <a:rPr lang="en-US" dirty="0"/>
                        <a:t>15</a:t>
                      </a:r>
                    </a:p>
                  </a:txBody>
                  <a:tcPr/>
                </a:tc>
                <a:tc>
                  <a:txBody>
                    <a:bodyPr/>
                    <a:lstStyle/>
                    <a:p>
                      <a:r>
                        <a:rPr lang="en-US" dirty="0"/>
                        <a:t>12</a:t>
                      </a:r>
                    </a:p>
                  </a:txBody>
                  <a:tcPr/>
                </a:tc>
                <a:tc>
                  <a:txBody>
                    <a:bodyPr/>
                    <a:lstStyle/>
                    <a:p>
                      <a:r>
                        <a:rPr lang="en-US" dirty="0"/>
                        <a:t>13</a:t>
                      </a:r>
                    </a:p>
                  </a:txBody>
                  <a:tcPr/>
                </a:tc>
                <a:tc>
                  <a:txBody>
                    <a:bodyPr/>
                    <a:lstStyle/>
                    <a:p>
                      <a:r>
                        <a:rPr lang="en-US" dirty="0"/>
                        <a:t>10</a:t>
                      </a:r>
                    </a:p>
                  </a:txBody>
                  <a:tcPr/>
                </a:tc>
                <a:tc>
                  <a:txBody>
                    <a:bodyPr/>
                    <a:lstStyle/>
                    <a:p>
                      <a:r>
                        <a:rPr lang="en-US" dirty="0"/>
                        <a:t>8</a:t>
                      </a:r>
                    </a:p>
                  </a:txBody>
                  <a:tcPr/>
                </a:tc>
                <a:tc>
                  <a:txBody>
                    <a:bodyPr/>
                    <a:lstStyle/>
                    <a:p>
                      <a:r>
                        <a:rPr lang="en-US"/>
                        <a:t>6</a:t>
                      </a:r>
                      <a:endParaRPr lang="en-US" dirty="0"/>
                    </a:p>
                  </a:txBody>
                  <a:tcPr/>
                </a:tc>
                <a:extLst>
                  <a:ext uri="{0D108BD9-81ED-4DB2-BD59-A6C34878D82A}">
                    <a16:rowId xmlns:a16="http://schemas.microsoft.com/office/drawing/2014/main" val="10002"/>
                  </a:ext>
                </a:extLst>
              </a:tr>
            </a:tbl>
          </a:graphicData>
        </a:graphic>
      </p:graphicFrame>
      <mc:AlternateContent xmlns:mc="http://schemas.openxmlformats.org/markup-compatibility/2006" xmlns:p14="http://schemas.microsoft.com/office/powerpoint/2010/main">
        <mc:Choice Requires="p14">
          <p:contentPart p14:bwMode="auto" r:id="rId2">
            <p14:nvContentPartPr>
              <p14:cNvPr id="7" name="Ink 6">
                <a:extLst>
                  <a:ext uri="{FF2B5EF4-FFF2-40B4-BE49-F238E27FC236}">
                    <a16:creationId xmlns:a16="http://schemas.microsoft.com/office/drawing/2014/main" id="{882E5481-5617-452B-84E8-5254B99F13CC}"/>
                  </a:ext>
                </a:extLst>
              </p14:cNvPr>
              <p14:cNvContentPartPr/>
              <p14:nvPr/>
            </p14:nvContentPartPr>
            <p14:xfrm>
              <a:off x="-953640" y="2720880"/>
              <a:ext cx="9710280" cy="3813840"/>
            </p14:xfrm>
          </p:contentPart>
        </mc:Choice>
        <mc:Fallback xmlns="">
          <p:pic>
            <p:nvPicPr>
              <p:cNvPr id="7" name="Ink 6">
                <a:extLst>
                  <a:ext uri="{FF2B5EF4-FFF2-40B4-BE49-F238E27FC236}">
                    <a16:creationId xmlns:a16="http://schemas.microsoft.com/office/drawing/2014/main" id="{882E5481-5617-452B-84E8-5254B99F13CC}"/>
                  </a:ext>
                </a:extLst>
              </p:cNvPr>
              <p:cNvPicPr/>
              <p:nvPr/>
            </p:nvPicPr>
            <p:blipFill>
              <a:blip r:embed="rId3"/>
              <a:stretch>
                <a:fillRect/>
              </a:stretch>
            </p:blipFill>
            <p:spPr>
              <a:xfrm>
                <a:off x="-963000" y="2711520"/>
                <a:ext cx="9729000" cy="3832560"/>
              </a:xfrm>
              <a:prstGeom prst="rect">
                <a:avLst/>
              </a:prstGeom>
            </p:spPr>
          </p:pic>
        </mc:Fallback>
      </mc:AlternateContent>
    </p:spTree>
    <p:extLst>
      <p:ext uri="{BB962C8B-B14F-4D97-AF65-F5344CB8AC3E}">
        <p14:creationId xmlns:p14="http://schemas.microsoft.com/office/powerpoint/2010/main" val="349783475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274638"/>
            <a:ext cx="7772400" cy="1020762"/>
          </a:xfrm>
        </p:spPr>
        <p:txBody>
          <a:bodyPr>
            <a:normAutofit fontScale="90000"/>
          </a:bodyPr>
          <a:lstStyle/>
          <a:p>
            <a:r>
              <a:rPr lang="en-US" sz="3200" dirty="0"/>
              <a:t>Case Study: Correlation between birth month &amp; health</a:t>
            </a:r>
          </a:p>
        </p:txBody>
      </p:sp>
      <p:sp>
        <p:nvSpPr>
          <p:cNvPr id="3" name="Footer Placeholder 2"/>
          <p:cNvSpPr>
            <a:spLocks noGrp="1"/>
          </p:cNvSpPr>
          <p:nvPr>
            <p:ph type="ftr" sz="quarter" idx="11"/>
          </p:nvPr>
        </p:nvSpPr>
        <p:spPr/>
        <p:txBody>
          <a:bodyPr/>
          <a:lstStyle/>
          <a:p>
            <a:r>
              <a:rPr lang="en-US">
                <a:solidFill>
                  <a:srgbClr val="696464"/>
                </a:solidFill>
              </a:rPr>
              <a:t>Introduction to Data Analytics - Rohini R. Rao &amp; Manjunath Hegde</a:t>
            </a:r>
          </a:p>
        </p:txBody>
      </p:sp>
      <p:sp>
        <p:nvSpPr>
          <p:cNvPr id="4" name="Slide Number Placeholder 3"/>
          <p:cNvSpPr>
            <a:spLocks noGrp="1"/>
          </p:cNvSpPr>
          <p:nvPr>
            <p:ph type="sldNum" sz="quarter" idx="12"/>
          </p:nvPr>
        </p:nvSpPr>
        <p:spPr/>
        <p:txBody>
          <a:bodyPr/>
          <a:lstStyle/>
          <a:p>
            <a:fld id="{FF8C1345-65FB-4F2C-9950-20B500EA74C9}" type="slidenum">
              <a:rPr lang="en-US" smtClean="0"/>
              <a:pPr/>
              <a:t>49</a:t>
            </a:fld>
            <a:endParaRPr lang="en-US"/>
          </a:p>
        </p:txBody>
      </p:sp>
      <p:sp>
        <p:nvSpPr>
          <p:cNvPr id="5" name="Content Placeholder 4"/>
          <p:cNvSpPr>
            <a:spLocks noGrp="1"/>
          </p:cNvSpPr>
          <p:nvPr>
            <p:ph sz="quarter" idx="1"/>
          </p:nvPr>
        </p:nvSpPr>
        <p:spPr>
          <a:xfrm>
            <a:off x="914400" y="1143000"/>
            <a:ext cx="7772400" cy="5029200"/>
          </a:xfrm>
        </p:spPr>
        <p:txBody>
          <a:bodyPr>
            <a:noAutofit/>
          </a:bodyPr>
          <a:lstStyle/>
          <a:p>
            <a:r>
              <a:rPr lang="en-US" sz="1400" dirty="0"/>
              <a:t>Columbia University scientists found 55 diseases that correlated with the season of birth. </a:t>
            </a:r>
          </a:p>
          <a:p>
            <a:r>
              <a:rPr lang="en-US" sz="1400" dirty="0"/>
              <a:t>compares 1,688 diseases against the birth dates and medical histories of 1.7 million patients treated at </a:t>
            </a:r>
            <a:r>
              <a:rPr lang="en-US" sz="1400" dirty="0" err="1"/>
              <a:t>NewYork</a:t>
            </a:r>
            <a:r>
              <a:rPr lang="en-US" sz="1400" dirty="0"/>
              <a:t>-Presbyterian Hospital/CUMC between 1985 and 2013.</a:t>
            </a:r>
          </a:p>
          <a:p>
            <a:r>
              <a:rPr lang="en-US" sz="1400" dirty="0"/>
              <a:t>The study proved more than 1,600 associations and confirmed 39 links previously reported in the medical literature. </a:t>
            </a:r>
          </a:p>
          <a:p>
            <a:r>
              <a:rPr lang="en-US" sz="1400" dirty="0"/>
              <a:t>The researchers performed statistical tests to check that the 55 diseases for which they found associations did not arise by chance.</a:t>
            </a:r>
          </a:p>
          <a:p>
            <a:r>
              <a:rPr lang="en-US" sz="1400" dirty="0"/>
              <a:t>The risk related to birth month is relatively minor when compared to more influential variables like diet and exercise.”</a:t>
            </a:r>
          </a:p>
          <a:p>
            <a:r>
              <a:rPr lang="en-US" sz="1400" dirty="0"/>
              <a:t> For example</a:t>
            </a:r>
          </a:p>
          <a:p>
            <a:pPr lvl="1"/>
            <a:r>
              <a:rPr lang="en-US" sz="1400" dirty="0"/>
              <a:t> the study found that asthma risk is greatest for July and October babies. Danish study on the disease found that the peak risk was in the months (May and August).</a:t>
            </a:r>
          </a:p>
          <a:p>
            <a:pPr lvl="1"/>
            <a:r>
              <a:rPr lang="en-US" sz="1400" dirty="0"/>
              <a:t>For ADHD, around one in 675 occurrences could relate to being born in New York in November. This result matches a Swedish study showing peak rates of ADHD in November babies.</a:t>
            </a:r>
          </a:p>
          <a:p>
            <a:pPr lvl="1"/>
            <a:r>
              <a:rPr lang="en-US" sz="1400" dirty="0"/>
              <a:t>The researchers also found a relationship between birth month and nine types of heart disease, with people born in March facing the highest risk for atrial fibrillation, congestive heart failure, and mitral valve disorder. Austrian and Danish patient records found that those born in months with higher heart disease rates—March through June—had shorter life spans.</a:t>
            </a:r>
          </a:p>
          <a:p>
            <a:r>
              <a:rPr lang="en-US" sz="1400" dirty="0"/>
              <a:t>Overall, the study indicated people born in May had the lowest disease risk, and those born in October the highest. This data could help scientists uncover new disease risk factors</a:t>
            </a:r>
          </a:p>
          <a:p>
            <a:endParaRPr lang="en-US" dirty="0"/>
          </a:p>
        </p:txBody>
      </p:sp>
      <mc:AlternateContent xmlns:mc="http://schemas.openxmlformats.org/markup-compatibility/2006" xmlns:p14="http://schemas.microsoft.com/office/powerpoint/2010/main">
        <mc:Choice Requires="p14">
          <p:contentPart p14:bwMode="auto" r:id="rId2">
            <p14:nvContentPartPr>
              <p14:cNvPr id="6" name="Ink 5">
                <a:extLst>
                  <a:ext uri="{FF2B5EF4-FFF2-40B4-BE49-F238E27FC236}">
                    <a16:creationId xmlns:a16="http://schemas.microsoft.com/office/drawing/2014/main" id="{605A3CF2-7204-4C16-B2C2-D0FE1601E35C}"/>
                  </a:ext>
                </a:extLst>
              </p14:cNvPr>
              <p14:cNvContentPartPr/>
              <p14:nvPr/>
            </p14:nvContentPartPr>
            <p14:xfrm>
              <a:off x="739080" y="2178000"/>
              <a:ext cx="2868480" cy="1208880"/>
            </p14:xfrm>
          </p:contentPart>
        </mc:Choice>
        <mc:Fallback xmlns="">
          <p:pic>
            <p:nvPicPr>
              <p:cNvPr id="6" name="Ink 5">
                <a:extLst>
                  <a:ext uri="{FF2B5EF4-FFF2-40B4-BE49-F238E27FC236}">
                    <a16:creationId xmlns:a16="http://schemas.microsoft.com/office/drawing/2014/main" id="{605A3CF2-7204-4C16-B2C2-D0FE1601E35C}"/>
                  </a:ext>
                </a:extLst>
              </p:cNvPr>
              <p:cNvPicPr/>
              <p:nvPr/>
            </p:nvPicPr>
            <p:blipFill>
              <a:blip r:embed="rId3"/>
              <a:stretch>
                <a:fillRect/>
              </a:stretch>
            </p:blipFill>
            <p:spPr>
              <a:xfrm>
                <a:off x="729720" y="2168640"/>
                <a:ext cx="2887200" cy="1227600"/>
              </a:xfrm>
              <a:prstGeom prst="rect">
                <a:avLst/>
              </a:prstGeom>
            </p:spPr>
          </p:pic>
        </mc:Fallback>
      </mc:AlternateContent>
    </p:spTree>
    <p:extLst>
      <p:ext uri="{BB962C8B-B14F-4D97-AF65-F5344CB8AC3E}">
        <p14:creationId xmlns:p14="http://schemas.microsoft.com/office/powerpoint/2010/main" val="13958065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Data sets :</a:t>
            </a:r>
            <a:endParaRPr lang="en-US" dirty="0"/>
          </a:p>
        </p:txBody>
      </p:sp>
      <p:sp>
        <p:nvSpPr>
          <p:cNvPr id="3" name="Footer Placeholder 2"/>
          <p:cNvSpPr>
            <a:spLocks noGrp="1"/>
          </p:cNvSpPr>
          <p:nvPr>
            <p:ph type="ftr" sz="quarter" idx="11"/>
          </p:nvPr>
        </p:nvSpPr>
        <p:spPr/>
        <p:txBody>
          <a:bodyPr/>
          <a:lstStyle/>
          <a:p>
            <a:r>
              <a:rPr lang="en-US">
                <a:solidFill>
                  <a:srgbClr val="696464"/>
                </a:solidFill>
              </a:rPr>
              <a:t>Introduction to Data Analytics - Rohini R. Rao &amp; Manjunath Hegde</a:t>
            </a:r>
          </a:p>
        </p:txBody>
      </p:sp>
      <p:sp>
        <p:nvSpPr>
          <p:cNvPr id="4" name="Slide Number Placeholder 3"/>
          <p:cNvSpPr>
            <a:spLocks noGrp="1"/>
          </p:cNvSpPr>
          <p:nvPr>
            <p:ph type="sldNum" sz="quarter" idx="12"/>
          </p:nvPr>
        </p:nvSpPr>
        <p:spPr/>
        <p:txBody>
          <a:bodyPr/>
          <a:lstStyle/>
          <a:p>
            <a:fld id="{FF8C1345-65FB-4F2C-9950-20B500EA74C9}" type="slidenum">
              <a:rPr lang="en-US" smtClean="0"/>
              <a:pPr/>
              <a:t>5</a:t>
            </a:fld>
            <a:endParaRPr lang="en-US"/>
          </a:p>
        </p:txBody>
      </p:sp>
      <p:sp>
        <p:nvSpPr>
          <p:cNvPr id="5" name="Content Placeholder 4"/>
          <p:cNvSpPr>
            <a:spLocks noGrp="1"/>
          </p:cNvSpPr>
          <p:nvPr>
            <p:ph sz="quarter" idx="1"/>
          </p:nvPr>
        </p:nvSpPr>
        <p:spPr/>
        <p:txBody>
          <a:bodyPr/>
          <a:lstStyle/>
          <a:p>
            <a:pPr lvl="1">
              <a:buFont typeface="Arial" pitchFamily="34" charset="0"/>
              <a:buChar char="•"/>
              <a:defRPr/>
            </a:pPr>
            <a:r>
              <a:rPr lang="en-US" sz="2500" dirty="0"/>
              <a:t>contain data objects which represents an entity</a:t>
            </a:r>
          </a:p>
          <a:p>
            <a:pPr lvl="1">
              <a:buFont typeface="Arial" pitchFamily="34" charset="0"/>
              <a:buChar char="•"/>
              <a:defRPr/>
            </a:pPr>
            <a:r>
              <a:rPr lang="en-US" sz="2500" dirty="0"/>
              <a:t>Data object is described by data fields called attributes</a:t>
            </a:r>
          </a:p>
          <a:p>
            <a:pPr lvl="1">
              <a:buFont typeface="Arial" pitchFamily="34" charset="0"/>
              <a:buChar char="•"/>
              <a:defRPr/>
            </a:pPr>
            <a:r>
              <a:rPr lang="en-US" sz="2500" dirty="0"/>
              <a:t>Attributes are also called as dimension, feature , variable</a:t>
            </a:r>
          </a:p>
          <a:p>
            <a:pPr lvl="1">
              <a:buFont typeface="Arial" pitchFamily="34" charset="0"/>
              <a:buChar char="•"/>
              <a:defRPr/>
            </a:pPr>
            <a:r>
              <a:rPr lang="en-US" sz="2500" dirty="0"/>
              <a:t>Values for a given attribute is observation</a:t>
            </a:r>
          </a:p>
          <a:p>
            <a:pPr lvl="1">
              <a:buFont typeface="Arial" pitchFamily="34" charset="0"/>
              <a:buChar char="•"/>
              <a:defRPr/>
            </a:pPr>
            <a:r>
              <a:rPr lang="en-US" sz="2500" dirty="0"/>
              <a:t>A set of attribute values are also called as attribute vector</a:t>
            </a:r>
          </a:p>
          <a:p>
            <a:endParaRPr lang="en-US" dirty="0"/>
          </a:p>
        </p:txBody>
      </p:sp>
      <p:pic>
        <p:nvPicPr>
          <p:cNvPr id="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4038600"/>
            <a:ext cx="7239000" cy="1981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3451509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Footer Placeholder 2"/>
          <p:cNvSpPr>
            <a:spLocks noGrp="1"/>
          </p:cNvSpPr>
          <p:nvPr>
            <p:ph type="ftr" sz="quarter" idx="11"/>
          </p:nvPr>
        </p:nvSpPr>
        <p:spPr/>
        <p:txBody>
          <a:bodyPr/>
          <a:lstStyle/>
          <a:p>
            <a:r>
              <a:rPr lang="en-US">
                <a:solidFill>
                  <a:srgbClr val="696464"/>
                </a:solidFill>
              </a:rPr>
              <a:t>Introduction to Data Analytics - Rohini R. Rao &amp; Manjunath Hegde</a:t>
            </a:r>
          </a:p>
        </p:txBody>
      </p:sp>
      <p:sp>
        <p:nvSpPr>
          <p:cNvPr id="4" name="Slide Number Placeholder 3"/>
          <p:cNvSpPr>
            <a:spLocks noGrp="1"/>
          </p:cNvSpPr>
          <p:nvPr>
            <p:ph type="sldNum" sz="quarter" idx="12"/>
          </p:nvPr>
        </p:nvSpPr>
        <p:spPr/>
        <p:txBody>
          <a:bodyPr/>
          <a:lstStyle/>
          <a:p>
            <a:fld id="{FF8C1345-65FB-4F2C-9950-20B500EA74C9}" type="slidenum">
              <a:rPr lang="en-US" smtClean="0"/>
              <a:pPr/>
              <a:t>50</a:t>
            </a:fld>
            <a:endParaRPr lang="en-US"/>
          </a:p>
        </p:txBody>
      </p:sp>
      <p:pic>
        <p:nvPicPr>
          <p:cNvPr id="1026" name="Picture 2" descr="Birth month &amp; disease"/>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rcRect/>
          <a:stretch>
            <a:fillRect/>
          </a:stretch>
        </p:blipFill>
        <p:spPr bwMode="auto">
          <a:xfrm>
            <a:off x="914400" y="274638"/>
            <a:ext cx="7467599" cy="5745162"/>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C2AA6BEF-B529-4F7D-B3B8-A286BB1AC56B}"/>
                  </a:ext>
                </a:extLst>
              </p14:cNvPr>
              <p14:cNvContentPartPr/>
              <p14:nvPr/>
            </p14:nvContentPartPr>
            <p14:xfrm>
              <a:off x="1154880" y="1046880"/>
              <a:ext cx="6666480" cy="4614840"/>
            </p14:xfrm>
          </p:contentPart>
        </mc:Choice>
        <mc:Fallback xmlns="">
          <p:pic>
            <p:nvPicPr>
              <p:cNvPr id="5" name="Ink 4">
                <a:extLst>
                  <a:ext uri="{FF2B5EF4-FFF2-40B4-BE49-F238E27FC236}">
                    <a16:creationId xmlns:a16="http://schemas.microsoft.com/office/drawing/2014/main" id="{C2AA6BEF-B529-4F7D-B3B8-A286BB1AC56B}"/>
                  </a:ext>
                </a:extLst>
              </p:cNvPr>
              <p:cNvPicPr/>
              <p:nvPr/>
            </p:nvPicPr>
            <p:blipFill>
              <a:blip r:embed="rId4"/>
              <a:stretch>
                <a:fillRect/>
              </a:stretch>
            </p:blipFill>
            <p:spPr>
              <a:xfrm>
                <a:off x="1145520" y="1037520"/>
                <a:ext cx="6685200" cy="4633560"/>
              </a:xfrm>
              <a:prstGeom prst="rect">
                <a:avLst/>
              </a:prstGeom>
            </p:spPr>
          </p:pic>
        </mc:Fallback>
      </mc:AlternateContent>
    </p:spTree>
    <p:extLst>
      <p:ext uri="{BB962C8B-B14F-4D97-AF65-F5344CB8AC3E}">
        <p14:creationId xmlns:p14="http://schemas.microsoft.com/office/powerpoint/2010/main" val="275830420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dirty="0"/>
              <a:t>Comparative Analysis </a:t>
            </a:r>
            <a:br>
              <a:rPr lang="en-US" dirty="0"/>
            </a:br>
            <a:r>
              <a:rPr lang="en-US" dirty="0"/>
              <a:t>for discrete variables</a:t>
            </a:r>
          </a:p>
        </p:txBody>
      </p:sp>
      <p:sp>
        <p:nvSpPr>
          <p:cNvPr id="3" name="Footer Placeholder 2"/>
          <p:cNvSpPr>
            <a:spLocks noGrp="1"/>
          </p:cNvSpPr>
          <p:nvPr>
            <p:ph type="ftr" sz="quarter" idx="11"/>
          </p:nvPr>
        </p:nvSpPr>
        <p:spPr/>
        <p:txBody>
          <a:bodyPr/>
          <a:lstStyle/>
          <a:p>
            <a:r>
              <a:rPr lang="en-US">
                <a:solidFill>
                  <a:srgbClr val="696464"/>
                </a:solidFill>
              </a:rPr>
              <a:t>Introduction to Data Analytics - Rohini R. Rao &amp; Manjunath Hegde</a:t>
            </a:r>
          </a:p>
        </p:txBody>
      </p:sp>
      <p:sp>
        <p:nvSpPr>
          <p:cNvPr id="4" name="Slide Number Placeholder 3"/>
          <p:cNvSpPr>
            <a:spLocks noGrp="1"/>
          </p:cNvSpPr>
          <p:nvPr>
            <p:ph type="sldNum" sz="quarter" idx="12"/>
          </p:nvPr>
        </p:nvSpPr>
        <p:spPr/>
        <p:txBody>
          <a:bodyPr/>
          <a:lstStyle/>
          <a:p>
            <a:fld id="{FF8C1345-65FB-4F2C-9950-20B500EA74C9}" type="slidenum">
              <a:rPr lang="en-US" smtClean="0"/>
              <a:pPr/>
              <a:t>51</a:t>
            </a:fld>
            <a:endParaRPr lang="en-US"/>
          </a:p>
        </p:txBody>
      </p:sp>
      <p:sp>
        <p:nvSpPr>
          <p:cNvPr id="5" name="Content Placeholder 4"/>
          <p:cNvSpPr>
            <a:spLocks noGrp="1"/>
          </p:cNvSpPr>
          <p:nvPr>
            <p:ph sz="quarter" idx="1"/>
          </p:nvPr>
        </p:nvSpPr>
        <p:spPr/>
        <p:txBody>
          <a:bodyPr>
            <a:normAutofit fontScale="85000" lnSpcReduction="20000"/>
          </a:bodyPr>
          <a:lstStyle/>
          <a:p>
            <a:r>
              <a:rPr lang="en-US" b="1" dirty="0"/>
              <a:t>Chi-square test </a:t>
            </a:r>
          </a:p>
          <a:p>
            <a:pPr lvl="1"/>
            <a:r>
              <a:rPr lang="en-US" dirty="0"/>
              <a:t>is a hypothesis test for nominal variables</a:t>
            </a:r>
          </a:p>
          <a:p>
            <a:pPr lvl="1"/>
            <a:r>
              <a:rPr lang="en-US" dirty="0"/>
              <a:t>tests the hypothesis that </a:t>
            </a:r>
            <a:r>
              <a:rPr lang="en-US" i="1" dirty="0"/>
              <a:t>A </a:t>
            </a:r>
            <a:r>
              <a:rPr lang="en-US" dirty="0"/>
              <a:t>and </a:t>
            </a:r>
            <a:r>
              <a:rPr lang="en-US" i="1" dirty="0"/>
              <a:t>B </a:t>
            </a:r>
            <a:r>
              <a:rPr lang="en-US" dirty="0"/>
              <a:t>are </a:t>
            </a:r>
            <a:r>
              <a:rPr lang="en-US" i="1" dirty="0"/>
              <a:t>independent</a:t>
            </a:r>
            <a:r>
              <a:rPr lang="en-US" dirty="0"/>
              <a:t>, that is, there is no correlation between them</a:t>
            </a:r>
          </a:p>
          <a:p>
            <a:pPr lvl="1"/>
            <a:r>
              <a:rPr lang="en-US" dirty="0"/>
              <a:t>Hypothesis includes</a:t>
            </a:r>
          </a:p>
          <a:p>
            <a:pPr lvl="2"/>
            <a:r>
              <a:rPr lang="en-US" dirty="0"/>
              <a:t>Null hypothesis H</a:t>
            </a:r>
            <a:r>
              <a:rPr lang="en-US" baseline="-25000" dirty="0"/>
              <a:t>0</a:t>
            </a:r>
            <a:r>
              <a:rPr lang="en-US" dirty="0"/>
              <a:t>: There is no relationship or they are independent</a:t>
            </a:r>
          </a:p>
          <a:p>
            <a:pPr lvl="2"/>
            <a:r>
              <a:rPr lang="en-US" dirty="0"/>
              <a:t>Alternate hypothesis H</a:t>
            </a:r>
            <a:r>
              <a:rPr lang="en-US" baseline="-25000" dirty="0"/>
              <a:t>a</a:t>
            </a:r>
            <a:r>
              <a:rPr lang="en-US" dirty="0"/>
              <a:t>: There is a relationship or dependence</a:t>
            </a:r>
          </a:p>
          <a:p>
            <a:pPr lvl="1"/>
            <a:r>
              <a:rPr lang="en-US" dirty="0"/>
              <a:t>A contingency table or pivot table is constructed for variables</a:t>
            </a:r>
          </a:p>
          <a:p>
            <a:pPr lvl="1"/>
            <a:endParaRPr lang="en-US" dirty="0"/>
          </a:p>
          <a:p>
            <a:pPr lvl="1"/>
            <a:r>
              <a:rPr lang="en-US" dirty="0"/>
              <a:t>The chi-square test</a:t>
            </a:r>
          </a:p>
          <a:p>
            <a:pPr marL="320040" lvl="1" indent="0">
              <a:buNone/>
            </a:pPr>
            <a:endParaRPr lang="en-US" dirty="0"/>
          </a:p>
          <a:p>
            <a:pPr lvl="1"/>
            <a:endParaRPr lang="en-US" dirty="0"/>
          </a:p>
          <a:p>
            <a:pPr lvl="1"/>
            <a:r>
              <a:rPr lang="en-US" dirty="0"/>
              <a:t>Where expected frequency is</a:t>
            </a:r>
          </a:p>
          <a:p>
            <a:pPr lvl="1"/>
            <a:endParaRPr lang="en-US" dirty="0"/>
          </a:p>
          <a:p>
            <a:pPr lvl="1">
              <a:lnSpc>
                <a:spcPct val="80000"/>
              </a:lnSpc>
            </a:pPr>
            <a:r>
              <a:rPr lang="en-US" sz="2200" dirty="0">
                <a:cs typeface="Arial" charset="0"/>
              </a:rPr>
              <a:t>The test is based on a significance level with  </a:t>
            </a:r>
            <a:r>
              <a:rPr lang="en-US" sz="2000" dirty="0">
                <a:cs typeface="Arial" charset="0"/>
              </a:rPr>
              <a:t>(r-1) * (c-1) degrees of freedom</a:t>
            </a:r>
            <a:r>
              <a:rPr lang="en-US" dirty="0"/>
              <a:t> </a:t>
            </a:r>
          </a:p>
        </p:txBody>
      </p:sp>
      <p:pic>
        <p:nvPicPr>
          <p:cNvPr id="1028" name="Picture 4"/>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3743325" y="3691154"/>
            <a:ext cx="1771650" cy="1061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5657984" y="4648200"/>
            <a:ext cx="2133600" cy="8469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6555612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1</a:t>
            </a:r>
          </a:p>
        </p:txBody>
      </p:sp>
      <p:sp>
        <p:nvSpPr>
          <p:cNvPr id="3" name="Footer Placeholder 2"/>
          <p:cNvSpPr>
            <a:spLocks noGrp="1"/>
          </p:cNvSpPr>
          <p:nvPr>
            <p:ph type="ftr" sz="quarter" idx="11"/>
          </p:nvPr>
        </p:nvSpPr>
        <p:spPr/>
        <p:txBody>
          <a:bodyPr/>
          <a:lstStyle/>
          <a:p>
            <a:r>
              <a:rPr lang="en-US">
                <a:solidFill>
                  <a:srgbClr val="696464"/>
                </a:solidFill>
              </a:rPr>
              <a:t>Introduction to Data Analytics - Rohini R. Rao &amp; Manjunath Hegde</a:t>
            </a:r>
          </a:p>
        </p:txBody>
      </p:sp>
      <p:sp>
        <p:nvSpPr>
          <p:cNvPr id="4" name="Slide Number Placeholder 3"/>
          <p:cNvSpPr>
            <a:spLocks noGrp="1"/>
          </p:cNvSpPr>
          <p:nvPr>
            <p:ph type="sldNum" sz="quarter" idx="12"/>
          </p:nvPr>
        </p:nvSpPr>
        <p:spPr/>
        <p:txBody>
          <a:bodyPr/>
          <a:lstStyle/>
          <a:p>
            <a:fld id="{FF8C1345-65FB-4F2C-9950-20B500EA74C9}" type="slidenum">
              <a:rPr lang="en-US" smtClean="0"/>
              <a:pPr/>
              <a:t>52</a:t>
            </a:fld>
            <a:endParaRPr lang="en-US"/>
          </a:p>
        </p:txBody>
      </p:sp>
      <p:sp>
        <p:nvSpPr>
          <p:cNvPr id="5" name="Content Placeholder 4"/>
          <p:cNvSpPr>
            <a:spLocks noGrp="1"/>
          </p:cNvSpPr>
          <p:nvPr>
            <p:ph sz="quarter" idx="1"/>
          </p:nvPr>
        </p:nvSpPr>
        <p:spPr/>
        <p:txBody>
          <a:bodyPr/>
          <a:lstStyle/>
          <a:p>
            <a:r>
              <a:rPr lang="en-US" dirty="0"/>
              <a:t>Are gender and preferred reading correlated?</a:t>
            </a:r>
          </a:p>
          <a:p>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985264077"/>
              </p:ext>
            </p:extLst>
          </p:nvPr>
        </p:nvGraphicFramePr>
        <p:xfrm>
          <a:off x="1447800" y="2362200"/>
          <a:ext cx="6096000" cy="1483360"/>
        </p:xfrm>
        <a:graphic>
          <a:graphicData uri="http://schemas.openxmlformats.org/drawingml/2006/table">
            <a:tbl>
              <a:tblPr firstRow="1" bandRow="1">
                <a:tableStyleId>{5940675A-B579-460E-94D1-54222C63F5DA}</a:tableStyleId>
              </a:tblPr>
              <a:tblGrid>
                <a:gridCol w="1524000">
                  <a:extLst>
                    <a:ext uri="{9D8B030D-6E8A-4147-A177-3AD203B41FA5}">
                      <a16:colId xmlns:a16="http://schemas.microsoft.com/office/drawing/2014/main" val="20000"/>
                    </a:ext>
                  </a:extLst>
                </a:gridCol>
                <a:gridCol w="1524000">
                  <a:extLst>
                    <a:ext uri="{9D8B030D-6E8A-4147-A177-3AD203B41FA5}">
                      <a16:colId xmlns:a16="http://schemas.microsoft.com/office/drawing/2014/main" val="20001"/>
                    </a:ext>
                  </a:extLst>
                </a:gridCol>
                <a:gridCol w="1524000">
                  <a:extLst>
                    <a:ext uri="{9D8B030D-6E8A-4147-A177-3AD203B41FA5}">
                      <a16:colId xmlns:a16="http://schemas.microsoft.com/office/drawing/2014/main" val="20002"/>
                    </a:ext>
                  </a:extLst>
                </a:gridCol>
                <a:gridCol w="1524000">
                  <a:extLst>
                    <a:ext uri="{9D8B030D-6E8A-4147-A177-3AD203B41FA5}">
                      <a16:colId xmlns:a16="http://schemas.microsoft.com/office/drawing/2014/main" val="20003"/>
                    </a:ext>
                  </a:extLst>
                </a:gridCol>
              </a:tblGrid>
              <a:tr h="370840">
                <a:tc>
                  <a:txBody>
                    <a:bodyPr/>
                    <a:lstStyle/>
                    <a:p>
                      <a:endParaRPr lang="en-US" dirty="0"/>
                    </a:p>
                  </a:txBody>
                  <a:tcPr/>
                </a:tc>
                <a:tc>
                  <a:txBody>
                    <a:bodyPr/>
                    <a:lstStyle/>
                    <a:p>
                      <a:r>
                        <a:rPr lang="en-US" dirty="0"/>
                        <a:t>Male</a:t>
                      </a:r>
                    </a:p>
                  </a:txBody>
                  <a:tcPr/>
                </a:tc>
                <a:tc>
                  <a:txBody>
                    <a:bodyPr/>
                    <a:lstStyle/>
                    <a:p>
                      <a:r>
                        <a:rPr lang="en-US" dirty="0"/>
                        <a:t>Female</a:t>
                      </a:r>
                    </a:p>
                  </a:txBody>
                  <a:tcPr/>
                </a:tc>
                <a:tc>
                  <a:txBody>
                    <a:bodyPr/>
                    <a:lstStyle/>
                    <a:p>
                      <a:r>
                        <a:rPr lang="en-US" dirty="0"/>
                        <a:t>Total</a:t>
                      </a:r>
                    </a:p>
                  </a:txBody>
                  <a:tcPr/>
                </a:tc>
                <a:extLst>
                  <a:ext uri="{0D108BD9-81ED-4DB2-BD59-A6C34878D82A}">
                    <a16:rowId xmlns:a16="http://schemas.microsoft.com/office/drawing/2014/main" val="10000"/>
                  </a:ext>
                </a:extLst>
              </a:tr>
              <a:tr h="370840">
                <a:tc>
                  <a:txBody>
                    <a:bodyPr/>
                    <a:lstStyle/>
                    <a:p>
                      <a:r>
                        <a:rPr lang="en-US" dirty="0"/>
                        <a:t>Fiction</a:t>
                      </a:r>
                    </a:p>
                  </a:txBody>
                  <a:tcPr/>
                </a:tc>
                <a:tc>
                  <a:txBody>
                    <a:bodyPr/>
                    <a:lstStyle/>
                    <a:p>
                      <a:r>
                        <a:rPr lang="en-US" dirty="0"/>
                        <a:t>250</a:t>
                      </a:r>
                    </a:p>
                  </a:txBody>
                  <a:tcPr/>
                </a:tc>
                <a:tc>
                  <a:txBody>
                    <a:bodyPr/>
                    <a:lstStyle/>
                    <a:p>
                      <a:r>
                        <a:rPr lang="en-US" dirty="0"/>
                        <a:t>200</a:t>
                      </a:r>
                    </a:p>
                  </a:txBody>
                  <a:tcPr/>
                </a:tc>
                <a:tc>
                  <a:txBody>
                    <a:bodyPr/>
                    <a:lstStyle/>
                    <a:p>
                      <a:r>
                        <a:rPr lang="en-US" dirty="0"/>
                        <a:t>450</a:t>
                      </a:r>
                    </a:p>
                  </a:txBody>
                  <a:tcPr/>
                </a:tc>
                <a:extLst>
                  <a:ext uri="{0D108BD9-81ED-4DB2-BD59-A6C34878D82A}">
                    <a16:rowId xmlns:a16="http://schemas.microsoft.com/office/drawing/2014/main" val="10001"/>
                  </a:ext>
                </a:extLst>
              </a:tr>
              <a:tr h="370840">
                <a:tc>
                  <a:txBody>
                    <a:bodyPr/>
                    <a:lstStyle/>
                    <a:p>
                      <a:r>
                        <a:rPr lang="en-US" dirty="0"/>
                        <a:t>Non Fiction</a:t>
                      </a:r>
                    </a:p>
                  </a:txBody>
                  <a:tcPr/>
                </a:tc>
                <a:tc>
                  <a:txBody>
                    <a:bodyPr/>
                    <a:lstStyle/>
                    <a:p>
                      <a:r>
                        <a:rPr lang="en-US" dirty="0"/>
                        <a:t>50</a:t>
                      </a:r>
                    </a:p>
                  </a:txBody>
                  <a:tcPr/>
                </a:tc>
                <a:tc>
                  <a:txBody>
                    <a:bodyPr/>
                    <a:lstStyle/>
                    <a:p>
                      <a:r>
                        <a:rPr lang="en-US" dirty="0"/>
                        <a:t>1000</a:t>
                      </a:r>
                    </a:p>
                  </a:txBody>
                  <a:tcPr/>
                </a:tc>
                <a:tc>
                  <a:txBody>
                    <a:bodyPr/>
                    <a:lstStyle/>
                    <a:p>
                      <a:r>
                        <a:rPr lang="en-US" dirty="0"/>
                        <a:t>1050</a:t>
                      </a:r>
                    </a:p>
                  </a:txBody>
                  <a:tcPr/>
                </a:tc>
                <a:extLst>
                  <a:ext uri="{0D108BD9-81ED-4DB2-BD59-A6C34878D82A}">
                    <a16:rowId xmlns:a16="http://schemas.microsoft.com/office/drawing/2014/main" val="10002"/>
                  </a:ext>
                </a:extLst>
              </a:tr>
              <a:tr h="370840">
                <a:tc>
                  <a:txBody>
                    <a:bodyPr/>
                    <a:lstStyle/>
                    <a:p>
                      <a:r>
                        <a:rPr lang="en-US" dirty="0"/>
                        <a:t>Total</a:t>
                      </a:r>
                    </a:p>
                  </a:txBody>
                  <a:tcPr/>
                </a:tc>
                <a:tc>
                  <a:txBody>
                    <a:bodyPr/>
                    <a:lstStyle/>
                    <a:p>
                      <a:r>
                        <a:rPr lang="en-US" dirty="0"/>
                        <a:t>300</a:t>
                      </a:r>
                    </a:p>
                  </a:txBody>
                  <a:tcPr/>
                </a:tc>
                <a:tc>
                  <a:txBody>
                    <a:bodyPr/>
                    <a:lstStyle/>
                    <a:p>
                      <a:r>
                        <a:rPr lang="en-US" dirty="0"/>
                        <a:t>1200</a:t>
                      </a:r>
                    </a:p>
                  </a:txBody>
                  <a:tcPr/>
                </a:tc>
                <a:tc>
                  <a:txBody>
                    <a:bodyPr/>
                    <a:lstStyle/>
                    <a:p>
                      <a:endParaRPr lang="en-US" dirty="0"/>
                    </a:p>
                  </a:txBody>
                  <a:tcPr/>
                </a:tc>
                <a:extLst>
                  <a:ext uri="{0D108BD9-81ED-4DB2-BD59-A6C34878D82A}">
                    <a16:rowId xmlns:a16="http://schemas.microsoft.com/office/drawing/2014/main" val="10003"/>
                  </a:ext>
                </a:extLst>
              </a:tr>
            </a:tbl>
          </a:graphicData>
        </a:graphic>
      </p:graphicFrame>
      <mc:AlternateContent xmlns:mc="http://schemas.openxmlformats.org/markup-compatibility/2006" xmlns:p14="http://schemas.microsoft.com/office/powerpoint/2010/main">
        <mc:Choice Requires="p14">
          <p:contentPart p14:bwMode="auto" r:id="rId2">
            <p14:nvContentPartPr>
              <p14:cNvPr id="8" name="Ink 7">
                <a:extLst>
                  <a:ext uri="{FF2B5EF4-FFF2-40B4-BE49-F238E27FC236}">
                    <a16:creationId xmlns:a16="http://schemas.microsoft.com/office/drawing/2014/main" id="{A8E651A0-A505-4191-A229-B9E1C8976960}"/>
                  </a:ext>
                </a:extLst>
              </p14:cNvPr>
              <p14:cNvContentPartPr/>
              <p14:nvPr/>
            </p14:nvContentPartPr>
            <p14:xfrm>
              <a:off x="1058400" y="2654640"/>
              <a:ext cx="8013600" cy="2535120"/>
            </p14:xfrm>
          </p:contentPart>
        </mc:Choice>
        <mc:Fallback xmlns="">
          <p:pic>
            <p:nvPicPr>
              <p:cNvPr id="8" name="Ink 7">
                <a:extLst>
                  <a:ext uri="{FF2B5EF4-FFF2-40B4-BE49-F238E27FC236}">
                    <a16:creationId xmlns:a16="http://schemas.microsoft.com/office/drawing/2014/main" id="{A8E651A0-A505-4191-A229-B9E1C8976960}"/>
                  </a:ext>
                </a:extLst>
              </p:cNvPr>
              <p:cNvPicPr/>
              <p:nvPr/>
            </p:nvPicPr>
            <p:blipFill>
              <a:blip r:embed="rId3"/>
              <a:stretch>
                <a:fillRect/>
              </a:stretch>
            </p:blipFill>
            <p:spPr>
              <a:xfrm>
                <a:off x="1049040" y="2645280"/>
                <a:ext cx="8032320" cy="2553840"/>
              </a:xfrm>
              <a:prstGeom prst="rect">
                <a:avLst/>
              </a:prstGeom>
            </p:spPr>
          </p:pic>
        </mc:Fallback>
      </mc:AlternateContent>
    </p:spTree>
    <p:extLst>
      <p:ext uri="{BB962C8B-B14F-4D97-AF65-F5344CB8AC3E}">
        <p14:creationId xmlns:p14="http://schemas.microsoft.com/office/powerpoint/2010/main" val="178672783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1</a:t>
            </a:r>
          </a:p>
        </p:txBody>
      </p:sp>
      <p:sp>
        <p:nvSpPr>
          <p:cNvPr id="3" name="Footer Placeholder 2"/>
          <p:cNvSpPr>
            <a:spLocks noGrp="1"/>
          </p:cNvSpPr>
          <p:nvPr>
            <p:ph type="ftr" sz="quarter" idx="11"/>
          </p:nvPr>
        </p:nvSpPr>
        <p:spPr/>
        <p:txBody>
          <a:bodyPr/>
          <a:lstStyle/>
          <a:p>
            <a:r>
              <a:rPr lang="en-US">
                <a:solidFill>
                  <a:srgbClr val="696464"/>
                </a:solidFill>
              </a:rPr>
              <a:t>Introduction to Data Analytics - Rohini R. Rao &amp; Manjunath Hegde</a:t>
            </a:r>
          </a:p>
        </p:txBody>
      </p:sp>
      <p:sp>
        <p:nvSpPr>
          <p:cNvPr id="4" name="Slide Number Placeholder 3"/>
          <p:cNvSpPr>
            <a:spLocks noGrp="1"/>
          </p:cNvSpPr>
          <p:nvPr>
            <p:ph type="sldNum" sz="quarter" idx="12"/>
          </p:nvPr>
        </p:nvSpPr>
        <p:spPr/>
        <p:txBody>
          <a:bodyPr/>
          <a:lstStyle/>
          <a:p>
            <a:fld id="{FF8C1345-65FB-4F2C-9950-20B500EA74C9}" type="slidenum">
              <a:rPr lang="en-US" smtClean="0"/>
              <a:pPr/>
              <a:t>53</a:t>
            </a:fld>
            <a:endParaRPr lang="en-US"/>
          </a:p>
        </p:txBody>
      </p:sp>
      <p:sp>
        <p:nvSpPr>
          <p:cNvPr id="5" name="Content Placeholder 4"/>
          <p:cNvSpPr>
            <a:spLocks noGrp="1"/>
          </p:cNvSpPr>
          <p:nvPr>
            <p:ph sz="quarter" idx="1"/>
          </p:nvPr>
        </p:nvSpPr>
        <p:spPr/>
        <p:txBody>
          <a:bodyPr/>
          <a:lstStyle/>
          <a:p>
            <a:r>
              <a:rPr lang="en-US" dirty="0"/>
              <a:t>Are gender and preferred reading correlated?</a:t>
            </a:r>
          </a:p>
          <a:p>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243447559"/>
              </p:ext>
            </p:extLst>
          </p:nvPr>
        </p:nvGraphicFramePr>
        <p:xfrm>
          <a:off x="1371600" y="1945640"/>
          <a:ext cx="6096000" cy="1483360"/>
        </p:xfrm>
        <a:graphic>
          <a:graphicData uri="http://schemas.openxmlformats.org/drawingml/2006/table">
            <a:tbl>
              <a:tblPr firstRow="1" bandRow="1">
                <a:tableStyleId>{5940675A-B579-460E-94D1-54222C63F5DA}</a:tableStyleId>
              </a:tblPr>
              <a:tblGrid>
                <a:gridCol w="1524000">
                  <a:extLst>
                    <a:ext uri="{9D8B030D-6E8A-4147-A177-3AD203B41FA5}">
                      <a16:colId xmlns:a16="http://schemas.microsoft.com/office/drawing/2014/main" val="20000"/>
                    </a:ext>
                  </a:extLst>
                </a:gridCol>
                <a:gridCol w="1524000">
                  <a:extLst>
                    <a:ext uri="{9D8B030D-6E8A-4147-A177-3AD203B41FA5}">
                      <a16:colId xmlns:a16="http://schemas.microsoft.com/office/drawing/2014/main" val="20001"/>
                    </a:ext>
                  </a:extLst>
                </a:gridCol>
                <a:gridCol w="1524000">
                  <a:extLst>
                    <a:ext uri="{9D8B030D-6E8A-4147-A177-3AD203B41FA5}">
                      <a16:colId xmlns:a16="http://schemas.microsoft.com/office/drawing/2014/main" val="20002"/>
                    </a:ext>
                  </a:extLst>
                </a:gridCol>
                <a:gridCol w="1524000">
                  <a:extLst>
                    <a:ext uri="{9D8B030D-6E8A-4147-A177-3AD203B41FA5}">
                      <a16:colId xmlns:a16="http://schemas.microsoft.com/office/drawing/2014/main" val="20003"/>
                    </a:ext>
                  </a:extLst>
                </a:gridCol>
              </a:tblGrid>
              <a:tr h="370840">
                <a:tc>
                  <a:txBody>
                    <a:bodyPr/>
                    <a:lstStyle/>
                    <a:p>
                      <a:endParaRPr lang="en-US" dirty="0"/>
                    </a:p>
                  </a:txBody>
                  <a:tcPr/>
                </a:tc>
                <a:tc>
                  <a:txBody>
                    <a:bodyPr/>
                    <a:lstStyle/>
                    <a:p>
                      <a:r>
                        <a:rPr lang="en-US" dirty="0"/>
                        <a:t>Male</a:t>
                      </a:r>
                    </a:p>
                  </a:txBody>
                  <a:tcPr/>
                </a:tc>
                <a:tc>
                  <a:txBody>
                    <a:bodyPr/>
                    <a:lstStyle/>
                    <a:p>
                      <a:r>
                        <a:rPr lang="en-US" dirty="0"/>
                        <a:t>Female</a:t>
                      </a:r>
                    </a:p>
                  </a:txBody>
                  <a:tcPr/>
                </a:tc>
                <a:tc>
                  <a:txBody>
                    <a:bodyPr/>
                    <a:lstStyle/>
                    <a:p>
                      <a:r>
                        <a:rPr lang="en-US" dirty="0"/>
                        <a:t>Total</a:t>
                      </a:r>
                    </a:p>
                  </a:txBody>
                  <a:tcPr/>
                </a:tc>
                <a:extLst>
                  <a:ext uri="{0D108BD9-81ED-4DB2-BD59-A6C34878D82A}">
                    <a16:rowId xmlns:a16="http://schemas.microsoft.com/office/drawing/2014/main" val="10000"/>
                  </a:ext>
                </a:extLst>
              </a:tr>
              <a:tr h="370840">
                <a:tc>
                  <a:txBody>
                    <a:bodyPr/>
                    <a:lstStyle/>
                    <a:p>
                      <a:r>
                        <a:rPr lang="en-US" dirty="0"/>
                        <a:t>Fiction</a:t>
                      </a:r>
                    </a:p>
                  </a:txBody>
                  <a:tcPr/>
                </a:tc>
                <a:tc>
                  <a:txBody>
                    <a:bodyPr/>
                    <a:lstStyle/>
                    <a:p>
                      <a:r>
                        <a:rPr lang="en-US" dirty="0"/>
                        <a:t>250</a:t>
                      </a:r>
                    </a:p>
                  </a:txBody>
                  <a:tcPr/>
                </a:tc>
                <a:tc>
                  <a:txBody>
                    <a:bodyPr/>
                    <a:lstStyle/>
                    <a:p>
                      <a:r>
                        <a:rPr lang="en-US" dirty="0"/>
                        <a:t>200</a:t>
                      </a:r>
                    </a:p>
                  </a:txBody>
                  <a:tcPr/>
                </a:tc>
                <a:tc>
                  <a:txBody>
                    <a:bodyPr/>
                    <a:lstStyle/>
                    <a:p>
                      <a:r>
                        <a:rPr lang="en-US" dirty="0"/>
                        <a:t>450</a:t>
                      </a:r>
                    </a:p>
                  </a:txBody>
                  <a:tcPr/>
                </a:tc>
                <a:extLst>
                  <a:ext uri="{0D108BD9-81ED-4DB2-BD59-A6C34878D82A}">
                    <a16:rowId xmlns:a16="http://schemas.microsoft.com/office/drawing/2014/main" val="10001"/>
                  </a:ext>
                </a:extLst>
              </a:tr>
              <a:tr h="370840">
                <a:tc>
                  <a:txBody>
                    <a:bodyPr/>
                    <a:lstStyle/>
                    <a:p>
                      <a:r>
                        <a:rPr lang="en-US" dirty="0"/>
                        <a:t>Non Fiction</a:t>
                      </a:r>
                    </a:p>
                  </a:txBody>
                  <a:tcPr/>
                </a:tc>
                <a:tc>
                  <a:txBody>
                    <a:bodyPr/>
                    <a:lstStyle/>
                    <a:p>
                      <a:r>
                        <a:rPr lang="en-US" dirty="0"/>
                        <a:t>50</a:t>
                      </a:r>
                    </a:p>
                  </a:txBody>
                  <a:tcPr/>
                </a:tc>
                <a:tc>
                  <a:txBody>
                    <a:bodyPr/>
                    <a:lstStyle/>
                    <a:p>
                      <a:r>
                        <a:rPr lang="en-US" dirty="0"/>
                        <a:t>1000</a:t>
                      </a:r>
                    </a:p>
                  </a:txBody>
                  <a:tcPr/>
                </a:tc>
                <a:tc>
                  <a:txBody>
                    <a:bodyPr/>
                    <a:lstStyle/>
                    <a:p>
                      <a:r>
                        <a:rPr lang="en-US" dirty="0"/>
                        <a:t>1050</a:t>
                      </a:r>
                    </a:p>
                  </a:txBody>
                  <a:tcPr/>
                </a:tc>
                <a:extLst>
                  <a:ext uri="{0D108BD9-81ED-4DB2-BD59-A6C34878D82A}">
                    <a16:rowId xmlns:a16="http://schemas.microsoft.com/office/drawing/2014/main" val="10002"/>
                  </a:ext>
                </a:extLst>
              </a:tr>
              <a:tr h="370840">
                <a:tc>
                  <a:txBody>
                    <a:bodyPr/>
                    <a:lstStyle/>
                    <a:p>
                      <a:r>
                        <a:rPr lang="en-US" dirty="0"/>
                        <a:t>Total</a:t>
                      </a:r>
                    </a:p>
                  </a:txBody>
                  <a:tcPr/>
                </a:tc>
                <a:tc>
                  <a:txBody>
                    <a:bodyPr/>
                    <a:lstStyle/>
                    <a:p>
                      <a:r>
                        <a:rPr lang="en-US" dirty="0"/>
                        <a:t>300</a:t>
                      </a:r>
                    </a:p>
                  </a:txBody>
                  <a:tcPr/>
                </a:tc>
                <a:tc>
                  <a:txBody>
                    <a:bodyPr/>
                    <a:lstStyle/>
                    <a:p>
                      <a:r>
                        <a:rPr lang="en-US" dirty="0"/>
                        <a:t>1200</a:t>
                      </a:r>
                    </a:p>
                  </a:txBody>
                  <a:tcPr/>
                </a:tc>
                <a:tc>
                  <a:txBody>
                    <a:bodyPr/>
                    <a:lstStyle/>
                    <a:p>
                      <a:endParaRPr lang="en-US" dirty="0"/>
                    </a:p>
                  </a:txBody>
                  <a:tcPr/>
                </a:tc>
                <a:extLst>
                  <a:ext uri="{0D108BD9-81ED-4DB2-BD59-A6C34878D82A}">
                    <a16:rowId xmlns:a16="http://schemas.microsoft.com/office/drawing/2014/main" val="10003"/>
                  </a:ext>
                </a:extLst>
              </a:tr>
            </a:tbl>
          </a:graphicData>
        </a:graphic>
      </p:graphicFrame>
      <mc:AlternateContent xmlns:mc="http://schemas.openxmlformats.org/markup-compatibility/2006" xmlns:p14="http://schemas.microsoft.com/office/powerpoint/2010/main">
        <mc:Choice Requires="p14">
          <p:contentPart p14:bwMode="auto" r:id="rId2">
            <p14:nvContentPartPr>
              <p14:cNvPr id="8" name="Ink 7">
                <a:extLst>
                  <a:ext uri="{FF2B5EF4-FFF2-40B4-BE49-F238E27FC236}">
                    <a16:creationId xmlns:a16="http://schemas.microsoft.com/office/drawing/2014/main" id="{B1634837-0308-44A0-BADC-3773D3ABE9EA}"/>
                  </a:ext>
                </a:extLst>
              </p14:cNvPr>
              <p14:cNvContentPartPr/>
              <p14:nvPr/>
            </p14:nvContentPartPr>
            <p14:xfrm>
              <a:off x="-1026360" y="1762560"/>
              <a:ext cx="9603720" cy="5009760"/>
            </p14:xfrm>
          </p:contentPart>
        </mc:Choice>
        <mc:Fallback xmlns="">
          <p:pic>
            <p:nvPicPr>
              <p:cNvPr id="8" name="Ink 7">
                <a:extLst>
                  <a:ext uri="{FF2B5EF4-FFF2-40B4-BE49-F238E27FC236}">
                    <a16:creationId xmlns:a16="http://schemas.microsoft.com/office/drawing/2014/main" id="{B1634837-0308-44A0-BADC-3773D3ABE9EA}"/>
                  </a:ext>
                </a:extLst>
              </p:cNvPr>
              <p:cNvPicPr/>
              <p:nvPr/>
            </p:nvPicPr>
            <p:blipFill>
              <a:blip r:embed="rId3"/>
              <a:stretch>
                <a:fillRect/>
              </a:stretch>
            </p:blipFill>
            <p:spPr>
              <a:xfrm>
                <a:off x="-1035720" y="1753200"/>
                <a:ext cx="9622440" cy="5028480"/>
              </a:xfrm>
              <a:prstGeom prst="rect">
                <a:avLst/>
              </a:prstGeom>
            </p:spPr>
          </p:pic>
        </mc:Fallback>
      </mc:AlternateContent>
    </p:spTree>
    <p:extLst>
      <p:ext uri="{BB962C8B-B14F-4D97-AF65-F5344CB8AC3E}">
        <p14:creationId xmlns:p14="http://schemas.microsoft.com/office/powerpoint/2010/main" val="108162157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2</a:t>
            </a:r>
          </a:p>
        </p:txBody>
      </p:sp>
      <p:sp>
        <p:nvSpPr>
          <p:cNvPr id="3" name="Footer Placeholder 2"/>
          <p:cNvSpPr>
            <a:spLocks noGrp="1"/>
          </p:cNvSpPr>
          <p:nvPr>
            <p:ph type="ftr" sz="quarter" idx="11"/>
          </p:nvPr>
        </p:nvSpPr>
        <p:spPr/>
        <p:txBody>
          <a:bodyPr/>
          <a:lstStyle/>
          <a:p>
            <a:r>
              <a:rPr lang="en-US">
                <a:solidFill>
                  <a:srgbClr val="696464"/>
                </a:solidFill>
              </a:rPr>
              <a:t>Introduction to Data Analytics - Rohini R. Rao &amp; Manjunath Hegde</a:t>
            </a:r>
          </a:p>
        </p:txBody>
      </p:sp>
      <p:sp>
        <p:nvSpPr>
          <p:cNvPr id="4" name="Slide Number Placeholder 3"/>
          <p:cNvSpPr>
            <a:spLocks noGrp="1"/>
          </p:cNvSpPr>
          <p:nvPr>
            <p:ph type="sldNum" sz="quarter" idx="12"/>
          </p:nvPr>
        </p:nvSpPr>
        <p:spPr/>
        <p:txBody>
          <a:bodyPr/>
          <a:lstStyle/>
          <a:p>
            <a:fld id="{FF8C1345-65FB-4F2C-9950-20B500EA74C9}" type="slidenum">
              <a:rPr lang="en-US" smtClean="0"/>
              <a:pPr/>
              <a:t>54</a:t>
            </a:fld>
            <a:endParaRPr lang="en-US"/>
          </a:p>
        </p:txBody>
      </p:sp>
      <p:graphicFrame>
        <p:nvGraphicFramePr>
          <p:cNvPr id="6" name="Content Placeholder 5"/>
          <p:cNvGraphicFramePr>
            <a:graphicFrameLocks noGrp="1"/>
          </p:cNvGraphicFramePr>
          <p:nvPr>
            <p:ph sz="quarter" idx="1"/>
            <p:extLst>
              <p:ext uri="{D42A27DB-BD31-4B8C-83A1-F6EECF244321}">
                <p14:modId xmlns:p14="http://schemas.microsoft.com/office/powerpoint/2010/main" val="945196428"/>
              </p:ext>
            </p:extLst>
          </p:nvPr>
        </p:nvGraphicFramePr>
        <p:xfrm>
          <a:off x="914400" y="1447800"/>
          <a:ext cx="7772400" cy="2225040"/>
        </p:xfrm>
        <a:graphic>
          <a:graphicData uri="http://schemas.openxmlformats.org/drawingml/2006/table">
            <a:tbl>
              <a:tblPr firstRow="1" bandRow="1">
                <a:tableStyleId>{5940675A-B579-460E-94D1-54222C63F5DA}</a:tableStyleId>
              </a:tblPr>
              <a:tblGrid>
                <a:gridCol w="1943100">
                  <a:extLst>
                    <a:ext uri="{9D8B030D-6E8A-4147-A177-3AD203B41FA5}">
                      <a16:colId xmlns:a16="http://schemas.microsoft.com/office/drawing/2014/main" val="20000"/>
                    </a:ext>
                  </a:extLst>
                </a:gridCol>
                <a:gridCol w="1943100">
                  <a:extLst>
                    <a:ext uri="{9D8B030D-6E8A-4147-A177-3AD203B41FA5}">
                      <a16:colId xmlns:a16="http://schemas.microsoft.com/office/drawing/2014/main" val="20001"/>
                    </a:ext>
                  </a:extLst>
                </a:gridCol>
                <a:gridCol w="1943100">
                  <a:extLst>
                    <a:ext uri="{9D8B030D-6E8A-4147-A177-3AD203B41FA5}">
                      <a16:colId xmlns:a16="http://schemas.microsoft.com/office/drawing/2014/main" val="20002"/>
                    </a:ext>
                  </a:extLst>
                </a:gridCol>
                <a:gridCol w="1943100">
                  <a:extLst>
                    <a:ext uri="{9D8B030D-6E8A-4147-A177-3AD203B41FA5}">
                      <a16:colId xmlns:a16="http://schemas.microsoft.com/office/drawing/2014/main" val="20003"/>
                    </a:ext>
                  </a:extLst>
                </a:gridCol>
              </a:tblGrid>
              <a:tr h="370840">
                <a:tc>
                  <a:txBody>
                    <a:bodyPr/>
                    <a:lstStyle/>
                    <a:p>
                      <a:endParaRPr lang="en-US" dirty="0"/>
                    </a:p>
                  </a:txBody>
                  <a:tcPr/>
                </a:tc>
                <a:tc>
                  <a:txBody>
                    <a:bodyPr/>
                    <a:lstStyle/>
                    <a:p>
                      <a:r>
                        <a:rPr lang="en-US" dirty="0"/>
                        <a:t>Male</a:t>
                      </a:r>
                    </a:p>
                  </a:txBody>
                  <a:tcPr/>
                </a:tc>
                <a:tc>
                  <a:txBody>
                    <a:bodyPr/>
                    <a:lstStyle/>
                    <a:p>
                      <a:r>
                        <a:rPr lang="en-US" dirty="0"/>
                        <a:t>Female</a:t>
                      </a:r>
                    </a:p>
                  </a:txBody>
                  <a:tcPr/>
                </a:tc>
                <a:tc>
                  <a:txBody>
                    <a:bodyPr/>
                    <a:lstStyle/>
                    <a:p>
                      <a:r>
                        <a:rPr lang="en-US" dirty="0"/>
                        <a:t>Totals</a:t>
                      </a:r>
                    </a:p>
                  </a:txBody>
                  <a:tcPr/>
                </a:tc>
                <a:extLst>
                  <a:ext uri="{0D108BD9-81ED-4DB2-BD59-A6C34878D82A}">
                    <a16:rowId xmlns:a16="http://schemas.microsoft.com/office/drawing/2014/main" val="10000"/>
                  </a:ext>
                </a:extLst>
              </a:tr>
              <a:tr h="370840">
                <a:tc>
                  <a:txBody>
                    <a:bodyPr/>
                    <a:lstStyle/>
                    <a:p>
                      <a:r>
                        <a:rPr lang="en-US" dirty="0"/>
                        <a:t>Supervisor</a:t>
                      </a:r>
                    </a:p>
                  </a:txBody>
                  <a:tcPr/>
                </a:tc>
                <a:tc>
                  <a:txBody>
                    <a:bodyPr/>
                    <a:lstStyle/>
                    <a:p>
                      <a:r>
                        <a:rPr lang="en-US" dirty="0"/>
                        <a:t>20</a:t>
                      </a:r>
                    </a:p>
                  </a:txBody>
                  <a:tcPr/>
                </a:tc>
                <a:tc>
                  <a:txBody>
                    <a:bodyPr/>
                    <a:lstStyle/>
                    <a:p>
                      <a:r>
                        <a:rPr lang="en-US" dirty="0"/>
                        <a:t>15</a:t>
                      </a:r>
                    </a:p>
                  </a:txBody>
                  <a:tcPr/>
                </a:tc>
                <a:tc>
                  <a:txBody>
                    <a:bodyPr/>
                    <a:lstStyle/>
                    <a:p>
                      <a:r>
                        <a:rPr lang="en-US" dirty="0"/>
                        <a:t>35</a:t>
                      </a:r>
                    </a:p>
                  </a:txBody>
                  <a:tcPr/>
                </a:tc>
                <a:extLst>
                  <a:ext uri="{0D108BD9-81ED-4DB2-BD59-A6C34878D82A}">
                    <a16:rowId xmlns:a16="http://schemas.microsoft.com/office/drawing/2014/main" val="10001"/>
                  </a:ext>
                </a:extLst>
              </a:tr>
              <a:tr h="370840">
                <a:tc>
                  <a:txBody>
                    <a:bodyPr/>
                    <a:lstStyle/>
                    <a:p>
                      <a:r>
                        <a:rPr lang="en-US" dirty="0"/>
                        <a:t>Shelf Stacker</a:t>
                      </a:r>
                    </a:p>
                  </a:txBody>
                  <a:tcPr/>
                </a:tc>
                <a:tc>
                  <a:txBody>
                    <a:bodyPr/>
                    <a:lstStyle/>
                    <a:p>
                      <a:r>
                        <a:rPr lang="en-US" dirty="0"/>
                        <a:t>20</a:t>
                      </a:r>
                    </a:p>
                  </a:txBody>
                  <a:tcPr/>
                </a:tc>
                <a:tc>
                  <a:txBody>
                    <a:bodyPr/>
                    <a:lstStyle/>
                    <a:p>
                      <a:r>
                        <a:rPr lang="en-US" dirty="0"/>
                        <a:t>30</a:t>
                      </a:r>
                    </a:p>
                  </a:txBody>
                  <a:tcPr/>
                </a:tc>
                <a:tc>
                  <a:txBody>
                    <a:bodyPr/>
                    <a:lstStyle/>
                    <a:p>
                      <a:r>
                        <a:rPr lang="en-US" dirty="0"/>
                        <a:t>50</a:t>
                      </a:r>
                    </a:p>
                  </a:txBody>
                  <a:tcPr/>
                </a:tc>
                <a:extLst>
                  <a:ext uri="{0D108BD9-81ED-4DB2-BD59-A6C34878D82A}">
                    <a16:rowId xmlns:a16="http://schemas.microsoft.com/office/drawing/2014/main" val="10002"/>
                  </a:ext>
                </a:extLst>
              </a:tr>
              <a:tr h="370840">
                <a:tc>
                  <a:txBody>
                    <a:bodyPr/>
                    <a:lstStyle/>
                    <a:p>
                      <a:r>
                        <a:rPr lang="en-US" dirty="0"/>
                        <a:t>Till Operator</a:t>
                      </a:r>
                    </a:p>
                  </a:txBody>
                  <a:tcPr/>
                </a:tc>
                <a:tc>
                  <a:txBody>
                    <a:bodyPr/>
                    <a:lstStyle/>
                    <a:p>
                      <a:r>
                        <a:rPr lang="en-US" dirty="0"/>
                        <a:t>10</a:t>
                      </a:r>
                    </a:p>
                  </a:txBody>
                  <a:tcPr/>
                </a:tc>
                <a:tc>
                  <a:txBody>
                    <a:bodyPr/>
                    <a:lstStyle/>
                    <a:p>
                      <a:r>
                        <a:rPr lang="en-US" dirty="0"/>
                        <a:t>35</a:t>
                      </a:r>
                    </a:p>
                  </a:txBody>
                  <a:tcPr/>
                </a:tc>
                <a:tc>
                  <a:txBody>
                    <a:bodyPr/>
                    <a:lstStyle/>
                    <a:p>
                      <a:r>
                        <a:rPr lang="en-US" dirty="0"/>
                        <a:t>45</a:t>
                      </a:r>
                    </a:p>
                  </a:txBody>
                  <a:tcPr/>
                </a:tc>
                <a:extLst>
                  <a:ext uri="{0D108BD9-81ED-4DB2-BD59-A6C34878D82A}">
                    <a16:rowId xmlns:a16="http://schemas.microsoft.com/office/drawing/2014/main" val="10003"/>
                  </a:ext>
                </a:extLst>
              </a:tr>
              <a:tr h="370840">
                <a:tc>
                  <a:txBody>
                    <a:bodyPr/>
                    <a:lstStyle/>
                    <a:p>
                      <a:r>
                        <a:rPr lang="en-US" dirty="0"/>
                        <a:t>Cleaner</a:t>
                      </a:r>
                    </a:p>
                  </a:txBody>
                  <a:tcPr/>
                </a:tc>
                <a:tc>
                  <a:txBody>
                    <a:bodyPr/>
                    <a:lstStyle/>
                    <a:p>
                      <a:r>
                        <a:rPr lang="en-US" dirty="0"/>
                        <a:t>10</a:t>
                      </a:r>
                    </a:p>
                  </a:txBody>
                  <a:tcPr/>
                </a:tc>
                <a:tc>
                  <a:txBody>
                    <a:bodyPr/>
                    <a:lstStyle/>
                    <a:p>
                      <a:r>
                        <a:rPr lang="en-US" dirty="0"/>
                        <a:t>40</a:t>
                      </a:r>
                    </a:p>
                  </a:txBody>
                  <a:tcPr/>
                </a:tc>
                <a:tc>
                  <a:txBody>
                    <a:bodyPr/>
                    <a:lstStyle/>
                    <a:p>
                      <a:r>
                        <a:rPr lang="en-US" dirty="0"/>
                        <a:t>50</a:t>
                      </a:r>
                    </a:p>
                  </a:txBody>
                  <a:tcPr/>
                </a:tc>
                <a:extLst>
                  <a:ext uri="{0D108BD9-81ED-4DB2-BD59-A6C34878D82A}">
                    <a16:rowId xmlns:a16="http://schemas.microsoft.com/office/drawing/2014/main" val="10004"/>
                  </a:ext>
                </a:extLst>
              </a:tr>
              <a:tr h="370840">
                <a:tc>
                  <a:txBody>
                    <a:bodyPr/>
                    <a:lstStyle/>
                    <a:p>
                      <a:endParaRPr lang="en-US" dirty="0"/>
                    </a:p>
                  </a:txBody>
                  <a:tcPr/>
                </a:tc>
                <a:tc>
                  <a:txBody>
                    <a:bodyPr/>
                    <a:lstStyle/>
                    <a:p>
                      <a:r>
                        <a:rPr lang="en-US" dirty="0"/>
                        <a:t>60</a:t>
                      </a:r>
                    </a:p>
                  </a:txBody>
                  <a:tcPr/>
                </a:tc>
                <a:tc>
                  <a:txBody>
                    <a:bodyPr/>
                    <a:lstStyle/>
                    <a:p>
                      <a:r>
                        <a:rPr lang="en-US" dirty="0"/>
                        <a:t>120</a:t>
                      </a:r>
                    </a:p>
                  </a:txBody>
                  <a:tcPr/>
                </a:tc>
                <a:tc>
                  <a:txBody>
                    <a:bodyPr/>
                    <a:lstStyle/>
                    <a:p>
                      <a:r>
                        <a:rPr lang="en-US" dirty="0"/>
                        <a:t>180</a:t>
                      </a:r>
                    </a:p>
                  </a:txBody>
                  <a:tcPr/>
                </a:tc>
                <a:extLst>
                  <a:ext uri="{0D108BD9-81ED-4DB2-BD59-A6C34878D82A}">
                    <a16:rowId xmlns:a16="http://schemas.microsoft.com/office/drawing/2014/main" val="10005"/>
                  </a:ext>
                </a:extLst>
              </a:tr>
            </a:tbl>
          </a:graphicData>
        </a:graphic>
      </p:graphicFrame>
      <mc:AlternateContent xmlns:mc="http://schemas.openxmlformats.org/markup-compatibility/2006" xmlns:p14="http://schemas.microsoft.com/office/powerpoint/2010/main">
        <mc:Choice Requires="p14">
          <p:contentPart p14:bwMode="auto" r:id="rId2">
            <p14:nvContentPartPr>
              <p14:cNvPr id="7" name="Ink 6">
                <a:extLst>
                  <a:ext uri="{FF2B5EF4-FFF2-40B4-BE49-F238E27FC236}">
                    <a16:creationId xmlns:a16="http://schemas.microsoft.com/office/drawing/2014/main" id="{DC09A06C-68E7-46B2-8BCC-BA8E8921A154}"/>
                  </a:ext>
                </a:extLst>
              </p14:cNvPr>
              <p14:cNvContentPartPr/>
              <p14:nvPr/>
            </p14:nvContentPartPr>
            <p14:xfrm>
              <a:off x="455040" y="1834200"/>
              <a:ext cx="8746560" cy="4456800"/>
            </p14:xfrm>
          </p:contentPart>
        </mc:Choice>
        <mc:Fallback xmlns="">
          <p:pic>
            <p:nvPicPr>
              <p:cNvPr id="7" name="Ink 6">
                <a:extLst>
                  <a:ext uri="{FF2B5EF4-FFF2-40B4-BE49-F238E27FC236}">
                    <a16:creationId xmlns:a16="http://schemas.microsoft.com/office/drawing/2014/main" id="{DC09A06C-68E7-46B2-8BCC-BA8E8921A154}"/>
                  </a:ext>
                </a:extLst>
              </p:cNvPr>
              <p:cNvPicPr/>
              <p:nvPr/>
            </p:nvPicPr>
            <p:blipFill>
              <a:blip r:embed="rId3"/>
              <a:stretch>
                <a:fillRect/>
              </a:stretch>
            </p:blipFill>
            <p:spPr>
              <a:xfrm>
                <a:off x="445680" y="1824840"/>
                <a:ext cx="8765280" cy="4475520"/>
              </a:xfrm>
              <a:prstGeom prst="rect">
                <a:avLst/>
              </a:prstGeom>
            </p:spPr>
          </p:pic>
        </mc:Fallback>
      </mc:AlternateContent>
    </p:spTree>
    <p:extLst>
      <p:ext uri="{BB962C8B-B14F-4D97-AF65-F5344CB8AC3E}">
        <p14:creationId xmlns:p14="http://schemas.microsoft.com/office/powerpoint/2010/main" val="239348166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2</a:t>
            </a:r>
          </a:p>
        </p:txBody>
      </p:sp>
      <p:sp>
        <p:nvSpPr>
          <p:cNvPr id="3" name="Footer Placeholder 2"/>
          <p:cNvSpPr>
            <a:spLocks noGrp="1"/>
          </p:cNvSpPr>
          <p:nvPr>
            <p:ph type="ftr" sz="quarter" idx="11"/>
          </p:nvPr>
        </p:nvSpPr>
        <p:spPr/>
        <p:txBody>
          <a:bodyPr/>
          <a:lstStyle/>
          <a:p>
            <a:r>
              <a:rPr lang="en-US">
                <a:solidFill>
                  <a:srgbClr val="696464"/>
                </a:solidFill>
              </a:rPr>
              <a:t>Introduction to Data Analytics - Rohini R. Rao &amp; Manjunath Hegde</a:t>
            </a:r>
          </a:p>
        </p:txBody>
      </p:sp>
      <p:sp>
        <p:nvSpPr>
          <p:cNvPr id="4" name="Slide Number Placeholder 3"/>
          <p:cNvSpPr>
            <a:spLocks noGrp="1"/>
          </p:cNvSpPr>
          <p:nvPr>
            <p:ph type="sldNum" sz="quarter" idx="12"/>
          </p:nvPr>
        </p:nvSpPr>
        <p:spPr/>
        <p:txBody>
          <a:bodyPr/>
          <a:lstStyle/>
          <a:p>
            <a:fld id="{FF8C1345-65FB-4F2C-9950-20B500EA74C9}" type="slidenum">
              <a:rPr lang="en-US" smtClean="0"/>
              <a:pPr/>
              <a:t>55</a:t>
            </a:fld>
            <a:endParaRPr lang="en-US"/>
          </a:p>
        </p:txBody>
      </p:sp>
      <p:graphicFrame>
        <p:nvGraphicFramePr>
          <p:cNvPr id="6" name="Content Placeholder 5"/>
          <p:cNvGraphicFramePr>
            <a:graphicFrameLocks noGrp="1"/>
          </p:cNvGraphicFramePr>
          <p:nvPr>
            <p:ph sz="quarter" idx="1"/>
            <p:extLst/>
          </p:nvPr>
        </p:nvGraphicFramePr>
        <p:xfrm>
          <a:off x="914400" y="1447800"/>
          <a:ext cx="7772400" cy="2225040"/>
        </p:xfrm>
        <a:graphic>
          <a:graphicData uri="http://schemas.openxmlformats.org/drawingml/2006/table">
            <a:tbl>
              <a:tblPr firstRow="1" bandRow="1">
                <a:tableStyleId>{5940675A-B579-460E-94D1-54222C63F5DA}</a:tableStyleId>
              </a:tblPr>
              <a:tblGrid>
                <a:gridCol w="1943100">
                  <a:extLst>
                    <a:ext uri="{9D8B030D-6E8A-4147-A177-3AD203B41FA5}">
                      <a16:colId xmlns:a16="http://schemas.microsoft.com/office/drawing/2014/main" val="20000"/>
                    </a:ext>
                  </a:extLst>
                </a:gridCol>
                <a:gridCol w="1943100">
                  <a:extLst>
                    <a:ext uri="{9D8B030D-6E8A-4147-A177-3AD203B41FA5}">
                      <a16:colId xmlns:a16="http://schemas.microsoft.com/office/drawing/2014/main" val="20001"/>
                    </a:ext>
                  </a:extLst>
                </a:gridCol>
                <a:gridCol w="1943100">
                  <a:extLst>
                    <a:ext uri="{9D8B030D-6E8A-4147-A177-3AD203B41FA5}">
                      <a16:colId xmlns:a16="http://schemas.microsoft.com/office/drawing/2014/main" val="20002"/>
                    </a:ext>
                  </a:extLst>
                </a:gridCol>
                <a:gridCol w="1943100">
                  <a:extLst>
                    <a:ext uri="{9D8B030D-6E8A-4147-A177-3AD203B41FA5}">
                      <a16:colId xmlns:a16="http://schemas.microsoft.com/office/drawing/2014/main" val="20003"/>
                    </a:ext>
                  </a:extLst>
                </a:gridCol>
              </a:tblGrid>
              <a:tr h="370840">
                <a:tc>
                  <a:txBody>
                    <a:bodyPr/>
                    <a:lstStyle/>
                    <a:p>
                      <a:endParaRPr lang="en-US" dirty="0"/>
                    </a:p>
                  </a:txBody>
                  <a:tcPr/>
                </a:tc>
                <a:tc>
                  <a:txBody>
                    <a:bodyPr/>
                    <a:lstStyle/>
                    <a:p>
                      <a:r>
                        <a:rPr lang="en-US" dirty="0"/>
                        <a:t>Male</a:t>
                      </a:r>
                    </a:p>
                  </a:txBody>
                  <a:tcPr/>
                </a:tc>
                <a:tc>
                  <a:txBody>
                    <a:bodyPr/>
                    <a:lstStyle/>
                    <a:p>
                      <a:r>
                        <a:rPr lang="en-US" dirty="0"/>
                        <a:t>Female</a:t>
                      </a:r>
                    </a:p>
                  </a:txBody>
                  <a:tcPr/>
                </a:tc>
                <a:tc>
                  <a:txBody>
                    <a:bodyPr/>
                    <a:lstStyle/>
                    <a:p>
                      <a:r>
                        <a:rPr lang="en-US" dirty="0"/>
                        <a:t>Totals</a:t>
                      </a:r>
                    </a:p>
                  </a:txBody>
                  <a:tcPr/>
                </a:tc>
                <a:extLst>
                  <a:ext uri="{0D108BD9-81ED-4DB2-BD59-A6C34878D82A}">
                    <a16:rowId xmlns:a16="http://schemas.microsoft.com/office/drawing/2014/main" val="10000"/>
                  </a:ext>
                </a:extLst>
              </a:tr>
              <a:tr h="370840">
                <a:tc>
                  <a:txBody>
                    <a:bodyPr/>
                    <a:lstStyle/>
                    <a:p>
                      <a:r>
                        <a:rPr lang="en-US" dirty="0"/>
                        <a:t>Supervisor</a:t>
                      </a:r>
                    </a:p>
                  </a:txBody>
                  <a:tcPr/>
                </a:tc>
                <a:tc>
                  <a:txBody>
                    <a:bodyPr/>
                    <a:lstStyle/>
                    <a:p>
                      <a:r>
                        <a:rPr lang="en-US" dirty="0"/>
                        <a:t>20</a:t>
                      </a:r>
                    </a:p>
                  </a:txBody>
                  <a:tcPr/>
                </a:tc>
                <a:tc>
                  <a:txBody>
                    <a:bodyPr/>
                    <a:lstStyle/>
                    <a:p>
                      <a:r>
                        <a:rPr lang="en-US" dirty="0"/>
                        <a:t>15</a:t>
                      </a:r>
                    </a:p>
                  </a:txBody>
                  <a:tcPr/>
                </a:tc>
                <a:tc>
                  <a:txBody>
                    <a:bodyPr/>
                    <a:lstStyle/>
                    <a:p>
                      <a:r>
                        <a:rPr lang="en-US" dirty="0"/>
                        <a:t>35</a:t>
                      </a:r>
                    </a:p>
                  </a:txBody>
                  <a:tcPr/>
                </a:tc>
                <a:extLst>
                  <a:ext uri="{0D108BD9-81ED-4DB2-BD59-A6C34878D82A}">
                    <a16:rowId xmlns:a16="http://schemas.microsoft.com/office/drawing/2014/main" val="10001"/>
                  </a:ext>
                </a:extLst>
              </a:tr>
              <a:tr h="370840">
                <a:tc>
                  <a:txBody>
                    <a:bodyPr/>
                    <a:lstStyle/>
                    <a:p>
                      <a:r>
                        <a:rPr lang="en-US" dirty="0"/>
                        <a:t>Shelf Stacker</a:t>
                      </a:r>
                    </a:p>
                  </a:txBody>
                  <a:tcPr/>
                </a:tc>
                <a:tc>
                  <a:txBody>
                    <a:bodyPr/>
                    <a:lstStyle/>
                    <a:p>
                      <a:r>
                        <a:rPr lang="en-US" dirty="0"/>
                        <a:t>20</a:t>
                      </a:r>
                    </a:p>
                  </a:txBody>
                  <a:tcPr/>
                </a:tc>
                <a:tc>
                  <a:txBody>
                    <a:bodyPr/>
                    <a:lstStyle/>
                    <a:p>
                      <a:r>
                        <a:rPr lang="en-US" dirty="0"/>
                        <a:t>30</a:t>
                      </a:r>
                    </a:p>
                  </a:txBody>
                  <a:tcPr/>
                </a:tc>
                <a:tc>
                  <a:txBody>
                    <a:bodyPr/>
                    <a:lstStyle/>
                    <a:p>
                      <a:r>
                        <a:rPr lang="en-US" dirty="0"/>
                        <a:t>50</a:t>
                      </a:r>
                    </a:p>
                  </a:txBody>
                  <a:tcPr/>
                </a:tc>
                <a:extLst>
                  <a:ext uri="{0D108BD9-81ED-4DB2-BD59-A6C34878D82A}">
                    <a16:rowId xmlns:a16="http://schemas.microsoft.com/office/drawing/2014/main" val="10002"/>
                  </a:ext>
                </a:extLst>
              </a:tr>
              <a:tr h="370840">
                <a:tc>
                  <a:txBody>
                    <a:bodyPr/>
                    <a:lstStyle/>
                    <a:p>
                      <a:r>
                        <a:rPr lang="en-US" dirty="0"/>
                        <a:t>Till Operator</a:t>
                      </a:r>
                    </a:p>
                  </a:txBody>
                  <a:tcPr/>
                </a:tc>
                <a:tc>
                  <a:txBody>
                    <a:bodyPr/>
                    <a:lstStyle/>
                    <a:p>
                      <a:r>
                        <a:rPr lang="en-US" dirty="0"/>
                        <a:t>10</a:t>
                      </a:r>
                    </a:p>
                  </a:txBody>
                  <a:tcPr/>
                </a:tc>
                <a:tc>
                  <a:txBody>
                    <a:bodyPr/>
                    <a:lstStyle/>
                    <a:p>
                      <a:r>
                        <a:rPr lang="en-US" dirty="0"/>
                        <a:t>35</a:t>
                      </a:r>
                    </a:p>
                  </a:txBody>
                  <a:tcPr/>
                </a:tc>
                <a:tc>
                  <a:txBody>
                    <a:bodyPr/>
                    <a:lstStyle/>
                    <a:p>
                      <a:r>
                        <a:rPr lang="en-US" dirty="0"/>
                        <a:t>45</a:t>
                      </a:r>
                    </a:p>
                  </a:txBody>
                  <a:tcPr/>
                </a:tc>
                <a:extLst>
                  <a:ext uri="{0D108BD9-81ED-4DB2-BD59-A6C34878D82A}">
                    <a16:rowId xmlns:a16="http://schemas.microsoft.com/office/drawing/2014/main" val="10003"/>
                  </a:ext>
                </a:extLst>
              </a:tr>
              <a:tr h="370840">
                <a:tc>
                  <a:txBody>
                    <a:bodyPr/>
                    <a:lstStyle/>
                    <a:p>
                      <a:r>
                        <a:rPr lang="en-US" dirty="0"/>
                        <a:t>Cleaner</a:t>
                      </a:r>
                    </a:p>
                  </a:txBody>
                  <a:tcPr/>
                </a:tc>
                <a:tc>
                  <a:txBody>
                    <a:bodyPr/>
                    <a:lstStyle/>
                    <a:p>
                      <a:r>
                        <a:rPr lang="en-US" dirty="0"/>
                        <a:t>10</a:t>
                      </a:r>
                    </a:p>
                  </a:txBody>
                  <a:tcPr/>
                </a:tc>
                <a:tc>
                  <a:txBody>
                    <a:bodyPr/>
                    <a:lstStyle/>
                    <a:p>
                      <a:r>
                        <a:rPr lang="en-US" dirty="0"/>
                        <a:t>40</a:t>
                      </a:r>
                    </a:p>
                  </a:txBody>
                  <a:tcPr/>
                </a:tc>
                <a:tc>
                  <a:txBody>
                    <a:bodyPr/>
                    <a:lstStyle/>
                    <a:p>
                      <a:r>
                        <a:rPr lang="en-US" dirty="0"/>
                        <a:t>50</a:t>
                      </a:r>
                    </a:p>
                  </a:txBody>
                  <a:tcPr/>
                </a:tc>
                <a:extLst>
                  <a:ext uri="{0D108BD9-81ED-4DB2-BD59-A6C34878D82A}">
                    <a16:rowId xmlns:a16="http://schemas.microsoft.com/office/drawing/2014/main" val="10004"/>
                  </a:ext>
                </a:extLst>
              </a:tr>
              <a:tr h="370840">
                <a:tc>
                  <a:txBody>
                    <a:bodyPr/>
                    <a:lstStyle/>
                    <a:p>
                      <a:endParaRPr lang="en-US" dirty="0"/>
                    </a:p>
                  </a:txBody>
                  <a:tcPr/>
                </a:tc>
                <a:tc>
                  <a:txBody>
                    <a:bodyPr/>
                    <a:lstStyle/>
                    <a:p>
                      <a:r>
                        <a:rPr lang="en-US" dirty="0"/>
                        <a:t>60</a:t>
                      </a:r>
                    </a:p>
                  </a:txBody>
                  <a:tcPr/>
                </a:tc>
                <a:tc>
                  <a:txBody>
                    <a:bodyPr/>
                    <a:lstStyle/>
                    <a:p>
                      <a:r>
                        <a:rPr lang="en-US" dirty="0"/>
                        <a:t>120</a:t>
                      </a:r>
                    </a:p>
                  </a:txBody>
                  <a:tcPr/>
                </a:tc>
                <a:tc>
                  <a:txBody>
                    <a:bodyPr/>
                    <a:lstStyle/>
                    <a:p>
                      <a:r>
                        <a:rPr lang="en-US" dirty="0"/>
                        <a:t>180</a:t>
                      </a:r>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69459627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dirty="0"/>
              <a:t>Comparative Analysis </a:t>
            </a:r>
            <a:br>
              <a:rPr lang="en-US" dirty="0"/>
            </a:br>
            <a:r>
              <a:rPr lang="en-US" dirty="0"/>
              <a:t>for discrete variables</a:t>
            </a:r>
          </a:p>
        </p:txBody>
      </p:sp>
      <p:sp>
        <p:nvSpPr>
          <p:cNvPr id="3" name="Footer Placeholder 2"/>
          <p:cNvSpPr>
            <a:spLocks noGrp="1"/>
          </p:cNvSpPr>
          <p:nvPr>
            <p:ph type="ftr" sz="quarter" idx="11"/>
          </p:nvPr>
        </p:nvSpPr>
        <p:spPr/>
        <p:txBody>
          <a:bodyPr/>
          <a:lstStyle/>
          <a:p>
            <a:r>
              <a:rPr lang="en-US">
                <a:solidFill>
                  <a:srgbClr val="696464"/>
                </a:solidFill>
              </a:rPr>
              <a:t>Introduction to Data Analytics - Rohini R. Rao &amp; Manjunath Hegde</a:t>
            </a:r>
          </a:p>
        </p:txBody>
      </p:sp>
      <p:sp>
        <p:nvSpPr>
          <p:cNvPr id="4" name="Slide Number Placeholder 3"/>
          <p:cNvSpPr>
            <a:spLocks noGrp="1"/>
          </p:cNvSpPr>
          <p:nvPr>
            <p:ph type="sldNum" sz="quarter" idx="12"/>
          </p:nvPr>
        </p:nvSpPr>
        <p:spPr/>
        <p:txBody>
          <a:bodyPr/>
          <a:lstStyle/>
          <a:p>
            <a:fld id="{FF8C1345-65FB-4F2C-9950-20B500EA74C9}" type="slidenum">
              <a:rPr lang="en-US" smtClean="0"/>
              <a:pPr/>
              <a:t>56</a:t>
            </a:fld>
            <a:endParaRPr lang="en-US"/>
          </a:p>
        </p:txBody>
      </p:sp>
      <p:sp>
        <p:nvSpPr>
          <p:cNvPr id="5" name="Content Placeholder 4"/>
          <p:cNvSpPr>
            <a:spLocks noGrp="1"/>
          </p:cNvSpPr>
          <p:nvPr>
            <p:ph sz="quarter" idx="1"/>
          </p:nvPr>
        </p:nvSpPr>
        <p:spPr/>
        <p:txBody>
          <a:bodyPr>
            <a:normAutofit/>
          </a:bodyPr>
          <a:lstStyle/>
          <a:p>
            <a:r>
              <a:rPr lang="en-US" b="1" dirty="0"/>
              <a:t>Chi-square table – </a:t>
            </a:r>
            <a:endParaRPr lang="en-US" sz="2000" b="1" dirty="0"/>
          </a:p>
          <a:p>
            <a:pPr lvl="1"/>
            <a:r>
              <a:rPr lang="en-US" sz="2000" b="1" dirty="0"/>
              <a:t>Indicates distribution of sampling SD.</a:t>
            </a:r>
          </a:p>
          <a:p>
            <a:pPr lvl="1"/>
            <a:r>
              <a:rPr lang="en-US" sz="2000" b="1"/>
              <a:t>skewed </a:t>
            </a:r>
            <a:r>
              <a:rPr lang="en-US" sz="2000" b="1" dirty="0"/>
              <a:t>distribution</a:t>
            </a:r>
            <a:r>
              <a:rPr lang="en-US" b="1" dirty="0"/>
              <a:t> </a:t>
            </a:r>
            <a:r>
              <a:rPr lang="en-US" sz="2000" b="1" dirty="0"/>
              <a:t>with degrees of freedom</a:t>
            </a:r>
          </a:p>
        </p:txBody>
      </p:sp>
      <p:pic>
        <p:nvPicPr>
          <p:cNvPr id="8" name="Picture 2"/>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rot="5400000">
            <a:off x="3231089" y="407193"/>
            <a:ext cx="3328986" cy="784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91489" y="1100540"/>
            <a:ext cx="2324100" cy="1214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36E46B6C-06C8-484F-8074-31FE2B7CBF55}"/>
                  </a:ext>
                </a:extLst>
              </p14:cNvPr>
              <p14:cNvContentPartPr/>
              <p14:nvPr/>
            </p14:nvContentPartPr>
            <p14:xfrm>
              <a:off x="-430560" y="496440"/>
              <a:ext cx="9256680" cy="4903920"/>
            </p14:xfrm>
          </p:contentPart>
        </mc:Choice>
        <mc:Fallback xmlns="">
          <p:pic>
            <p:nvPicPr>
              <p:cNvPr id="7" name="Ink 6">
                <a:extLst>
                  <a:ext uri="{FF2B5EF4-FFF2-40B4-BE49-F238E27FC236}">
                    <a16:creationId xmlns:a16="http://schemas.microsoft.com/office/drawing/2014/main" id="{36E46B6C-06C8-484F-8074-31FE2B7CBF55}"/>
                  </a:ext>
                </a:extLst>
              </p:cNvPr>
              <p:cNvPicPr/>
              <p:nvPr/>
            </p:nvPicPr>
            <p:blipFill>
              <a:blip r:embed="rId6"/>
              <a:stretch>
                <a:fillRect/>
              </a:stretch>
            </p:blipFill>
            <p:spPr>
              <a:xfrm>
                <a:off x="-439920" y="487080"/>
                <a:ext cx="9275400" cy="4922640"/>
              </a:xfrm>
              <a:prstGeom prst="rect">
                <a:avLst/>
              </a:prstGeom>
            </p:spPr>
          </p:pic>
        </mc:Fallback>
      </mc:AlternateContent>
    </p:spTree>
    <p:extLst>
      <p:ext uri="{BB962C8B-B14F-4D97-AF65-F5344CB8AC3E}">
        <p14:creationId xmlns:p14="http://schemas.microsoft.com/office/powerpoint/2010/main" val="414787591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dirty="0"/>
              <a:t>Inferential Analysis</a:t>
            </a:r>
            <a:br>
              <a:rPr lang="en-US" dirty="0"/>
            </a:br>
            <a:r>
              <a:rPr lang="en-US" dirty="0"/>
              <a:t>Overview</a:t>
            </a:r>
          </a:p>
        </p:txBody>
      </p:sp>
      <p:sp>
        <p:nvSpPr>
          <p:cNvPr id="3" name="Footer Placeholder 2"/>
          <p:cNvSpPr>
            <a:spLocks noGrp="1"/>
          </p:cNvSpPr>
          <p:nvPr>
            <p:ph type="ftr" sz="quarter" idx="11"/>
          </p:nvPr>
        </p:nvSpPr>
        <p:spPr/>
        <p:txBody>
          <a:bodyPr/>
          <a:lstStyle/>
          <a:p>
            <a:r>
              <a:rPr lang="en-US">
                <a:solidFill>
                  <a:srgbClr val="696464"/>
                </a:solidFill>
              </a:rPr>
              <a:t>Introduction to Data Analytics - Rohini R. Rao &amp; Manjunath Hegde</a:t>
            </a:r>
          </a:p>
        </p:txBody>
      </p:sp>
      <p:sp>
        <p:nvSpPr>
          <p:cNvPr id="4" name="Slide Number Placeholder 3"/>
          <p:cNvSpPr>
            <a:spLocks noGrp="1"/>
          </p:cNvSpPr>
          <p:nvPr>
            <p:ph type="sldNum" sz="quarter" idx="12"/>
          </p:nvPr>
        </p:nvSpPr>
        <p:spPr/>
        <p:txBody>
          <a:bodyPr/>
          <a:lstStyle/>
          <a:p>
            <a:fld id="{FF8C1345-65FB-4F2C-9950-20B500EA74C9}" type="slidenum">
              <a:rPr lang="en-US" smtClean="0"/>
              <a:pPr/>
              <a:t>57</a:t>
            </a:fld>
            <a:endParaRPr lang="en-US"/>
          </a:p>
        </p:txBody>
      </p:sp>
      <p:sp>
        <p:nvSpPr>
          <p:cNvPr id="5" name="Content Placeholder 4"/>
          <p:cNvSpPr>
            <a:spLocks noGrp="1"/>
          </p:cNvSpPr>
          <p:nvPr>
            <p:ph sz="quarter" idx="1"/>
          </p:nvPr>
        </p:nvSpPr>
        <p:spPr/>
        <p:txBody>
          <a:bodyPr>
            <a:normAutofit fontScale="92500" lnSpcReduction="10000"/>
          </a:bodyPr>
          <a:lstStyle/>
          <a:p>
            <a:r>
              <a:rPr lang="en-US" sz="2200" b="1" dirty="0"/>
              <a:t>Sampling error </a:t>
            </a:r>
          </a:p>
          <a:p>
            <a:pPr lvl="1"/>
            <a:r>
              <a:rPr lang="en-US" sz="2000" dirty="0"/>
              <a:t>If the process of selecting a random sample was repeated a number of times, the means from each sample would be different</a:t>
            </a:r>
          </a:p>
          <a:p>
            <a:r>
              <a:rPr lang="en-US" sz="2200" b="1" dirty="0"/>
              <a:t>Sampling distribution</a:t>
            </a:r>
          </a:p>
          <a:p>
            <a:pPr lvl="1"/>
            <a:r>
              <a:rPr lang="en-US" sz="2000" dirty="0"/>
              <a:t>the distribution of the mean values follows a normal distribution for sample sizes greater than 30</a:t>
            </a:r>
          </a:p>
          <a:p>
            <a:pPr lvl="1"/>
            <a:r>
              <a:rPr lang="en-US" dirty="0"/>
              <a:t>The sampling distribution is normally distributed because of the central limit theorem</a:t>
            </a:r>
          </a:p>
          <a:p>
            <a:r>
              <a:rPr lang="en-US" sz="2200" b="1" dirty="0"/>
              <a:t>Standard error</a:t>
            </a:r>
          </a:p>
          <a:p>
            <a:pPr lvl="1"/>
            <a:r>
              <a:rPr lang="en-US" sz="2000" dirty="0"/>
              <a:t>Relationship between the variance of the original variable and the number of observations in the sample to the sampling distribution is represented as </a:t>
            </a:r>
          </a:p>
          <a:p>
            <a:pPr lvl="1"/>
            <a:endParaRPr lang="en-US" sz="2000" dirty="0"/>
          </a:p>
          <a:p>
            <a:pPr lvl="1"/>
            <a:endParaRPr lang="en-US" sz="2000" dirty="0"/>
          </a:p>
          <a:p>
            <a:pPr lvl="1"/>
            <a:r>
              <a:rPr lang="en-US" sz="2000" dirty="0"/>
              <a:t>Where n is sample size and </a:t>
            </a:r>
            <a:r>
              <a:rPr lang="el-GR" sz="2000" dirty="0"/>
              <a:t>σ</a:t>
            </a:r>
            <a:r>
              <a:rPr lang="en-US" sz="2000" dirty="0"/>
              <a:t> is </a:t>
            </a:r>
            <a:r>
              <a:rPr lang="en-US" sz="2000" dirty="0" err="1"/>
              <a:t>std</a:t>
            </a:r>
            <a:r>
              <a:rPr lang="en-US" sz="2000" dirty="0"/>
              <a:t> deviation of population </a:t>
            </a:r>
            <a:r>
              <a:rPr lang="en-US" sz="2000" b="1" i="1" dirty="0"/>
              <a:t>“s”</a:t>
            </a:r>
          </a:p>
          <a:p>
            <a:pPr marL="320040" lvl="1" indent="0">
              <a:buNone/>
            </a:pPr>
            <a:endParaRPr lang="en-US" dirty="0"/>
          </a:p>
        </p:txBody>
      </p:sp>
      <p:pic>
        <p:nvPicPr>
          <p:cNvPr id="205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53200" y="4617076"/>
            <a:ext cx="1981200"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2529215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Sampling Distribution of mean</a:t>
            </a:r>
          </a:p>
        </p:txBody>
      </p:sp>
      <p:sp>
        <p:nvSpPr>
          <p:cNvPr id="3" name="Footer Placeholder 2"/>
          <p:cNvSpPr>
            <a:spLocks noGrp="1"/>
          </p:cNvSpPr>
          <p:nvPr>
            <p:ph type="ftr" sz="quarter" idx="11"/>
          </p:nvPr>
        </p:nvSpPr>
        <p:spPr/>
        <p:txBody>
          <a:bodyPr/>
          <a:lstStyle/>
          <a:p>
            <a:r>
              <a:rPr lang="en-US">
                <a:solidFill>
                  <a:srgbClr val="696464"/>
                </a:solidFill>
              </a:rPr>
              <a:t>Introduction to Data Analytics - Rohini R. Rao &amp; Manjunath Hegde</a:t>
            </a:r>
          </a:p>
        </p:txBody>
      </p:sp>
      <p:sp>
        <p:nvSpPr>
          <p:cNvPr id="4" name="Slide Number Placeholder 3"/>
          <p:cNvSpPr>
            <a:spLocks noGrp="1"/>
          </p:cNvSpPr>
          <p:nvPr>
            <p:ph type="sldNum" sz="quarter" idx="12"/>
          </p:nvPr>
        </p:nvSpPr>
        <p:spPr/>
        <p:txBody>
          <a:bodyPr/>
          <a:lstStyle/>
          <a:p>
            <a:fld id="{FF8C1345-65FB-4F2C-9950-20B500EA74C9}" type="slidenum">
              <a:rPr lang="en-US" smtClean="0"/>
              <a:pPr/>
              <a:t>58</a:t>
            </a:fld>
            <a:endParaRPr lang="en-US"/>
          </a:p>
        </p:txBody>
      </p:sp>
      <p:pic>
        <p:nvPicPr>
          <p:cNvPr id="6" name="Content Placeholder 5"/>
          <p:cNvPicPr>
            <a:picLocks noGrp="1" noChangeAspect="1"/>
          </p:cNvPicPr>
          <p:nvPr>
            <p:ph sz="quarter" idx="1"/>
          </p:nvPr>
        </p:nvPicPr>
        <p:blipFill>
          <a:blip r:embed="rId2">
            <a:grayscl/>
            <a:lum contrast="20000"/>
          </a:blip>
          <a:stretch>
            <a:fillRect/>
          </a:stretch>
        </p:blipFill>
        <p:spPr>
          <a:xfrm>
            <a:off x="1524000" y="1600200"/>
            <a:ext cx="6254197" cy="4266467"/>
          </a:xfrm>
          <a:prstGeom prst="rect">
            <a:avLst/>
          </a:prstGeom>
        </p:spPr>
      </p:pic>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0E5EC51B-F048-4973-B1BE-08D74C515E5F}"/>
                  </a:ext>
                </a:extLst>
              </p14:cNvPr>
              <p14:cNvContentPartPr/>
              <p14:nvPr/>
            </p14:nvContentPartPr>
            <p14:xfrm>
              <a:off x="1733760" y="1438560"/>
              <a:ext cx="7365960" cy="4521240"/>
            </p14:xfrm>
          </p:contentPart>
        </mc:Choice>
        <mc:Fallback xmlns="">
          <p:pic>
            <p:nvPicPr>
              <p:cNvPr id="7" name="Ink 6">
                <a:extLst>
                  <a:ext uri="{FF2B5EF4-FFF2-40B4-BE49-F238E27FC236}">
                    <a16:creationId xmlns:a16="http://schemas.microsoft.com/office/drawing/2014/main" id="{0E5EC51B-F048-4973-B1BE-08D74C515E5F}"/>
                  </a:ext>
                </a:extLst>
              </p:cNvPr>
              <p:cNvPicPr/>
              <p:nvPr/>
            </p:nvPicPr>
            <p:blipFill>
              <a:blip r:embed="rId4"/>
              <a:stretch>
                <a:fillRect/>
              </a:stretch>
            </p:blipFill>
            <p:spPr>
              <a:xfrm>
                <a:off x="1724400" y="1429200"/>
                <a:ext cx="7384680" cy="4539960"/>
              </a:xfrm>
              <a:prstGeom prst="rect">
                <a:avLst/>
              </a:prstGeom>
            </p:spPr>
          </p:pic>
        </mc:Fallback>
      </mc:AlternateContent>
    </p:spTree>
    <p:extLst>
      <p:ext uri="{BB962C8B-B14F-4D97-AF65-F5344CB8AC3E}">
        <p14:creationId xmlns:p14="http://schemas.microsoft.com/office/powerpoint/2010/main" val="262061730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dirty="0"/>
              <a:t>Inferential Analysis</a:t>
            </a:r>
            <a:br>
              <a:rPr lang="en-US" dirty="0"/>
            </a:br>
            <a:r>
              <a:rPr lang="en-US" dirty="0"/>
              <a:t>Overview</a:t>
            </a:r>
          </a:p>
        </p:txBody>
      </p:sp>
      <p:sp>
        <p:nvSpPr>
          <p:cNvPr id="3" name="Footer Placeholder 2"/>
          <p:cNvSpPr>
            <a:spLocks noGrp="1"/>
          </p:cNvSpPr>
          <p:nvPr>
            <p:ph type="ftr" sz="quarter" idx="11"/>
          </p:nvPr>
        </p:nvSpPr>
        <p:spPr/>
        <p:txBody>
          <a:bodyPr/>
          <a:lstStyle/>
          <a:p>
            <a:r>
              <a:rPr lang="en-US">
                <a:solidFill>
                  <a:srgbClr val="696464"/>
                </a:solidFill>
              </a:rPr>
              <a:t>Introduction to Data Analytics - Rohini R. Rao &amp; Manjunath Hegde</a:t>
            </a:r>
            <a:endParaRPr lang="en-US" dirty="0">
              <a:solidFill>
                <a:srgbClr val="696464"/>
              </a:solidFill>
            </a:endParaRPr>
          </a:p>
        </p:txBody>
      </p:sp>
      <p:sp>
        <p:nvSpPr>
          <p:cNvPr id="4" name="Slide Number Placeholder 3"/>
          <p:cNvSpPr>
            <a:spLocks noGrp="1"/>
          </p:cNvSpPr>
          <p:nvPr>
            <p:ph type="sldNum" sz="quarter" idx="12"/>
          </p:nvPr>
        </p:nvSpPr>
        <p:spPr/>
        <p:txBody>
          <a:bodyPr/>
          <a:lstStyle/>
          <a:p>
            <a:fld id="{FF8C1345-65FB-4F2C-9950-20B500EA74C9}" type="slidenum">
              <a:rPr lang="en-US" smtClean="0"/>
              <a:pPr/>
              <a:t>59</a:t>
            </a:fld>
            <a:endParaRPr lang="en-US"/>
          </a:p>
        </p:txBody>
      </p:sp>
      <p:sp>
        <p:nvSpPr>
          <p:cNvPr id="6" name="Content Placeholder 5"/>
          <p:cNvSpPr>
            <a:spLocks noGrp="1"/>
          </p:cNvSpPr>
          <p:nvPr>
            <p:ph sz="quarter" idx="1"/>
          </p:nvPr>
        </p:nvSpPr>
        <p:spPr/>
        <p:txBody>
          <a:bodyPr>
            <a:normAutofit/>
          </a:bodyPr>
          <a:lstStyle/>
          <a:p>
            <a:r>
              <a:rPr lang="en-US" b="1" dirty="0"/>
              <a:t>Inferential statistics</a:t>
            </a:r>
          </a:p>
          <a:p>
            <a:pPr lvl="1"/>
            <a:r>
              <a:rPr lang="en-US" sz="2200" dirty="0"/>
              <a:t>chance or probability that we will see a particular range of average values</a:t>
            </a:r>
          </a:p>
          <a:p>
            <a:pPr lvl="1"/>
            <a:r>
              <a:rPr lang="en-US" sz="2200" dirty="0"/>
              <a:t>Sampling distribution to make this assessment of probabilities. </a:t>
            </a:r>
          </a:p>
          <a:p>
            <a:pPr lvl="1"/>
            <a:r>
              <a:rPr lang="en-US" sz="2200" dirty="0"/>
              <a:t>From the central limit theorem , when n &gt;=30 , for any population distribution, the sampling distribution of </a:t>
            </a:r>
            <a:r>
              <a:rPr lang="en-US" dirty="0">
                <a:solidFill>
                  <a:srgbClr val="333333"/>
                </a:solidFill>
                <a:latin typeface="Helvetica"/>
              </a:rPr>
              <a:t>x̄, </a:t>
            </a:r>
            <a:r>
              <a:rPr lang="en-US" sz="2200" dirty="0"/>
              <a:t>is approximately normally distributed with mean µ and standard deviation </a:t>
            </a:r>
            <a:r>
              <a:rPr lang="el-GR" sz="2200" dirty="0">
                <a:latin typeface="Calibri"/>
              </a:rPr>
              <a:t>σ</a:t>
            </a:r>
            <a:r>
              <a:rPr lang="en-US" sz="2200" dirty="0">
                <a:latin typeface="Calibri"/>
              </a:rPr>
              <a:t>/√n </a:t>
            </a:r>
            <a:r>
              <a:rPr lang="en-US" sz="2200" dirty="0"/>
              <a:t>where µ and </a:t>
            </a:r>
            <a:r>
              <a:rPr lang="el-GR" sz="2200" dirty="0"/>
              <a:t>σ</a:t>
            </a:r>
            <a:r>
              <a:rPr lang="en-US" sz="2200" dirty="0"/>
              <a:t> are population values</a:t>
            </a:r>
          </a:p>
          <a:p>
            <a:pPr lvl="1"/>
            <a:r>
              <a:rPr lang="en-US" sz="2200" dirty="0"/>
              <a:t>The total area under the normal distribution curve is  1</a:t>
            </a:r>
          </a:p>
          <a:p>
            <a:pPr lvl="1"/>
            <a:r>
              <a:rPr lang="en-US" sz="2200" dirty="0"/>
              <a:t>The area between specific z-score ranges represents the probability that a value would lie within this range</a:t>
            </a:r>
          </a:p>
          <a:p>
            <a:pPr marL="0" indent="0">
              <a:buNone/>
            </a:pPr>
            <a:endParaRPr lang="en-US" dirty="0"/>
          </a:p>
        </p:txBody>
      </p:sp>
      <p:pic>
        <p:nvPicPr>
          <p:cNvPr id="3074" name="Picture 2"/>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5791200" y="5304686"/>
            <a:ext cx="1905000" cy="9056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591071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types</a:t>
            </a:r>
          </a:p>
        </p:txBody>
      </p:sp>
      <p:sp>
        <p:nvSpPr>
          <p:cNvPr id="3" name="Footer Placeholder 2"/>
          <p:cNvSpPr>
            <a:spLocks noGrp="1"/>
          </p:cNvSpPr>
          <p:nvPr>
            <p:ph type="ftr" sz="quarter" idx="11"/>
          </p:nvPr>
        </p:nvSpPr>
        <p:spPr/>
        <p:txBody>
          <a:bodyPr/>
          <a:lstStyle/>
          <a:p>
            <a:r>
              <a:rPr lang="en-US">
                <a:solidFill>
                  <a:srgbClr val="696464"/>
                </a:solidFill>
              </a:rPr>
              <a:t>Introduction to Data Analytics - Rohini R. Rao &amp; Manjunath Hegde</a:t>
            </a:r>
          </a:p>
        </p:txBody>
      </p:sp>
      <p:sp>
        <p:nvSpPr>
          <p:cNvPr id="4" name="Slide Number Placeholder 3"/>
          <p:cNvSpPr>
            <a:spLocks noGrp="1"/>
          </p:cNvSpPr>
          <p:nvPr>
            <p:ph type="sldNum" sz="quarter" idx="12"/>
          </p:nvPr>
        </p:nvSpPr>
        <p:spPr/>
        <p:txBody>
          <a:bodyPr/>
          <a:lstStyle/>
          <a:p>
            <a:fld id="{FF8C1345-65FB-4F2C-9950-20B500EA74C9}" type="slidenum">
              <a:rPr lang="en-US" smtClean="0"/>
              <a:pPr/>
              <a:t>6</a:t>
            </a:fld>
            <a:endParaRPr lang="en-US"/>
          </a:p>
        </p:txBody>
      </p:sp>
      <p:sp>
        <p:nvSpPr>
          <p:cNvPr id="5" name="Content Placeholder 4"/>
          <p:cNvSpPr>
            <a:spLocks noGrp="1"/>
          </p:cNvSpPr>
          <p:nvPr>
            <p:ph sz="quarter" idx="1"/>
          </p:nvPr>
        </p:nvSpPr>
        <p:spPr/>
        <p:txBody>
          <a:bodyPr>
            <a:normAutofit fontScale="92500" lnSpcReduction="10000"/>
          </a:bodyPr>
          <a:lstStyle/>
          <a:p>
            <a:r>
              <a:rPr lang="en-US" sz="2500" b="1" dirty="0"/>
              <a:t>Constant:</a:t>
            </a:r>
            <a:r>
              <a:rPr lang="en-US" sz="2500" dirty="0"/>
              <a:t> A variable where every data value is the same.  </a:t>
            </a:r>
          </a:p>
          <a:p>
            <a:pPr lvl="1"/>
            <a:r>
              <a:rPr lang="en-US" sz="2300" dirty="0"/>
              <a:t>Example - PI</a:t>
            </a:r>
          </a:p>
          <a:p>
            <a:r>
              <a:rPr lang="en-US" sz="2500" b="1" dirty="0"/>
              <a:t>Dichotomous or Binary:</a:t>
            </a:r>
            <a:r>
              <a:rPr lang="en-US" sz="2500" dirty="0"/>
              <a:t> A variable where there are only two values</a:t>
            </a:r>
          </a:p>
          <a:p>
            <a:pPr lvl="1"/>
            <a:r>
              <a:rPr lang="en-US" sz="2300" dirty="0"/>
              <a:t>Example-  Gender whose values can be male or female. </a:t>
            </a:r>
          </a:p>
          <a:p>
            <a:r>
              <a:rPr lang="en-US" sz="2500" b="1" dirty="0"/>
              <a:t>Discrete, </a:t>
            </a:r>
            <a:r>
              <a:rPr lang="en-US" sz="2500" b="1" dirty="0" err="1"/>
              <a:t>Categoric</a:t>
            </a:r>
            <a:r>
              <a:rPr lang="en-US" sz="2500" b="1" dirty="0"/>
              <a:t> or Nominal:</a:t>
            </a:r>
            <a:r>
              <a:rPr lang="en-US" sz="2500" dirty="0"/>
              <a:t> A variable that can only take a certain number of values (either text or numbers).</a:t>
            </a:r>
          </a:p>
          <a:p>
            <a:pPr lvl="1"/>
            <a:r>
              <a:rPr lang="en-US" sz="2300" dirty="0"/>
              <a:t> Example- the variable Color where values could be black, blue, red etc.</a:t>
            </a:r>
          </a:p>
          <a:p>
            <a:pPr lvl="1"/>
            <a:r>
              <a:rPr lang="en-US" sz="2300" dirty="0"/>
              <a:t>Ordinal Scale – low, medium, high, grades – A+,A,B,C,D,E,F</a:t>
            </a:r>
          </a:p>
          <a:p>
            <a:r>
              <a:rPr lang="en-US" sz="2500" dirty="0"/>
              <a:t> </a:t>
            </a:r>
            <a:r>
              <a:rPr lang="en-US" sz="2500" b="1" dirty="0"/>
              <a:t>Continuous or Numeric:</a:t>
            </a:r>
            <a:r>
              <a:rPr lang="en-US" sz="2500" dirty="0"/>
              <a:t> A variable where an infinite number of numeric values are possible within a specific range. </a:t>
            </a:r>
          </a:p>
          <a:p>
            <a:pPr lvl="1"/>
            <a:r>
              <a:rPr lang="en-US" sz="2300" dirty="0"/>
              <a:t>Example- temperature between the minimum and maximum temperature, the variable could take any value</a:t>
            </a:r>
            <a:endParaRPr lang="en-US" sz="2300" b="1" dirty="0"/>
          </a:p>
          <a:p>
            <a:endParaRPr lang="en-US" dirty="0"/>
          </a:p>
        </p:txBody>
      </p:sp>
    </p:spTree>
    <p:extLst>
      <p:ext uri="{BB962C8B-B14F-4D97-AF65-F5344CB8AC3E}">
        <p14:creationId xmlns:p14="http://schemas.microsoft.com/office/powerpoint/2010/main" val="335624539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dirty="0"/>
              <a:t>Inferential Analysis</a:t>
            </a:r>
            <a:br>
              <a:rPr lang="en-US" dirty="0"/>
            </a:br>
            <a:r>
              <a:rPr lang="en-US" dirty="0"/>
              <a:t>Overview</a:t>
            </a:r>
          </a:p>
        </p:txBody>
      </p:sp>
      <p:sp>
        <p:nvSpPr>
          <p:cNvPr id="3" name="Footer Placeholder 2"/>
          <p:cNvSpPr>
            <a:spLocks noGrp="1"/>
          </p:cNvSpPr>
          <p:nvPr>
            <p:ph type="ftr" sz="quarter" idx="11"/>
          </p:nvPr>
        </p:nvSpPr>
        <p:spPr/>
        <p:txBody>
          <a:bodyPr/>
          <a:lstStyle/>
          <a:p>
            <a:r>
              <a:rPr lang="en-US">
                <a:solidFill>
                  <a:srgbClr val="696464"/>
                </a:solidFill>
              </a:rPr>
              <a:t>Introduction to Data Analytics - Rohini R. Rao &amp; Manjunath Hegde</a:t>
            </a:r>
          </a:p>
        </p:txBody>
      </p:sp>
      <p:sp>
        <p:nvSpPr>
          <p:cNvPr id="4" name="Slide Number Placeholder 3"/>
          <p:cNvSpPr>
            <a:spLocks noGrp="1"/>
          </p:cNvSpPr>
          <p:nvPr>
            <p:ph type="sldNum" sz="quarter" idx="12"/>
          </p:nvPr>
        </p:nvSpPr>
        <p:spPr/>
        <p:txBody>
          <a:bodyPr/>
          <a:lstStyle/>
          <a:p>
            <a:fld id="{FF8C1345-65FB-4F2C-9950-20B500EA74C9}" type="slidenum">
              <a:rPr lang="en-US" smtClean="0"/>
              <a:pPr/>
              <a:t>60</a:t>
            </a:fld>
            <a:endParaRPr lang="en-US"/>
          </a:p>
        </p:txBody>
      </p:sp>
      <p:sp>
        <p:nvSpPr>
          <p:cNvPr id="5" name="Content Placeholder 4"/>
          <p:cNvSpPr>
            <a:spLocks noGrp="1"/>
          </p:cNvSpPr>
          <p:nvPr>
            <p:ph sz="quarter" idx="1"/>
          </p:nvPr>
        </p:nvSpPr>
        <p:spPr/>
        <p:txBody>
          <a:bodyPr>
            <a:normAutofit fontScale="85000" lnSpcReduction="10000"/>
          </a:bodyPr>
          <a:lstStyle/>
          <a:p>
            <a:r>
              <a:rPr lang="en-US" b="1" dirty="0"/>
              <a:t>Standard Error Calculation methods</a:t>
            </a:r>
          </a:p>
          <a:p>
            <a:pPr lvl="1"/>
            <a:r>
              <a:rPr lang="en-US" b="1" dirty="0"/>
              <a:t>Confidence intervals: </a:t>
            </a:r>
          </a:p>
          <a:p>
            <a:pPr lvl="2"/>
            <a:r>
              <a:rPr lang="en-US" dirty="0"/>
              <a:t>A confidence interval allows us to make statements concerning the likely range that a population parameter (such as the mean) lies within. </a:t>
            </a:r>
          </a:p>
          <a:p>
            <a:pPr lvl="1"/>
            <a:r>
              <a:rPr lang="en-US" b="1" dirty="0"/>
              <a:t>Hypothesis tests:</a:t>
            </a:r>
          </a:p>
          <a:p>
            <a:pPr lvl="2"/>
            <a:r>
              <a:rPr lang="en-US" dirty="0"/>
              <a:t> A hypothesis test determines whether the data collected supports a specific claim. </a:t>
            </a:r>
          </a:p>
          <a:p>
            <a:pPr lvl="2"/>
            <a:r>
              <a:rPr lang="en-US" dirty="0"/>
              <a:t>A hypothesis test can refer to</a:t>
            </a:r>
          </a:p>
          <a:p>
            <a:pPr lvl="3"/>
            <a:r>
              <a:rPr lang="en-US" dirty="0"/>
              <a:t> a single group</a:t>
            </a:r>
          </a:p>
          <a:p>
            <a:pPr lvl="3"/>
            <a:r>
              <a:rPr lang="en-US" dirty="0"/>
              <a:t>refer to two groups</a:t>
            </a:r>
          </a:p>
          <a:p>
            <a:pPr lvl="1"/>
            <a:r>
              <a:rPr lang="en-US" b="1" dirty="0"/>
              <a:t>Chi-square: </a:t>
            </a:r>
          </a:p>
          <a:p>
            <a:pPr lvl="2"/>
            <a:r>
              <a:rPr lang="en-US" dirty="0"/>
              <a:t>The chi-square test is a statistical test procedure to understand whether a relationship exists between pairs of categorical variables. </a:t>
            </a:r>
          </a:p>
          <a:p>
            <a:pPr lvl="1"/>
            <a:r>
              <a:rPr lang="en-US" b="1" dirty="0"/>
              <a:t>One-way analysis of variance: </a:t>
            </a:r>
          </a:p>
          <a:p>
            <a:pPr lvl="2"/>
            <a:r>
              <a:rPr lang="en-US" dirty="0"/>
              <a:t>This test determines whether a relationship exists between three or more group means. </a:t>
            </a:r>
          </a:p>
        </p:txBody>
      </p:sp>
    </p:spTree>
    <p:extLst>
      <p:ext uri="{BB962C8B-B14F-4D97-AF65-F5344CB8AC3E}">
        <p14:creationId xmlns:p14="http://schemas.microsoft.com/office/powerpoint/2010/main" val="173622610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Footer Placeholder 2"/>
          <p:cNvSpPr>
            <a:spLocks noGrp="1"/>
          </p:cNvSpPr>
          <p:nvPr>
            <p:ph type="ftr" sz="quarter" idx="11"/>
          </p:nvPr>
        </p:nvSpPr>
        <p:spPr/>
        <p:txBody>
          <a:bodyPr/>
          <a:lstStyle/>
          <a:p>
            <a:r>
              <a:rPr lang="en-US">
                <a:solidFill>
                  <a:srgbClr val="696464"/>
                </a:solidFill>
              </a:rPr>
              <a:t>Introduction to Data Analytics - Rohini R. Rao &amp; Manjunath Hegde</a:t>
            </a:r>
          </a:p>
        </p:txBody>
      </p:sp>
      <p:sp>
        <p:nvSpPr>
          <p:cNvPr id="4" name="Slide Number Placeholder 3"/>
          <p:cNvSpPr>
            <a:spLocks noGrp="1"/>
          </p:cNvSpPr>
          <p:nvPr>
            <p:ph type="sldNum" sz="quarter" idx="12"/>
          </p:nvPr>
        </p:nvSpPr>
        <p:spPr/>
        <p:txBody>
          <a:bodyPr/>
          <a:lstStyle/>
          <a:p>
            <a:fld id="{FF8C1345-65FB-4F2C-9950-20B500EA74C9}" type="slidenum">
              <a:rPr lang="en-US" smtClean="0"/>
              <a:pPr/>
              <a:t>61</a:t>
            </a:fld>
            <a:endParaRPr lang="en-US"/>
          </a:p>
        </p:txBody>
      </p:sp>
      <p:pic>
        <p:nvPicPr>
          <p:cNvPr id="6" name="Content Placeholder 5"/>
          <p:cNvPicPr>
            <a:picLocks noGrp="1" noChangeAspect="1"/>
          </p:cNvPicPr>
          <p:nvPr>
            <p:ph sz="quarter" idx="1"/>
          </p:nvPr>
        </p:nvPicPr>
        <p:blipFill>
          <a:blip r:embed="rId2">
            <a:lum bright="-20000" contrast="40000"/>
          </a:blip>
          <a:stretch>
            <a:fillRect/>
          </a:stretch>
        </p:blipFill>
        <p:spPr>
          <a:xfrm>
            <a:off x="914400" y="274638"/>
            <a:ext cx="7772400" cy="5668961"/>
          </a:xfrm>
          <a:prstGeom prst="rect">
            <a:avLst/>
          </a:prstGeom>
        </p:spPr>
      </p:pic>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8AB34AFB-4639-4E56-AA07-5E026A23FF75}"/>
                  </a:ext>
                </a:extLst>
              </p14:cNvPr>
              <p14:cNvContentPartPr/>
              <p14:nvPr/>
            </p14:nvContentPartPr>
            <p14:xfrm>
              <a:off x="753480" y="3065400"/>
              <a:ext cx="7248600" cy="1926720"/>
            </p14:xfrm>
          </p:contentPart>
        </mc:Choice>
        <mc:Fallback xmlns="">
          <p:pic>
            <p:nvPicPr>
              <p:cNvPr id="5" name="Ink 4">
                <a:extLst>
                  <a:ext uri="{FF2B5EF4-FFF2-40B4-BE49-F238E27FC236}">
                    <a16:creationId xmlns:a16="http://schemas.microsoft.com/office/drawing/2014/main" id="{8AB34AFB-4639-4E56-AA07-5E026A23FF75}"/>
                  </a:ext>
                </a:extLst>
              </p:cNvPr>
              <p:cNvPicPr/>
              <p:nvPr/>
            </p:nvPicPr>
            <p:blipFill>
              <a:blip r:embed="rId4"/>
              <a:stretch>
                <a:fillRect/>
              </a:stretch>
            </p:blipFill>
            <p:spPr>
              <a:xfrm>
                <a:off x="744120" y="3056040"/>
                <a:ext cx="7267320" cy="1945440"/>
              </a:xfrm>
              <a:prstGeom prst="rect">
                <a:avLst/>
              </a:prstGeom>
            </p:spPr>
          </p:pic>
        </mc:Fallback>
      </mc:AlternateContent>
    </p:spTree>
    <p:extLst>
      <p:ext uri="{BB962C8B-B14F-4D97-AF65-F5344CB8AC3E}">
        <p14:creationId xmlns:p14="http://schemas.microsoft.com/office/powerpoint/2010/main" val="76253532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Confidence Intervals  Formula</a:t>
            </a:r>
          </a:p>
        </p:txBody>
      </p:sp>
      <p:sp>
        <p:nvSpPr>
          <p:cNvPr id="3" name="Footer Placeholder 2"/>
          <p:cNvSpPr>
            <a:spLocks noGrp="1"/>
          </p:cNvSpPr>
          <p:nvPr>
            <p:ph type="ftr" sz="quarter" idx="11"/>
          </p:nvPr>
        </p:nvSpPr>
        <p:spPr/>
        <p:txBody>
          <a:bodyPr/>
          <a:lstStyle/>
          <a:p>
            <a:r>
              <a:rPr lang="en-US">
                <a:solidFill>
                  <a:srgbClr val="696464"/>
                </a:solidFill>
              </a:rPr>
              <a:t>Introduction to Data Analytics - Rohini R. Rao &amp; Manjunath Hegde</a:t>
            </a:r>
          </a:p>
        </p:txBody>
      </p:sp>
      <p:sp>
        <p:nvSpPr>
          <p:cNvPr id="4" name="Slide Number Placeholder 3"/>
          <p:cNvSpPr>
            <a:spLocks noGrp="1"/>
          </p:cNvSpPr>
          <p:nvPr>
            <p:ph type="sldNum" sz="quarter" idx="12"/>
          </p:nvPr>
        </p:nvSpPr>
        <p:spPr/>
        <p:txBody>
          <a:bodyPr/>
          <a:lstStyle/>
          <a:p>
            <a:fld id="{FF8C1345-65FB-4F2C-9950-20B500EA74C9}" type="slidenum">
              <a:rPr lang="en-US" smtClean="0"/>
              <a:pPr/>
              <a:t>62</a:t>
            </a:fld>
            <a:endParaRPr lang="en-US"/>
          </a:p>
        </p:txBody>
      </p:sp>
      <p:sp>
        <p:nvSpPr>
          <p:cNvPr id="5" name="Content Placeholder 4"/>
          <p:cNvSpPr>
            <a:spLocks noGrp="1"/>
          </p:cNvSpPr>
          <p:nvPr>
            <p:ph sz="quarter" idx="1"/>
          </p:nvPr>
        </p:nvSpPr>
        <p:spPr/>
        <p:txBody>
          <a:bodyPr/>
          <a:lstStyle/>
          <a:p>
            <a:pPr marL="0" indent="0">
              <a:buNone/>
            </a:pPr>
            <a:endParaRPr lang="en-US" dirty="0"/>
          </a:p>
          <a:p>
            <a:endParaRPr lang="en-US" dirty="0"/>
          </a:p>
          <a:p>
            <a:pPr marL="0" indent="0">
              <a:buNone/>
            </a:pPr>
            <a:endParaRPr lang="en-US" dirty="0"/>
          </a:p>
        </p:txBody>
      </p:sp>
      <p:pic>
        <p:nvPicPr>
          <p:cNvPr id="6" name="Picture 2"/>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1219200" y="1507038"/>
            <a:ext cx="1905000" cy="9056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81100" y="2442814"/>
            <a:ext cx="1981200"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8"/>
          <p:cNvPicPr>
            <a:picLocks noChangeAspect="1"/>
          </p:cNvPicPr>
          <p:nvPr/>
        </p:nvPicPr>
        <p:blipFill rotWithShape="1">
          <a:blip r:embed="rId5">
            <a:extLst>
              <a:ext uri="{28A0092B-C50C-407E-A947-70E740481C1C}">
                <a14:useLocalDpi xmlns:a14="http://schemas.microsoft.com/office/drawing/2010/main" val="0"/>
              </a:ext>
            </a:extLst>
          </a:blip>
          <a:srcRect r="3898" b="25555"/>
          <a:stretch/>
        </p:blipFill>
        <p:spPr>
          <a:xfrm rot="16200000">
            <a:off x="4470989" y="2171872"/>
            <a:ext cx="3707220" cy="5105401"/>
          </a:xfrm>
          <a:prstGeom prst="rect">
            <a:avLst/>
          </a:prstGeom>
        </p:spPr>
      </p:pic>
      <p:cxnSp>
        <p:nvCxnSpPr>
          <p:cNvPr id="11" name="Straight Arrow Connector 10"/>
          <p:cNvCxnSpPr/>
          <p:nvPr/>
        </p:nvCxnSpPr>
        <p:spPr>
          <a:xfrm>
            <a:off x="2895600" y="3048000"/>
            <a:ext cx="68579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6248400" y="4343400"/>
            <a:ext cx="304800" cy="0"/>
          </a:xfrm>
          <a:prstGeom prst="line">
            <a:avLst/>
          </a:prstGeom>
        </p:spPr>
        <p:style>
          <a:lnRef idx="1">
            <a:schemeClr val="dk1"/>
          </a:lnRef>
          <a:fillRef idx="0">
            <a:schemeClr val="dk1"/>
          </a:fillRef>
          <a:effectRef idx="0">
            <a:schemeClr val="dk1"/>
          </a:effectRef>
          <a:fontRef idx="minor">
            <a:schemeClr val="tx1"/>
          </a:fontRef>
        </p:style>
      </p:cxnSp>
      <p:cxnSp>
        <p:nvCxnSpPr>
          <p:cNvPr id="13" name="Straight Connector 12"/>
          <p:cNvCxnSpPr/>
          <p:nvPr/>
        </p:nvCxnSpPr>
        <p:spPr>
          <a:xfrm>
            <a:off x="6172200" y="5410200"/>
            <a:ext cx="381000"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31544028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Confidence Levels -</a:t>
            </a:r>
          </a:p>
        </p:txBody>
      </p:sp>
      <p:sp>
        <p:nvSpPr>
          <p:cNvPr id="3" name="Footer Placeholder 2"/>
          <p:cNvSpPr>
            <a:spLocks noGrp="1"/>
          </p:cNvSpPr>
          <p:nvPr>
            <p:ph type="ftr" sz="quarter" idx="11"/>
          </p:nvPr>
        </p:nvSpPr>
        <p:spPr/>
        <p:txBody>
          <a:bodyPr/>
          <a:lstStyle/>
          <a:p>
            <a:r>
              <a:rPr lang="en-US">
                <a:solidFill>
                  <a:srgbClr val="696464"/>
                </a:solidFill>
              </a:rPr>
              <a:t>Introduction to Data Analytics - Rohini R. Rao &amp; Manjunath Hegde</a:t>
            </a:r>
          </a:p>
        </p:txBody>
      </p:sp>
      <p:sp>
        <p:nvSpPr>
          <p:cNvPr id="4" name="Slide Number Placeholder 3"/>
          <p:cNvSpPr>
            <a:spLocks noGrp="1"/>
          </p:cNvSpPr>
          <p:nvPr>
            <p:ph type="sldNum" sz="quarter" idx="12"/>
          </p:nvPr>
        </p:nvSpPr>
        <p:spPr/>
        <p:txBody>
          <a:bodyPr/>
          <a:lstStyle/>
          <a:p>
            <a:fld id="{FF8C1345-65FB-4F2C-9950-20B500EA74C9}" type="slidenum">
              <a:rPr lang="en-US" smtClean="0"/>
              <a:pPr/>
              <a:t>63</a:t>
            </a:fld>
            <a:endParaRPr lang="en-US"/>
          </a:p>
        </p:txBody>
      </p:sp>
      <p:sp>
        <p:nvSpPr>
          <p:cNvPr id="5" name="Content Placeholder 4"/>
          <p:cNvSpPr>
            <a:spLocks noGrp="1"/>
          </p:cNvSpPr>
          <p:nvPr>
            <p:ph sz="quarter" idx="1"/>
          </p:nvPr>
        </p:nvSpPr>
        <p:spPr/>
        <p:txBody>
          <a:bodyPr/>
          <a:lstStyle/>
          <a:p>
            <a:endParaRPr lang="en-US" dirty="0"/>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1447800"/>
            <a:ext cx="7772399" cy="449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p14="http://schemas.microsoft.com/office/powerpoint/2010/main">
        <mc:Choice Requires="p14">
          <p:contentPart p14:bwMode="auto" r:id="rId3">
            <p14:nvContentPartPr>
              <p14:cNvPr id="7" name="Ink 6"/>
              <p14:cNvContentPartPr/>
              <p14:nvPr/>
            </p14:nvContentPartPr>
            <p14:xfrm>
              <a:off x="3232800" y="750240"/>
              <a:ext cx="4840200" cy="5009760"/>
            </p14:xfrm>
          </p:contentPart>
        </mc:Choice>
        <mc:Fallback xmlns="">
          <p:pic>
            <p:nvPicPr>
              <p:cNvPr id="7" name="Ink 6"/>
              <p:cNvPicPr/>
              <p:nvPr/>
            </p:nvPicPr>
            <p:blipFill>
              <a:blip r:embed="rId4"/>
              <a:stretch>
                <a:fillRect/>
              </a:stretch>
            </p:blipFill>
            <p:spPr>
              <a:xfrm>
                <a:off x="3223440" y="740880"/>
                <a:ext cx="4858920" cy="5028480"/>
              </a:xfrm>
              <a:prstGeom prst="rect">
                <a:avLst/>
              </a:prstGeom>
            </p:spPr>
          </p:pic>
        </mc:Fallback>
      </mc:AlternateContent>
    </p:spTree>
    <p:extLst>
      <p:ext uri="{BB962C8B-B14F-4D97-AF65-F5344CB8AC3E}">
        <p14:creationId xmlns:p14="http://schemas.microsoft.com/office/powerpoint/2010/main" val="193088982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Determining critical z-score from normal distribution table</a:t>
            </a:r>
          </a:p>
        </p:txBody>
      </p:sp>
      <p:sp>
        <p:nvSpPr>
          <p:cNvPr id="3" name="Footer Placeholder 2"/>
          <p:cNvSpPr>
            <a:spLocks noGrp="1"/>
          </p:cNvSpPr>
          <p:nvPr>
            <p:ph type="ftr" sz="quarter" idx="11"/>
          </p:nvPr>
        </p:nvSpPr>
        <p:spPr/>
        <p:txBody>
          <a:bodyPr/>
          <a:lstStyle/>
          <a:p>
            <a:r>
              <a:rPr lang="en-US">
                <a:solidFill>
                  <a:srgbClr val="696464"/>
                </a:solidFill>
              </a:rPr>
              <a:t>Introduction to Data Analytics - Rohini R. Rao &amp; Manjunath Hegde</a:t>
            </a:r>
          </a:p>
        </p:txBody>
      </p:sp>
      <p:sp>
        <p:nvSpPr>
          <p:cNvPr id="4" name="Slide Number Placeholder 3"/>
          <p:cNvSpPr>
            <a:spLocks noGrp="1"/>
          </p:cNvSpPr>
          <p:nvPr>
            <p:ph type="sldNum" sz="quarter" idx="12"/>
          </p:nvPr>
        </p:nvSpPr>
        <p:spPr/>
        <p:txBody>
          <a:bodyPr/>
          <a:lstStyle/>
          <a:p>
            <a:fld id="{FF8C1345-65FB-4F2C-9950-20B500EA74C9}" type="slidenum">
              <a:rPr lang="en-US" smtClean="0"/>
              <a:pPr/>
              <a:t>64</a:t>
            </a:fld>
            <a:endParaRPr lang="en-US"/>
          </a:p>
        </p:txBody>
      </p:sp>
      <p:sp>
        <p:nvSpPr>
          <p:cNvPr id="5" name="Content Placeholder 4"/>
          <p:cNvSpPr>
            <a:spLocks noGrp="1"/>
          </p:cNvSpPr>
          <p:nvPr>
            <p:ph sz="quarter" idx="1"/>
          </p:nvPr>
        </p:nvSpPr>
        <p:spPr/>
        <p:txBody>
          <a:bodyPr/>
          <a:lstStyle/>
          <a:p>
            <a:endParaRPr lang="en-US" dirty="0"/>
          </a:p>
        </p:txBody>
      </p:sp>
      <p:pic>
        <p:nvPicPr>
          <p:cNvPr id="2050" name="Picture 2"/>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rot="5400000">
            <a:off x="2476501" y="-114298"/>
            <a:ext cx="4648200" cy="77724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p14="http://schemas.microsoft.com/office/powerpoint/2010/main">
        <mc:Choice Requires="p14">
          <p:contentPart p14:bwMode="auto" r:id="rId4">
            <p14:nvContentPartPr>
              <p14:cNvPr id="6" name="Ink 5"/>
              <p14:cNvContentPartPr/>
              <p14:nvPr/>
            </p14:nvContentPartPr>
            <p14:xfrm>
              <a:off x="1080720" y="4652280"/>
              <a:ext cx="5518800" cy="268200"/>
            </p14:xfrm>
          </p:contentPart>
        </mc:Choice>
        <mc:Fallback xmlns="">
          <p:pic>
            <p:nvPicPr>
              <p:cNvPr id="6" name="Ink 5"/>
              <p:cNvPicPr/>
              <p:nvPr/>
            </p:nvPicPr>
            <p:blipFill>
              <a:blip r:embed="rId5"/>
              <a:stretch>
                <a:fillRect/>
              </a:stretch>
            </p:blipFill>
            <p:spPr>
              <a:xfrm>
                <a:off x="1071360" y="4642920"/>
                <a:ext cx="5537520" cy="2869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p14:cNvContentPartPr/>
              <p14:nvPr/>
            </p14:nvContentPartPr>
            <p14:xfrm>
              <a:off x="5340240" y="4250520"/>
              <a:ext cx="357480" cy="250560"/>
            </p14:xfrm>
          </p:contentPart>
        </mc:Choice>
        <mc:Fallback xmlns="">
          <p:pic>
            <p:nvPicPr>
              <p:cNvPr id="7" name="Ink 6"/>
              <p:cNvPicPr/>
              <p:nvPr/>
            </p:nvPicPr>
            <p:blipFill>
              <a:blip r:embed="rId7"/>
              <a:stretch>
                <a:fillRect/>
              </a:stretch>
            </p:blipFill>
            <p:spPr>
              <a:xfrm>
                <a:off x="5330880" y="4241160"/>
                <a:ext cx="376200" cy="269280"/>
              </a:xfrm>
              <a:prstGeom prst="rect">
                <a:avLst/>
              </a:prstGeom>
            </p:spPr>
          </p:pic>
        </mc:Fallback>
      </mc:AlternateContent>
    </p:spTree>
    <p:extLst>
      <p:ext uri="{BB962C8B-B14F-4D97-AF65-F5344CB8AC3E}">
        <p14:creationId xmlns:p14="http://schemas.microsoft.com/office/powerpoint/2010/main" val="213860544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Common </a:t>
            </a:r>
            <a:r>
              <a:rPr lang="en-US"/>
              <a:t>z-score values</a:t>
            </a:r>
          </a:p>
        </p:txBody>
      </p:sp>
      <p:sp>
        <p:nvSpPr>
          <p:cNvPr id="3" name="Footer Placeholder 2"/>
          <p:cNvSpPr>
            <a:spLocks noGrp="1"/>
          </p:cNvSpPr>
          <p:nvPr>
            <p:ph type="ftr" sz="quarter" idx="11"/>
          </p:nvPr>
        </p:nvSpPr>
        <p:spPr/>
        <p:txBody>
          <a:bodyPr/>
          <a:lstStyle/>
          <a:p>
            <a:r>
              <a:rPr lang="en-US">
                <a:solidFill>
                  <a:srgbClr val="696464"/>
                </a:solidFill>
              </a:rPr>
              <a:t>Introduction to Data Analytics - Rohini R. Rao &amp; Manjunath Hegde</a:t>
            </a:r>
          </a:p>
        </p:txBody>
      </p:sp>
      <p:sp>
        <p:nvSpPr>
          <p:cNvPr id="4" name="Slide Number Placeholder 3"/>
          <p:cNvSpPr>
            <a:spLocks noGrp="1"/>
          </p:cNvSpPr>
          <p:nvPr>
            <p:ph type="sldNum" sz="quarter" idx="12"/>
          </p:nvPr>
        </p:nvSpPr>
        <p:spPr/>
        <p:txBody>
          <a:bodyPr/>
          <a:lstStyle/>
          <a:p>
            <a:fld id="{FF8C1345-65FB-4F2C-9950-20B500EA74C9}" type="slidenum">
              <a:rPr lang="en-US" smtClean="0"/>
              <a:pPr/>
              <a:t>65</a:t>
            </a:fld>
            <a:endParaRPr lang="en-US"/>
          </a:p>
        </p:txBody>
      </p:sp>
      <p:graphicFrame>
        <p:nvGraphicFramePr>
          <p:cNvPr id="6" name="Content Placeholder 5"/>
          <p:cNvGraphicFramePr>
            <a:graphicFrameLocks noGrp="1"/>
          </p:cNvGraphicFramePr>
          <p:nvPr>
            <p:ph sz="quarter" idx="1"/>
            <p:extLst/>
          </p:nvPr>
        </p:nvGraphicFramePr>
        <p:xfrm>
          <a:off x="914400" y="1447802"/>
          <a:ext cx="7772400" cy="4571996"/>
        </p:xfrm>
        <a:graphic>
          <a:graphicData uri="http://schemas.openxmlformats.org/drawingml/2006/table">
            <a:tbl>
              <a:tblPr/>
              <a:tblGrid>
                <a:gridCol w="1943100">
                  <a:extLst>
                    <a:ext uri="{9D8B030D-6E8A-4147-A177-3AD203B41FA5}">
                      <a16:colId xmlns:a16="http://schemas.microsoft.com/office/drawing/2014/main" val="20000"/>
                    </a:ext>
                  </a:extLst>
                </a:gridCol>
                <a:gridCol w="1943100">
                  <a:extLst>
                    <a:ext uri="{9D8B030D-6E8A-4147-A177-3AD203B41FA5}">
                      <a16:colId xmlns:a16="http://schemas.microsoft.com/office/drawing/2014/main" val="20001"/>
                    </a:ext>
                  </a:extLst>
                </a:gridCol>
                <a:gridCol w="1943100">
                  <a:extLst>
                    <a:ext uri="{9D8B030D-6E8A-4147-A177-3AD203B41FA5}">
                      <a16:colId xmlns:a16="http://schemas.microsoft.com/office/drawing/2014/main" val="20002"/>
                    </a:ext>
                  </a:extLst>
                </a:gridCol>
                <a:gridCol w="1943100">
                  <a:extLst>
                    <a:ext uri="{9D8B030D-6E8A-4147-A177-3AD203B41FA5}">
                      <a16:colId xmlns:a16="http://schemas.microsoft.com/office/drawing/2014/main" val="20003"/>
                    </a:ext>
                  </a:extLst>
                </a:gridCol>
              </a:tblGrid>
              <a:tr h="1028852">
                <a:tc>
                  <a:txBody>
                    <a:bodyPr/>
                    <a:lstStyle/>
                    <a:p>
                      <a:pPr algn="ctr"/>
                      <a:r>
                        <a:rPr lang="en-US"/>
                        <a:t>Confidence</a:t>
                      </a:r>
                      <a:br>
                        <a:rPr lang="en-US"/>
                      </a:br>
                      <a:r>
                        <a:rPr lang="en-US"/>
                        <a:t>Level</a:t>
                      </a:r>
                    </a:p>
                  </a:txBody>
                  <a:tcPr marL="47625" marR="47625" marT="47625" marB="47625">
                    <a:lnL>
                      <a:noFill/>
                    </a:lnL>
                    <a:lnR>
                      <a:noFill/>
                    </a:lnR>
                    <a:lnT>
                      <a:noFill/>
                    </a:lnT>
                    <a:lnB>
                      <a:noFill/>
                    </a:lnB>
                    <a:solidFill>
                      <a:srgbClr val="FFFFFF"/>
                    </a:solidFill>
                  </a:tcPr>
                </a:tc>
                <a:tc>
                  <a:txBody>
                    <a:bodyPr/>
                    <a:lstStyle/>
                    <a:p>
                      <a:pPr algn="ctr"/>
                      <a:r>
                        <a:rPr lang="en-US"/>
                        <a:t>Area between</a:t>
                      </a:r>
                      <a:br>
                        <a:rPr lang="en-US"/>
                      </a:br>
                      <a:r>
                        <a:rPr lang="en-US"/>
                        <a:t>0 and z-score</a:t>
                      </a:r>
                    </a:p>
                  </a:txBody>
                  <a:tcPr marL="47625" marR="47625" marT="47625" marB="47625">
                    <a:lnL>
                      <a:noFill/>
                    </a:lnL>
                    <a:lnR>
                      <a:noFill/>
                    </a:lnR>
                    <a:lnT>
                      <a:noFill/>
                    </a:lnT>
                    <a:lnB>
                      <a:noFill/>
                    </a:lnB>
                    <a:solidFill>
                      <a:srgbClr val="FFFFFF"/>
                    </a:solidFill>
                  </a:tcPr>
                </a:tc>
                <a:tc>
                  <a:txBody>
                    <a:bodyPr/>
                    <a:lstStyle/>
                    <a:p>
                      <a:pPr algn="ctr"/>
                      <a:r>
                        <a:rPr lang="en-US"/>
                        <a:t>Area in one</a:t>
                      </a:r>
                      <a:br>
                        <a:rPr lang="en-US"/>
                      </a:br>
                      <a:r>
                        <a:rPr lang="en-US"/>
                        <a:t>tail (alpha/2)</a:t>
                      </a:r>
                    </a:p>
                  </a:txBody>
                  <a:tcPr marL="47625" marR="47625" marT="47625" marB="47625">
                    <a:lnL>
                      <a:noFill/>
                    </a:lnL>
                    <a:lnR>
                      <a:noFill/>
                    </a:lnR>
                    <a:lnT>
                      <a:noFill/>
                    </a:lnT>
                    <a:lnB>
                      <a:noFill/>
                    </a:lnB>
                    <a:solidFill>
                      <a:srgbClr val="FFFFFF"/>
                    </a:solidFill>
                  </a:tcPr>
                </a:tc>
                <a:tc>
                  <a:txBody>
                    <a:bodyPr/>
                    <a:lstStyle/>
                    <a:p>
                      <a:pPr algn="ctr"/>
                      <a:r>
                        <a:rPr lang="en-US"/>
                        <a:t>z-score</a:t>
                      </a:r>
                    </a:p>
                  </a:txBody>
                  <a:tcPr marL="47625" marR="47625" marT="47625" marB="47625">
                    <a:lnL>
                      <a:noFill/>
                    </a:lnL>
                    <a:lnR>
                      <a:noFill/>
                    </a:lnR>
                    <a:lnT>
                      <a:noFill/>
                    </a:lnT>
                    <a:lnB>
                      <a:noFill/>
                    </a:lnB>
                    <a:solidFill>
                      <a:srgbClr val="FFFFFF"/>
                    </a:solidFill>
                  </a:tcPr>
                </a:tc>
                <a:extLst>
                  <a:ext uri="{0D108BD9-81ED-4DB2-BD59-A6C34878D82A}">
                    <a16:rowId xmlns:a16="http://schemas.microsoft.com/office/drawing/2014/main" val="10000"/>
                  </a:ext>
                </a:extLst>
              </a:tr>
              <a:tr h="590524">
                <a:tc>
                  <a:txBody>
                    <a:bodyPr/>
                    <a:lstStyle/>
                    <a:p>
                      <a:pPr algn="ctr"/>
                      <a:r>
                        <a:rPr lang="en-US"/>
                        <a:t>50%</a:t>
                      </a:r>
                    </a:p>
                  </a:txBody>
                  <a:tcPr marL="47625" marR="47625" marT="47625" marB="47625">
                    <a:lnL>
                      <a:noFill/>
                    </a:lnL>
                    <a:lnR>
                      <a:noFill/>
                    </a:lnR>
                    <a:lnT>
                      <a:noFill/>
                    </a:lnT>
                    <a:lnB>
                      <a:noFill/>
                    </a:lnB>
                    <a:solidFill>
                      <a:srgbClr val="FFFFFF"/>
                    </a:solidFill>
                  </a:tcPr>
                </a:tc>
                <a:tc>
                  <a:txBody>
                    <a:bodyPr/>
                    <a:lstStyle/>
                    <a:p>
                      <a:pPr algn="ctr"/>
                      <a:r>
                        <a:rPr lang="en-US"/>
                        <a:t>0.2500</a:t>
                      </a:r>
                    </a:p>
                  </a:txBody>
                  <a:tcPr marL="47625" marR="47625" marT="47625" marB="47625">
                    <a:lnL>
                      <a:noFill/>
                    </a:lnL>
                    <a:lnR>
                      <a:noFill/>
                    </a:lnR>
                    <a:lnT>
                      <a:noFill/>
                    </a:lnT>
                    <a:lnB>
                      <a:noFill/>
                    </a:lnB>
                    <a:solidFill>
                      <a:srgbClr val="FFFFFF"/>
                    </a:solidFill>
                  </a:tcPr>
                </a:tc>
                <a:tc>
                  <a:txBody>
                    <a:bodyPr/>
                    <a:lstStyle/>
                    <a:p>
                      <a:pPr algn="ctr"/>
                      <a:r>
                        <a:rPr lang="en-US"/>
                        <a:t>0.2500</a:t>
                      </a:r>
                    </a:p>
                  </a:txBody>
                  <a:tcPr marL="47625" marR="47625" marT="47625" marB="47625">
                    <a:lnL>
                      <a:noFill/>
                    </a:lnL>
                    <a:lnR>
                      <a:noFill/>
                    </a:lnR>
                    <a:lnT>
                      <a:noFill/>
                    </a:lnT>
                    <a:lnB>
                      <a:noFill/>
                    </a:lnB>
                    <a:solidFill>
                      <a:srgbClr val="FFFFFF"/>
                    </a:solidFill>
                  </a:tcPr>
                </a:tc>
                <a:tc>
                  <a:txBody>
                    <a:bodyPr/>
                    <a:lstStyle/>
                    <a:p>
                      <a:pPr algn="ctr"/>
                      <a:r>
                        <a:rPr lang="en-US"/>
                        <a:t>0.674</a:t>
                      </a:r>
                    </a:p>
                  </a:txBody>
                  <a:tcPr marL="47625" marR="47625" marT="47625" marB="47625">
                    <a:lnL>
                      <a:noFill/>
                    </a:lnL>
                    <a:lnR>
                      <a:noFill/>
                    </a:lnR>
                    <a:lnT>
                      <a:noFill/>
                    </a:lnT>
                    <a:lnB>
                      <a:noFill/>
                    </a:lnB>
                    <a:solidFill>
                      <a:srgbClr val="FFFFFF"/>
                    </a:solidFill>
                  </a:tcPr>
                </a:tc>
                <a:extLst>
                  <a:ext uri="{0D108BD9-81ED-4DB2-BD59-A6C34878D82A}">
                    <a16:rowId xmlns:a16="http://schemas.microsoft.com/office/drawing/2014/main" val="10001"/>
                  </a:ext>
                </a:extLst>
              </a:tr>
              <a:tr h="590524">
                <a:tc>
                  <a:txBody>
                    <a:bodyPr/>
                    <a:lstStyle/>
                    <a:p>
                      <a:pPr algn="ctr"/>
                      <a:r>
                        <a:rPr lang="en-US"/>
                        <a:t>80%</a:t>
                      </a:r>
                    </a:p>
                  </a:txBody>
                  <a:tcPr marL="47625" marR="47625" marT="47625" marB="47625">
                    <a:lnL>
                      <a:noFill/>
                    </a:lnL>
                    <a:lnR>
                      <a:noFill/>
                    </a:lnR>
                    <a:lnT>
                      <a:noFill/>
                    </a:lnT>
                    <a:lnB>
                      <a:noFill/>
                    </a:lnB>
                    <a:solidFill>
                      <a:srgbClr val="FFFFFF"/>
                    </a:solidFill>
                  </a:tcPr>
                </a:tc>
                <a:tc>
                  <a:txBody>
                    <a:bodyPr/>
                    <a:lstStyle/>
                    <a:p>
                      <a:pPr algn="ctr"/>
                      <a:r>
                        <a:rPr lang="en-US"/>
                        <a:t>0.4000</a:t>
                      </a:r>
                    </a:p>
                  </a:txBody>
                  <a:tcPr marL="47625" marR="47625" marT="47625" marB="47625">
                    <a:lnL>
                      <a:noFill/>
                    </a:lnL>
                    <a:lnR>
                      <a:noFill/>
                    </a:lnR>
                    <a:lnT>
                      <a:noFill/>
                    </a:lnT>
                    <a:lnB>
                      <a:noFill/>
                    </a:lnB>
                    <a:solidFill>
                      <a:srgbClr val="FFFFFF"/>
                    </a:solidFill>
                  </a:tcPr>
                </a:tc>
                <a:tc>
                  <a:txBody>
                    <a:bodyPr/>
                    <a:lstStyle/>
                    <a:p>
                      <a:pPr algn="ctr"/>
                      <a:r>
                        <a:rPr lang="en-US"/>
                        <a:t>0.1000</a:t>
                      </a:r>
                    </a:p>
                  </a:txBody>
                  <a:tcPr marL="47625" marR="47625" marT="47625" marB="47625">
                    <a:lnL>
                      <a:noFill/>
                    </a:lnL>
                    <a:lnR>
                      <a:noFill/>
                    </a:lnR>
                    <a:lnT>
                      <a:noFill/>
                    </a:lnT>
                    <a:lnB>
                      <a:noFill/>
                    </a:lnB>
                    <a:solidFill>
                      <a:srgbClr val="FFFFFF"/>
                    </a:solidFill>
                  </a:tcPr>
                </a:tc>
                <a:tc>
                  <a:txBody>
                    <a:bodyPr/>
                    <a:lstStyle/>
                    <a:p>
                      <a:pPr algn="ctr"/>
                      <a:r>
                        <a:rPr lang="en-US"/>
                        <a:t>1.282</a:t>
                      </a:r>
                    </a:p>
                  </a:txBody>
                  <a:tcPr marL="47625" marR="47625" marT="47625" marB="47625">
                    <a:lnL>
                      <a:noFill/>
                    </a:lnL>
                    <a:lnR>
                      <a:noFill/>
                    </a:lnR>
                    <a:lnT>
                      <a:noFill/>
                    </a:lnT>
                    <a:lnB>
                      <a:noFill/>
                    </a:lnB>
                    <a:solidFill>
                      <a:srgbClr val="FFFFFF"/>
                    </a:solidFill>
                  </a:tcPr>
                </a:tc>
                <a:extLst>
                  <a:ext uri="{0D108BD9-81ED-4DB2-BD59-A6C34878D82A}">
                    <a16:rowId xmlns:a16="http://schemas.microsoft.com/office/drawing/2014/main" val="10002"/>
                  </a:ext>
                </a:extLst>
              </a:tr>
              <a:tr h="590524">
                <a:tc>
                  <a:txBody>
                    <a:bodyPr/>
                    <a:lstStyle/>
                    <a:p>
                      <a:pPr algn="ctr"/>
                      <a:r>
                        <a:rPr lang="en-US"/>
                        <a:t>90%</a:t>
                      </a:r>
                    </a:p>
                  </a:txBody>
                  <a:tcPr marL="47625" marR="47625" marT="47625" marB="47625">
                    <a:lnL>
                      <a:noFill/>
                    </a:lnL>
                    <a:lnR>
                      <a:noFill/>
                    </a:lnR>
                    <a:lnT>
                      <a:noFill/>
                    </a:lnT>
                    <a:lnB>
                      <a:noFill/>
                    </a:lnB>
                    <a:solidFill>
                      <a:srgbClr val="FFFFFF"/>
                    </a:solidFill>
                  </a:tcPr>
                </a:tc>
                <a:tc>
                  <a:txBody>
                    <a:bodyPr/>
                    <a:lstStyle/>
                    <a:p>
                      <a:pPr algn="ctr"/>
                      <a:r>
                        <a:rPr lang="en-US"/>
                        <a:t>0.4500</a:t>
                      </a:r>
                    </a:p>
                  </a:txBody>
                  <a:tcPr marL="47625" marR="47625" marT="47625" marB="47625">
                    <a:lnL>
                      <a:noFill/>
                    </a:lnL>
                    <a:lnR>
                      <a:noFill/>
                    </a:lnR>
                    <a:lnT>
                      <a:noFill/>
                    </a:lnT>
                    <a:lnB>
                      <a:noFill/>
                    </a:lnB>
                    <a:solidFill>
                      <a:srgbClr val="FFFFFF"/>
                    </a:solidFill>
                  </a:tcPr>
                </a:tc>
                <a:tc>
                  <a:txBody>
                    <a:bodyPr/>
                    <a:lstStyle/>
                    <a:p>
                      <a:pPr algn="ctr"/>
                      <a:r>
                        <a:rPr lang="en-US"/>
                        <a:t>0.0500</a:t>
                      </a:r>
                    </a:p>
                  </a:txBody>
                  <a:tcPr marL="47625" marR="47625" marT="47625" marB="47625">
                    <a:lnL>
                      <a:noFill/>
                    </a:lnL>
                    <a:lnR>
                      <a:noFill/>
                    </a:lnR>
                    <a:lnT>
                      <a:noFill/>
                    </a:lnT>
                    <a:lnB>
                      <a:noFill/>
                    </a:lnB>
                    <a:solidFill>
                      <a:srgbClr val="FFFFFF"/>
                    </a:solidFill>
                  </a:tcPr>
                </a:tc>
                <a:tc>
                  <a:txBody>
                    <a:bodyPr/>
                    <a:lstStyle/>
                    <a:p>
                      <a:pPr algn="ctr"/>
                      <a:r>
                        <a:rPr lang="en-US"/>
                        <a:t>1.645</a:t>
                      </a:r>
                    </a:p>
                  </a:txBody>
                  <a:tcPr marL="47625" marR="47625" marT="47625" marB="47625">
                    <a:lnL>
                      <a:noFill/>
                    </a:lnL>
                    <a:lnR>
                      <a:noFill/>
                    </a:lnR>
                    <a:lnT>
                      <a:noFill/>
                    </a:lnT>
                    <a:lnB>
                      <a:noFill/>
                    </a:lnB>
                    <a:solidFill>
                      <a:srgbClr val="FFFFFF"/>
                    </a:solidFill>
                  </a:tcPr>
                </a:tc>
                <a:extLst>
                  <a:ext uri="{0D108BD9-81ED-4DB2-BD59-A6C34878D82A}">
                    <a16:rowId xmlns:a16="http://schemas.microsoft.com/office/drawing/2014/main" val="10003"/>
                  </a:ext>
                </a:extLst>
              </a:tr>
              <a:tr h="590524">
                <a:tc>
                  <a:txBody>
                    <a:bodyPr/>
                    <a:lstStyle/>
                    <a:p>
                      <a:pPr algn="ctr"/>
                      <a:r>
                        <a:rPr lang="en-US"/>
                        <a:t>95%</a:t>
                      </a:r>
                    </a:p>
                  </a:txBody>
                  <a:tcPr marL="47625" marR="47625" marT="47625" marB="47625">
                    <a:lnL>
                      <a:noFill/>
                    </a:lnL>
                    <a:lnR>
                      <a:noFill/>
                    </a:lnR>
                    <a:lnT>
                      <a:noFill/>
                    </a:lnT>
                    <a:lnB>
                      <a:noFill/>
                    </a:lnB>
                    <a:solidFill>
                      <a:srgbClr val="FFFFFF"/>
                    </a:solidFill>
                  </a:tcPr>
                </a:tc>
                <a:tc>
                  <a:txBody>
                    <a:bodyPr/>
                    <a:lstStyle/>
                    <a:p>
                      <a:pPr algn="ctr"/>
                      <a:r>
                        <a:rPr lang="en-US"/>
                        <a:t>0.4750</a:t>
                      </a:r>
                    </a:p>
                  </a:txBody>
                  <a:tcPr marL="47625" marR="47625" marT="47625" marB="47625">
                    <a:lnL>
                      <a:noFill/>
                    </a:lnL>
                    <a:lnR>
                      <a:noFill/>
                    </a:lnR>
                    <a:lnT>
                      <a:noFill/>
                    </a:lnT>
                    <a:lnB>
                      <a:noFill/>
                    </a:lnB>
                    <a:solidFill>
                      <a:srgbClr val="FFFFFF"/>
                    </a:solidFill>
                  </a:tcPr>
                </a:tc>
                <a:tc>
                  <a:txBody>
                    <a:bodyPr/>
                    <a:lstStyle/>
                    <a:p>
                      <a:pPr algn="ctr"/>
                      <a:r>
                        <a:rPr lang="en-US"/>
                        <a:t>0.0250</a:t>
                      </a:r>
                    </a:p>
                  </a:txBody>
                  <a:tcPr marL="47625" marR="47625" marT="47625" marB="47625">
                    <a:lnL>
                      <a:noFill/>
                    </a:lnL>
                    <a:lnR>
                      <a:noFill/>
                    </a:lnR>
                    <a:lnT>
                      <a:noFill/>
                    </a:lnT>
                    <a:lnB>
                      <a:noFill/>
                    </a:lnB>
                    <a:solidFill>
                      <a:srgbClr val="FFFFFF"/>
                    </a:solidFill>
                  </a:tcPr>
                </a:tc>
                <a:tc>
                  <a:txBody>
                    <a:bodyPr/>
                    <a:lstStyle/>
                    <a:p>
                      <a:pPr algn="ctr"/>
                      <a:r>
                        <a:rPr lang="en-US"/>
                        <a:t>1.960</a:t>
                      </a:r>
                    </a:p>
                  </a:txBody>
                  <a:tcPr marL="47625" marR="47625" marT="47625" marB="47625">
                    <a:lnL>
                      <a:noFill/>
                    </a:lnL>
                    <a:lnR>
                      <a:noFill/>
                    </a:lnR>
                    <a:lnT>
                      <a:noFill/>
                    </a:lnT>
                    <a:lnB>
                      <a:noFill/>
                    </a:lnB>
                    <a:solidFill>
                      <a:srgbClr val="FFFFFF"/>
                    </a:solidFill>
                  </a:tcPr>
                </a:tc>
                <a:extLst>
                  <a:ext uri="{0D108BD9-81ED-4DB2-BD59-A6C34878D82A}">
                    <a16:rowId xmlns:a16="http://schemas.microsoft.com/office/drawing/2014/main" val="10004"/>
                  </a:ext>
                </a:extLst>
              </a:tr>
              <a:tr h="590524">
                <a:tc>
                  <a:txBody>
                    <a:bodyPr/>
                    <a:lstStyle/>
                    <a:p>
                      <a:pPr algn="ctr"/>
                      <a:r>
                        <a:rPr lang="en-US"/>
                        <a:t>98%</a:t>
                      </a:r>
                    </a:p>
                  </a:txBody>
                  <a:tcPr marL="47625" marR="47625" marT="47625" marB="47625">
                    <a:lnL>
                      <a:noFill/>
                    </a:lnL>
                    <a:lnR>
                      <a:noFill/>
                    </a:lnR>
                    <a:lnT>
                      <a:noFill/>
                    </a:lnT>
                    <a:lnB>
                      <a:noFill/>
                    </a:lnB>
                    <a:solidFill>
                      <a:srgbClr val="FFFFFF"/>
                    </a:solidFill>
                  </a:tcPr>
                </a:tc>
                <a:tc>
                  <a:txBody>
                    <a:bodyPr/>
                    <a:lstStyle/>
                    <a:p>
                      <a:pPr algn="ctr"/>
                      <a:r>
                        <a:rPr lang="en-US"/>
                        <a:t>0.4900</a:t>
                      </a:r>
                    </a:p>
                  </a:txBody>
                  <a:tcPr marL="47625" marR="47625" marT="47625" marB="47625">
                    <a:lnL>
                      <a:noFill/>
                    </a:lnL>
                    <a:lnR>
                      <a:noFill/>
                    </a:lnR>
                    <a:lnT>
                      <a:noFill/>
                    </a:lnT>
                    <a:lnB>
                      <a:noFill/>
                    </a:lnB>
                    <a:solidFill>
                      <a:srgbClr val="FFFFFF"/>
                    </a:solidFill>
                  </a:tcPr>
                </a:tc>
                <a:tc>
                  <a:txBody>
                    <a:bodyPr/>
                    <a:lstStyle/>
                    <a:p>
                      <a:pPr algn="ctr"/>
                      <a:r>
                        <a:rPr lang="en-US"/>
                        <a:t>0.0100</a:t>
                      </a:r>
                    </a:p>
                  </a:txBody>
                  <a:tcPr marL="47625" marR="47625" marT="47625" marB="47625">
                    <a:lnL>
                      <a:noFill/>
                    </a:lnL>
                    <a:lnR>
                      <a:noFill/>
                    </a:lnR>
                    <a:lnT>
                      <a:noFill/>
                    </a:lnT>
                    <a:lnB>
                      <a:noFill/>
                    </a:lnB>
                    <a:solidFill>
                      <a:srgbClr val="FFFFFF"/>
                    </a:solidFill>
                  </a:tcPr>
                </a:tc>
                <a:tc>
                  <a:txBody>
                    <a:bodyPr/>
                    <a:lstStyle/>
                    <a:p>
                      <a:pPr algn="ctr"/>
                      <a:r>
                        <a:rPr lang="en-US"/>
                        <a:t>2.326</a:t>
                      </a:r>
                    </a:p>
                  </a:txBody>
                  <a:tcPr marL="47625" marR="47625" marT="47625" marB="47625">
                    <a:lnL>
                      <a:noFill/>
                    </a:lnL>
                    <a:lnR>
                      <a:noFill/>
                    </a:lnR>
                    <a:lnT>
                      <a:noFill/>
                    </a:lnT>
                    <a:lnB>
                      <a:noFill/>
                    </a:lnB>
                    <a:solidFill>
                      <a:srgbClr val="FFFFFF"/>
                    </a:solidFill>
                  </a:tcPr>
                </a:tc>
                <a:extLst>
                  <a:ext uri="{0D108BD9-81ED-4DB2-BD59-A6C34878D82A}">
                    <a16:rowId xmlns:a16="http://schemas.microsoft.com/office/drawing/2014/main" val="10005"/>
                  </a:ext>
                </a:extLst>
              </a:tr>
              <a:tr h="590524">
                <a:tc>
                  <a:txBody>
                    <a:bodyPr/>
                    <a:lstStyle/>
                    <a:p>
                      <a:pPr algn="ctr"/>
                      <a:r>
                        <a:rPr lang="en-US"/>
                        <a:t>99%</a:t>
                      </a:r>
                    </a:p>
                  </a:txBody>
                  <a:tcPr marL="47625" marR="47625" marT="47625" marB="47625">
                    <a:lnL>
                      <a:noFill/>
                    </a:lnL>
                    <a:lnR>
                      <a:noFill/>
                    </a:lnR>
                    <a:lnT>
                      <a:noFill/>
                    </a:lnT>
                    <a:lnB>
                      <a:noFill/>
                    </a:lnB>
                    <a:solidFill>
                      <a:srgbClr val="FFFFFF"/>
                    </a:solidFill>
                  </a:tcPr>
                </a:tc>
                <a:tc>
                  <a:txBody>
                    <a:bodyPr/>
                    <a:lstStyle/>
                    <a:p>
                      <a:pPr algn="ctr"/>
                      <a:r>
                        <a:rPr lang="en-US"/>
                        <a:t>0.4950</a:t>
                      </a:r>
                    </a:p>
                  </a:txBody>
                  <a:tcPr marL="47625" marR="47625" marT="47625" marB="47625">
                    <a:lnL>
                      <a:noFill/>
                    </a:lnL>
                    <a:lnR>
                      <a:noFill/>
                    </a:lnR>
                    <a:lnT>
                      <a:noFill/>
                    </a:lnT>
                    <a:lnB>
                      <a:noFill/>
                    </a:lnB>
                    <a:solidFill>
                      <a:srgbClr val="FFFFFF"/>
                    </a:solidFill>
                  </a:tcPr>
                </a:tc>
                <a:tc>
                  <a:txBody>
                    <a:bodyPr/>
                    <a:lstStyle/>
                    <a:p>
                      <a:pPr algn="ctr"/>
                      <a:r>
                        <a:rPr lang="en-US"/>
                        <a:t>0.0050</a:t>
                      </a:r>
                    </a:p>
                  </a:txBody>
                  <a:tcPr marL="47625" marR="47625" marT="47625" marB="47625">
                    <a:lnL>
                      <a:noFill/>
                    </a:lnL>
                    <a:lnR>
                      <a:noFill/>
                    </a:lnR>
                    <a:lnT>
                      <a:noFill/>
                    </a:lnT>
                    <a:lnB>
                      <a:noFill/>
                    </a:lnB>
                    <a:solidFill>
                      <a:srgbClr val="FFFFFF"/>
                    </a:solidFill>
                  </a:tcPr>
                </a:tc>
                <a:tc>
                  <a:txBody>
                    <a:bodyPr/>
                    <a:lstStyle/>
                    <a:p>
                      <a:pPr algn="ctr"/>
                      <a:r>
                        <a:rPr lang="en-US" dirty="0"/>
                        <a:t>2.576</a:t>
                      </a:r>
                    </a:p>
                  </a:txBody>
                  <a:tcPr marL="47625" marR="47625" marT="47625" marB="47625">
                    <a:lnL>
                      <a:noFill/>
                    </a:lnL>
                    <a:lnR>
                      <a:noFill/>
                    </a:lnR>
                    <a:lnT>
                      <a:noFill/>
                    </a:lnT>
                    <a:lnB>
                      <a:noFill/>
                    </a:lnB>
                    <a:solidFill>
                      <a:srgbClr val="FFFFFF"/>
                    </a:solidFill>
                  </a:tcPr>
                </a:tc>
                <a:extLst>
                  <a:ext uri="{0D108BD9-81ED-4DB2-BD59-A6C34878D82A}">
                    <a16:rowId xmlns:a16="http://schemas.microsoft.com/office/drawing/2014/main" val="10006"/>
                  </a:ext>
                </a:extLst>
              </a:tr>
            </a:tbl>
          </a:graphicData>
        </a:graphic>
      </p:graphicFrame>
      <p:sp>
        <p:nvSpPr>
          <p:cNvPr id="7" name="Rectangle 1"/>
          <p:cNvSpPr>
            <a:spLocks noChangeArrowheads="1"/>
          </p:cNvSpPr>
          <p:nvPr/>
        </p:nvSpPr>
        <p:spPr bwMode="auto">
          <a:xfrm>
            <a:off x="914400" y="23034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br>
              <a:rPr kumimoji="0" lang="en-US" sz="1800" b="0" i="0" u="none" strike="noStrike" cap="none" normalizeH="0" baseline="0">
                <a:ln>
                  <a:noFill/>
                </a:ln>
                <a:solidFill>
                  <a:schemeClr val="tx1"/>
                </a:solidFill>
                <a:effectLst/>
                <a:latin typeface="Arial" charset="0"/>
                <a:cs typeface="Arial" charset="0"/>
              </a:rPr>
            </a:br>
            <a:endParaRPr kumimoji="0" lang="en-US" sz="1800" b="0" i="0" u="none" strike="noStrike" cap="none" normalizeH="0" baseline="0">
              <a:ln>
                <a:noFill/>
              </a:ln>
              <a:solidFill>
                <a:schemeClr val="tx1"/>
              </a:solidFill>
              <a:effectLst/>
              <a:latin typeface="Arial" charset="0"/>
              <a:cs typeface="Arial" charset="0"/>
            </a:endParaRPr>
          </a:p>
        </p:txBody>
      </p:sp>
      <mc:AlternateContent xmlns:mc="http://schemas.openxmlformats.org/markup-compatibility/2006" xmlns:p14="http://schemas.microsoft.com/office/powerpoint/2010/main">
        <mc:Choice Requires="p14">
          <p:contentPart p14:bwMode="auto" r:id="rId2">
            <p14:nvContentPartPr>
              <p14:cNvPr id="5" name="Ink 4"/>
              <p14:cNvContentPartPr/>
              <p14:nvPr/>
            </p14:nvContentPartPr>
            <p14:xfrm>
              <a:off x="1366200" y="4009320"/>
              <a:ext cx="6483600" cy="1786320"/>
            </p14:xfrm>
          </p:contentPart>
        </mc:Choice>
        <mc:Fallback xmlns="">
          <p:pic>
            <p:nvPicPr>
              <p:cNvPr id="5" name="Ink 4"/>
              <p:cNvPicPr/>
              <p:nvPr/>
            </p:nvPicPr>
            <p:blipFill>
              <a:blip r:embed="rId3"/>
              <a:stretch>
                <a:fillRect/>
              </a:stretch>
            </p:blipFill>
            <p:spPr>
              <a:xfrm>
                <a:off x="1356840" y="3999960"/>
                <a:ext cx="6502320" cy="1805040"/>
              </a:xfrm>
              <a:prstGeom prst="rect">
                <a:avLst/>
              </a:prstGeom>
            </p:spPr>
          </p:pic>
        </mc:Fallback>
      </mc:AlternateContent>
    </p:spTree>
    <p:extLst>
      <p:ext uri="{BB962C8B-B14F-4D97-AF65-F5344CB8AC3E}">
        <p14:creationId xmlns:p14="http://schemas.microsoft.com/office/powerpoint/2010/main" val="280904127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br>
              <a:rPr lang="en-US" sz="3600" dirty="0"/>
            </a:br>
            <a:r>
              <a:rPr lang="en-US" sz="3600" dirty="0"/>
              <a:t>Inferential Analysis</a:t>
            </a:r>
            <a:br>
              <a:rPr lang="en-US" sz="3600" dirty="0"/>
            </a:br>
            <a:r>
              <a:rPr lang="en-US" sz="3600" b="1" dirty="0"/>
              <a:t>Standard Error Calculation methods</a:t>
            </a:r>
            <a:endParaRPr lang="en-US" dirty="0"/>
          </a:p>
        </p:txBody>
      </p:sp>
      <p:sp>
        <p:nvSpPr>
          <p:cNvPr id="3" name="Footer Placeholder 2"/>
          <p:cNvSpPr>
            <a:spLocks noGrp="1"/>
          </p:cNvSpPr>
          <p:nvPr>
            <p:ph type="ftr" sz="quarter" idx="11"/>
          </p:nvPr>
        </p:nvSpPr>
        <p:spPr/>
        <p:txBody>
          <a:bodyPr/>
          <a:lstStyle/>
          <a:p>
            <a:r>
              <a:rPr lang="en-US">
                <a:solidFill>
                  <a:srgbClr val="696464"/>
                </a:solidFill>
              </a:rPr>
              <a:t>Introduction to Data Analytics - Rohini R. Rao &amp; Manjunath Hegde</a:t>
            </a:r>
          </a:p>
        </p:txBody>
      </p:sp>
      <p:sp>
        <p:nvSpPr>
          <p:cNvPr id="4" name="Slide Number Placeholder 3"/>
          <p:cNvSpPr>
            <a:spLocks noGrp="1"/>
          </p:cNvSpPr>
          <p:nvPr>
            <p:ph type="sldNum" sz="quarter" idx="12"/>
          </p:nvPr>
        </p:nvSpPr>
        <p:spPr/>
        <p:txBody>
          <a:bodyPr/>
          <a:lstStyle/>
          <a:p>
            <a:fld id="{FF8C1345-65FB-4F2C-9950-20B500EA74C9}" type="slidenum">
              <a:rPr lang="en-US" smtClean="0"/>
              <a:pPr/>
              <a:t>66</a:t>
            </a:fld>
            <a:endParaRPr lang="en-US"/>
          </a:p>
        </p:txBody>
      </p:sp>
      <p:sp>
        <p:nvSpPr>
          <p:cNvPr id="5" name="Content Placeholder 4"/>
          <p:cNvSpPr>
            <a:spLocks noGrp="1"/>
          </p:cNvSpPr>
          <p:nvPr>
            <p:ph sz="quarter" idx="1"/>
          </p:nvPr>
        </p:nvSpPr>
        <p:spPr/>
        <p:txBody>
          <a:bodyPr>
            <a:normAutofit/>
          </a:bodyPr>
          <a:lstStyle/>
          <a:p>
            <a:pPr lvl="1"/>
            <a:r>
              <a:rPr lang="en-US" b="1" dirty="0"/>
              <a:t>Confidence intervals: </a:t>
            </a:r>
          </a:p>
          <a:p>
            <a:pPr lvl="2"/>
            <a:r>
              <a:rPr lang="en-US" dirty="0"/>
              <a:t>Range of values could be used as an estimate for a population</a:t>
            </a:r>
          </a:p>
          <a:p>
            <a:pPr lvl="2"/>
            <a:r>
              <a:rPr lang="en-US" dirty="0"/>
              <a:t>Commonly used confidence levels are 90%, 95% &amp; 99%</a:t>
            </a:r>
          </a:p>
          <a:p>
            <a:pPr lvl="1"/>
            <a:r>
              <a:rPr lang="en-US" b="1" dirty="0"/>
              <a:t>Confidence Ranges for Continuous Variables</a:t>
            </a:r>
          </a:p>
          <a:p>
            <a:pPr lvl="2"/>
            <a:r>
              <a:rPr lang="en-US" sz="2200" dirty="0"/>
              <a:t>Confidence levels</a:t>
            </a:r>
          </a:p>
          <a:p>
            <a:pPr lvl="3"/>
            <a:r>
              <a:rPr lang="en-US" dirty="0"/>
              <a:t> for large samples where z-score is number of standard deviations for a given confidence level , n &gt;= 30</a:t>
            </a:r>
            <a:endParaRPr lang="en-US" baseline="-25000" dirty="0"/>
          </a:p>
          <a:p>
            <a:pPr lvl="3"/>
            <a:endParaRPr lang="en-US" dirty="0"/>
          </a:p>
          <a:p>
            <a:pPr lvl="3"/>
            <a:r>
              <a:rPr lang="en-US" dirty="0"/>
              <a:t>For small samples</a:t>
            </a:r>
          </a:p>
          <a:p>
            <a:pPr lvl="3"/>
            <a:endParaRPr lang="en-US" dirty="0"/>
          </a:p>
          <a:p>
            <a:pPr lvl="1"/>
            <a:r>
              <a:rPr lang="en-US" b="1" dirty="0"/>
              <a:t>Confidence Range for Categorical Variables</a:t>
            </a:r>
          </a:p>
          <a:p>
            <a:pPr lvl="2"/>
            <a:endParaRPr lang="en-US" b="1" dirty="0"/>
          </a:p>
        </p:txBody>
      </p:sp>
      <p:pic>
        <p:nvPicPr>
          <p:cNvPr id="4098" name="Picture 2"/>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5791200" y="3657600"/>
            <a:ext cx="2106300" cy="9661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4">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4724400" y="4289738"/>
            <a:ext cx="1416005"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0" name="Picture 4"/>
          <p:cNvPicPr>
            <a:picLocks noChangeAspect="1" noChangeArrowheads="1"/>
          </p:cNvPicPr>
          <p:nvPr/>
        </p:nvPicPr>
        <p:blipFill>
          <a:blip r:embed="rId6">
            <a:extLst>
              <a:ext uri="{BEBA8EAE-BF5A-486C-A8C5-ECC9F3942E4B}">
                <a14:imgProps xmlns:a14="http://schemas.microsoft.com/office/drawing/2010/main">
                  <a14:imgLayer r:embed="rId7">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6553200" y="5486400"/>
            <a:ext cx="1770477"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8432859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 1 : Confidence Intervals</a:t>
            </a:r>
          </a:p>
        </p:txBody>
      </p:sp>
      <p:sp>
        <p:nvSpPr>
          <p:cNvPr id="3" name="Footer Placeholder 2"/>
          <p:cNvSpPr>
            <a:spLocks noGrp="1"/>
          </p:cNvSpPr>
          <p:nvPr>
            <p:ph type="ftr" sz="quarter" idx="11"/>
          </p:nvPr>
        </p:nvSpPr>
        <p:spPr/>
        <p:txBody>
          <a:bodyPr/>
          <a:lstStyle/>
          <a:p>
            <a:r>
              <a:rPr lang="en-US">
                <a:solidFill>
                  <a:srgbClr val="696464"/>
                </a:solidFill>
              </a:rPr>
              <a:t>Introduction to Data Analytics - Rohini R. Rao &amp; Manjunath Hegde</a:t>
            </a:r>
          </a:p>
        </p:txBody>
      </p:sp>
      <p:sp>
        <p:nvSpPr>
          <p:cNvPr id="4" name="Slide Number Placeholder 3"/>
          <p:cNvSpPr>
            <a:spLocks noGrp="1"/>
          </p:cNvSpPr>
          <p:nvPr>
            <p:ph type="sldNum" sz="quarter" idx="12"/>
          </p:nvPr>
        </p:nvSpPr>
        <p:spPr/>
        <p:txBody>
          <a:bodyPr/>
          <a:lstStyle/>
          <a:p>
            <a:fld id="{FF8C1345-65FB-4F2C-9950-20B500EA74C9}" type="slidenum">
              <a:rPr lang="en-US" smtClean="0"/>
              <a:pPr/>
              <a:t>67</a:t>
            </a:fld>
            <a:endParaRPr lang="en-US"/>
          </a:p>
        </p:txBody>
      </p:sp>
      <p:sp>
        <p:nvSpPr>
          <p:cNvPr id="5" name="Content Placeholder 4"/>
          <p:cNvSpPr>
            <a:spLocks noGrp="1"/>
          </p:cNvSpPr>
          <p:nvPr>
            <p:ph sz="quarter" idx="1"/>
          </p:nvPr>
        </p:nvSpPr>
        <p:spPr/>
        <p:txBody>
          <a:bodyPr/>
          <a:lstStyle/>
          <a:p>
            <a:r>
              <a:rPr lang="en-US" dirty="0"/>
              <a:t>Calculate a confidence interval for a set of 54 observations with a mean value of 33.25 and a standard deviation of 12.26. Let the confidence level be 95%</a:t>
            </a:r>
          </a:p>
        </p:txBody>
      </p:sp>
      <p:pic>
        <p:nvPicPr>
          <p:cNvPr id="6" name="Picture 5"/>
          <p:cNvPicPr>
            <a:picLocks noChangeAspect="1"/>
          </p:cNvPicPr>
          <p:nvPr/>
        </p:nvPicPr>
        <p:blipFill>
          <a:blip r:embed="rId2">
            <a:lum contrast="20000"/>
          </a:blip>
          <a:stretch>
            <a:fillRect/>
          </a:stretch>
        </p:blipFill>
        <p:spPr>
          <a:xfrm>
            <a:off x="1981200" y="3048000"/>
            <a:ext cx="5257800" cy="2630789"/>
          </a:xfrm>
          <a:prstGeom prst="rect">
            <a:avLst/>
          </a:prstGeom>
        </p:spPr>
      </p:pic>
      <mc:AlternateContent xmlns:mc="http://schemas.openxmlformats.org/markup-compatibility/2006" xmlns:p14="http://schemas.microsoft.com/office/powerpoint/2010/main">
        <mc:Choice Requires="p14">
          <p:contentPart p14:bwMode="auto" r:id="rId3">
            <p14:nvContentPartPr>
              <p14:cNvPr id="7" name="Ink 6"/>
              <p14:cNvContentPartPr/>
              <p14:nvPr/>
            </p14:nvContentPartPr>
            <p14:xfrm>
              <a:off x="3911400" y="2223360"/>
              <a:ext cx="4599000" cy="3233160"/>
            </p14:xfrm>
          </p:contentPart>
        </mc:Choice>
        <mc:Fallback xmlns="">
          <p:pic>
            <p:nvPicPr>
              <p:cNvPr id="7" name="Ink 6"/>
              <p:cNvPicPr/>
              <p:nvPr/>
            </p:nvPicPr>
            <p:blipFill>
              <a:blip r:embed="rId4"/>
              <a:stretch>
                <a:fillRect/>
              </a:stretch>
            </p:blipFill>
            <p:spPr>
              <a:xfrm>
                <a:off x="3902040" y="2214000"/>
                <a:ext cx="4617720" cy="3251880"/>
              </a:xfrm>
              <a:prstGeom prst="rect">
                <a:avLst/>
              </a:prstGeom>
            </p:spPr>
          </p:pic>
        </mc:Fallback>
      </mc:AlternateContent>
    </p:spTree>
    <p:extLst>
      <p:ext uri="{BB962C8B-B14F-4D97-AF65-F5344CB8AC3E}">
        <p14:creationId xmlns:p14="http://schemas.microsoft.com/office/powerpoint/2010/main" val="2885982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For n &lt; 30 use t distribution</a:t>
            </a:r>
          </a:p>
        </p:txBody>
      </p:sp>
      <p:sp>
        <p:nvSpPr>
          <p:cNvPr id="3" name="Footer Placeholder 2"/>
          <p:cNvSpPr>
            <a:spLocks noGrp="1"/>
          </p:cNvSpPr>
          <p:nvPr>
            <p:ph type="ftr" sz="quarter" idx="11"/>
          </p:nvPr>
        </p:nvSpPr>
        <p:spPr/>
        <p:txBody>
          <a:bodyPr/>
          <a:lstStyle/>
          <a:p>
            <a:r>
              <a:rPr lang="en-US">
                <a:solidFill>
                  <a:srgbClr val="696464"/>
                </a:solidFill>
              </a:rPr>
              <a:t>Introduction to Data Analytics - Rohini R. Rao &amp; Manjunath Hegde</a:t>
            </a:r>
          </a:p>
        </p:txBody>
      </p:sp>
      <p:sp>
        <p:nvSpPr>
          <p:cNvPr id="4" name="Slide Number Placeholder 3"/>
          <p:cNvSpPr>
            <a:spLocks noGrp="1"/>
          </p:cNvSpPr>
          <p:nvPr>
            <p:ph type="sldNum" sz="quarter" idx="12"/>
          </p:nvPr>
        </p:nvSpPr>
        <p:spPr/>
        <p:txBody>
          <a:bodyPr/>
          <a:lstStyle/>
          <a:p>
            <a:fld id="{FF8C1345-65FB-4F2C-9950-20B500EA74C9}" type="slidenum">
              <a:rPr lang="en-US" smtClean="0"/>
              <a:pPr/>
              <a:t>68</a:t>
            </a:fld>
            <a:endParaRPr lang="en-US"/>
          </a:p>
        </p:txBody>
      </p:sp>
      <p:sp>
        <p:nvSpPr>
          <p:cNvPr id="5" name="Content Placeholder 4"/>
          <p:cNvSpPr>
            <a:spLocks noGrp="1"/>
          </p:cNvSpPr>
          <p:nvPr>
            <p:ph sz="quarter" idx="1"/>
          </p:nvPr>
        </p:nvSpPr>
        <p:spPr/>
        <p:txBody>
          <a:bodyPr/>
          <a:lstStyle/>
          <a:p>
            <a:r>
              <a:rPr lang="en-US" dirty="0"/>
              <a:t>Has fatter tails than the normal distribution</a:t>
            </a:r>
          </a:p>
          <a:p>
            <a:r>
              <a:rPr lang="en-US" dirty="0"/>
              <a:t>Distribution will result in larger confidence intervals for smaller samples</a:t>
            </a:r>
          </a:p>
          <a:p>
            <a:r>
              <a:rPr lang="en-US" dirty="0"/>
              <a:t>T- distribution based on degrees of freedom , which is 1 minus the sample size</a:t>
            </a:r>
          </a:p>
        </p:txBody>
      </p:sp>
      <p:pic>
        <p:nvPicPr>
          <p:cNvPr id="6" name="Picture 5"/>
          <p:cNvPicPr>
            <a:picLocks noChangeAspect="1"/>
          </p:cNvPicPr>
          <p:nvPr/>
        </p:nvPicPr>
        <p:blipFill>
          <a:blip r:embed="rId2">
            <a:lum contrast="20000"/>
          </a:blip>
          <a:stretch>
            <a:fillRect/>
          </a:stretch>
        </p:blipFill>
        <p:spPr>
          <a:xfrm>
            <a:off x="2057400" y="3733800"/>
            <a:ext cx="4267200" cy="2286000"/>
          </a:xfrm>
          <a:prstGeom prst="rect">
            <a:avLst/>
          </a:prstGeom>
        </p:spPr>
      </p:pic>
    </p:spTree>
    <p:extLst>
      <p:ext uri="{BB962C8B-B14F-4D97-AF65-F5344CB8AC3E}">
        <p14:creationId xmlns:p14="http://schemas.microsoft.com/office/powerpoint/2010/main" val="108220656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Determining critical t value based on </a:t>
            </a:r>
            <a:r>
              <a:rPr lang="en-US" dirty="0" err="1"/>
              <a:t>df</a:t>
            </a:r>
            <a:endParaRPr lang="en-US" dirty="0"/>
          </a:p>
        </p:txBody>
      </p:sp>
      <p:sp>
        <p:nvSpPr>
          <p:cNvPr id="3" name="Footer Placeholder 2"/>
          <p:cNvSpPr>
            <a:spLocks noGrp="1"/>
          </p:cNvSpPr>
          <p:nvPr>
            <p:ph type="ftr" sz="quarter" idx="11"/>
          </p:nvPr>
        </p:nvSpPr>
        <p:spPr/>
        <p:txBody>
          <a:bodyPr/>
          <a:lstStyle/>
          <a:p>
            <a:r>
              <a:rPr lang="en-US">
                <a:solidFill>
                  <a:srgbClr val="696464"/>
                </a:solidFill>
              </a:rPr>
              <a:t>Introduction to Data Analytics - Rohini R. Rao &amp; Manjunath Hegde</a:t>
            </a:r>
          </a:p>
        </p:txBody>
      </p:sp>
      <p:sp>
        <p:nvSpPr>
          <p:cNvPr id="4" name="Slide Number Placeholder 3"/>
          <p:cNvSpPr>
            <a:spLocks noGrp="1"/>
          </p:cNvSpPr>
          <p:nvPr>
            <p:ph type="sldNum" sz="quarter" idx="12"/>
          </p:nvPr>
        </p:nvSpPr>
        <p:spPr/>
        <p:txBody>
          <a:bodyPr/>
          <a:lstStyle/>
          <a:p>
            <a:fld id="{FF8C1345-65FB-4F2C-9950-20B500EA74C9}" type="slidenum">
              <a:rPr lang="en-US" smtClean="0"/>
              <a:pPr/>
              <a:t>69</a:t>
            </a:fld>
            <a:endParaRPr lang="en-US"/>
          </a:p>
        </p:txBody>
      </p:sp>
      <p:sp>
        <p:nvSpPr>
          <p:cNvPr id="5" name="Content Placeholder 4"/>
          <p:cNvSpPr>
            <a:spLocks noGrp="1"/>
          </p:cNvSpPr>
          <p:nvPr>
            <p:ph sz="quarter" idx="1"/>
          </p:nvPr>
        </p:nvSpPr>
        <p:spPr/>
        <p:txBody>
          <a:bodyPr/>
          <a:lstStyle/>
          <a:p>
            <a:endParaRPr 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1447800"/>
            <a:ext cx="7772400" cy="449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p14="http://schemas.microsoft.com/office/powerpoint/2010/main">
        <mc:Choice Requires="p14">
          <p:contentPart p14:bwMode="auto" r:id="rId3">
            <p14:nvContentPartPr>
              <p14:cNvPr id="6" name="Ink 5"/>
              <p14:cNvContentPartPr/>
              <p14:nvPr/>
            </p14:nvContentPartPr>
            <p14:xfrm>
              <a:off x="62640" y="115920"/>
              <a:ext cx="1420200" cy="4277880"/>
            </p14:xfrm>
          </p:contentPart>
        </mc:Choice>
        <mc:Fallback xmlns="">
          <p:pic>
            <p:nvPicPr>
              <p:cNvPr id="6" name="Ink 5"/>
              <p:cNvPicPr/>
              <p:nvPr/>
            </p:nvPicPr>
            <p:blipFill>
              <a:blip r:embed="rId4"/>
              <a:stretch>
                <a:fillRect/>
              </a:stretch>
            </p:blipFill>
            <p:spPr>
              <a:xfrm>
                <a:off x="53280" y="106560"/>
                <a:ext cx="1438920" cy="4296600"/>
              </a:xfrm>
              <a:prstGeom prst="rect">
                <a:avLst/>
              </a:prstGeom>
            </p:spPr>
          </p:pic>
        </mc:Fallback>
      </mc:AlternateContent>
    </p:spTree>
    <p:extLst>
      <p:ext uri="{BB962C8B-B14F-4D97-AF65-F5344CB8AC3E}">
        <p14:creationId xmlns:p14="http://schemas.microsoft.com/office/powerpoint/2010/main" val="26356031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Footer Placeholder 2"/>
          <p:cNvSpPr>
            <a:spLocks noGrp="1"/>
          </p:cNvSpPr>
          <p:nvPr>
            <p:ph type="ftr" sz="quarter" idx="11"/>
          </p:nvPr>
        </p:nvSpPr>
        <p:spPr/>
        <p:txBody>
          <a:bodyPr/>
          <a:lstStyle/>
          <a:p>
            <a:r>
              <a:rPr lang="en-US">
                <a:solidFill>
                  <a:srgbClr val="696464"/>
                </a:solidFill>
              </a:rPr>
              <a:t>Introduction to Data Analytics - Rohini R. Rao &amp; Manjunath Hegde</a:t>
            </a:r>
          </a:p>
        </p:txBody>
      </p:sp>
      <p:sp>
        <p:nvSpPr>
          <p:cNvPr id="4" name="Slide Number Placeholder 3"/>
          <p:cNvSpPr>
            <a:spLocks noGrp="1"/>
          </p:cNvSpPr>
          <p:nvPr>
            <p:ph type="sldNum" sz="quarter" idx="12"/>
          </p:nvPr>
        </p:nvSpPr>
        <p:spPr/>
        <p:txBody>
          <a:bodyPr/>
          <a:lstStyle/>
          <a:p>
            <a:fld id="{FF8C1345-65FB-4F2C-9950-20B500EA74C9}" type="slidenum">
              <a:rPr lang="en-US" smtClean="0"/>
              <a:pPr/>
              <a:t>7</a:t>
            </a:fld>
            <a:endParaRPr lang="en-US"/>
          </a:p>
        </p:txBody>
      </p:sp>
      <p:pic>
        <p:nvPicPr>
          <p:cNvPr id="6" name="Content Placeholder 5"/>
          <p:cNvPicPr>
            <a:picLocks noGrp="1" noChangeAspect="1"/>
          </p:cNvPicPr>
          <p:nvPr>
            <p:ph sz="quarter" idx="1"/>
          </p:nvPr>
        </p:nvPicPr>
        <p:blipFill>
          <a:blip r:embed="rId2">
            <a:lum bright="-20000" contrast="40000"/>
          </a:blip>
          <a:stretch>
            <a:fillRect/>
          </a:stretch>
        </p:blipFill>
        <p:spPr>
          <a:xfrm>
            <a:off x="914400" y="274638"/>
            <a:ext cx="7772400" cy="5745162"/>
          </a:xfrm>
          <a:prstGeom prst="rect">
            <a:avLst/>
          </a:prstGeom>
        </p:spPr>
      </p:pic>
    </p:spTree>
    <p:extLst>
      <p:ext uri="{BB962C8B-B14F-4D97-AF65-F5344CB8AC3E}">
        <p14:creationId xmlns:p14="http://schemas.microsoft.com/office/powerpoint/2010/main" val="304474911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Problem 2: </a:t>
            </a:r>
            <a:br>
              <a:rPr lang="en-US" dirty="0"/>
            </a:br>
            <a:r>
              <a:rPr lang="en-US" dirty="0"/>
              <a:t>Confidence Intervals –small samples</a:t>
            </a:r>
          </a:p>
        </p:txBody>
      </p:sp>
      <p:sp>
        <p:nvSpPr>
          <p:cNvPr id="3" name="Footer Placeholder 2"/>
          <p:cNvSpPr>
            <a:spLocks noGrp="1"/>
          </p:cNvSpPr>
          <p:nvPr>
            <p:ph type="ftr" sz="quarter" idx="11"/>
          </p:nvPr>
        </p:nvSpPr>
        <p:spPr/>
        <p:txBody>
          <a:bodyPr/>
          <a:lstStyle/>
          <a:p>
            <a:r>
              <a:rPr lang="en-US">
                <a:solidFill>
                  <a:srgbClr val="696464"/>
                </a:solidFill>
              </a:rPr>
              <a:t>Introduction to Data Analytics - Rohini R. Rao &amp; Manjunath Hegde</a:t>
            </a:r>
          </a:p>
        </p:txBody>
      </p:sp>
      <p:sp>
        <p:nvSpPr>
          <p:cNvPr id="4" name="Slide Number Placeholder 3"/>
          <p:cNvSpPr>
            <a:spLocks noGrp="1"/>
          </p:cNvSpPr>
          <p:nvPr>
            <p:ph type="sldNum" sz="quarter" idx="12"/>
          </p:nvPr>
        </p:nvSpPr>
        <p:spPr/>
        <p:txBody>
          <a:bodyPr/>
          <a:lstStyle/>
          <a:p>
            <a:fld id="{FF8C1345-65FB-4F2C-9950-20B500EA74C9}" type="slidenum">
              <a:rPr lang="en-US" smtClean="0"/>
              <a:pPr/>
              <a:t>70</a:t>
            </a:fld>
            <a:endParaRPr lang="en-US"/>
          </a:p>
        </p:txBody>
      </p:sp>
      <p:sp>
        <p:nvSpPr>
          <p:cNvPr id="5" name="Content Placeholder 4"/>
          <p:cNvSpPr>
            <a:spLocks noGrp="1"/>
          </p:cNvSpPr>
          <p:nvPr>
            <p:ph sz="quarter" idx="1"/>
          </p:nvPr>
        </p:nvSpPr>
        <p:spPr/>
        <p:txBody>
          <a:bodyPr/>
          <a:lstStyle/>
          <a:p>
            <a:r>
              <a:rPr lang="en-US" dirty="0"/>
              <a:t>a set of 11 (n) observations was recorded and the mean value was calculated at 23.22 (x), with a standard deviation of 11.98 (s).</a:t>
            </a:r>
          </a:p>
        </p:txBody>
      </p:sp>
      <p:pic>
        <p:nvPicPr>
          <p:cNvPr id="6" name="Picture 5"/>
          <p:cNvPicPr>
            <a:picLocks noChangeAspect="1"/>
          </p:cNvPicPr>
          <p:nvPr/>
        </p:nvPicPr>
        <p:blipFill>
          <a:blip r:embed="rId2"/>
          <a:stretch>
            <a:fillRect/>
          </a:stretch>
        </p:blipFill>
        <p:spPr>
          <a:xfrm>
            <a:off x="2590800" y="2971800"/>
            <a:ext cx="4343400" cy="2743200"/>
          </a:xfrm>
          <a:prstGeom prst="rect">
            <a:avLst/>
          </a:prstGeom>
        </p:spPr>
      </p:pic>
      <mc:AlternateContent xmlns:mc="http://schemas.openxmlformats.org/markup-compatibility/2006" xmlns:p14="http://schemas.microsoft.com/office/powerpoint/2010/main">
        <mc:Choice Requires="p14">
          <p:contentPart p14:bwMode="auto" r:id="rId3">
            <p14:nvContentPartPr>
              <p14:cNvPr id="7" name="Ink 6"/>
              <p14:cNvContentPartPr/>
              <p14:nvPr/>
            </p14:nvContentPartPr>
            <p14:xfrm>
              <a:off x="5429520" y="5125680"/>
              <a:ext cx="3080880" cy="366480"/>
            </p14:xfrm>
          </p:contentPart>
        </mc:Choice>
        <mc:Fallback xmlns="">
          <p:pic>
            <p:nvPicPr>
              <p:cNvPr id="7" name="Ink 6"/>
              <p:cNvPicPr/>
              <p:nvPr/>
            </p:nvPicPr>
            <p:blipFill>
              <a:blip r:embed="rId4"/>
              <a:stretch>
                <a:fillRect/>
              </a:stretch>
            </p:blipFill>
            <p:spPr>
              <a:xfrm>
                <a:off x="5420160" y="5116320"/>
                <a:ext cx="3099600" cy="385200"/>
              </a:xfrm>
              <a:prstGeom prst="rect">
                <a:avLst/>
              </a:prstGeom>
            </p:spPr>
          </p:pic>
        </mc:Fallback>
      </mc:AlternateContent>
    </p:spTree>
    <p:extLst>
      <p:ext uri="{BB962C8B-B14F-4D97-AF65-F5344CB8AC3E}">
        <p14:creationId xmlns:p14="http://schemas.microsoft.com/office/powerpoint/2010/main" val="107478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Problem 3: </a:t>
            </a:r>
            <a:br>
              <a:rPr lang="en-US" dirty="0"/>
            </a:br>
            <a:r>
              <a:rPr lang="en-US" sz="3300" dirty="0"/>
              <a:t>Confidence Intervals – Categorical Variables</a:t>
            </a:r>
          </a:p>
        </p:txBody>
      </p:sp>
      <p:sp>
        <p:nvSpPr>
          <p:cNvPr id="3" name="Footer Placeholder 2"/>
          <p:cNvSpPr>
            <a:spLocks noGrp="1"/>
          </p:cNvSpPr>
          <p:nvPr>
            <p:ph type="ftr" sz="quarter" idx="11"/>
          </p:nvPr>
        </p:nvSpPr>
        <p:spPr/>
        <p:txBody>
          <a:bodyPr/>
          <a:lstStyle/>
          <a:p>
            <a:r>
              <a:rPr lang="en-US">
                <a:solidFill>
                  <a:srgbClr val="696464"/>
                </a:solidFill>
              </a:rPr>
              <a:t>Introduction to Data Analytics - Rohini R. Rao &amp; Manjunath Hegde</a:t>
            </a:r>
          </a:p>
        </p:txBody>
      </p:sp>
      <p:sp>
        <p:nvSpPr>
          <p:cNvPr id="4" name="Slide Number Placeholder 3"/>
          <p:cNvSpPr>
            <a:spLocks noGrp="1"/>
          </p:cNvSpPr>
          <p:nvPr>
            <p:ph type="sldNum" sz="quarter" idx="12"/>
          </p:nvPr>
        </p:nvSpPr>
        <p:spPr/>
        <p:txBody>
          <a:bodyPr/>
          <a:lstStyle/>
          <a:p>
            <a:fld id="{FF8C1345-65FB-4F2C-9950-20B500EA74C9}" type="slidenum">
              <a:rPr lang="en-US" smtClean="0"/>
              <a:pPr/>
              <a:t>71</a:t>
            </a:fld>
            <a:endParaRPr lang="en-US"/>
          </a:p>
        </p:txBody>
      </p:sp>
      <p:sp>
        <p:nvSpPr>
          <p:cNvPr id="5" name="Content Placeholder 4"/>
          <p:cNvSpPr>
            <a:spLocks noGrp="1"/>
          </p:cNvSpPr>
          <p:nvPr>
            <p:ph sz="quarter" idx="1"/>
          </p:nvPr>
        </p:nvSpPr>
        <p:spPr/>
        <p:txBody>
          <a:bodyPr/>
          <a:lstStyle/>
          <a:p>
            <a:r>
              <a:rPr lang="en-US" dirty="0"/>
              <a:t>A factory is interested in the proportion of units produced with errors. To make this assessment, a sample of 300 units are tested for errors, and it is determined that 45 contain a problem. Compute the Confidence Interval for the population.</a:t>
            </a:r>
          </a:p>
          <a:p>
            <a:endParaRPr lang="en-US" dirty="0"/>
          </a:p>
        </p:txBody>
      </p:sp>
      <p:pic>
        <p:nvPicPr>
          <p:cNvPr id="6" name="Picture 5"/>
          <p:cNvPicPr>
            <a:picLocks noChangeAspect="1"/>
          </p:cNvPicPr>
          <p:nvPr/>
        </p:nvPicPr>
        <p:blipFill>
          <a:blip r:embed="rId2">
            <a:lum contrast="20000"/>
          </a:blip>
          <a:stretch>
            <a:fillRect/>
          </a:stretch>
        </p:blipFill>
        <p:spPr>
          <a:xfrm>
            <a:off x="2057400" y="3581400"/>
            <a:ext cx="4918666" cy="2283764"/>
          </a:xfrm>
          <a:prstGeom prst="rect">
            <a:avLst/>
          </a:prstGeom>
        </p:spPr>
      </p:pic>
      <mc:AlternateContent xmlns:mc="http://schemas.openxmlformats.org/markup-compatibility/2006" xmlns:p14="http://schemas.microsoft.com/office/powerpoint/2010/main">
        <mc:Choice Requires="p14">
          <p:contentPart p14:bwMode="auto" r:id="rId3">
            <p14:nvContentPartPr>
              <p14:cNvPr id="7" name="Ink 6"/>
              <p14:cNvContentPartPr/>
              <p14:nvPr/>
            </p14:nvContentPartPr>
            <p14:xfrm>
              <a:off x="3536280" y="3053880"/>
              <a:ext cx="4474080" cy="2625840"/>
            </p14:xfrm>
          </p:contentPart>
        </mc:Choice>
        <mc:Fallback xmlns="">
          <p:pic>
            <p:nvPicPr>
              <p:cNvPr id="7" name="Ink 6"/>
              <p:cNvPicPr/>
              <p:nvPr/>
            </p:nvPicPr>
            <p:blipFill>
              <a:blip r:embed="rId4"/>
              <a:stretch>
                <a:fillRect/>
              </a:stretch>
            </p:blipFill>
            <p:spPr>
              <a:xfrm>
                <a:off x="3526920" y="3044520"/>
                <a:ext cx="4492800" cy="2644560"/>
              </a:xfrm>
              <a:prstGeom prst="rect">
                <a:avLst/>
              </a:prstGeom>
            </p:spPr>
          </p:pic>
        </mc:Fallback>
      </mc:AlternateContent>
    </p:spTree>
    <p:extLst>
      <p:ext uri="{BB962C8B-B14F-4D97-AF65-F5344CB8AC3E}">
        <p14:creationId xmlns:p14="http://schemas.microsoft.com/office/powerpoint/2010/main" val="2448473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dirty="0"/>
              <a:t>Inferential Analysis</a:t>
            </a:r>
            <a:br>
              <a:rPr lang="en-US" dirty="0"/>
            </a:br>
            <a:r>
              <a:rPr lang="en-US" b="1" dirty="0"/>
              <a:t>Standard Error Calculation methods</a:t>
            </a:r>
            <a:endParaRPr lang="en-US" dirty="0"/>
          </a:p>
        </p:txBody>
      </p:sp>
      <p:sp>
        <p:nvSpPr>
          <p:cNvPr id="3" name="Footer Placeholder 2"/>
          <p:cNvSpPr>
            <a:spLocks noGrp="1"/>
          </p:cNvSpPr>
          <p:nvPr>
            <p:ph type="ftr" sz="quarter" idx="11"/>
          </p:nvPr>
        </p:nvSpPr>
        <p:spPr/>
        <p:txBody>
          <a:bodyPr/>
          <a:lstStyle/>
          <a:p>
            <a:r>
              <a:rPr lang="en-US">
                <a:solidFill>
                  <a:srgbClr val="696464"/>
                </a:solidFill>
              </a:rPr>
              <a:t>Introduction to Data Analytics - Rohini R. Rao &amp; Manjunath Hegde</a:t>
            </a:r>
          </a:p>
        </p:txBody>
      </p:sp>
      <p:sp>
        <p:nvSpPr>
          <p:cNvPr id="4" name="Slide Number Placeholder 3"/>
          <p:cNvSpPr>
            <a:spLocks noGrp="1"/>
          </p:cNvSpPr>
          <p:nvPr>
            <p:ph type="sldNum" sz="quarter" idx="12"/>
          </p:nvPr>
        </p:nvSpPr>
        <p:spPr/>
        <p:txBody>
          <a:bodyPr/>
          <a:lstStyle/>
          <a:p>
            <a:fld id="{FF8C1345-65FB-4F2C-9950-20B500EA74C9}" type="slidenum">
              <a:rPr lang="en-US" smtClean="0"/>
              <a:pPr/>
              <a:t>72</a:t>
            </a:fld>
            <a:endParaRPr lang="en-US"/>
          </a:p>
        </p:txBody>
      </p:sp>
      <p:sp>
        <p:nvSpPr>
          <p:cNvPr id="5" name="Content Placeholder 4"/>
          <p:cNvSpPr>
            <a:spLocks noGrp="1"/>
          </p:cNvSpPr>
          <p:nvPr>
            <p:ph sz="quarter" idx="1"/>
          </p:nvPr>
        </p:nvSpPr>
        <p:spPr/>
        <p:txBody>
          <a:bodyPr>
            <a:normAutofit lnSpcReduction="10000"/>
          </a:bodyPr>
          <a:lstStyle/>
          <a:p>
            <a:r>
              <a:rPr lang="en-US" b="1" dirty="0"/>
              <a:t>One-way analysis of variance (ANOVA)</a:t>
            </a:r>
          </a:p>
          <a:p>
            <a:pPr lvl="1"/>
            <a:r>
              <a:rPr lang="en-US" dirty="0"/>
              <a:t>compares the means from three or more different groups</a:t>
            </a:r>
          </a:p>
          <a:p>
            <a:pPr lvl="1"/>
            <a:r>
              <a:rPr lang="en-US" dirty="0"/>
              <a:t>Can be applied to</a:t>
            </a:r>
          </a:p>
          <a:p>
            <a:pPr lvl="2"/>
            <a:r>
              <a:rPr lang="en-US" dirty="0"/>
              <a:t>cases where the groups are independent and random</a:t>
            </a:r>
          </a:p>
          <a:p>
            <a:pPr lvl="2"/>
            <a:r>
              <a:rPr lang="en-US" dirty="0"/>
              <a:t>the distributions are normal</a:t>
            </a:r>
          </a:p>
          <a:p>
            <a:pPr lvl="2"/>
            <a:r>
              <a:rPr lang="en-US" dirty="0"/>
              <a:t>the populations have similar variances.</a:t>
            </a:r>
          </a:p>
          <a:p>
            <a:pPr lvl="1"/>
            <a:r>
              <a:rPr lang="en-US" dirty="0"/>
              <a:t>hypothesis statement:</a:t>
            </a:r>
          </a:p>
          <a:p>
            <a:pPr lvl="2"/>
            <a:r>
              <a:rPr lang="en-US" dirty="0"/>
              <a:t>H</a:t>
            </a:r>
            <a:r>
              <a:rPr lang="en-US" baseline="-25000" dirty="0"/>
              <a:t>0</a:t>
            </a:r>
            <a:r>
              <a:rPr lang="en-US" dirty="0"/>
              <a:t>: The sample means are equal</a:t>
            </a:r>
          </a:p>
          <a:p>
            <a:pPr lvl="2"/>
            <a:r>
              <a:rPr lang="en-US" dirty="0"/>
              <a:t>H</a:t>
            </a:r>
            <a:r>
              <a:rPr lang="en-US" baseline="-25000" dirty="0"/>
              <a:t>a</a:t>
            </a:r>
            <a:r>
              <a:rPr lang="en-US" dirty="0"/>
              <a:t>: The sample means are not equal</a:t>
            </a:r>
          </a:p>
          <a:p>
            <a:pPr lvl="1"/>
            <a:r>
              <a:rPr lang="en-US" dirty="0"/>
              <a:t>The test has the following steps:</a:t>
            </a:r>
          </a:p>
          <a:p>
            <a:pPr marL="548640" lvl="2" indent="0">
              <a:buNone/>
            </a:pPr>
            <a:r>
              <a:rPr lang="en-US" dirty="0"/>
              <a:t>1. Calculate group means and standard deviations</a:t>
            </a:r>
          </a:p>
          <a:p>
            <a:pPr marL="548640" lvl="2" indent="0">
              <a:buNone/>
            </a:pPr>
            <a:r>
              <a:rPr lang="en-US" dirty="0"/>
              <a:t>2. Determine the within group variation</a:t>
            </a:r>
          </a:p>
          <a:p>
            <a:pPr marL="548640" lvl="2" indent="0">
              <a:buNone/>
            </a:pPr>
            <a:r>
              <a:rPr lang="en-US" dirty="0"/>
              <a:t>(Mean Square Within)</a:t>
            </a:r>
          </a:p>
          <a:p>
            <a:pPr marL="548640" lvl="2" indent="0">
              <a:buNone/>
            </a:pPr>
            <a:endParaRPr lang="en-US" dirty="0"/>
          </a:p>
        </p:txBody>
      </p:sp>
      <p:pic>
        <p:nvPicPr>
          <p:cNvPr id="2050" name="Picture 2"/>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5638800" y="5304212"/>
            <a:ext cx="2895600" cy="1096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4C06A1B9-4EB2-4664-A56F-56D56699A405}"/>
                  </a:ext>
                </a:extLst>
              </p14:cNvPr>
              <p14:cNvContentPartPr/>
              <p14:nvPr/>
            </p14:nvContentPartPr>
            <p14:xfrm>
              <a:off x="7246440" y="5783760"/>
              <a:ext cx="59760" cy="16920"/>
            </p14:xfrm>
          </p:contentPart>
        </mc:Choice>
        <mc:Fallback xmlns="">
          <p:pic>
            <p:nvPicPr>
              <p:cNvPr id="6" name="Ink 5">
                <a:extLst>
                  <a:ext uri="{FF2B5EF4-FFF2-40B4-BE49-F238E27FC236}">
                    <a16:creationId xmlns:a16="http://schemas.microsoft.com/office/drawing/2014/main" id="{4C06A1B9-4EB2-4664-A56F-56D56699A405}"/>
                  </a:ext>
                </a:extLst>
              </p:cNvPr>
              <p:cNvPicPr/>
              <p:nvPr/>
            </p:nvPicPr>
            <p:blipFill>
              <a:blip r:embed="rId5"/>
              <a:stretch>
                <a:fillRect/>
              </a:stretch>
            </p:blipFill>
            <p:spPr>
              <a:xfrm>
                <a:off x="7237080" y="5774400"/>
                <a:ext cx="78480" cy="35640"/>
              </a:xfrm>
              <a:prstGeom prst="rect">
                <a:avLst/>
              </a:prstGeom>
            </p:spPr>
          </p:pic>
        </mc:Fallback>
      </mc:AlternateContent>
    </p:spTree>
    <p:extLst>
      <p:ext uri="{BB962C8B-B14F-4D97-AF65-F5344CB8AC3E}">
        <p14:creationId xmlns:p14="http://schemas.microsoft.com/office/powerpoint/2010/main" val="349925375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dirty="0"/>
              <a:t>Inferential Analysis</a:t>
            </a:r>
            <a:br>
              <a:rPr lang="en-US" dirty="0"/>
            </a:br>
            <a:r>
              <a:rPr lang="en-US" b="1" dirty="0"/>
              <a:t>Standard Error Calculation methods</a:t>
            </a:r>
            <a:endParaRPr lang="en-US" dirty="0"/>
          </a:p>
        </p:txBody>
      </p:sp>
      <p:sp>
        <p:nvSpPr>
          <p:cNvPr id="3" name="Footer Placeholder 2"/>
          <p:cNvSpPr>
            <a:spLocks noGrp="1"/>
          </p:cNvSpPr>
          <p:nvPr>
            <p:ph type="ftr" sz="quarter" idx="11"/>
          </p:nvPr>
        </p:nvSpPr>
        <p:spPr/>
        <p:txBody>
          <a:bodyPr/>
          <a:lstStyle/>
          <a:p>
            <a:r>
              <a:rPr lang="en-US">
                <a:solidFill>
                  <a:srgbClr val="696464"/>
                </a:solidFill>
              </a:rPr>
              <a:t>Introduction to Data Analytics - Rohini R. Rao &amp; Manjunath Hegde</a:t>
            </a:r>
          </a:p>
        </p:txBody>
      </p:sp>
      <p:sp>
        <p:nvSpPr>
          <p:cNvPr id="4" name="Slide Number Placeholder 3"/>
          <p:cNvSpPr>
            <a:spLocks noGrp="1"/>
          </p:cNvSpPr>
          <p:nvPr>
            <p:ph type="sldNum" sz="quarter" idx="12"/>
          </p:nvPr>
        </p:nvSpPr>
        <p:spPr/>
        <p:txBody>
          <a:bodyPr/>
          <a:lstStyle/>
          <a:p>
            <a:fld id="{FF8C1345-65FB-4F2C-9950-20B500EA74C9}" type="slidenum">
              <a:rPr lang="en-US" smtClean="0"/>
              <a:pPr/>
              <a:t>73</a:t>
            </a:fld>
            <a:endParaRPr lang="en-US"/>
          </a:p>
        </p:txBody>
      </p:sp>
      <p:sp>
        <p:nvSpPr>
          <p:cNvPr id="5" name="Content Placeholder 4"/>
          <p:cNvSpPr>
            <a:spLocks noGrp="1"/>
          </p:cNvSpPr>
          <p:nvPr>
            <p:ph sz="quarter" idx="1"/>
          </p:nvPr>
        </p:nvSpPr>
        <p:spPr/>
        <p:txBody>
          <a:bodyPr>
            <a:normAutofit lnSpcReduction="10000"/>
          </a:bodyPr>
          <a:lstStyle/>
          <a:p>
            <a:r>
              <a:rPr lang="en-US" b="1" dirty="0"/>
              <a:t>One-way analysis of variance</a:t>
            </a:r>
          </a:p>
          <a:p>
            <a:r>
              <a:rPr lang="en-US" dirty="0"/>
              <a:t>The test has the following steps:</a:t>
            </a:r>
          </a:p>
          <a:p>
            <a:pPr marL="548640" lvl="2" indent="0">
              <a:buNone/>
            </a:pPr>
            <a:r>
              <a:rPr lang="en-US" dirty="0"/>
              <a:t>3. Determine the between group variation</a:t>
            </a:r>
          </a:p>
          <a:p>
            <a:pPr marL="548640" lvl="2" indent="0">
              <a:buNone/>
            </a:pPr>
            <a:r>
              <a:rPr lang="en-US" dirty="0"/>
              <a:t> (Mean </a:t>
            </a:r>
            <a:r>
              <a:rPr lang="en-US"/>
              <a:t>Square Between)</a:t>
            </a:r>
            <a:endParaRPr lang="en-US" dirty="0"/>
          </a:p>
          <a:p>
            <a:pPr marL="548640" lvl="2" indent="0">
              <a:buNone/>
            </a:pPr>
            <a:endParaRPr lang="en-US" dirty="0"/>
          </a:p>
          <a:p>
            <a:pPr marL="548640" lvl="2" indent="0">
              <a:buNone/>
            </a:pPr>
            <a:endParaRPr lang="en-US" dirty="0"/>
          </a:p>
          <a:p>
            <a:pPr marL="548640" lvl="2" indent="0">
              <a:buNone/>
            </a:pPr>
            <a:endParaRPr lang="en-US" dirty="0"/>
          </a:p>
          <a:p>
            <a:pPr marL="548640" lvl="2" indent="0">
              <a:buNone/>
            </a:pPr>
            <a:r>
              <a:rPr lang="en-US" dirty="0"/>
              <a:t>4. Determine the F-statistic, using the within and between group variation</a:t>
            </a:r>
          </a:p>
          <a:p>
            <a:pPr marL="548640" lvl="2" indent="0">
              <a:buNone/>
            </a:pPr>
            <a:endParaRPr lang="en-US" dirty="0"/>
          </a:p>
          <a:p>
            <a:pPr marL="548640" lvl="2" indent="0">
              <a:buNone/>
            </a:pPr>
            <a:endParaRPr lang="en-US" dirty="0"/>
          </a:p>
          <a:p>
            <a:pPr marL="548640" lvl="2" indent="0">
              <a:buNone/>
            </a:pPr>
            <a:endParaRPr lang="en-US" dirty="0"/>
          </a:p>
          <a:p>
            <a:pPr marL="548640" lvl="2" indent="0">
              <a:buNone/>
            </a:pPr>
            <a:r>
              <a:rPr lang="en-US" dirty="0"/>
              <a:t>5. Test the significance of the F-statistic</a:t>
            </a:r>
          </a:p>
          <a:p>
            <a:pPr marL="548640" lvl="2" indent="0">
              <a:buNone/>
            </a:pPr>
            <a:r>
              <a:rPr lang="en-US" dirty="0"/>
              <a:t>	</a:t>
            </a:r>
          </a:p>
        </p:txBody>
      </p:sp>
      <p:pic>
        <p:nvPicPr>
          <p:cNvPr id="3074" name="Picture 2"/>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5684079" y="2424446"/>
            <a:ext cx="2743200"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0237" y="4260223"/>
            <a:ext cx="17526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6" name="Picture 4"/>
          <p:cNvPicPr>
            <a:picLocks noChangeAspect="1" noChangeArrowheads="1"/>
          </p:cNvPicPr>
          <p:nvPr/>
        </p:nvPicPr>
        <p:blipFill>
          <a:blip r:embed="rId5">
            <a:extLst>
              <a:ext uri="{BEBA8EAE-BF5A-486C-A8C5-ECC9F3942E4B}">
                <a14:imgProps xmlns:a14="http://schemas.microsoft.com/office/drawing/2010/main">
                  <a14:imgLayer r:embed="rId6">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5841205" y="5164962"/>
            <a:ext cx="1490663" cy="4808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7" name="Picture 5"/>
          <p:cNvPicPr>
            <a:picLocks noChangeAspect="1" noChangeArrowheads="1"/>
          </p:cNvPicPr>
          <p:nvPr/>
        </p:nvPicPr>
        <p:blipFill>
          <a:blip r:embed="rId7">
            <a:extLst>
              <a:ext uri="{BEBA8EAE-BF5A-486C-A8C5-ECC9F3942E4B}">
                <a14:imgProps xmlns:a14="http://schemas.microsoft.com/office/drawing/2010/main">
                  <a14:imgLayer r:embed="rId8">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5958188" y="5645773"/>
            <a:ext cx="1256697"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p14="http://schemas.microsoft.com/office/powerpoint/2010/main">
        <mc:Choice Requires="p14">
          <p:contentPart p14:bwMode="auto" r:id="rId9">
            <p14:nvContentPartPr>
              <p14:cNvPr id="6" name="Ink 5">
                <a:extLst>
                  <a:ext uri="{FF2B5EF4-FFF2-40B4-BE49-F238E27FC236}">
                    <a16:creationId xmlns:a16="http://schemas.microsoft.com/office/drawing/2014/main" id="{D94FF3C6-D6D9-4339-B908-96ECFC8036D5}"/>
                  </a:ext>
                </a:extLst>
              </p14:cNvPr>
              <p14:cNvContentPartPr/>
              <p14:nvPr/>
            </p14:nvContentPartPr>
            <p14:xfrm>
              <a:off x="6600600" y="5153040"/>
              <a:ext cx="1081440" cy="688320"/>
            </p14:xfrm>
          </p:contentPart>
        </mc:Choice>
        <mc:Fallback xmlns="">
          <p:pic>
            <p:nvPicPr>
              <p:cNvPr id="6" name="Ink 5">
                <a:extLst>
                  <a:ext uri="{FF2B5EF4-FFF2-40B4-BE49-F238E27FC236}">
                    <a16:creationId xmlns:a16="http://schemas.microsoft.com/office/drawing/2014/main" id="{D94FF3C6-D6D9-4339-B908-96ECFC8036D5}"/>
                  </a:ext>
                </a:extLst>
              </p:cNvPr>
              <p:cNvPicPr/>
              <p:nvPr/>
            </p:nvPicPr>
            <p:blipFill>
              <a:blip r:embed="rId10"/>
              <a:stretch>
                <a:fillRect/>
              </a:stretch>
            </p:blipFill>
            <p:spPr>
              <a:xfrm>
                <a:off x="6591240" y="5143680"/>
                <a:ext cx="1100160" cy="707040"/>
              </a:xfrm>
              <a:prstGeom prst="rect">
                <a:avLst/>
              </a:prstGeom>
            </p:spPr>
          </p:pic>
        </mc:Fallback>
      </mc:AlternateContent>
    </p:spTree>
    <p:extLst>
      <p:ext uri="{BB962C8B-B14F-4D97-AF65-F5344CB8AC3E}">
        <p14:creationId xmlns:p14="http://schemas.microsoft.com/office/powerpoint/2010/main" val="50865755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 4</a:t>
            </a:r>
          </a:p>
        </p:txBody>
      </p:sp>
      <p:sp>
        <p:nvSpPr>
          <p:cNvPr id="3" name="Footer Placeholder 2"/>
          <p:cNvSpPr>
            <a:spLocks noGrp="1"/>
          </p:cNvSpPr>
          <p:nvPr>
            <p:ph type="ftr" sz="quarter" idx="11"/>
          </p:nvPr>
        </p:nvSpPr>
        <p:spPr/>
        <p:txBody>
          <a:bodyPr/>
          <a:lstStyle/>
          <a:p>
            <a:r>
              <a:rPr lang="en-US">
                <a:solidFill>
                  <a:srgbClr val="696464"/>
                </a:solidFill>
              </a:rPr>
              <a:t>Introduction to Data Analytics - Rohini R. Rao &amp; Manjunath Hegde</a:t>
            </a:r>
          </a:p>
        </p:txBody>
      </p:sp>
      <p:sp>
        <p:nvSpPr>
          <p:cNvPr id="4" name="Slide Number Placeholder 3"/>
          <p:cNvSpPr>
            <a:spLocks noGrp="1"/>
          </p:cNvSpPr>
          <p:nvPr>
            <p:ph type="sldNum" sz="quarter" idx="12"/>
          </p:nvPr>
        </p:nvSpPr>
        <p:spPr/>
        <p:txBody>
          <a:bodyPr/>
          <a:lstStyle/>
          <a:p>
            <a:fld id="{FF8C1345-65FB-4F2C-9950-20B500EA74C9}" type="slidenum">
              <a:rPr lang="en-US" smtClean="0"/>
              <a:pPr/>
              <a:t>74</a:t>
            </a:fld>
            <a:endParaRPr lang="en-US"/>
          </a:p>
        </p:txBody>
      </p:sp>
      <p:sp>
        <p:nvSpPr>
          <p:cNvPr id="5" name="Content Placeholder 4"/>
          <p:cNvSpPr>
            <a:spLocks noGrp="1"/>
          </p:cNvSpPr>
          <p:nvPr>
            <p:ph sz="quarter" idx="1"/>
          </p:nvPr>
        </p:nvSpPr>
        <p:spPr/>
        <p:txBody>
          <a:bodyPr/>
          <a:lstStyle/>
          <a:p>
            <a:pPr algn="just"/>
            <a:r>
              <a:rPr lang="en-US" dirty="0"/>
              <a:t>For example, an on-line computer retail company has call centers in four different locations. These call centers are approximately the same size and handle a certain number of calls each day. An analysis of the different call centers based on the average number of calls processed each day is required.</a:t>
            </a:r>
          </a:p>
          <a:p>
            <a:r>
              <a:rPr lang="en-US" dirty="0"/>
              <a:t>H</a:t>
            </a:r>
            <a:r>
              <a:rPr lang="en-US" baseline="-25000" dirty="0"/>
              <a:t>0</a:t>
            </a:r>
            <a:r>
              <a:rPr lang="en-US" dirty="0"/>
              <a:t>: The sample means are equal</a:t>
            </a:r>
          </a:p>
          <a:p>
            <a:r>
              <a:rPr lang="en-US" dirty="0"/>
              <a:t>H</a:t>
            </a:r>
            <a:r>
              <a:rPr lang="en-US" baseline="-25000" dirty="0"/>
              <a:t>a</a:t>
            </a:r>
            <a:r>
              <a:rPr lang="en-US" dirty="0"/>
              <a:t>: The sample means are not equal</a:t>
            </a:r>
          </a:p>
        </p:txBody>
      </p:sp>
    </p:spTree>
    <p:extLst>
      <p:ext uri="{BB962C8B-B14F-4D97-AF65-F5344CB8AC3E}">
        <p14:creationId xmlns:p14="http://schemas.microsoft.com/office/powerpoint/2010/main" val="4260232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 4:</a:t>
            </a:r>
          </a:p>
        </p:txBody>
      </p:sp>
      <p:sp>
        <p:nvSpPr>
          <p:cNvPr id="3" name="Footer Placeholder 2"/>
          <p:cNvSpPr>
            <a:spLocks noGrp="1"/>
          </p:cNvSpPr>
          <p:nvPr>
            <p:ph type="ftr" sz="quarter" idx="11"/>
          </p:nvPr>
        </p:nvSpPr>
        <p:spPr/>
        <p:txBody>
          <a:bodyPr/>
          <a:lstStyle/>
          <a:p>
            <a:r>
              <a:rPr lang="en-US">
                <a:solidFill>
                  <a:srgbClr val="696464"/>
                </a:solidFill>
              </a:rPr>
              <a:t>Introduction to Data Analytics - Rohini R. Rao &amp; Manjunath Hegde</a:t>
            </a:r>
          </a:p>
        </p:txBody>
      </p:sp>
      <p:sp>
        <p:nvSpPr>
          <p:cNvPr id="4" name="Slide Number Placeholder 3"/>
          <p:cNvSpPr>
            <a:spLocks noGrp="1"/>
          </p:cNvSpPr>
          <p:nvPr>
            <p:ph type="sldNum" sz="quarter" idx="12"/>
          </p:nvPr>
        </p:nvSpPr>
        <p:spPr/>
        <p:txBody>
          <a:bodyPr/>
          <a:lstStyle/>
          <a:p>
            <a:fld id="{FF8C1345-65FB-4F2C-9950-20B500EA74C9}" type="slidenum">
              <a:rPr lang="en-US" smtClean="0"/>
              <a:pPr/>
              <a:t>75</a:t>
            </a:fld>
            <a:endParaRPr lang="en-US"/>
          </a:p>
        </p:txBody>
      </p:sp>
      <p:pic>
        <p:nvPicPr>
          <p:cNvPr id="6" name="Content Placeholder 5"/>
          <p:cNvPicPr>
            <a:picLocks noGrp="1" noChangeAspect="1"/>
          </p:cNvPicPr>
          <p:nvPr>
            <p:ph sz="quarter" idx="1"/>
          </p:nvPr>
        </p:nvPicPr>
        <p:blipFill>
          <a:blip r:embed="rId2">
            <a:lum bright="-20000" contrast="40000"/>
          </a:blip>
          <a:stretch>
            <a:fillRect/>
          </a:stretch>
        </p:blipFill>
        <p:spPr>
          <a:xfrm>
            <a:off x="878006" y="1444934"/>
            <a:ext cx="7231416" cy="4419600"/>
          </a:xfrm>
          <a:prstGeom prst="rect">
            <a:avLst/>
          </a:prstGeom>
        </p:spPr>
      </p:pic>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7B8C6022-321D-4D01-9FB9-4B95016A12BA}"/>
                  </a:ext>
                </a:extLst>
              </p14:cNvPr>
              <p14:cNvContentPartPr/>
              <p14:nvPr/>
            </p14:nvContentPartPr>
            <p14:xfrm>
              <a:off x="492840" y="2981160"/>
              <a:ext cx="6596640" cy="2823480"/>
            </p14:xfrm>
          </p:contentPart>
        </mc:Choice>
        <mc:Fallback xmlns="">
          <p:pic>
            <p:nvPicPr>
              <p:cNvPr id="7" name="Ink 6">
                <a:extLst>
                  <a:ext uri="{FF2B5EF4-FFF2-40B4-BE49-F238E27FC236}">
                    <a16:creationId xmlns:a16="http://schemas.microsoft.com/office/drawing/2014/main" id="{7B8C6022-321D-4D01-9FB9-4B95016A12BA}"/>
                  </a:ext>
                </a:extLst>
              </p:cNvPr>
              <p:cNvPicPr/>
              <p:nvPr/>
            </p:nvPicPr>
            <p:blipFill>
              <a:blip r:embed="rId4"/>
              <a:stretch>
                <a:fillRect/>
              </a:stretch>
            </p:blipFill>
            <p:spPr>
              <a:xfrm>
                <a:off x="483480" y="2971800"/>
                <a:ext cx="6615360" cy="2842200"/>
              </a:xfrm>
              <a:prstGeom prst="rect">
                <a:avLst/>
              </a:prstGeom>
            </p:spPr>
          </p:pic>
        </mc:Fallback>
      </mc:AlternateContent>
    </p:spTree>
    <p:extLst>
      <p:ext uri="{BB962C8B-B14F-4D97-AF65-F5344CB8AC3E}">
        <p14:creationId xmlns:p14="http://schemas.microsoft.com/office/powerpoint/2010/main" val="361796672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 4</a:t>
            </a:r>
          </a:p>
        </p:txBody>
      </p:sp>
      <p:sp>
        <p:nvSpPr>
          <p:cNvPr id="3" name="Footer Placeholder 2"/>
          <p:cNvSpPr>
            <a:spLocks noGrp="1"/>
          </p:cNvSpPr>
          <p:nvPr>
            <p:ph type="ftr" sz="quarter" idx="11"/>
          </p:nvPr>
        </p:nvSpPr>
        <p:spPr/>
        <p:txBody>
          <a:bodyPr/>
          <a:lstStyle/>
          <a:p>
            <a:r>
              <a:rPr lang="en-US">
                <a:solidFill>
                  <a:srgbClr val="696464"/>
                </a:solidFill>
              </a:rPr>
              <a:t>Introduction to Data Analytics - Rohini R. Rao &amp; Manjunath Hegde</a:t>
            </a:r>
          </a:p>
        </p:txBody>
      </p:sp>
      <p:sp>
        <p:nvSpPr>
          <p:cNvPr id="4" name="Slide Number Placeholder 3"/>
          <p:cNvSpPr>
            <a:spLocks noGrp="1"/>
          </p:cNvSpPr>
          <p:nvPr>
            <p:ph type="sldNum" sz="quarter" idx="12"/>
          </p:nvPr>
        </p:nvSpPr>
        <p:spPr/>
        <p:txBody>
          <a:bodyPr/>
          <a:lstStyle/>
          <a:p>
            <a:fld id="{FF8C1345-65FB-4F2C-9950-20B500EA74C9}" type="slidenum">
              <a:rPr lang="en-US" smtClean="0"/>
              <a:pPr/>
              <a:t>76</a:t>
            </a:fld>
            <a:endParaRPr lang="en-US"/>
          </a:p>
        </p:txBody>
      </p:sp>
      <p:pic>
        <p:nvPicPr>
          <p:cNvPr id="6" name="Content Placeholder 5"/>
          <p:cNvPicPr>
            <a:picLocks noGrp="1" noChangeAspect="1"/>
          </p:cNvPicPr>
          <p:nvPr>
            <p:ph sz="quarter" idx="1"/>
          </p:nvPr>
        </p:nvPicPr>
        <p:blipFill>
          <a:blip r:embed="rId2">
            <a:lum bright="-20000" contrast="40000"/>
          </a:blip>
          <a:stretch>
            <a:fillRect/>
          </a:stretch>
        </p:blipFill>
        <p:spPr>
          <a:xfrm>
            <a:off x="633074" y="2560638"/>
            <a:ext cx="7854696" cy="3281184"/>
          </a:xfrm>
          <a:prstGeom prst="rect">
            <a:avLst/>
          </a:prstGeom>
        </p:spPr>
      </p:pic>
      <p:sp>
        <p:nvSpPr>
          <p:cNvPr id="8" name="TextBox 7"/>
          <p:cNvSpPr txBox="1"/>
          <p:nvPr/>
        </p:nvSpPr>
        <p:spPr>
          <a:xfrm>
            <a:off x="1905000" y="1417638"/>
            <a:ext cx="4267200" cy="1200329"/>
          </a:xfrm>
          <a:prstGeom prst="rect">
            <a:avLst/>
          </a:prstGeom>
          <a:noFill/>
        </p:spPr>
        <p:txBody>
          <a:bodyPr wrap="square" rtlCol="0">
            <a:spAutoFit/>
          </a:bodyPr>
          <a:lstStyle/>
          <a:p>
            <a:r>
              <a:rPr lang="en-US" sz="3600" dirty="0"/>
              <a:t>Call Centre </a:t>
            </a:r>
          </a:p>
          <a:p>
            <a:r>
              <a:rPr lang="en-US" sz="3600" dirty="0"/>
              <a:t>  A	    B	      C	          D</a:t>
            </a:r>
          </a:p>
        </p:txBody>
      </p:sp>
      <p:cxnSp>
        <p:nvCxnSpPr>
          <p:cNvPr id="10" name="Straight Connector 9"/>
          <p:cNvCxnSpPr/>
          <p:nvPr/>
        </p:nvCxnSpPr>
        <p:spPr>
          <a:xfrm>
            <a:off x="914400" y="2438400"/>
            <a:ext cx="5943600" cy="0"/>
          </a:xfrm>
          <a:prstGeom prst="line">
            <a:avLst/>
          </a:prstGeom>
        </p:spPr>
        <p:style>
          <a:lnRef idx="1">
            <a:schemeClr val="dk1"/>
          </a:lnRef>
          <a:fillRef idx="0">
            <a:schemeClr val="dk1"/>
          </a:fillRef>
          <a:effectRef idx="0">
            <a:schemeClr val="dk1"/>
          </a:effectRef>
          <a:fontRef idx="minor">
            <a:schemeClr val="tx1"/>
          </a:fontRef>
        </p:style>
      </p:cxnSp>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68D84EF3-0A83-4F16-80B8-C28111440BD1}"/>
                  </a:ext>
                </a:extLst>
              </p14:cNvPr>
              <p14:cNvContentPartPr/>
              <p14:nvPr/>
            </p14:nvContentPartPr>
            <p14:xfrm>
              <a:off x="1445760" y="4236840"/>
              <a:ext cx="6394320" cy="1478520"/>
            </p14:xfrm>
          </p:contentPart>
        </mc:Choice>
        <mc:Fallback xmlns="">
          <p:pic>
            <p:nvPicPr>
              <p:cNvPr id="5" name="Ink 4">
                <a:extLst>
                  <a:ext uri="{FF2B5EF4-FFF2-40B4-BE49-F238E27FC236}">
                    <a16:creationId xmlns:a16="http://schemas.microsoft.com/office/drawing/2014/main" id="{68D84EF3-0A83-4F16-80B8-C28111440BD1}"/>
                  </a:ext>
                </a:extLst>
              </p:cNvPr>
              <p:cNvPicPr/>
              <p:nvPr/>
            </p:nvPicPr>
            <p:blipFill>
              <a:blip r:embed="rId4"/>
              <a:stretch>
                <a:fillRect/>
              </a:stretch>
            </p:blipFill>
            <p:spPr>
              <a:xfrm>
                <a:off x="1436400" y="4227480"/>
                <a:ext cx="6413040" cy="1497240"/>
              </a:xfrm>
              <a:prstGeom prst="rect">
                <a:avLst/>
              </a:prstGeom>
            </p:spPr>
          </p:pic>
        </mc:Fallback>
      </mc:AlternateContent>
    </p:spTree>
    <p:extLst>
      <p:ext uri="{BB962C8B-B14F-4D97-AF65-F5344CB8AC3E}">
        <p14:creationId xmlns:p14="http://schemas.microsoft.com/office/powerpoint/2010/main" val="97193402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 4</a:t>
            </a:r>
          </a:p>
        </p:txBody>
      </p:sp>
      <p:sp>
        <p:nvSpPr>
          <p:cNvPr id="3" name="Footer Placeholder 2"/>
          <p:cNvSpPr>
            <a:spLocks noGrp="1"/>
          </p:cNvSpPr>
          <p:nvPr>
            <p:ph type="ftr" sz="quarter" idx="11"/>
          </p:nvPr>
        </p:nvSpPr>
        <p:spPr/>
        <p:txBody>
          <a:bodyPr/>
          <a:lstStyle/>
          <a:p>
            <a:r>
              <a:rPr lang="en-US">
                <a:solidFill>
                  <a:srgbClr val="696464"/>
                </a:solidFill>
              </a:rPr>
              <a:t>Introduction to Data Analytics - Rohini R. Rao &amp; Manjunath Hegde</a:t>
            </a:r>
          </a:p>
        </p:txBody>
      </p:sp>
      <p:sp>
        <p:nvSpPr>
          <p:cNvPr id="4" name="Slide Number Placeholder 3"/>
          <p:cNvSpPr>
            <a:spLocks noGrp="1"/>
          </p:cNvSpPr>
          <p:nvPr>
            <p:ph type="sldNum" sz="quarter" idx="12"/>
          </p:nvPr>
        </p:nvSpPr>
        <p:spPr/>
        <p:txBody>
          <a:bodyPr/>
          <a:lstStyle/>
          <a:p>
            <a:fld id="{FF8C1345-65FB-4F2C-9950-20B500EA74C9}" type="slidenum">
              <a:rPr lang="en-US" smtClean="0"/>
              <a:pPr/>
              <a:t>77</a:t>
            </a:fld>
            <a:endParaRPr lang="en-US"/>
          </a:p>
        </p:txBody>
      </p:sp>
      <p:pic>
        <p:nvPicPr>
          <p:cNvPr id="6" name="Content Placeholder 5"/>
          <p:cNvPicPr>
            <a:picLocks noGrp="1" noChangeAspect="1"/>
          </p:cNvPicPr>
          <p:nvPr>
            <p:ph sz="quarter" idx="1"/>
          </p:nvPr>
        </p:nvPicPr>
        <p:blipFill>
          <a:blip r:embed="rId2">
            <a:lum bright="-20000" contrast="40000"/>
          </a:blip>
          <a:stretch>
            <a:fillRect/>
          </a:stretch>
        </p:blipFill>
        <p:spPr>
          <a:xfrm>
            <a:off x="1057701" y="1479823"/>
            <a:ext cx="7215494" cy="948797"/>
          </a:xfrm>
          <a:prstGeom prst="rect">
            <a:avLst/>
          </a:prstGeom>
        </p:spPr>
      </p:pic>
      <p:pic>
        <p:nvPicPr>
          <p:cNvPr id="7" name="Picture 6"/>
          <p:cNvPicPr>
            <a:picLocks noChangeAspect="1"/>
          </p:cNvPicPr>
          <p:nvPr/>
        </p:nvPicPr>
        <p:blipFill>
          <a:blip r:embed="rId3">
            <a:lum bright="-20000" contrast="40000"/>
          </a:blip>
          <a:stretch>
            <a:fillRect/>
          </a:stretch>
        </p:blipFill>
        <p:spPr>
          <a:xfrm>
            <a:off x="1143000" y="2565738"/>
            <a:ext cx="7143012" cy="1298928"/>
          </a:xfrm>
          <a:prstGeom prst="rect">
            <a:avLst/>
          </a:prstGeom>
        </p:spPr>
      </p:pic>
      <p:pic>
        <p:nvPicPr>
          <p:cNvPr id="8" name="Picture 7"/>
          <p:cNvPicPr>
            <a:picLocks noChangeAspect="1"/>
          </p:cNvPicPr>
          <p:nvPr/>
        </p:nvPicPr>
        <p:blipFill>
          <a:blip r:embed="rId4">
            <a:lum bright="-20000" contrast="40000"/>
          </a:blip>
          <a:stretch>
            <a:fillRect/>
          </a:stretch>
        </p:blipFill>
        <p:spPr>
          <a:xfrm>
            <a:off x="3886200" y="3919950"/>
            <a:ext cx="1288418" cy="575850"/>
          </a:xfrm>
          <a:prstGeom prst="rect">
            <a:avLst/>
          </a:prstGeom>
        </p:spPr>
      </p:pic>
      <p:pic>
        <p:nvPicPr>
          <p:cNvPr id="9" name="Picture 8"/>
          <p:cNvPicPr>
            <a:picLocks noChangeAspect="1"/>
          </p:cNvPicPr>
          <p:nvPr/>
        </p:nvPicPr>
        <p:blipFill>
          <a:blip r:embed="rId5">
            <a:lum bright="-20000" contrast="40000"/>
          </a:blip>
          <a:stretch>
            <a:fillRect/>
          </a:stretch>
        </p:blipFill>
        <p:spPr>
          <a:xfrm>
            <a:off x="1219200" y="4495800"/>
            <a:ext cx="2971800" cy="608203"/>
          </a:xfrm>
          <a:prstGeom prst="rect">
            <a:avLst/>
          </a:prstGeom>
        </p:spPr>
      </p:pic>
      <p:pic>
        <p:nvPicPr>
          <p:cNvPr id="11" name="Picture 10"/>
          <p:cNvPicPr>
            <a:picLocks noChangeAspect="1"/>
          </p:cNvPicPr>
          <p:nvPr/>
        </p:nvPicPr>
        <p:blipFill>
          <a:blip r:embed="rId6">
            <a:lum contrast="20000"/>
          </a:blip>
          <a:stretch>
            <a:fillRect/>
          </a:stretch>
        </p:blipFill>
        <p:spPr>
          <a:xfrm>
            <a:off x="914400" y="5349096"/>
            <a:ext cx="7231416" cy="823104"/>
          </a:xfrm>
          <a:prstGeom prst="rect">
            <a:avLst/>
          </a:prstGeom>
        </p:spPr>
      </p:pic>
      <p:sp>
        <p:nvSpPr>
          <p:cNvPr id="5" name="TextBox 4"/>
          <p:cNvSpPr txBox="1"/>
          <p:nvPr/>
        </p:nvSpPr>
        <p:spPr>
          <a:xfrm>
            <a:off x="4191000" y="4645443"/>
            <a:ext cx="3832844" cy="400110"/>
          </a:xfrm>
          <a:prstGeom prst="rect">
            <a:avLst/>
          </a:prstGeom>
          <a:noFill/>
        </p:spPr>
        <p:txBody>
          <a:bodyPr wrap="none" rtlCol="0">
            <a:spAutoFit/>
          </a:bodyPr>
          <a:lstStyle/>
          <a:p>
            <a:r>
              <a:rPr lang="en-US" sz="2000" b="1" dirty="0"/>
              <a:t>Critical Value for F-Statistic is 2.99</a:t>
            </a:r>
          </a:p>
        </p:txBody>
      </p:sp>
    </p:spTree>
    <p:extLst>
      <p:ext uri="{BB962C8B-B14F-4D97-AF65-F5344CB8AC3E}">
        <p14:creationId xmlns:p14="http://schemas.microsoft.com/office/powerpoint/2010/main" val="1615919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Critical f-statistic</a:t>
            </a:r>
          </a:p>
        </p:txBody>
      </p:sp>
      <p:sp>
        <p:nvSpPr>
          <p:cNvPr id="3" name="Footer Placeholder 2"/>
          <p:cNvSpPr>
            <a:spLocks noGrp="1"/>
          </p:cNvSpPr>
          <p:nvPr>
            <p:ph type="ftr" sz="quarter" idx="11"/>
          </p:nvPr>
        </p:nvSpPr>
        <p:spPr/>
        <p:txBody>
          <a:bodyPr/>
          <a:lstStyle/>
          <a:p>
            <a:r>
              <a:rPr lang="en-US">
                <a:solidFill>
                  <a:srgbClr val="696464"/>
                </a:solidFill>
              </a:rPr>
              <a:t>Introduction to Data Analytics - Rohini R. Rao &amp; Manjunath Hegde</a:t>
            </a:r>
          </a:p>
        </p:txBody>
      </p:sp>
      <p:sp>
        <p:nvSpPr>
          <p:cNvPr id="4" name="Slide Number Placeholder 3"/>
          <p:cNvSpPr>
            <a:spLocks noGrp="1"/>
          </p:cNvSpPr>
          <p:nvPr>
            <p:ph type="sldNum" sz="quarter" idx="12"/>
          </p:nvPr>
        </p:nvSpPr>
        <p:spPr/>
        <p:txBody>
          <a:bodyPr/>
          <a:lstStyle/>
          <a:p>
            <a:fld id="{FF8C1345-65FB-4F2C-9950-20B500EA74C9}" type="slidenum">
              <a:rPr lang="en-US" smtClean="0"/>
              <a:pPr/>
              <a:t>78</a:t>
            </a:fld>
            <a:endParaRPr lang="en-US"/>
          </a:p>
        </p:txBody>
      </p:sp>
      <p:sp>
        <p:nvSpPr>
          <p:cNvPr id="5" name="Content Placeholder 4"/>
          <p:cNvSpPr>
            <a:spLocks noGrp="1"/>
          </p:cNvSpPr>
          <p:nvPr>
            <p:ph sz="quarter" idx="1"/>
          </p:nvPr>
        </p:nvSpPr>
        <p:spPr/>
        <p:txBody>
          <a:bodyPr/>
          <a:lstStyle/>
          <a:p>
            <a:endParaRPr lang="en-US" dirty="0"/>
          </a:p>
        </p:txBody>
      </p:sp>
      <p:pic>
        <p:nvPicPr>
          <p:cNvPr id="1026" name="Picture 2"/>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rot="5400000">
            <a:off x="2095503" y="-266697"/>
            <a:ext cx="4952996" cy="82296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289319FF-B9C9-4973-8B5B-5C6F44B8AD39}"/>
                  </a:ext>
                </a:extLst>
              </p14:cNvPr>
              <p14:cNvContentPartPr/>
              <p14:nvPr/>
            </p14:nvContentPartPr>
            <p14:xfrm>
              <a:off x="320760" y="1335240"/>
              <a:ext cx="806400" cy="456120"/>
            </p14:xfrm>
          </p:contentPart>
        </mc:Choice>
        <mc:Fallback xmlns="">
          <p:pic>
            <p:nvPicPr>
              <p:cNvPr id="6" name="Ink 5">
                <a:extLst>
                  <a:ext uri="{FF2B5EF4-FFF2-40B4-BE49-F238E27FC236}">
                    <a16:creationId xmlns:a16="http://schemas.microsoft.com/office/drawing/2014/main" id="{289319FF-B9C9-4973-8B5B-5C6F44B8AD39}"/>
                  </a:ext>
                </a:extLst>
              </p:cNvPr>
              <p:cNvPicPr/>
              <p:nvPr/>
            </p:nvPicPr>
            <p:blipFill>
              <a:blip r:embed="rId5"/>
              <a:stretch>
                <a:fillRect/>
              </a:stretch>
            </p:blipFill>
            <p:spPr>
              <a:xfrm>
                <a:off x="311400" y="1325880"/>
                <a:ext cx="825120" cy="4748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C5B016AD-791A-4C82-905E-F877B36237BC}"/>
                  </a:ext>
                </a:extLst>
              </p14:cNvPr>
              <p14:cNvContentPartPr/>
              <p14:nvPr/>
            </p14:nvContentPartPr>
            <p14:xfrm>
              <a:off x="394920" y="1336320"/>
              <a:ext cx="680760" cy="685080"/>
            </p14:xfrm>
          </p:contentPart>
        </mc:Choice>
        <mc:Fallback xmlns="">
          <p:pic>
            <p:nvPicPr>
              <p:cNvPr id="7" name="Ink 6">
                <a:extLst>
                  <a:ext uri="{FF2B5EF4-FFF2-40B4-BE49-F238E27FC236}">
                    <a16:creationId xmlns:a16="http://schemas.microsoft.com/office/drawing/2014/main" id="{C5B016AD-791A-4C82-905E-F877B36237BC}"/>
                  </a:ext>
                </a:extLst>
              </p:cNvPr>
              <p:cNvPicPr/>
              <p:nvPr/>
            </p:nvPicPr>
            <p:blipFill>
              <a:blip r:embed="rId7"/>
              <a:stretch>
                <a:fillRect/>
              </a:stretch>
            </p:blipFill>
            <p:spPr>
              <a:xfrm>
                <a:off x="385560" y="1326960"/>
                <a:ext cx="699480" cy="703800"/>
              </a:xfrm>
              <a:prstGeom prst="rect">
                <a:avLst/>
              </a:prstGeom>
            </p:spPr>
          </p:pic>
        </mc:Fallback>
      </mc:AlternateContent>
    </p:spTree>
    <p:extLst>
      <p:ext uri="{BB962C8B-B14F-4D97-AF65-F5344CB8AC3E}">
        <p14:creationId xmlns:p14="http://schemas.microsoft.com/office/powerpoint/2010/main" val="72859561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br>
              <a:rPr lang="en-US" sz="3600" dirty="0"/>
            </a:br>
            <a:r>
              <a:rPr lang="en-US" sz="3600" dirty="0"/>
              <a:t>Inferential Analysis</a:t>
            </a:r>
            <a:br>
              <a:rPr lang="en-US" sz="3600" dirty="0"/>
            </a:br>
            <a:r>
              <a:rPr lang="en-US" sz="3600" b="1" dirty="0"/>
              <a:t>Standard Error Calculation methods</a:t>
            </a:r>
            <a:endParaRPr lang="en-US" dirty="0"/>
          </a:p>
        </p:txBody>
      </p:sp>
      <p:sp>
        <p:nvSpPr>
          <p:cNvPr id="3" name="Footer Placeholder 2"/>
          <p:cNvSpPr>
            <a:spLocks noGrp="1"/>
          </p:cNvSpPr>
          <p:nvPr>
            <p:ph type="ftr" sz="quarter" idx="11"/>
          </p:nvPr>
        </p:nvSpPr>
        <p:spPr/>
        <p:txBody>
          <a:bodyPr/>
          <a:lstStyle/>
          <a:p>
            <a:r>
              <a:rPr lang="en-US">
                <a:solidFill>
                  <a:srgbClr val="696464"/>
                </a:solidFill>
              </a:rPr>
              <a:t>Introduction to Data Analytics - Rohini R. Rao &amp; Manjunath Hegde</a:t>
            </a:r>
          </a:p>
        </p:txBody>
      </p:sp>
      <p:sp>
        <p:nvSpPr>
          <p:cNvPr id="4" name="Slide Number Placeholder 3"/>
          <p:cNvSpPr>
            <a:spLocks noGrp="1"/>
          </p:cNvSpPr>
          <p:nvPr>
            <p:ph type="sldNum" sz="quarter" idx="12"/>
          </p:nvPr>
        </p:nvSpPr>
        <p:spPr/>
        <p:txBody>
          <a:bodyPr/>
          <a:lstStyle/>
          <a:p>
            <a:fld id="{FF8C1345-65FB-4F2C-9950-20B500EA74C9}" type="slidenum">
              <a:rPr lang="en-US" smtClean="0"/>
              <a:pPr/>
              <a:t>79</a:t>
            </a:fld>
            <a:endParaRPr lang="en-US"/>
          </a:p>
        </p:txBody>
      </p:sp>
      <p:sp>
        <p:nvSpPr>
          <p:cNvPr id="5" name="Content Placeholder 4"/>
          <p:cNvSpPr>
            <a:spLocks noGrp="1"/>
          </p:cNvSpPr>
          <p:nvPr>
            <p:ph sz="quarter" idx="1"/>
          </p:nvPr>
        </p:nvSpPr>
        <p:spPr/>
        <p:txBody>
          <a:bodyPr>
            <a:normAutofit fontScale="77500" lnSpcReduction="20000"/>
          </a:bodyPr>
          <a:lstStyle/>
          <a:p>
            <a:pPr lvl="1"/>
            <a:r>
              <a:rPr lang="en-US" b="1" dirty="0"/>
              <a:t>Hypothesis Testing</a:t>
            </a:r>
          </a:p>
          <a:p>
            <a:pPr lvl="2"/>
            <a:r>
              <a:rPr lang="en-US" dirty="0"/>
              <a:t>Null hypothesis (H</a:t>
            </a:r>
            <a:r>
              <a:rPr lang="en-US" baseline="-25000" dirty="0"/>
              <a:t>o</a:t>
            </a:r>
            <a:r>
              <a:rPr lang="en-US" sz="200" dirty="0"/>
              <a:t>0</a:t>
            </a:r>
            <a:r>
              <a:rPr lang="en-US" dirty="0"/>
              <a:t>): </a:t>
            </a:r>
          </a:p>
          <a:p>
            <a:pPr lvl="3"/>
            <a:r>
              <a:rPr lang="en-US" dirty="0"/>
              <a:t>Claim that a particular population parameter </a:t>
            </a:r>
            <a:r>
              <a:rPr lang="en-US" sz="2800" dirty="0"/>
              <a:t>(</a:t>
            </a:r>
            <a:r>
              <a:rPr lang="en-US" dirty="0"/>
              <a:t>e.g. mean) equals a specific value.</a:t>
            </a:r>
          </a:p>
          <a:p>
            <a:pPr lvl="2"/>
            <a:r>
              <a:rPr lang="en-US" dirty="0"/>
              <a:t>Alternative hypothesis (</a:t>
            </a:r>
            <a:r>
              <a:rPr lang="en-US" dirty="0" err="1"/>
              <a:t>H</a:t>
            </a:r>
            <a:r>
              <a:rPr lang="en-US" baseline="-25000" dirty="0" err="1"/>
              <a:t>a</a:t>
            </a:r>
            <a:r>
              <a:rPr lang="en-US" sz="200" dirty="0" err="1"/>
              <a:t>a</a:t>
            </a:r>
            <a:r>
              <a:rPr lang="en-US" dirty="0"/>
              <a:t>): </a:t>
            </a:r>
          </a:p>
          <a:p>
            <a:pPr lvl="3"/>
            <a:r>
              <a:rPr lang="en-US" dirty="0"/>
              <a:t>Conclusion that we would be </a:t>
            </a:r>
            <a:r>
              <a:rPr lang="en-US" sz="2100" dirty="0"/>
              <a:t>interested in reaching if the null hypothesis is rejected.</a:t>
            </a:r>
            <a:r>
              <a:rPr lang="en-US" sz="2800" dirty="0"/>
              <a:t> </a:t>
            </a:r>
          </a:p>
          <a:p>
            <a:pPr lvl="3"/>
            <a:r>
              <a:rPr lang="en-US" dirty="0"/>
              <a:t>Also called research hypothesis</a:t>
            </a:r>
          </a:p>
          <a:p>
            <a:pPr lvl="1"/>
            <a:r>
              <a:rPr lang="en-US" b="1" dirty="0"/>
              <a:t>Hypothesis Assessment</a:t>
            </a:r>
          </a:p>
          <a:p>
            <a:pPr lvl="2"/>
            <a:r>
              <a:rPr lang="en-US" dirty="0"/>
              <a:t>The statistic of interest from the sample is calculated</a:t>
            </a:r>
          </a:p>
          <a:p>
            <a:pPr lvl="2"/>
            <a:r>
              <a:rPr lang="en-US" dirty="0"/>
              <a:t>difference between the value claimed in the hypothesis statement and the calculated sample statistic. </a:t>
            </a:r>
          </a:p>
          <a:p>
            <a:pPr lvl="2"/>
            <a:r>
              <a:rPr lang="en-US" b="1" dirty="0"/>
              <a:t>Approach 1 – </a:t>
            </a:r>
            <a:r>
              <a:rPr lang="el-GR" b="1" dirty="0">
                <a:latin typeface="Times New Roman"/>
                <a:cs typeface="Times New Roman"/>
              </a:rPr>
              <a:t>α</a:t>
            </a:r>
            <a:r>
              <a:rPr lang="en-US" b="1" dirty="0">
                <a:latin typeface="Times New Roman"/>
                <a:cs typeface="Times New Roman"/>
              </a:rPr>
              <a:t> – significance level of test</a:t>
            </a:r>
          </a:p>
          <a:p>
            <a:pPr lvl="3"/>
            <a:r>
              <a:rPr lang="en-US" dirty="0"/>
              <a:t>For large sample sets - identifying where the hypothesis test result is located on the normal distribution curve of the sampling distribution, will determine whether the null hypothesis is rejected.</a:t>
            </a:r>
          </a:p>
          <a:p>
            <a:pPr lvl="2"/>
            <a:r>
              <a:rPr lang="en-US" dirty="0"/>
              <a:t>Approach 2 – statistic looked up a Normal Distribution table to find p-value. </a:t>
            </a:r>
          </a:p>
          <a:p>
            <a:pPr lvl="3"/>
            <a:r>
              <a:rPr lang="en-US" dirty="0"/>
              <a:t>If hypothesis test is two-sided double p-value &amp; compare with </a:t>
            </a:r>
            <a:r>
              <a:rPr lang="el-GR" dirty="0">
                <a:latin typeface="Times New Roman"/>
                <a:cs typeface="Times New Roman"/>
              </a:rPr>
              <a:t>α</a:t>
            </a:r>
            <a:endParaRPr lang="en-US" dirty="0">
              <a:latin typeface="Times New Roman"/>
              <a:cs typeface="Times New Roman"/>
            </a:endParaRPr>
          </a:p>
          <a:p>
            <a:pPr lvl="3"/>
            <a:r>
              <a:rPr lang="en-US" dirty="0">
                <a:latin typeface="Times New Roman"/>
                <a:cs typeface="Times New Roman"/>
              </a:rPr>
              <a:t>If p-value is lesser than </a:t>
            </a:r>
            <a:r>
              <a:rPr lang="el-GR" dirty="0">
                <a:latin typeface="Times New Roman"/>
                <a:cs typeface="Times New Roman"/>
              </a:rPr>
              <a:t>α</a:t>
            </a:r>
            <a:r>
              <a:rPr lang="en-US" dirty="0">
                <a:latin typeface="Times New Roman"/>
                <a:cs typeface="Times New Roman"/>
              </a:rPr>
              <a:t> then null hypothesis is rejected</a:t>
            </a:r>
            <a:endParaRPr lang="en-US" dirty="0"/>
          </a:p>
        </p:txBody>
      </p:sp>
    </p:spTree>
    <p:extLst>
      <p:ext uri="{BB962C8B-B14F-4D97-AF65-F5344CB8AC3E}">
        <p14:creationId xmlns:p14="http://schemas.microsoft.com/office/powerpoint/2010/main" val="20377821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noAutofit/>
          </a:bodyPr>
          <a:lstStyle/>
          <a:p>
            <a:pPr algn="ctr"/>
            <a:br>
              <a:rPr lang="en-US" sz="2500" b="1" dirty="0"/>
            </a:br>
            <a:r>
              <a:rPr lang="en-US" sz="2500" b="1" dirty="0"/>
              <a:t>Descriptive Statistics</a:t>
            </a:r>
            <a:br>
              <a:rPr lang="en-US" sz="2500" b="1" dirty="0"/>
            </a:br>
            <a:r>
              <a:rPr lang="en-US" dirty="0"/>
              <a:t>Measuring Central Tendency</a:t>
            </a:r>
          </a:p>
        </p:txBody>
      </p:sp>
      <p:sp>
        <p:nvSpPr>
          <p:cNvPr id="9219" name="Rectangle 3"/>
          <p:cNvSpPr>
            <a:spLocks noGrp="1" noChangeArrowheads="1"/>
          </p:cNvSpPr>
          <p:nvPr>
            <p:ph type="body" idx="1"/>
          </p:nvPr>
        </p:nvSpPr>
        <p:spPr/>
        <p:txBody>
          <a:bodyPr/>
          <a:lstStyle/>
          <a:p>
            <a:pPr eaLnBrk="1" hangingPunct="1">
              <a:lnSpc>
                <a:spcPct val="80000"/>
              </a:lnSpc>
            </a:pPr>
            <a:r>
              <a:rPr lang="en-US" sz="2000" b="1" dirty="0"/>
              <a:t>Arithmetic Mean</a:t>
            </a:r>
          </a:p>
          <a:p>
            <a:pPr lvl="1" eaLnBrk="1" hangingPunct="1">
              <a:lnSpc>
                <a:spcPct val="80000"/>
              </a:lnSpc>
              <a:buFontTx/>
              <a:buNone/>
            </a:pPr>
            <a:r>
              <a:rPr lang="en-US" sz="1600" dirty="0"/>
              <a:t>    Let x</a:t>
            </a:r>
            <a:r>
              <a:rPr lang="en-US" sz="1600" baseline="-25000" dirty="0"/>
              <a:t>1</a:t>
            </a:r>
            <a:r>
              <a:rPr lang="en-US" sz="1600" dirty="0"/>
              <a:t>,x</a:t>
            </a:r>
            <a:r>
              <a:rPr lang="en-US" sz="1600" baseline="-25000" dirty="0"/>
              <a:t>2</a:t>
            </a:r>
            <a:r>
              <a:rPr lang="en-US" sz="1600" dirty="0"/>
              <a:t>,x</a:t>
            </a:r>
            <a:r>
              <a:rPr lang="en-US" sz="1600" baseline="-25000" dirty="0"/>
              <a:t>3</a:t>
            </a:r>
            <a:r>
              <a:rPr lang="en-US" sz="1600" dirty="0"/>
              <a:t>….</a:t>
            </a:r>
            <a:r>
              <a:rPr lang="en-US" sz="1600" dirty="0" err="1"/>
              <a:t>x</a:t>
            </a:r>
            <a:r>
              <a:rPr lang="en-US" sz="1600" baseline="-25000" dirty="0" err="1"/>
              <a:t>n</a:t>
            </a:r>
            <a:r>
              <a:rPr lang="en-US" sz="1600" dirty="0"/>
              <a:t> be a set of N values or observations. The mean of this set of values is</a:t>
            </a:r>
          </a:p>
          <a:p>
            <a:pPr lvl="1" eaLnBrk="1" hangingPunct="1">
              <a:lnSpc>
                <a:spcPct val="80000"/>
              </a:lnSpc>
              <a:buFontTx/>
              <a:buNone/>
            </a:pPr>
            <a:r>
              <a:rPr lang="en-US" sz="1600" dirty="0"/>
              <a:t>    (x</a:t>
            </a:r>
            <a:r>
              <a:rPr lang="en-US" sz="1600" baseline="-25000" dirty="0"/>
              <a:t>1 </a:t>
            </a:r>
            <a:r>
              <a:rPr lang="en-US" sz="1600" dirty="0"/>
              <a:t>+x</a:t>
            </a:r>
            <a:r>
              <a:rPr lang="en-US" sz="1600" baseline="-25000" dirty="0"/>
              <a:t>2 </a:t>
            </a:r>
            <a:r>
              <a:rPr lang="en-US" sz="1600" dirty="0"/>
              <a:t>+ x</a:t>
            </a:r>
            <a:r>
              <a:rPr lang="en-US" sz="1600" baseline="-25000" dirty="0"/>
              <a:t>3</a:t>
            </a:r>
            <a:r>
              <a:rPr lang="en-US" sz="1600" dirty="0"/>
              <a:t>….</a:t>
            </a:r>
            <a:r>
              <a:rPr lang="en-US" sz="1600" dirty="0" err="1"/>
              <a:t>x</a:t>
            </a:r>
            <a:r>
              <a:rPr lang="en-US" sz="1600" baseline="-25000" dirty="0" err="1"/>
              <a:t>n</a:t>
            </a:r>
            <a:r>
              <a:rPr lang="en-US" sz="1600" dirty="0"/>
              <a:t> ) / n   </a:t>
            </a:r>
          </a:p>
          <a:p>
            <a:pPr lvl="1" eaLnBrk="1" hangingPunct="1">
              <a:lnSpc>
                <a:spcPct val="80000"/>
              </a:lnSpc>
              <a:buFontTx/>
              <a:buNone/>
            </a:pPr>
            <a:r>
              <a:rPr lang="en-US" sz="1600" dirty="0"/>
              <a:t>    </a:t>
            </a:r>
            <a:r>
              <a:rPr lang="en-US" sz="1600" dirty="0" err="1"/>
              <a:t>avg</a:t>
            </a:r>
            <a:r>
              <a:rPr lang="en-US" sz="1600" dirty="0"/>
              <a:t>() function in SQL</a:t>
            </a:r>
          </a:p>
          <a:p>
            <a:pPr eaLnBrk="1" hangingPunct="1">
              <a:lnSpc>
                <a:spcPct val="80000"/>
              </a:lnSpc>
            </a:pPr>
            <a:endParaRPr lang="en-US" sz="2000" b="1" dirty="0"/>
          </a:p>
          <a:p>
            <a:pPr eaLnBrk="1" hangingPunct="1">
              <a:lnSpc>
                <a:spcPct val="80000"/>
              </a:lnSpc>
            </a:pPr>
            <a:r>
              <a:rPr lang="en-US" sz="2000" b="1" dirty="0"/>
              <a:t>Weighted Arithmetic Mean</a:t>
            </a:r>
          </a:p>
          <a:p>
            <a:pPr lvl="1" eaLnBrk="1" hangingPunct="1">
              <a:lnSpc>
                <a:spcPct val="80000"/>
              </a:lnSpc>
              <a:buFontTx/>
              <a:buNone/>
            </a:pPr>
            <a:r>
              <a:rPr lang="en-US" sz="1600" dirty="0"/>
              <a:t>	 (w</a:t>
            </a:r>
            <a:r>
              <a:rPr lang="en-US" sz="1600" baseline="-25000" dirty="0"/>
              <a:t>1.</a:t>
            </a:r>
            <a:r>
              <a:rPr lang="en-US" sz="1600" dirty="0"/>
              <a:t>x</a:t>
            </a:r>
            <a:r>
              <a:rPr lang="en-US" sz="1600" baseline="-25000" dirty="0"/>
              <a:t>1 </a:t>
            </a:r>
            <a:r>
              <a:rPr lang="en-US" sz="1600" dirty="0"/>
              <a:t>+w</a:t>
            </a:r>
            <a:r>
              <a:rPr lang="en-US" sz="1600" baseline="-25000" dirty="0"/>
              <a:t>2.</a:t>
            </a:r>
            <a:r>
              <a:rPr lang="en-US" sz="1600" dirty="0"/>
              <a:t>x</a:t>
            </a:r>
            <a:r>
              <a:rPr lang="en-US" sz="1600" baseline="-25000" dirty="0"/>
              <a:t>2 </a:t>
            </a:r>
            <a:r>
              <a:rPr lang="en-US" sz="1600" dirty="0"/>
              <a:t>+ w</a:t>
            </a:r>
            <a:r>
              <a:rPr lang="en-US" sz="1600" baseline="-25000" dirty="0"/>
              <a:t>3.</a:t>
            </a:r>
            <a:r>
              <a:rPr lang="en-US" sz="1600" dirty="0"/>
              <a:t>x</a:t>
            </a:r>
            <a:r>
              <a:rPr lang="en-US" sz="1600" baseline="-25000" dirty="0"/>
              <a:t>3</a:t>
            </a:r>
            <a:r>
              <a:rPr lang="en-US" sz="1600" dirty="0"/>
              <a:t>….</a:t>
            </a:r>
            <a:r>
              <a:rPr lang="en-US" sz="1600" dirty="0" err="1"/>
              <a:t>w</a:t>
            </a:r>
            <a:r>
              <a:rPr lang="en-US" sz="1600" baseline="-25000" dirty="0" err="1"/>
              <a:t>n</a:t>
            </a:r>
            <a:r>
              <a:rPr lang="en-US" sz="1600" dirty="0" err="1"/>
              <a:t>x</a:t>
            </a:r>
            <a:r>
              <a:rPr lang="en-US" sz="1600" baseline="-25000" dirty="0" err="1"/>
              <a:t>n</a:t>
            </a:r>
            <a:r>
              <a:rPr lang="en-US" sz="1600" dirty="0"/>
              <a:t> ) / n</a:t>
            </a:r>
          </a:p>
          <a:p>
            <a:pPr lvl="1" eaLnBrk="1" hangingPunct="1">
              <a:lnSpc>
                <a:spcPct val="80000"/>
              </a:lnSpc>
            </a:pPr>
            <a:r>
              <a:rPr lang="en-US" sz="1600" dirty="0"/>
              <a:t>The mean of grouped data is obtained from the same formula by replacing the weight </a:t>
            </a:r>
            <a:r>
              <a:rPr lang="en-US" sz="1600" dirty="0" err="1"/>
              <a:t>w</a:t>
            </a:r>
            <a:r>
              <a:rPr lang="en-US" sz="1600" baseline="-25000" dirty="0" err="1"/>
              <a:t>i</a:t>
            </a:r>
            <a:r>
              <a:rPr lang="en-US" sz="1600" dirty="0"/>
              <a:t> with frequency f</a:t>
            </a:r>
            <a:r>
              <a:rPr lang="en-US" sz="1600" baseline="-25000" dirty="0"/>
              <a:t>i</a:t>
            </a:r>
          </a:p>
          <a:p>
            <a:pPr lvl="1" eaLnBrk="1" hangingPunct="1">
              <a:lnSpc>
                <a:spcPct val="80000"/>
              </a:lnSpc>
            </a:pPr>
            <a:r>
              <a:rPr lang="en-US" sz="1600" dirty="0"/>
              <a:t>Weight represents importance, occurrence frequency or significance</a:t>
            </a:r>
          </a:p>
          <a:p>
            <a:pPr eaLnBrk="1" hangingPunct="1">
              <a:lnSpc>
                <a:spcPct val="80000"/>
              </a:lnSpc>
            </a:pPr>
            <a:endParaRPr lang="en-US" sz="2000" baseline="-25000" dirty="0"/>
          </a:p>
          <a:p>
            <a:pPr eaLnBrk="1" hangingPunct="1">
              <a:lnSpc>
                <a:spcPct val="80000"/>
              </a:lnSpc>
            </a:pPr>
            <a:r>
              <a:rPr lang="en-US" sz="2000" b="1" dirty="0"/>
              <a:t>Trimmed mean </a:t>
            </a:r>
          </a:p>
          <a:p>
            <a:pPr lvl="1" eaLnBrk="1" hangingPunct="1">
              <a:lnSpc>
                <a:spcPct val="80000"/>
              </a:lnSpc>
            </a:pPr>
            <a:r>
              <a:rPr lang="en-US" sz="1600" dirty="0"/>
              <a:t> remove top and bottom 2 %</a:t>
            </a:r>
          </a:p>
          <a:p>
            <a:pPr eaLnBrk="1" hangingPunct="1">
              <a:lnSpc>
                <a:spcPct val="80000"/>
              </a:lnSpc>
            </a:pPr>
            <a:r>
              <a:rPr lang="en-US" sz="2000" dirty="0"/>
              <a:t>All are algebraic measures</a:t>
            </a:r>
          </a:p>
          <a:p>
            <a:pPr eaLnBrk="1" hangingPunct="1">
              <a:lnSpc>
                <a:spcPct val="80000"/>
              </a:lnSpc>
            </a:pPr>
            <a:r>
              <a:rPr lang="en-US" sz="2000" dirty="0"/>
              <a:t>Advantages -it is easy to compute</a:t>
            </a:r>
            <a:endParaRPr lang="en-US" sz="2000" baseline="-25000" dirty="0"/>
          </a:p>
          <a:p>
            <a:pPr eaLnBrk="1" hangingPunct="1">
              <a:lnSpc>
                <a:spcPct val="80000"/>
              </a:lnSpc>
            </a:pPr>
            <a:r>
              <a:rPr lang="en-US" sz="2000" dirty="0"/>
              <a:t>Disadvantage- it is sensitive to outlier or extreme values.</a:t>
            </a:r>
          </a:p>
        </p:txBody>
      </p:sp>
      <p:sp>
        <p:nvSpPr>
          <p:cNvPr id="2" name="Footer Placeholder 1"/>
          <p:cNvSpPr>
            <a:spLocks noGrp="1"/>
          </p:cNvSpPr>
          <p:nvPr>
            <p:ph type="ftr" sz="quarter" idx="11"/>
          </p:nvPr>
        </p:nvSpPr>
        <p:spPr/>
        <p:txBody>
          <a:bodyPr/>
          <a:lstStyle/>
          <a:p>
            <a:r>
              <a:rPr lang="en-US">
                <a:solidFill>
                  <a:srgbClr val="696464"/>
                </a:solidFill>
              </a:rPr>
              <a:t>Introduction to Data Analytics - Rohini R. Rao &amp; Manjunath Hegde</a:t>
            </a:r>
          </a:p>
        </p:txBody>
      </p:sp>
      <p:sp>
        <p:nvSpPr>
          <p:cNvPr id="3" name="Slide Number Placeholder 2"/>
          <p:cNvSpPr>
            <a:spLocks noGrp="1"/>
          </p:cNvSpPr>
          <p:nvPr>
            <p:ph type="sldNum" sz="quarter" idx="12"/>
          </p:nvPr>
        </p:nvSpPr>
        <p:spPr/>
        <p:txBody>
          <a:bodyPr/>
          <a:lstStyle/>
          <a:p>
            <a:fld id="{FF8C1345-65FB-4F2C-9950-20B500EA74C9}" type="slidenum">
              <a:rPr lang="en-US" smtClean="0"/>
              <a:pPr/>
              <a:t>8</a:t>
            </a:fld>
            <a:endParaRPr lang="en-US"/>
          </a:p>
        </p:txBody>
      </p:sp>
    </p:spTree>
    <p:extLst>
      <p:ext uri="{BB962C8B-B14F-4D97-AF65-F5344CB8AC3E}">
        <p14:creationId xmlns:p14="http://schemas.microsoft.com/office/powerpoint/2010/main" val="291235393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br>
              <a:rPr lang="en-US" sz="3600" dirty="0"/>
            </a:br>
            <a:r>
              <a:rPr lang="en-US" sz="3600" dirty="0"/>
              <a:t>Inferential Analysis</a:t>
            </a:r>
            <a:br>
              <a:rPr lang="en-US" sz="3600" dirty="0"/>
            </a:br>
            <a:r>
              <a:rPr lang="en-US" sz="3600" b="1" dirty="0"/>
              <a:t>Standard Error Calculation methods</a:t>
            </a:r>
            <a:endParaRPr lang="en-US" dirty="0"/>
          </a:p>
        </p:txBody>
      </p:sp>
      <p:sp>
        <p:nvSpPr>
          <p:cNvPr id="3" name="Footer Placeholder 2"/>
          <p:cNvSpPr>
            <a:spLocks noGrp="1"/>
          </p:cNvSpPr>
          <p:nvPr>
            <p:ph type="ftr" sz="quarter" idx="11"/>
          </p:nvPr>
        </p:nvSpPr>
        <p:spPr/>
        <p:txBody>
          <a:bodyPr/>
          <a:lstStyle/>
          <a:p>
            <a:r>
              <a:rPr lang="en-US">
                <a:solidFill>
                  <a:srgbClr val="696464"/>
                </a:solidFill>
              </a:rPr>
              <a:t>Introduction to Data Analytics - Rohini R. Rao &amp; Manjunath Hegde</a:t>
            </a:r>
          </a:p>
        </p:txBody>
      </p:sp>
      <p:sp>
        <p:nvSpPr>
          <p:cNvPr id="4" name="Slide Number Placeholder 3"/>
          <p:cNvSpPr>
            <a:spLocks noGrp="1"/>
          </p:cNvSpPr>
          <p:nvPr>
            <p:ph type="sldNum" sz="quarter" idx="12"/>
          </p:nvPr>
        </p:nvSpPr>
        <p:spPr/>
        <p:txBody>
          <a:bodyPr/>
          <a:lstStyle/>
          <a:p>
            <a:fld id="{FF8C1345-65FB-4F2C-9950-20B500EA74C9}" type="slidenum">
              <a:rPr lang="en-US" smtClean="0"/>
              <a:pPr/>
              <a:t>80</a:t>
            </a:fld>
            <a:endParaRPr lang="en-US"/>
          </a:p>
        </p:txBody>
      </p:sp>
      <p:sp>
        <p:nvSpPr>
          <p:cNvPr id="5" name="Content Placeholder 4"/>
          <p:cNvSpPr>
            <a:spLocks noGrp="1"/>
          </p:cNvSpPr>
          <p:nvPr>
            <p:ph sz="quarter" idx="1"/>
          </p:nvPr>
        </p:nvSpPr>
        <p:spPr/>
        <p:txBody>
          <a:bodyPr>
            <a:normAutofit/>
          </a:bodyPr>
          <a:lstStyle/>
          <a:p>
            <a:pPr lvl="1"/>
            <a:r>
              <a:rPr lang="en-US" dirty="0"/>
              <a:t>Hypothesis Test: Single Group, Continuous Data</a:t>
            </a:r>
          </a:p>
          <a:p>
            <a:pPr lvl="1"/>
            <a:endParaRPr lang="en-US" dirty="0"/>
          </a:p>
          <a:p>
            <a:pPr lvl="1"/>
            <a:endParaRPr lang="en-US" dirty="0"/>
          </a:p>
          <a:p>
            <a:pPr lvl="1"/>
            <a:endParaRPr lang="en-US" dirty="0"/>
          </a:p>
          <a:p>
            <a:pPr lvl="1"/>
            <a:endParaRPr lang="en-US" dirty="0"/>
          </a:p>
          <a:p>
            <a:pPr lvl="1"/>
            <a:r>
              <a:rPr lang="en-US" dirty="0"/>
              <a:t>Hypothesis Test: Single Group, Categorical Data</a:t>
            </a:r>
            <a:endParaRPr lang="en-US" b="1" dirty="0"/>
          </a:p>
        </p:txBody>
      </p:sp>
      <p:pic>
        <p:nvPicPr>
          <p:cNvPr id="4098" name="Picture 2"/>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50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4191000" y="1905000"/>
            <a:ext cx="19812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4">
            <a:extLst>
              <a:ext uri="{BEBA8EAE-BF5A-486C-A8C5-ECC9F3942E4B}">
                <a14:imgProps xmlns:a14="http://schemas.microsoft.com/office/drawing/2010/main">
                  <a14:imgLayer r:embed="rId5">
                    <a14:imgEffect>
                      <a14:sharpenSoften amount="50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4158299" y="4114800"/>
            <a:ext cx="3385501" cy="21335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6665571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br>
              <a:rPr lang="en-US" sz="3600" dirty="0"/>
            </a:br>
            <a:r>
              <a:rPr lang="en-US" sz="3600" dirty="0"/>
              <a:t>Inferential Analysis</a:t>
            </a:r>
            <a:br>
              <a:rPr lang="en-US" sz="3600" dirty="0"/>
            </a:br>
            <a:r>
              <a:rPr lang="en-US" sz="3600" b="1" dirty="0"/>
              <a:t>Standard Error Calculation methods</a:t>
            </a:r>
            <a:endParaRPr lang="en-US" dirty="0"/>
          </a:p>
        </p:txBody>
      </p:sp>
      <p:sp>
        <p:nvSpPr>
          <p:cNvPr id="3" name="Footer Placeholder 2"/>
          <p:cNvSpPr>
            <a:spLocks noGrp="1"/>
          </p:cNvSpPr>
          <p:nvPr>
            <p:ph type="ftr" sz="quarter" idx="11"/>
          </p:nvPr>
        </p:nvSpPr>
        <p:spPr/>
        <p:txBody>
          <a:bodyPr/>
          <a:lstStyle/>
          <a:p>
            <a:r>
              <a:rPr lang="en-US">
                <a:solidFill>
                  <a:srgbClr val="696464"/>
                </a:solidFill>
              </a:rPr>
              <a:t>Introduction to Data Analytics - Rohini R. Rao &amp; Manjunath Hegde</a:t>
            </a:r>
          </a:p>
        </p:txBody>
      </p:sp>
      <p:sp>
        <p:nvSpPr>
          <p:cNvPr id="4" name="Slide Number Placeholder 3"/>
          <p:cNvSpPr>
            <a:spLocks noGrp="1"/>
          </p:cNvSpPr>
          <p:nvPr>
            <p:ph type="sldNum" sz="quarter" idx="12"/>
          </p:nvPr>
        </p:nvSpPr>
        <p:spPr/>
        <p:txBody>
          <a:bodyPr/>
          <a:lstStyle/>
          <a:p>
            <a:fld id="{FF8C1345-65FB-4F2C-9950-20B500EA74C9}" type="slidenum">
              <a:rPr lang="en-US" smtClean="0"/>
              <a:pPr/>
              <a:t>81</a:t>
            </a:fld>
            <a:endParaRPr lang="en-US"/>
          </a:p>
        </p:txBody>
      </p:sp>
      <p:sp>
        <p:nvSpPr>
          <p:cNvPr id="5" name="Content Placeholder 4"/>
          <p:cNvSpPr>
            <a:spLocks noGrp="1"/>
          </p:cNvSpPr>
          <p:nvPr>
            <p:ph sz="quarter" idx="1"/>
          </p:nvPr>
        </p:nvSpPr>
        <p:spPr/>
        <p:txBody>
          <a:bodyPr>
            <a:normAutofit/>
          </a:bodyPr>
          <a:lstStyle/>
          <a:p>
            <a:pPr lvl="1"/>
            <a:r>
              <a:rPr lang="en-US" b="1" dirty="0"/>
              <a:t>Hypothesis Testing – two tailed test</a:t>
            </a:r>
          </a:p>
          <a:p>
            <a:pPr lvl="2"/>
            <a:r>
              <a:rPr lang="en-US" b="1" dirty="0"/>
              <a:t>Ha: µ ≠ 0</a:t>
            </a:r>
          </a:p>
          <a:p>
            <a:pPr lvl="2"/>
            <a:endParaRPr lang="en-US" b="1" dirty="0"/>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0200" y="2362200"/>
            <a:ext cx="6019800"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4186813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 5</a:t>
            </a:r>
          </a:p>
        </p:txBody>
      </p:sp>
      <p:sp>
        <p:nvSpPr>
          <p:cNvPr id="3" name="Footer Placeholder 2"/>
          <p:cNvSpPr>
            <a:spLocks noGrp="1"/>
          </p:cNvSpPr>
          <p:nvPr>
            <p:ph type="ftr" sz="quarter" idx="11"/>
          </p:nvPr>
        </p:nvSpPr>
        <p:spPr/>
        <p:txBody>
          <a:bodyPr/>
          <a:lstStyle/>
          <a:p>
            <a:r>
              <a:rPr lang="en-US">
                <a:solidFill>
                  <a:srgbClr val="696464"/>
                </a:solidFill>
              </a:rPr>
              <a:t>Introduction to Data Analytics - Rohini R. Rao &amp; Manjunath Hegde</a:t>
            </a:r>
          </a:p>
        </p:txBody>
      </p:sp>
      <p:sp>
        <p:nvSpPr>
          <p:cNvPr id="4" name="Slide Number Placeholder 3"/>
          <p:cNvSpPr>
            <a:spLocks noGrp="1"/>
          </p:cNvSpPr>
          <p:nvPr>
            <p:ph type="sldNum" sz="quarter" idx="12"/>
          </p:nvPr>
        </p:nvSpPr>
        <p:spPr/>
        <p:txBody>
          <a:bodyPr/>
          <a:lstStyle/>
          <a:p>
            <a:fld id="{FF8C1345-65FB-4F2C-9950-20B500EA74C9}" type="slidenum">
              <a:rPr lang="en-US" smtClean="0"/>
              <a:pPr/>
              <a:t>82</a:t>
            </a:fld>
            <a:endParaRPr lang="en-US"/>
          </a:p>
        </p:txBody>
      </p:sp>
      <p:sp>
        <p:nvSpPr>
          <p:cNvPr id="5" name="Content Placeholder 4"/>
          <p:cNvSpPr>
            <a:spLocks noGrp="1"/>
          </p:cNvSpPr>
          <p:nvPr>
            <p:ph sz="quarter" idx="1"/>
          </p:nvPr>
        </p:nvSpPr>
        <p:spPr>
          <a:xfrm>
            <a:off x="614877" y="1295400"/>
            <a:ext cx="7772400" cy="4572000"/>
          </a:xfrm>
        </p:spPr>
        <p:txBody>
          <a:bodyPr/>
          <a:lstStyle/>
          <a:p>
            <a:r>
              <a:rPr lang="en-US" dirty="0"/>
              <a:t>To test the hypothesis that the number of days to process a passport is 12 (m), 45 passport applications were randomly selected and timed . The average time to process the passport application was 12.1 (x) and the standard deviation was 0.23 (s) and confidence level  was set to 95%.</a:t>
            </a:r>
          </a:p>
        </p:txBody>
      </p:sp>
      <p:pic>
        <p:nvPicPr>
          <p:cNvPr id="6" name="Content Placeholder 5"/>
          <p:cNvPicPr>
            <a:picLocks noChangeAspect="1"/>
          </p:cNvPicPr>
          <p:nvPr/>
        </p:nvPicPr>
        <p:blipFill>
          <a:blip r:embed="rId2">
            <a:lum bright="-20000" contrast="40000"/>
          </a:blip>
          <a:stretch>
            <a:fillRect/>
          </a:stretch>
        </p:blipFill>
        <p:spPr>
          <a:xfrm>
            <a:off x="952500" y="3243891"/>
            <a:ext cx="7391400" cy="892031"/>
          </a:xfrm>
          <a:prstGeom prst="rect">
            <a:avLst/>
          </a:prstGeom>
        </p:spPr>
      </p:pic>
      <p:pic>
        <p:nvPicPr>
          <p:cNvPr id="7" name="Picture 6"/>
          <p:cNvPicPr>
            <a:picLocks noChangeAspect="1"/>
          </p:cNvPicPr>
          <p:nvPr/>
        </p:nvPicPr>
        <p:blipFill>
          <a:blip r:embed="rId3">
            <a:lum bright="-20000" contrast="40000"/>
          </a:blip>
          <a:stretch>
            <a:fillRect/>
          </a:stretch>
        </p:blipFill>
        <p:spPr>
          <a:xfrm>
            <a:off x="2762330" y="4144602"/>
            <a:ext cx="3810000" cy="1122828"/>
          </a:xfrm>
          <a:prstGeom prst="rect">
            <a:avLst/>
          </a:prstGeom>
        </p:spPr>
      </p:pic>
      <p:sp>
        <p:nvSpPr>
          <p:cNvPr id="8" name="TextBox 7"/>
          <p:cNvSpPr txBox="1"/>
          <p:nvPr/>
        </p:nvSpPr>
        <p:spPr>
          <a:xfrm>
            <a:off x="957049" y="5244055"/>
            <a:ext cx="7277100" cy="923330"/>
          </a:xfrm>
          <a:prstGeom prst="rect">
            <a:avLst/>
          </a:prstGeom>
          <a:noFill/>
        </p:spPr>
        <p:txBody>
          <a:bodyPr wrap="square" rtlCol="0">
            <a:spAutoFit/>
          </a:bodyPr>
          <a:lstStyle/>
          <a:p>
            <a:r>
              <a:rPr lang="en-US" b="1" dirty="0"/>
              <a:t>Z-score of 2.9 &gt; 1.96</a:t>
            </a:r>
          </a:p>
          <a:p>
            <a:r>
              <a:rPr lang="en-US" b="1" dirty="0"/>
              <a:t>we reject the null hypothesis </a:t>
            </a:r>
          </a:p>
          <a:p>
            <a:r>
              <a:rPr lang="en-US" b="1" dirty="0"/>
              <a:t>the average number of days to process a passport is not 12 days.</a:t>
            </a:r>
          </a:p>
        </p:txBody>
      </p:sp>
      <mc:AlternateContent xmlns:mc="http://schemas.openxmlformats.org/markup-compatibility/2006" xmlns:p14="http://schemas.microsoft.com/office/powerpoint/2010/main">
        <mc:Choice Requires="p14">
          <p:contentPart p14:bwMode="auto" r:id="rId4">
            <p14:nvContentPartPr>
              <p14:cNvPr id="9" name="Ink 8"/>
              <p14:cNvContentPartPr/>
              <p14:nvPr/>
            </p14:nvContentPartPr>
            <p14:xfrm>
              <a:off x="5742000" y="4473720"/>
              <a:ext cx="3259440" cy="1268280"/>
            </p14:xfrm>
          </p:contentPart>
        </mc:Choice>
        <mc:Fallback xmlns="">
          <p:pic>
            <p:nvPicPr>
              <p:cNvPr id="9" name="Ink 8"/>
              <p:cNvPicPr/>
              <p:nvPr/>
            </p:nvPicPr>
            <p:blipFill>
              <a:blip r:embed="rId5"/>
              <a:stretch>
                <a:fillRect/>
              </a:stretch>
            </p:blipFill>
            <p:spPr>
              <a:xfrm>
                <a:off x="5732640" y="4464360"/>
                <a:ext cx="3278160" cy="1287000"/>
              </a:xfrm>
              <a:prstGeom prst="rect">
                <a:avLst/>
              </a:prstGeom>
            </p:spPr>
          </p:pic>
        </mc:Fallback>
      </mc:AlternateContent>
    </p:spTree>
    <p:extLst>
      <p:ext uri="{BB962C8B-B14F-4D97-AF65-F5344CB8AC3E}">
        <p14:creationId xmlns:p14="http://schemas.microsoft.com/office/powerpoint/2010/main" val="1355478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 6</a:t>
            </a:r>
          </a:p>
        </p:txBody>
      </p:sp>
      <p:sp>
        <p:nvSpPr>
          <p:cNvPr id="3" name="Footer Placeholder 2"/>
          <p:cNvSpPr>
            <a:spLocks noGrp="1"/>
          </p:cNvSpPr>
          <p:nvPr>
            <p:ph type="ftr" sz="quarter" idx="11"/>
          </p:nvPr>
        </p:nvSpPr>
        <p:spPr/>
        <p:txBody>
          <a:bodyPr/>
          <a:lstStyle/>
          <a:p>
            <a:r>
              <a:rPr lang="en-US">
                <a:solidFill>
                  <a:srgbClr val="696464"/>
                </a:solidFill>
              </a:rPr>
              <a:t>Introduction to Data Analytics - Rohini R. Rao &amp; Manjunath Hegde</a:t>
            </a:r>
          </a:p>
        </p:txBody>
      </p:sp>
      <p:sp>
        <p:nvSpPr>
          <p:cNvPr id="4" name="Slide Number Placeholder 3"/>
          <p:cNvSpPr>
            <a:spLocks noGrp="1"/>
          </p:cNvSpPr>
          <p:nvPr>
            <p:ph type="sldNum" sz="quarter" idx="12"/>
          </p:nvPr>
        </p:nvSpPr>
        <p:spPr/>
        <p:txBody>
          <a:bodyPr/>
          <a:lstStyle/>
          <a:p>
            <a:fld id="{FF8C1345-65FB-4F2C-9950-20B500EA74C9}" type="slidenum">
              <a:rPr lang="en-US" smtClean="0"/>
              <a:pPr/>
              <a:t>83</a:t>
            </a:fld>
            <a:endParaRPr lang="en-US"/>
          </a:p>
        </p:txBody>
      </p:sp>
      <p:sp>
        <p:nvSpPr>
          <p:cNvPr id="5" name="Content Placeholder 4"/>
          <p:cNvSpPr>
            <a:spLocks noGrp="1"/>
          </p:cNvSpPr>
          <p:nvPr>
            <p:ph sz="quarter" idx="1"/>
          </p:nvPr>
        </p:nvSpPr>
        <p:spPr/>
        <p:txBody>
          <a:bodyPr/>
          <a:lstStyle/>
          <a:p>
            <a:r>
              <a:rPr lang="en-US" dirty="0"/>
              <a:t>To test the claim that more than eight out of ten dog owners prefer a certain brand (brand X) of dog food</a:t>
            </a:r>
          </a:p>
          <a:p>
            <a:r>
              <a:rPr lang="en-US" dirty="0"/>
              <a:t>Claim :</a:t>
            </a:r>
          </a:p>
          <a:p>
            <a:endParaRPr lang="en-US" dirty="0"/>
          </a:p>
          <a:p>
            <a:r>
              <a:rPr lang="en-US" dirty="0"/>
              <a:t>To test this hypothesis, 40 random dog owners (n = 40) were questioned and the proportion that responded that they preferred brand X was 33 out of 40 .</a:t>
            </a:r>
          </a:p>
        </p:txBody>
      </p:sp>
      <p:pic>
        <p:nvPicPr>
          <p:cNvPr id="6" name="Picture 5"/>
          <p:cNvPicPr>
            <a:picLocks noChangeAspect="1"/>
          </p:cNvPicPr>
          <p:nvPr/>
        </p:nvPicPr>
        <p:blipFill>
          <a:blip r:embed="rId2"/>
          <a:stretch>
            <a:fillRect/>
          </a:stretch>
        </p:blipFill>
        <p:spPr>
          <a:xfrm>
            <a:off x="2590800" y="2438400"/>
            <a:ext cx="3200400" cy="591984"/>
          </a:xfrm>
          <a:prstGeom prst="rect">
            <a:avLst/>
          </a:prstGeom>
        </p:spPr>
      </p:pic>
      <p:pic>
        <p:nvPicPr>
          <p:cNvPr id="8" name="Picture 7"/>
          <p:cNvPicPr>
            <a:picLocks noChangeAspect="1"/>
          </p:cNvPicPr>
          <p:nvPr/>
        </p:nvPicPr>
        <p:blipFill>
          <a:blip r:embed="rId3">
            <a:lum bright="-20000" contrast="40000"/>
          </a:blip>
          <a:stretch>
            <a:fillRect/>
          </a:stretch>
        </p:blipFill>
        <p:spPr>
          <a:xfrm>
            <a:off x="1219200" y="4637964"/>
            <a:ext cx="3962400" cy="1401762"/>
          </a:xfrm>
          <a:prstGeom prst="rect">
            <a:avLst/>
          </a:prstGeom>
        </p:spPr>
      </p:pic>
      <p:sp>
        <p:nvSpPr>
          <p:cNvPr id="9" name="TextBox 8"/>
          <p:cNvSpPr txBox="1"/>
          <p:nvPr/>
        </p:nvSpPr>
        <p:spPr>
          <a:xfrm>
            <a:off x="4800600" y="4784847"/>
            <a:ext cx="4162614" cy="1107996"/>
          </a:xfrm>
          <a:prstGeom prst="rect">
            <a:avLst/>
          </a:prstGeom>
          <a:noFill/>
        </p:spPr>
        <p:txBody>
          <a:bodyPr wrap="none" rtlCol="0">
            <a:spAutoFit/>
          </a:bodyPr>
          <a:lstStyle/>
          <a:p>
            <a:pPr marL="285750" indent="-285750">
              <a:buFont typeface="Arial" panose="020B0604020202020204" pitchFamily="34" charset="0"/>
              <a:buChar char="•"/>
            </a:pPr>
            <a:r>
              <a:rPr lang="en-US" sz="2200" dirty="0"/>
              <a:t>Z = 0.395</a:t>
            </a:r>
          </a:p>
          <a:p>
            <a:pPr marL="285750" indent="-285750">
              <a:buFont typeface="Arial" panose="020B0604020202020204" pitchFamily="34" charset="0"/>
              <a:buChar char="•"/>
            </a:pPr>
            <a:r>
              <a:rPr lang="en-US" sz="2200" dirty="0" err="1"/>
              <a:t>Z</a:t>
            </a:r>
            <a:r>
              <a:rPr lang="en-US" sz="2200" baseline="-25000" dirty="0" err="1"/>
              <a:t>c</a:t>
            </a:r>
            <a:r>
              <a:rPr lang="en-US" sz="2200" baseline="-25000" dirty="0"/>
              <a:t> </a:t>
            </a:r>
            <a:r>
              <a:rPr lang="en-US" sz="2200" dirty="0"/>
              <a:t>= 1.65</a:t>
            </a:r>
          </a:p>
          <a:p>
            <a:pPr marL="285750" indent="-285750">
              <a:buFont typeface="Arial" panose="020B0604020202020204" pitchFamily="34" charset="0"/>
              <a:buChar char="•"/>
            </a:pPr>
            <a:r>
              <a:rPr lang="en-US" sz="2200" dirty="0"/>
              <a:t>we do not reject the null hypothesis</a:t>
            </a:r>
            <a:r>
              <a:rPr lang="en-US" dirty="0"/>
              <a:t>.</a:t>
            </a:r>
          </a:p>
        </p:txBody>
      </p:sp>
    </p:spTree>
    <p:extLst>
      <p:ext uri="{BB962C8B-B14F-4D97-AF65-F5344CB8AC3E}">
        <p14:creationId xmlns:p14="http://schemas.microsoft.com/office/powerpoint/2010/main" val="2184430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9">
                                            <p:txEl>
                                              <p:pRg st="0" end="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9">
                                            <p:txEl>
                                              <p:pRg st="1" end="1"/>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br>
              <a:rPr lang="en-US" sz="3600" dirty="0"/>
            </a:br>
            <a:r>
              <a:rPr lang="en-US" sz="3600" dirty="0"/>
              <a:t>Inferential Analysis</a:t>
            </a:r>
            <a:br>
              <a:rPr lang="en-US" sz="3600" dirty="0"/>
            </a:br>
            <a:r>
              <a:rPr lang="en-US" sz="3600" b="1" dirty="0"/>
              <a:t>Standard Error Calculation methods</a:t>
            </a:r>
            <a:endParaRPr lang="en-US" dirty="0"/>
          </a:p>
        </p:txBody>
      </p:sp>
      <p:sp>
        <p:nvSpPr>
          <p:cNvPr id="3" name="Footer Placeholder 2"/>
          <p:cNvSpPr>
            <a:spLocks noGrp="1"/>
          </p:cNvSpPr>
          <p:nvPr>
            <p:ph type="ftr" sz="quarter" idx="11"/>
          </p:nvPr>
        </p:nvSpPr>
        <p:spPr/>
        <p:txBody>
          <a:bodyPr/>
          <a:lstStyle/>
          <a:p>
            <a:r>
              <a:rPr lang="en-US">
                <a:solidFill>
                  <a:srgbClr val="696464"/>
                </a:solidFill>
              </a:rPr>
              <a:t>Introduction to Data Analytics - Rohini R. Rao &amp; Manjunath Hegde</a:t>
            </a:r>
          </a:p>
        </p:txBody>
      </p:sp>
      <p:sp>
        <p:nvSpPr>
          <p:cNvPr id="4" name="Slide Number Placeholder 3"/>
          <p:cNvSpPr>
            <a:spLocks noGrp="1"/>
          </p:cNvSpPr>
          <p:nvPr>
            <p:ph type="sldNum" sz="quarter" idx="12"/>
          </p:nvPr>
        </p:nvSpPr>
        <p:spPr/>
        <p:txBody>
          <a:bodyPr/>
          <a:lstStyle/>
          <a:p>
            <a:fld id="{FF8C1345-65FB-4F2C-9950-20B500EA74C9}" type="slidenum">
              <a:rPr lang="en-US" smtClean="0"/>
              <a:pPr/>
              <a:t>84</a:t>
            </a:fld>
            <a:endParaRPr lang="en-US"/>
          </a:p>
        </p:txBody>
      </p:sp>
      <p:sp>
        <p:nvSpPr>
          <p:cNvPr id="5" name="Content Placeholder 4"/>
          <p:cNvSpPr>
            <a:spLocks noGrp="1"/>
          </p:cNvSpPr>
          <p:nvPr>
            <p:ph sz="quarter" idx="1"/>
          </p:nvPr>
        </p:nvSpPr>
        <p:spPr/>
        <p:txBody>
          <a:bodyPr>
            <a:normAutofit/>
          </a:bodyPr>
          <a:lstStyle/>
          <a:p>
            <a:pPr lvl="1"/>
            <a:r>
              <a:rPr lang="en-US" b="1" dirty="0"/>
              <a:t>Hypothesis Testing – one tailed test</a:t>
            </a:r>
          </a:p>
          <a:p>
            <a:pPr marL="594360" lvl="2" indent="0">
              <a:buNone/>
            </a:pPr>
            <a:endParaRPr lang="en-US" b="1" dirty="0"/>
          </a:p>
          <a:p>
            <a:pPr lvl="2"/>
            <a:endParaRPr lang="en-US" b="1"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49061" y="2286000"/>
            <a:ext cx="6553199" cy="4090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p14="http://schemas.microsoft.com/office/powerpoint/2010/main">
        <mc:Choice Requires="p14">
          <p:contentPart p14:bwMode="auto" r:id="rId3">
            <p14:nvContentPartPr>
              <p14:cNvPr id="6" name="Ink 5"/>
              <p14:cNvContentPartPr/>
              <p14:nvPr/>
            </p14:nvContentPartPr>
            <p14:xfrm>
              <a:off x="2839680" y="4750560"/>
              <a:ext cx="3268800" cy="1473840"/>
            </p14:xfrm>
          </p:contentPart>
        </mc:Choice>
        <mc:Fallback xmlns="">
          <p:pic>
            <p:nvPicPr>
              <p:cNvPr id="6" name="Ink 5"/>
              <p:cNvPicPr/>
              <p:nvPr/>
            </p:nvPicPr>
            <p:blipFill>
              <a:blip r:embed="rId4"/>
              <a:stretch>
                <a:fillRect/>
              </a:stretch>
            </p:blipFill>
            <p:spPr>
              <a:xfrm>
                <a:off x="2830320" y="4741200"/>
                <a:ext cx="3287520" cy="1492560"/>
              </a:xfrm>
              <a:prstGeom prst="rect">
                <a:avLst/>
              </a:prstGeom>
            </p:spPr>
          </p:pic>
        </mc:Fallback>
      </mc:AlternateContent>
    </p:spTree>
    <p:extLst>
      <p:ext uri="{BB962C8B-B14F-4D97-AF65-F5344CB8AC3E}">
        <p14:creationId xmlns:p14="http://schemas.microsoft.com/office/powerpoint/2010/main" val="31576610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Determining critical z-score from normal distribution table</a:t>
            </a:r>
          </a:p>
        </p:txBody>
      </p:sp>
      <p:sp>
        <p:nvSpPr>
          <p:cNvPr id="3" name="Footer Placeholder 2"/>
          <p:cNvSpPr>
            <a:spLocks noGrp="1"/>
          </p:cNvSpPr>
          <p:nvPr>
            <p:ph type="ftr" sz="quarter" idx="11"/>
          </p:nvPr>
        </p:nvSpPr>
        <p:spPr/>
        <p:txBody>
          <a:bodyPr/>
          <a:lstStyle/>
          <a:p>
            <a:r>
              <a:rPr lang="en-US">
                <a:solidFill>
                  <a:srgbClr val="696464"/>
                </a:solidFill>
              </a:rPr>
              <a:t>Introduction to Data Analytics - Rohini R. Rao &amp; Manjunath Hegde</a:t>
            </a:r>
          </a:p>
        </p:txBody>
      </p:sp>
      <p:sp>
        <p:nvSpPr>
          <p:cNvPr id="4" name="Slide Number Placeholder 3"/>
          <p:cNvSpPr>
            <a:spLocks noGrp="1"/>
          </p:cNvSpPr>
          <p:nvPr>
            <p:ph type="sldNum" sz="quarter" idx="12"/>
          </p:nvPr>
        </p:nvSpPr>
        <p:spPr/>
        <p:txBody>
          <a:bodyPr/>
          <a:lstStyle/>
          <a:p>
            <a:fld id="{FF8C1345-65FB-4F2C-9950-20B500EA74C9}" type="slidenum">
              <a:rPr lang="en-US" smtClean="0"/>
              <a:pPr/>
              <a:t>85</a:t>
            </a:fld>
            <a:endParaRPr lang="en-US"/>
          </a:p>
        </p:txBody>
      </p:sp>
      <p:sp>
        <p:nvSpPr>
          <p:cNvPr id="5" name="Content Placeholder 4"/>
          <p:cNvSpPr>
            <a:spLocks noGrp="1"/>
          </p:cNvSpPr>
          <p:nvPr>
            <p:ph sz="quarter" idx="1"/>
          </p:nvPr>
        </p:nvSpPr>
        <p:spPr/>
        <p:txBody>
          <a:bodyPr/>
          <a:lstStyle/>
          <a:p>
            <a:endParaRPr lang="en-US" dirty="0"/>
          </a:p>
        </p:txBody>
      </p:sp>
      <p:pic>
        <p:nvPicPr>
          <p:cNvPr id="2050" name="Picture 2"/>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rot="5400000">
            <a:off x="2476501" y="-114298"/>
            <a:ext cx="4648200" cy="77724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p14="http://schemas.microsoft.com/office/powerpoint/2010/main">
        <mc:Choice Requires="p14">
          <p:contentPart p14:bwMode="auto" r:id="rId4">
            <p14:nvContentPartPr>
              <p14:cNvPr id="6" name="Ink 5"/>
              <p14:cNvContentPartPr/>
              <p14:nvPr/>
            </p14:nvContentPartPr>
            <p14:xfrm>
              <a:off x="1080720" y="4652280"/>
              <a:ext cx="5518800" cy="268200"/>
            </p14:xfrm>
          </p:contentPart>
        </mc:Choice>
        <mc:Fallback xmlns="">
          <p:pic>
            <p:nvPicPr>
              <p:cNvPr id="6" name="Ink 5"/>
              <p:cNvPicPr/>
              <p:nvPr/>
            </p:nvPicPr>
            <p:blipFill>
              <a:blip r:embed="rId5"/>
              <a:stretch>
                <a:fillRect/>
              </a:stretch>
            </p:blipFill>
            <p:spPr>
              <a:xfrm>
                <a:off x="1071360" y="4642920"/>
                <a:ext cx="5537520" cy="286920"/>
              </a:xfrm>
              <a:prstGeom prst="rect">
                <a:avLst/>
              </a:prstGeom>
            </p:spPr>
          </p:pic>
        </mc:Fallback>
      </mc:AlternateContent>
    </p:spTree>
    <p:extLst>
      <p:ext uri="{BB962C8B-B14F-4D97-AF65-F5344CB8AC3E}">
        <p14:creationId xmlns:p14="http://schemas.microsoft.com/office/powerpoint/2010/main" val="253276348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br>
              <a:rPr lang="en-US" sz="3600" dirty="0"/>
            </a:br>
            <a:r>
              <a:rPr lang="en-US" sz="3600" dirty="0"/>
              <a:t>Inferential Analysis</a:t>
            </a:r>
            <a:br>
              <a:rPr lang="en-US" sz="3600" dirty="0"/>
            </a:br>
            <a:r>
              <a:rPr lang="en-US" sz="3600" b="1" dirty="0"/>
              <a:t>Standard Error Calculation methods</a:t>
            </a:r>
            <a:endParaRPr lang="en-US" dirty="0"/>
          </a:p>
        </p:txBody>
      </p:sp>
      <p:sp>
        <p:nvSpPr>
          <p:cNvPr id="3" name="Footer Placeholder 2"/>
          <p:cNvSpPr>
            <a:spLocks noGrp="1"/>
          </p:cNvSpPr>
          <p:nvPr>
            <p:ph type="ftr" sz="quarter" idx="11"/>
          </p:nvPr>
        </p:nvSpPr>
        <p:spPr/>
        <p:txBody>
          <a:bodyPr/>
          <a:lstStyle/>
          <a:p>
            <a:r>
              <a:rPr lang="en-US">
                <a:solidFill>
                  <a:srgbClr val="696464"/>
                </a:solidFill>
              </a:rPr>
              <a:t>Introduction to Data Analytics - Rohini R. Rao &amp; Manjunath Hegde</a:t>
            </a:r>
          </a:p>
        </p:txBody>
      </p:sp>
      <p:sp>
        <p:nvSpPr>
          <p:cNvPr id="4" name="Slide Number Placeholder 3"/>
          <p:cNvSpPr>
            <a:spLocks noGrp="1"/>
          </p:cNvSpPr>
          <p:nvPr>
            <p:ph type="sldNum" sz="quarter" idx="12"/>
          </p:nvPr>
        </p:nvSpPr>
        <p:spPr/>
        <p:txBody>
          <a:bodyPr/>
          <a:lstStyle/>
          <a:p>
            <a:fld id="{FF8C1345-65FB-4F2C-9950-20B500EA74C9}" type="slidenum">
              <a:rPr lang="en-US" smtClean="0"/>
              <a:pPr/>
              <a:t>86</a:t>
            </a:fld>
            <a:endParaRPr lang="en-US"/>
          </a:p>
        </p:txBody>
      </p:sp>
      <p:sp>
        <p:nvSpPr>
          <p:cNvPr id="5" name="Content Placeholder 4"/>
          <p:cNvSpPr>
            <a:spLocks noGrp="1"/>
          </p:cNvSpPr>
          <p:nvPr>
            <p:ph sz="quarter" idx="1"/>
          </p:nvPr>
        </p:nvSpPr>
        <p:spPr/>
        <p:txBody>
          <a:bodyPr>
            <a:normAutofit/>
          </a:bodyPr>
          <a:lstStyle/>
          <a:p>
            <a:pPr lvl="1"/>
            <a:r>
              <a:rPr lang="en-US" dirty="0"/>
              <a:t>Hypothesis Test: Two Groups, Continuous Data</a:t>
            </a:r>
          </a:p>
          <a:p>
            <a:pPr lvl="2"/>
            <a:r>
              <a:rPr lang="en-US" dirty="0"/>
              <a:t>When group size is less than 30 </a:t>
            </a:r>
          </a:p>
          <a:p>
            <a:pPr lvl="1"/>
            <a:endParaRPr lang="en-US" dirty="0"/>
          </a:p>
          <a:p>
            <a:pPr lvl="1"/>
            <a:endParaRPr lang="en-US" dirty="0"/>
          </a:p>
          <a:p>
            <a:pPr lvl="2"/>
            <a:r>
              <a:rPr lang="en-US" dirty="0"/>
              <a:t>When group size is greater than 30</a:t>
            </a:r>
          </a:p>
          <a:p>
            <a:pPr lvl="1"/>
            <a:endParaRPr lang="en-US" dirty="0"/>
          </a:p>
          <a:p>
            <a:pPr lvl="1"/>
            <a:endParaRPr lang="en-US" dirty="0"/>
          </a:p>
          <a:p>
            <a:pPr lvl="1"/>
            <a:endParaRPr lang="en-US" dirty="0"/>
          </a:p>
          <a:p>
            <a:pPr lvl="1"/>
            <a:r>
              <a:rPr lang="en-US" dirty="0"/>
              <a:t>Hypothesis Test: Two Groups, Categorical Data</a:t>
            </a:r>
          </a:p>
          <a:p>
            <a:endParaRPr lang="en-US"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19725" y="1844899"/>
            <a:ext cx="22098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3" name="Picture 3"/>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5791200" y="3214351"/>
            <a:ext cx="1838325"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4" name="Picture 4"/>
          <p:cNvPicPr>
            <a:picLocks noChangeAspect="1" noChangeArrowheads="1"/>
          </p:cNvPicPr>
          <p:nvPr/>
        </p:nvPicPr>
        <p:blipFill>
          <a:blip r:embed="rId5">
            <a:extLst>
              <a:ext uri="{BEBA8EAE-BF5A-486C-A8C5-ECC9F3942E4B}">
                <a14:imgProps xmlns:a14="http://schemas.microsoft.com/office/drawing/2010/main">
                  <a14:imgLayer r:embed="rId6">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5419725" y="5257800"/>
            <a:ext cx="2209800"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2404605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 7</a:t>
            </a:r>
          </a:p>
        </p:txBody>
      </p:sp>
      <p:sp>
        <p:nvSpPr>
          <p:cNvPr id="3" name="Footer Placeholder 2"/>
          <p:cNvSpPr>
            <a:spLocks noGrp="1"/>
          </p:cNvSpPr>
          <p:nvPr>
            <p:ph type="ftr" sz="quarter" idx="11"/>
          </p:nvPr>
        </p:nvSpPr>
        <p:spPr/>
        <p:txBody>
          <a:bodyPr/>
          <a:lstStyle/>
          <a:p>
            <a:r>
              <a:rPr lang="en-US">
                <a:solidFill>
                  <a:srgbClr val="696464"/>
                </a:solidFill>
              </a:rPr>
              <a:t>Introduction to Data Analytics - Rohini R. Rao &amp; Manjunath Hegde</a:t>
            </a:r>
          </a:p>
        </p:txBody>
      </p:sp>
      <p:sp>
        <p:nvSpPr>
          <p:cNvPr id="4" name="Slide Number Placeholder 3"/>
          <p:cNvSpPr>
            <a:spLocks noGrp="1"/>
          </p:cNvSpPr>
          <p:nvPr>
            <p:ph type="sldNum" sz="quarter" idx="12"/>
          </p:nvPr>
        </p:nvSpPr>
        <p:spPr/>
        <p:txBody>
          <a:bodyPr/>
          <a:lstStyle/>
          <a:p>
            <a:fld id="{FF8C1345-65FB-4F2C-9950-20B500EA74C9}" type="slidenum">
              <a:rPr lang="en-US" smtClean="0"/>
              <a:pPr/>
              <a:t>87</a:t>
            </a:fld>
            <a:endParaRPr lang="en-US"/>
          </a:p>
        </p:txBody>
      </p:sp>
      <p:sp>
        <p:nvSpPr>
          <p:cNvPr id="5" name="Content Placeholder 4"/>
          <p:cNvSpPr>
            <a:spLocks noGrp="1"/>
          </p:cNvSpPr>
          <p:nvPr>
            <p:ph sz="quarter" idx="1"/>
          </p:nvPr>
        </p:nvSpPr>
        <p:spPr/>
        <p:txBody>
          <a:bodyPr>
            <a:normAutofit/>
          </a:bodyPr>
          <a:lstStyle/>
          <a:p>
            <a:r>
              <a:rPr lang="en-US" dirty="0"/>
              <a:t>Claim: A new drug reduces the number of strokes.</a:t>
            </a:r>
          </a:p>
          <a:p>
            <a:pPr lvl="1"/>
            <a:r>
              <a:rPr lang="en-US" dirty="0"/>
              <a:t>where p1 is the proportion of the population with strokes taking the new medicine</a:t>
            </a:r>
          </a:p>
          <a:p>
            <a:pPr lvl="1"/>
            <a:r>
              <a:rPr lang="en-US" dirty="0"/>
              <a:t>and p2 is the proportion of the population with strokes taking the placebo.</a:t>
            </a:r>
          </a:p>
          <a:p>
            <a:pPr lvl="1"/>
            <a:endParaRPr lang="en-US" dirty="0"/>
          </a:p>
        </p:txBody>
      </p:sp>
      <p:pic>
        <p:nvPicPr>
          <p:cNvPr id="6" name="Picture 5"/>
          <p:cNvPicPr>
            <a:picLocks noChangeAspect="1"/>
          </p:cNvPicPr>
          <p:nvPr/>
        </p:nvPicPr>
        <p:blipFill>
          <a:blip r:embed="rId2">
            <a:lum bright="-20000" contrast="40000"/>
          </a:blip>
          <a:stretch>
            <a:fillRect/>
          </a:stretch>
        </p:blipFill>
        <p:spPr>
          <a:xfrm>
            <a:off x="3048000" y="3744036"/>
            <a:ext cx="3352799" cy="1970964"/>
          </a:xfrm>
          <a:prstGeom prst="rect">
            <a:avLst/>
          </a:prstGeom>
        </p:spPr>
      </p:pic>
    </p:spTree>
    <p:extLst>
      <p:ext uri="{BB962C8B-B14F-4D97-AF65-F5344CB8AC3E}">
        <p14:creationId xmlns:p14="http://schemas.microsoft.com/office/powerpoint/2010/main" val="1996705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 7</a:t>
            </a:r>
          </a:p>
        </p:txBody>
      </p:sp>
      <p:sp>
        <p:nvSpPr>
          <p:cNvPr id="3" name="Footer Placeholder 2"/>
          <p:cNvSpPr>
            <a:spLocks noGrp="1"/>
          </p:cNvSpPr>
          <p:nvPr>
            <p:ph type="ftr" sz="quarter" idx="11"/>
          </p:nvPr>
        </p:nvSpPr>
        <p:spPr/>
        <p:txBody>
          <a:bodyPr/>
          <a:lstStyle/>
          <a:p>
            <a:r>
              <a:rPr lang="en-US">
                <a:solidFill>
                  <a:srgbClr val="696464"/>
                </a:solidFill>
              </a:rPr>
              <a:t>Introduction to Data Analytics - Rohini R. Rao &amp; Manjunath Hegde</a:t>
            </a:r>
          </a:p>
        </p:txBody>
      </p:sp>
      <p:sp>
        <p:nvSpPr>
          <p:cNvPr id="4" name="Slide Number Placeholder 3"/>
          <p:cNvSpPr>
            <a:spLocks noGrp="1"/>
          </p:cNvSpPr>
          <p:nvPr>
            <p:ph type="sldNum" sz="quarter" idx="12"/>
          </p:nvPr>
        </p:nvSpPr>
        <p:spPr/>
        <p:txBody>
          <a:bodyPr/>
          <a:lstStyle/>
          <a:p>
            <a:fld id="{FF8C1345-65FB-4F2C-9950-20B500EA74C9}" type="slidenum">
              <a:rPr lang="en-US" smtClean="0"/>
              <a:pPr/>
              <a:t>88</a:t>
            </a:fld>
            <a:endParaRPr lang="en-US"/>
          </a:p>
        </p:txBody>
      </p:sp>
      <p:sp>
        <p:nvSpPr>
          <p:cNvPr id="5" name="Content Placeholder 4"/>
          <p:cNvSpPr>
            <a:spLocks noGrp="1"/>
          </p:cNvSpPr>
          <p:nvPr>
            <p:ph sz="quarter" idx="1"/>
          </p:nvPr>
        </p:nvSpPr>
        <p:spPr>
          <a:xfrm>
            <a:off x="603504" y="1447800"/>
            <a:ext cx="8083296" cy="4572000"/>
          </a:xfrm>
        </p:spPr>
        <p:txBody>
          <a:bodyPr/>
          <a:lstStyle/>
          <a:p>
            <a:r>
              <a:rPr lang="en-US" sz="2400" dirty="0"/>
              <a:t>There were 10,004 patients in the first group who took the medicine (n</a:t>
            </a:r>
            <a:r>
              <a:rPr lang="en-US" sz="700" dirty="0"/>
              <a:t>1</a:t>
            </a:r>
            <a:r>
              <a:rPr lang="en-US" sz="2400" dirty="0"/>
              <a:t>). and of these 213 had strokes (X</a:t>
            </a:r>
            <a:r>
              <a:rPr lang="en-US" sz="700" dirty="0"/>
              <a:t>1</a:t>
            </a:r>
            <a:r>
              <a:rPr lang="en-US" sz="2400" dirty="0"/>
              <a:t>). There were 10,013 patients in group 2 that did not take the medicine and took a placebo instead (n</a:t>
            </a:r>
            <a:r>
              <a:rPr lang="en-US" sz="700" dirty="0"/>
              <a:t>2</a:t>
            </a:r>
            <a:r>
              <a:rPr lang="en-US" sz="2400" dirty="0"/>
              <a:t>) and in this group 342 patients had a stroke (X</a:t>
            </a:r>
            <a:r>
              <a:rPr lang="en-US" sz="700" dirty="0"/>
              <a:t>2</a:t>
            </a:r>
            <a:r>
              <a:rPr lang="en-US" sz="2400" dirty="0"/>
              <a:t>).</a:t>
            </a:r>
            <a:endParaRPr lang="en-US" dirty="0"/>
          </a:p>
          <a:p>
            <a:endParaRPr lang="en-US" dirty="0"/>
          </a:p>
        </p:txBody>
      </p:sp>
      <p:pic>
        <p:nvPicPr>
          <p:cNvPr id="6" name="Picture 5"/>
          <p:cNvPicPr>
            <a:picLocks noChangeAspect="1"/>
          </p:cNvPicPr>
          <p:nvPr/>
        </p:nvPicPr>
        <p:blipFill>
          <a:blip r:embed="rId2">
            <a:lum bright="-20000" contrast="40000"/>
          </a:blip>
          <a:stretch>
            <a:fillRect/>
          </a:stretch>
        </p:blipFill>
        <p:spPr>
          <a:xfrm>
            <a:off x="1826492" y="4936059"/>
            <a:ext cx="2728071" cy="1078054"/>
          </a:xfrm>
          <a:prstGeom prst="rect">
            <a:avLst/>
          </a:prstGeom>
        </p:spPr>
      </p:pic>
      <p:pic>
        <p:nvPicPr>
          <p:cNvPr id="7" name="Picture 6"/>
          <p:cNvPicPr>
            <a:picLocks noChangeAspect="1"/>
          </p:cNvPicPr>
          <p:nvPr/>
        </p:nvPicPr>
        <p:blipFill>
          <a:blip r:embed="rId3">
            <a:lum bright="-20000" contrast="40000"/>
          </a:blip>
          <a:stretch>
            <a:fillRect/>
          </a:stretch>
        </p:blipFill>
        <p:spPr>
          <a:xfrm>
            <a:off x="4876799" y="4846711"/>
            <a:ext cx="3200400" cy="1451367"/>
          </a:xfrm>
          <a:prstGeom prst="rect">
            <a:avLst/>
          </a:prstGeom>
        </p:spPr>
      </p:pic>
      <p:pic>
        <p:nvPicPr>
          <p:cNvPr id="8" name="Content Placeholder 5"/>
          <p:cNvPicPr>
            <a:picLocks noChangeAspect="1"/>
          </p:cNvPicPr>
          <p:nvPr/>
        </p:nvPicPr>
        <p:blipFill>
          <a:blip r:embed="rId4">
            <a:lum bright="-20000" contrast="40000"/>
          </a:blip>
          <a:stretch>
            <a:fillRect/>
          </a:stretch>
        </p:blipFill>
        <p:spPr>
          <a:xfrm>
            <a:off x="1036270" y="3084047"/>
            <a:ext cx="7003398" cy="1836931"/>
          </a:xfrm>
          <a:prstGeom prst="rect">
            <a:avLst/>
          </a:prstGeom>
        </p:spPr>
      </p:pic>
    </p:spTree>
    <p:extLst>
      <p:ext uri="{BB962C8B-B14F-4D97-AF65-F5344CB8AC3E}">
        <p14:creationId xmlns:p14="http://schemas.microsoft.com/office/powerpoint/2010/main" val="1201868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 7</a:t>
            </a:r>
          </a:p>
        </p:txBody>
      </p:sp>
      <p:sp>
        <p:nvSpPr>
          <p:cNvPr id="3" name="Footer Placeholder 2"/>
          <p:cNvSpPr>
            <a:spLocks noGrp="1"/>
          </p:cNvSpPr>
          <p:nvPr>
            <p:ph type="ftr" sz="quarter" idx="11"/>
          </p:nvPr>
        </p:nvSpPr>
        <p:spPr/>
        <p:txBody>
          <a:bodyPr/>
          <a:lstStyle/>
          <a:p>
            <a:r>
              <a:rPr lang="en-US">
                <a:solidFill>
                  <a:srgbClr val="696464"/>
                </a:solidFill>
              </a:rPr>
              <a:t>Introduction to Data Analytics - Rohini R. Rao &amp; Manjunath Hegde</a:t>
            </a:r>
          </a:p>
        </p:txBody>
      </p:sp>
      <p:sp>
        <p:nvSpPr>
          <p:cNvPr id="4" name="Slide Number Placeholder 3"/>
          <p:cNvSpPr>
            <a:spLocks noGrp="1"/>
          </p:cNvSpPr>
          <p:nvPr>
            <p:ph type="sldNum" sz="quarter" idx="12"/>
          </p:nvPr>
        </p:nvSpPr>
        <p:spPr/>
        <p:txBody>
          <a:bodyPr/>
          <a:lstStyle/>
          <a:p>
            <a:fld id="{FF8C1345-65FB-4F2C-9950-20B500EA74C9}" type="slidenum">
              <a:rPr lang="en-US" smtClean="0"/>
              <a:pPr/>
              <a:t>89</a:t>
            </a:fld>
            <a:endParaRPr lang="en-US"/>
          </a:p>
        </p:txBody>
      </p:sp>
      <p:pic>
        <p:nvPicPr>
          <p:cNvPr id="10" name="Content Placeholder 9"/>
          <p:cNvPicPr>
            <a:picLocks noGrp="1" noChangeAspect="1"/>
          </p:cNvPicPr>
          <p:nvPr>
            <p:ph sz="quarter" idx="1"/>
          </p:nvPr>
        </p:nvPicPr>
        <p:blipFill>
          <a:blip r:embed="rId2">
            <a:lum bright="-20000" contrast="40000"/>
          </a:blip>
          <a:stretch>
            <a:fillRect/>
          </a:stretch>
        </p:blipFill>
        <p:spPr>
          <a:xfrm>
            <a:off x="1676400" y="1600200"/>
            <a:ext cx="5486400" cy="1752600"/>
          </a:xfrm>
          <a:prstGeom prst="rect">
            <a:avLst/>
          </a:prstGeom>
        </p:spPr>
      </p:pic>
      <p:sp>
        <p:nvSpPr>
          <p:cNvPr id="11" name="TextBox 10"/>
          <p:cNvSpPr txBox="1"/>
          <p:nvPr/>
        </p:nvSpPr>
        <p:spPr>
          <a:xfrm>
            <a:off x="2438400" y="3610253"/>
            <a:ext cx="2209800" cy="584775"/>
          </a:xfrm>
          <a:prstGeom prst="rect">
            <a:avLst/>
          </a:prstGeom>
          <a:noFill/>
        </p:spPr>
        <p:txBody>
          <a:bodyPr wrap="square" rtlCol="0">
            <a:spAutoFit/>
          </a:bodyPr>
          <a:lstStyle/>
          <a:p>
            <a:r>
              <a:rPr lang="en-US" sz="3200" b="1" dirty="0"/>
              <a:t>Z = -5.5</a:t>
            </a:r>
          </a:p>
        </p:txBody>
      </p:sp>
      <p:sp>
        <p:nvSpPr>
          <p:cNvPr id="12" name="Rectangle 11"/>
          <p:cNvSpPr/>
          <p:nvPr/>
        </p:nvSpPr>
        <p:spPr>
          <a:xfrm>
            <a:off x="685800" y="4237038"/>
            <a:ext cx="8001000" cy="1569660"/>
          </a:xfrm>
          <a:prstGeom prst="rect">
            <a:avLst/>
          </a:prstGeom>
        </p:spPr>
        <p:txBody>
          <a:bodyPr wrap="square">
            <a:spAutoFit/>
          </a:bodyPr>
          <a:lstStyle/>
          <a:p>
            <a:pPr marL="285750" indent="-285750">
              <a:buFont typeface="Arial" panose="020B0604020202020204" pitchFamily="34" charset="0"/>
              <a:buChar char="•"/>
            </a:pPr>
            <a:r>
              <a:rPr lang="en-US" sz="2400" dirty="0">
                <a:latin typeface="+mj-lt"/>
                <a:ea typeface="+mj-ea"/>
                <a:cs typeface="+mj-cs"/>
              </a:rPr>
              <a:t>we reject the null hypothesis </a:t>
            </a:r>
          </a:p>
          <a:p>
            <a:pPr marL="285750" indent="-285750">
              <a:buFont typeface="Arial" panose="020B0604020202020204" pitchFamily="34" charset="0"/>
              <a:buChar char="•"/>
            </a:pPr>
            <a:r>
              <a:rPr lang="en-US" sz="2400" dirty="0">
                <a:latin typeface="+mj-lt"/>
                <a:ea typeface="+mj-ea"/>
                <a:cs typeface="+mj-cs"/>
              </a:rPr>
              <a:t>Conclude the number of strokes for the group taking the</a:t>
            </a:r>
          </a:p>
          <a:p>
            <a:r>
              <a:rPr lang="en-US" sz="2400" dirty="0">
                <a:latin typeface="+mj-lt"/>
                <a:ea typeface="+mj-ea"/>
                <a:cs typeface="+mj-cs"/>
              </a:rPr>
              <a:t>medicine is lower than the group that does not take the medicine.</a:t>
            </a:r>
          </a:p>
        </p:txBody>
      </p:sp>
      <mc:AlternateContent xmlns:mc="http://schemas.openxmlformats.org/markup-compatibility/2006" xmlns:p14="http://schemas.microsoft.com/office/powerpoint/2010/main">
        <mc:Choice Requires="p14">
          <p:contentPart p14:bwMode="auto" r:id="rId3">
            <p14:nvContentPartPr>
              <p14:cNvPr id="5" name="Ink 4"/>
              <p14:cNvContentPartPr/>
              <p14:nvPr/>
            </p14:nvContentPartPr>
            <p14:xfrm>
              <a:off x="4098960" y="3125520"/>
              <a:ext cx="4822200" cy="1330920"/>
            </p14:xfrm>
          </p:contentPart>
        </mc:Choice>
        <mc:Fallback xmlns="">
          <p:pic>
            <p:nvPicPr>
              <p:cNvPr id="5" name="Ink 4"/>
              <p:cNvPicPr/>
              <p:nvPr/>
            </p:nvPicPr>
            <p:blipFill>
              <a:blip r:embed="rId4"/>
              <a:stretch>
                <a:fillRect/>
              </a:stretch>
            </p:blipFill>
            <p:spPr>
              <a:xfrm>
                <a:off x="4089600" y="3116160"/>
                <a:ext cx="4840920" cy="1349640"/>
              </a:xfrm>
              <a:prstGeom prst="rect">
                <a:avLst/>
              </a:prstGeom>
            </p:spPr>
          </p:pic>
        </mc:Fallback>
      </mc:AlternateContent>
    </p:spTree>
    <p:extLst>
      <p:ext uri="{BB962C8B-B14F-4D97-AF65-F5344CB8AC3E}">
        <p14:creationId xmlns:p14="http://schemas.microsoft.com/office/powerpoint/2010/main" val="17828345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normAutofit fontScale="90000"/>
          </a:bodyPr>
          <a:lstStyle/>
          <a:p>
            <a:pPr algn="ctr"/>
            <a:r>
              <a:rPr lang="en-US" b="1" dirty="0"/>
              <a:t>Descriptive Statistics</a:t>
            </a:r>
            <a:br>
              <a:rPr lang="en-US" dirty="0"/>
            </a:br>
            <a:r>
              <a:rPr lang="en-US" dirty="0"/>
              <a:t>Measuring Central Tendency</a:t>
            </a:r>
          </a:p>
        </p:txBody>
      </p:sp>
      <p:sp>
        <p:nvSpPr>
          <p:cNvPr id="11267" name="Rectangle 3"/>
          <p:cNvSpPr>
            <a:spLocks noGrp="1" noChangeArrowheads="1"/>
          </p:cNvSpPr>
          <p:nvPr>
            <p:ph type="body" idx="1"/>
          </p:nvPr>
        </p:nvSpPr>
        <p:spPr>
          <a:xfrm>
            <a:off x="914400" y="1295400"/>
            <a:ext cx="7772400" cy="5029200"/>
          </a:xfrm>
        </p:spPr>
        <p:txBody>
          <a:bodyPr>
            <a:normAutofit fontScale="92500" lnSpcReduction="20000"/>
          </a:bodyPr>
          <a:lstStyle/>
          <a:p>
            <a:pPr eaLnBrk="1" hangingPunct="1">
              <a:lnSpc>
                <a:spcPct val="80000"/>
              </a:lnSpc>
            </a:pPr>
            <a:r>
              <a:rPr lang="en-US" sz="2000" b="1" dirty="0">
                <a:latin typeface="Times New Roman" pitchFamily="18" charset="0"/>
                <a:cs typeface="Times New Roman" pitchFamily="18" charset="0"/>
              </a:rPr>
              <a:t>Median </a:t>
            </a:r>
          </a:p>
          <a:p>
            <a:pPr lvl="1" eaLnBrk="1" hangingPunct="1">
              <a:lnSpc>
                <a:spcPct val="80000"/>
              </a:lnSpc>
            </a:pPr>
            <a:r>
              <a:rPr lang="en-US" sz="1800" dirty="0">
                <a:latin typeface="Times New Roman" pitchFamily="18" charset="0"/>
                <a:cs typeface="Times New Roman" pitchFamily="18" charset="0"/>
              </a:rPr>
              <a:t>Sort the N numbers .</a:t>
            </a:r>
          </a:p>
          <a:p>
            <a:pPr lvl="1" eaLnBrk="1" hangingPunct="1">
              <a:lnSpc>
                <a:spcPct val="80000"/>
              </a:lnSpc>
            </a:pPr>
            <a:r>
              <a:rPr lang="en-US" sz="1800" dirty="0">
                <a:latin typeface="Times New Roman" pitchFamily="18" charset="0"/>
                <a:cs typeface="Times New Roman" pitchFamily="18" charset="0"/>
              </a:rPr>
              <a:t>If N is odd the middle number is median </a:t>
            </a:r>
            <a:r>
              <a:rPr lang="en-US" sz="1800" dirty="0" err="1">
                <a:latin typeface="Times New Roman" pitchFamily="18" charset="0"/>
                <a:cs typeface="Times New Roman" pitchFamily="18" charset="0"/>
              </a:rPr>
              <a:t>ie</a:t>
            </a:r>
            <a:r>
              <a:rPr lang="en-US" sz="1800" dirty="0">
                <a:latin typeface="Times New Roman" pitchFamily="18" charset="0"/>
                <a:cs typeface="Times New Roman" pitchFamily="18" charset="0"/>
              </a:rPr>
              <a:t>. median is the element at (n+1)/2 </a:t>
            </a:r>
            <a:r>
              <a:rPr lang="en-US" sz="1800" dirty="0" err="1">
                <a:latin typeface="Times New Roman" pitchFamily="18" charset="0"/>
                <a:cs typeface="Times New Roman" pitchFamily="18" charset="0"/>
              </a:rPr>
              <a:t>th</a:t>
            </a:r>
            <a:r>
              <a:rPr lang="en-US" sz="1800" dirty="0">
                <a:latin typeface="Times New Roman" pitchFamily="18" charset="0"/>
                <a:cs typeface="Times New Roman" pitchFamily="18" charset="0"/>
              </a:rPr>
              <a:t> position</a:t>
            </a:r>
          </a:p>
          <a:p>
            <a:pPr lvl="1" eaLnBrk="1" hangingPunct="1">
              <a:lnSpc>
                <a:spcPct val="80000"/>
              </a:lnSpc>
            </a:pPr>
            <a:r>
              <a:rPr lang="en-US" sz="1800" dirty="0">
                <a:latin typeface="Times New Roman" pitchFamily="18" charset="0"/>
                <a:cs typeface="Times New Roman" pitchFamily="18" charset="0"/>
              </a:rPr>
              <a:t>If N is even the average of middle two values is median </a:t>
            </a:r>
            <a:r>
              <a:rPr lang="en-US" sz="1800" dirty="0" err="1">
                <a:latin typeface="Times New Roman" pitchFamily="18" charset="0"/>
                <a:cs typeface="Times New Roman" pitchFamily="18" charset="0"/>
              </a:rPr>
              <a:t>ie</a:t>
            </a:r>
            <a:r>
              <a:rPr lang="en-US" sz="1800" dirty="0">
                <a:latin typeface="Times New Roman" pitchFamily="18" charset="0"/>
                <a:cs typeface="Times New Roman" pitchFamily="18" charset="0"/>
              </a:rPr>
              <a:t>. Median is the arithmetic mean or average of the element at n/2  </a:t>
            </a:r>
            <a:r>
              <a:rPr lang="en-US" sz="1800" dirty="0" err="1">
                <a:latin typeface="Times New Roman" pitchFamily="18" charset="0"/>
                <a:cs typeface="Times New Roman" pitchFamily="18" charset="0"/>
              </a:rPr>
              <a:t>th</a:t>
            </a:r>
            <a:r>
              <a:rPr lang="en-US" sz="1800" dirty="0">
                <a:latin typeface="Times New Roman" pitchFamily="18" charset="0"/>
                <a:cs typeface="Times New Roman" pitchFamily="18" charset="0"/>
              </a:rPr>
              <a:t> position and n/2+1 position</a:t>
            </a:r>
          </a:p>
          <a:p>
            <a:pPr lvl="1" eaLnBrk="1" hangingPunct="1">
              <a:lnSpc>
                <a:spcPct val="80000"/>
              </a:lnSpc>
            </a:pPr>
            <a:r>
              <a:rPr lang="en-US" sz="1800" dirty="0">
                <a:latin typeface="Times New Roman" pitchFamily="18" charset="0"/>
                <a:cs typeface="Times New Roman" pitchFamily="18" charset="0"/>
              </a:rPr>
              <a:t>Median is a holistic measure</a:t>
            </a:r>
          </a:p>
          <a:p>
            <a:pPr lvl="1">
              <a:lnSpc>
                <a:spcPct val="80000"/>
              </a:lnSpc>
            </a:pPr>
            <a:r>
              <a:rPr lang="en-US" sz="1800" b="1" dirty="0">
                <a:latin typeface="Times New Roman" pitchFamily="18" charset="0"/>
                <a:cs typeface="Times New Roman" pitchFamily="18" charset="0"/>
              </a:rPr>
              <a:t>Advantages of Median </a:t>
            </a:r>
          </a:p>
          <a:p>
            <a:pPr lvl="2">
              <a:lnSpc>
                <a:spcPct val="80000"/>
              </a:lnSpc>
            </a:pPr>
            <a:r>
              <a:rPr lang="en-US" sz="1800" dirty="0">
                <a:latin typeface="Times New Roman" pitchFamily="18" charset="0"/>
                <a:cs typeface="Times New Roman" pitchFamily="18" charset="0"/>
              </a:rPr>
              <a:t>divides the sample such that 50 % of the items are below it</a:t>
            </a:r>
          </a:p>
          <a:p>
            <a:pPr lvl="2">
              <a:lnSpc>
                <a:spcPct val="80000"/>
              </a:lnSpc>
            </a:pPr>
            <a:r>
              <a:rPr lang="en-US" sz="1800" dirty="0">
                <a:latin typeface="Times New Roman" pitchFamily="18" charset="0"/>
                <a:cs typeface="Times New Roman" pitchFamily="18" charset="0"/>
              </a:rPr>
              <a:t>is not influenced by extreme observations</a:t>
            </a:r>
          </a:p>
          <a:p>
            <a:pPr lvl="2">
              <a:lnSpc>
                <a:spcPct val="80000"/>
              </a:lnSpc>
            </a:pPr>
            <a:r>
              <a:rPr lang="en-US" sz="1800" dirty="0">
                <a:latin typeface="Times New Roman" pitchFamily="18" charset="0"/>
                <a:cs typeface="Times New Roman" pitchFamily="18" charset="0"/>
              </a:rPr>
              <a:t>is better than mean for skewed data</a:t>
            </a:r>
          </a:p>
          <a:p>
            <a:pPr lvl="1">
              <a:lnSpc>
                <a:spcPct val="80000"/>
              </a:lnSpc>
            </a:pPr>
            <a:r>
              <a:rPr lang="en-US" sz="1800" b="1" dirty="0">
                <a:latin typeface="Times New Roman" pitchFamily="18" charset="0"/>
                <a:cs typeface="Times New Roman" pitchFamily="18" charset="0"/>
              </a:rPr>
              <a:t>Disadvantage </a:t>
            </a:r>
          </a:p>
          <a:p>
            <a:pPr lvl="2">
              <a:lnSpc>
                <a:spcPct val="80000"/>
              </a:lnSpc>
            </a:pPr>
            <a:r>
              <a:rPr lang="en-US" sz="1800" dirty="0">
                <a:latin typeface="Times New Roman" pitchFamily="18" charset="0"/>
                <a:cs typeface="Times New Roman" pitchFamily="18" charset="0"/>
              </a:rPr>
              <a:t>is computational complexity and nature of distribution must be known</a:t>
            </a:r>
            <a:endParaRPr lang="en-US" sz="1800" baseline="-25000" dirty="0">
              <a:latin typeface="Times New Roman" pitchFamily="18" charset="0"/>
              <a:cs typeface="Times New Roman" pitchFamily="18" charset="0"/>
            </a:endParaRPr>
          </a:p>
          <a:p>
            <a:pPr>
              <a:lnSpc>
                <a:spcPct val="80000"/>
              </a:lnSpc>
            </a:pPr>
            <a:r>
              <a:rPr lang="en-US" sz="2000" b="1" dirty="0">
                <a:latin typeface="Times New Roman" pitchFamily="18" charset="0"/>
                <a:cs typeface="Times New Roman" pitchFamily="18" charset="0"/>
              </a:rPr>
              <a:t>Mode</a:t>
            </a:r>
          </a:p>
          <a:p>
            <a:pPr lvl="1">
              <a:lnSpc>
                <a:spcPct val="80000"/>
              </a:lnSpc>
            </a:pPr>
            <a:r>
              <a:rPr lang="en-US" sz="1400" dirty="0">
                <a:latin typeface="Times New Roman" pitchFamily="18" charset="0"/>
                <a:cs typeface="Times New Roman" pitchFamily="18" charset="0"/>
              </a:rPr>
              <a:t> </a:t>
            </a:r>
            <a:r>
              <a:rPr lang="en-US" sz="1900" dirty="0">
                <a:latin typeface="Times New Roman" pitchFamily="18" charset="0"/>
                <a:cs typeface="Times New Roman" pitchFamily="18" charset="0"/>
              </a:rPr>
              <a:t>for a set of data is the value that occurs most frequently in the set.</a:t>
            </a:r>
          </a:p>
          <a:p>
            <a:pPr lvl="1">
              <a:lnSpc>
                <a:spcPct val="80000"/>
              </a:lnSpc>
            </a:pPr>
            <a:r>
              <a:rPr lang="en-US" sz="1900" dirty="0">
                <a:latin typeface="Times New Roman" pitchFamily="18" charset="0"/>
                <a:cs typeface="Times New Roman" pitchFamily="18" charset="0"/>
              </a:rPr>
              <a:t>It is possible for the greatest frequency to correspond to several values which result in more than one mode – Multimodal</a:t>
            </a:r>
          </a:p>
          <a:p>
            <a:pPr lvl="1">
              <a:lnSpc>
                <a:spcPct val="80000"/>
              </a:lnSpc>
            </a:pPr>
            <a:r>
              <a:rPr lang="en-US" sz="1900" dirty="0">
                <a:latin typeface="Times New Roman" pitchFamily="18" charset="0"/>
                <a:cs typeface="Times New Roman" pitchFamily="18" charset="0"/>
              </a:rPr>
              <a:t>For unimodal frequency curves that are moderately skewed  we have the following empirical relation</a:t>
            </a:r>
          </a:p>
          <a:p>
            <a:pPr lvl="1">
              <a:lnSpc>
                <a:spcPct val="80000"/>
              </a:lnSpc>
            </a:pPr>
            <a:r>
              <a:rPr lang="en-US" sz="1900" dirty="0">
                <a:latin typeface="Times New Roman" pitchFamily="18" charset="0"/>
                <a:cs typeface="Times New Roman" pitchFamily="18" charset="0"/>
              </a:rPr>
              <a:t> 	  mean – mode = 3 * ( mean – median) </a:t>
            </a:r>
          </a:p>
          <a:p>
            <a:pPr lvl="1">
              <a:lnSpc>
                <a:spcPct val="80000"/>
              </a:lnSpc>
            </a:pPr>
            <a:r>
              <a:rPr lang="en-US" sz="1900" dirty="0">
                <a:latin typeface="Times New Roman" pitchFamily="18" charset="0"/>
                <a:cs typeface="Times New Roman" pitchFamily="18" charset="0"/>
              </a:rPr>
              <a:t>Advantages </a:t>
            </a:r>
          </a:p>
          <a:p>
            <a:pPr lvl="2">
              <a:lnSpc>
                <a:spcPct val="80000"/>
              </a:lnSpc>
            </a:pPr>
            <a:r>
              <a:rPr lang="en-US" sz="1900" dirty="0">
                <a:latin typeface="Times New Roman" pitchFamily="18" charset="0"/>
                <a:cs typeface="Times New Roman" pitchFamily="18" charset="0"/>
              </a:rPr>
              <a:t>is not influenced by outliers and it coincides with sample observation</a:t>
            </a:r>
          </a:p>
          <a:p>
            <a:pPr lvl="1">
              <a:lnSpc>
                <a:spcPct val="80000"/>
              </a:lnSpc>
            </a:pPr>
            <a:r>
              <a:rPr lang="en-US" sz="1900" dirty="0">
                <a:latin typeface="Times New Roman" pitchFamily="18" charset="0"/>
                <a:cs typeface="Times New Roman" pitchFamily="18" charset="0"/>
              </a:rPr>
              <a:t>Disadvantage </a:t>
            </a:r>
          </a:p>
          <a:p>
            <a:pPr lvl="2">
              <a:lnSpc>
                <a:spcPct val="80000"/>
              </a:lnSpc>
            </a:pPr>
            <a:r>
              <a:rPr lang="en-US" sz="1900" dirty="0">
                <a:latin typeface="Times New Roman" pitchFamily="18" charset="0"/>
                <a:cs typeface="Times New Roman" pitchFamily="18" charset="0"/>
              </a:rPr>
              <a:t>need not be unique</a:t>
            </a:r>
          </a:p>
          <a:p>
            <a:pPr lvl="1" eaLnBrk="1" hangingPunct="1">
              <a:lnSpc>
                <a:spcPct val="80000"/>
              </a:lnSpc>
              <a:buFontTx/>
              <a:buNone/>
            </a:pPr>
            <a:endParaRPr lang="el-GR" sz="1600" baseline="-25000" dirty="0">
              <a:cs typeface="Arial" charset="0"/>
            </a:endParaRPr>
          </a:p>
        </p:txBody>
      </p:sp>
      <p:sp>
        <p:nvSpPr>
          <p:cNvPr id="2" name="Footer Placeholder 1"/>
          <p:cNvSpPr>
            <a:spLocks noGrp="1"/>
          </p:cNvSpPr>
          <p:nvPr>
            <p:ph type="ftr" sz="quarter" idx="11"/>
          </p:nvPr>
        </p:nvSpPr>
        <p:spPr>
          <a:xfrm>
            <a:off x="2579077" y="6210300"/>
            <a:ext cx="6096000" cy="457200"/>
          </a:xfrm>
        </p:spPr>
        <p:txBody>
          <a:bodyPr/>
          <a:lstStyle/>
          <a:p>
            <a:r>
              <a:rPr lang="en-US" dirty="0">
                <a:solidFill>
                  <a:srgbClr val="696464"/>
                </a:solidFill>
              </a:rPr>
              <a:t>Introduction to Data Analytics - Rohini R. Rao &amp; Manjunath Hegde</a:t>
            </a:r>
          </a:p>
        </p:txBody>
      </p:sp>
      <p:sp>
        <p:nvSpPr>
          <p:cNvPr id="3" name="Slide Number Placeholder 2"/>
          <p:cNvSpPr>
            <a:spLocks noGrp="1"/>
          </p:cNvSpPr>
          <p:nvPr>
            <p:ph type="sldNum" sz="quarter" idx="12"/>
          </p:nvPr>
        </p:nvSpPr>
        <p:spPr/>
        <p:txBody>
          <a:bodyPr/>
          <a:lstStyle/>
          <a:p>
            <a:fld id="{FF8C1345-65FB-4F2C-9950-20B500EA74C9}" type="slidenum">
              <a:rPr lang="en-US" smtClean="0"/>
              <a:pPr/>
              <a:t>9</a:t>
            </a:fld>
            <a:endParaRPr lang="en-US"/>
          </a:p>
        </p:txBody>
      </p:sp>
    </p:spTree>
    <p:extLst>
      <p:ext uri="{BB962C8B-B14F-4D97-AF65-F5344CB8AC3E}">
        <p14:creationId xmlns:p14="http://schemas.microsoft.com/office/powerpoint/2010/main" val="173833113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br>
              <a:rPr lang="en-US" sz="3600" dirty="0"/>
            </a:br>
            <a:r>
              <a:rPr lang="en-US" sz="3600" dirty="0"/>
              <a:t>Inferential Analysis</a:t>
            </a:r>
            <a:br>
              <a:rPr lang="en-US" sz="3600" dirty="0"/>
            </a:br>
            <a:r>
              <a:rPr lang="en-US" sz="3600" b="1" dirty="0"/>
              <a:t>Standard Error Calculation methods</a:t>
            </a:r>
            <a:endParaRPr lang="en-US" dirty="0"/>
          </a:p>
        </p:txBody>
      </p:sp>
      <p:sp>
        <p:nvSpPr>
          <p:cNvPr id="3" name="Footer Placeholder 2"/>
          <p:cNvSpPr>
            <a:spLocks noGrp="1"/>
          </p:cNvSpPr>
          <p:nvPr>
            <p:ph type="ftr" sz="quarter" idx="11"/>
          </p:nvPr>
        </p:nvSpPr>
        <p:spPr/>
        <p:txBody>
          <a:bodyPr/>
          <a:lstStyle/>
          <a:p>
            <a:r>
              <a:rPr lang="en-US">
                <a:solidFill>
                  <a:srgbClr val="696464"/>
                </a:solidFill>
              </a:rPr>
              <a:t>Introduction to Data Analytics - Rohini R. Rao &amp; Manjunath Hegde</a:t>
            </a:r>
          </a:p>
        </p:txBody>
      </p:sp>
      <p:sp>
        <p:nvSpPr>
          <p:cNvPr id="4" name="Slide Number Placeholder 3"/>
          <p:cNvSpPr>
            <a:spLocks noGrp="1"/>
          </p:cNvSpPr>
          <p:nvPr>
            <p:ph type="sldNum" sz="quarter" idx="12"/>
          </p:nvPr>
        </p:nvSpPr>
        <p:spPr/>
        <p:txBody>
          <a:bodyPr/>
          <a:lstStyle/>
          <a:p>
            <a:fld id="{FF8C1345-65FB-4F2C-9950-20B500EA74C9}" type="slidenum">
              <a:rPr lang="en-US" smtClean="0"/>
              <a:pPr/>
              <a:t>90</a:t>
            </a:fld>
            <a:endParaRPr lang="en-US"/>
          </a:p>
        </p:txBody>
      </p:sp>
      <p:sp>
        <p:nvSpPr>
          <p:cNvPr id="5" name="Content Placeholder 4"/>
          <p:cNvSpPr>
            <a:spLocks noGrp="1"/>
          </p:cNvSpPr>
          <p:nvPr>
            <p:ph sz="quarter" idx="1"/>
          </p:nvPr>
        </p:nvSpPr>
        <p:spPr/>
        <p:txBody>
          <a:bodyPr>
            <a:normAutofit/>
          </a:bodyPr>
          <a:lstStyle/>
          <a:p>
            <a:r>
              <a:rPr lang="en-US" b="1" dirty="0"/>
              <a:t>Paired Test</a:t>
            </a:r>
          </a:p>
          <a:p>
            <a:pPr lvl="1"/>
            <a:r>
              <a:rPr lang="en-US" dirty="0"/>
              <a:t>Claim: There is no difference in the wear of shoes made from material X </a:t>
            </a:r>
            <a:r>
              <a:rPr lang="en-US" sz="2800" dirty="0"/>
              <a:t>compared to shoes made from material Y.</a:t>
            </a:r>
          </a:p>
          <a:p>
            <a:pPr lvl="1"/>
            <a:r>
              <a:rPr lang="en-US" sz="2800" dirty="0"/>
              <a:t>To test this claim, the null and alternative hypothesis are set up:</a:t>
            </a:r>
          </a:p>
          <a:p>
            <a:pPr lvl="2"/>
            <a:r>
              <a:rPr lang="en-US" dirty="0"/>
              <a:t>H</a:t>
            </a:r>
            <a:r>
              <a:rPr lang="en-US" baseline="-25000" dirty="0"/>
              <a:t>o</a:t>
            </a:r>
            <a:r>
              <a:rPr lang="en-US" sz="200" dirty="0"/>
              <a:t>o</a:t>
            </a:r>
            <a:r>
              <a:rPr lang="en-US" dirty="0"/>
              <a:t>: µ</a:t>
            </a:r>
            <a:r>
              <a:rPr lang="en-US" baseline="-25000" dirty="0"/>
              <a:t>D</a:t>
            </a:r>
            <a:r>
              <a:rPr lang="en-US" dirty="0"/>
              <a:t>= 0</a:t>
            </a:r>
          </a:p>
          <a:p>
            <a:pPr lvl="2"/>
            <a:r>
              <a:rPr lang="en-US" dirty="0"/>
              <a:t>H</a:t>
            </a:r>
            <a:r>
              <a:rPr lang="en-US" baseline="-25000" dirty="0"/>
              <a:t>a</a:t>
            </a:r>
            <a:r>
              <a:rPr lang="en-US" sz="100" dirty="0"/>
              <a:t>o</a:t>
            </a:r>
            <a:r>
              <a:rPr lang="en-US" dirty="0"/>
              <a:t>: µ</a:t>
            </a:r>
            <a:r>
              <a:rPr lang="en-US" baseline="-25000" dirty="0"/>
              <a:t>D</a:t>
            </a:r>
            <a:r>
              <a:rPr lang="en-US" dirty="0"/>
              <a:t> ≠0</a:t>
            </a:r>
          </a:p>
          <a:p>
            <a:pPr lvl="2"/>
            <a:r>
              <a:rPr lang="en-US" dirty="0"/>
              <a:t>where µ </a:t>
            </a:r>
            <a:r>
              <a:rPr lang="en-US" sz="200" dirty="0"/>
              <a:t>D </a:t>
            </a:r>
            <a:r>
              <a:rPr lang="en-US" dirty="0"/>
              <a:t>is the difference between the wear of shoes made with material X and the wear of shoes made with material Y.</a:t>
            </a:r>
          </a:p>
          <a:p>
            <a:pPr lvl="1"/>
            <a:r>
              <a:rPr lang="en-US" dirty="0"/>
              <a:t>Formula used </a:t>
            </a:r>
          </a:p>
        </p:txBody>
      </p:sp>
      <p:pic>
        <p:nvPicPr>
          <p:cNvPr id="1026" name="Picture 2"/>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3581400" y="5105400"/>
            <a:ext cx="17526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3188458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571500"/>
            <a:ext cx="7772400" cy="1143000"/>
          </a:xfrm>
        </p:spPr>
        <p:txBody>
          <a:bodyPr>
            <a:normAutofit fontScale="90000"/>
          </a:bodyPr>
          <a:lstStyle/>
          <a:p>
            <a:r>
              <a:rPr lang="en-US" dirty="0"/>
              <a:t>Errors</a:t>
            </a:r>
            <a:br>
              <a:rPr lang="en-US" dirty="0"/>
            </a:br>
            <a:endParaRPr lang="en-US" dirty="0"/>
          </a:p>
        </p:txBody>
      </p:sp>
      <p:sp>
        <p:nvSpPr>
          <p:cNvPr id="3" name="Footer Placeholder 2"/>
          <p:cNvSpPr>
            <a:spLocks noGrp="1"/>
          </p:cNvSpPr>
          <p:nvPr>
            <p:ph type="ftr" sz="quarter" idx="11"/>
          </p:nvPr>
        </p:nvSpPr>
        <p:spPr/>
        <p:txBody>
          <a:bodyPr/>
          <a:lstStyle/>
          <a:p>
            <a:r>
              <a:rPr lang="en-US">
                <a:solidFill>
                  <a:srgbClr val="696464"/>
                </a:solidFill>
              </a:rPr>
              <a:t>Introduction to Data Analytics - Rohini R. Rao &amp; Manjunath Hegde</a:t>
            </a:r>
          </a:p>
        </p:txBody>
      </p:sp>
      <p:sp>
        <p:nvSpPr>
          <p:cNvPr id="4" name="Slide Number Placeholder 3"/>
          <p:cNvSpPr>
            <a:spLocks noGrp="1"/>
          </p:cNvSpPr>
          <p:nvPr>
            <p:ph type="sldNum" sz="quarter" idx="12"/>
          </p:nvPr>
        </p:nvSpPr>
        <p:spPr/>
        <p:txBody>
          <a:bodyPr/>
          <a:lstStyle/>
          <a:p>
            <a:fld id="{FF8C1345-65FB-4F2C-9950-20B500EA74C9}" type="slidenum">
              <a:rPr lang="en-US" smtClean="0"/>
              <a:pPr/>
              <a:t>91</a:t>
            </a:fld>
            <a:endParaRPr lang="en-US"/>
          </a:p>
        </p:txBody>
      </p:sp>
      <p:sp>
        <p:nvSpPr>
          <p:cNvPr id="5" name="Content Placeholder 4"/>
          <p:cNvSpPr>
            <a:spLocks noGrp="1"/>
          </p:cNvSpPr>
          <p:nvPr>
            <p:ph sz="quarter" idx="1"/>
          </p:nvPr>
        </p:nvSpPr>
        <p:spPr>
          <a:xfrm>
            <a:off x="674017" y="1600200"/>
            <a:ext cx="7772400" cy="4572000"/>
          </a:xfrm>
        </p:spPr>
        <p:txBody>
          <a:bodyPr/>
          <a:lstStyle/>
          <a:p>
            <a:r>
              <a:rPr lang="en-US" dirty="0"/>
              <a:t>hypothesis test is based on a sample and samples vary</a:t>
            </a:r>
          </a:p>
          <a:p>
            <a:r>
              <a:rPr lang="en-US" sz="3000" dirty="0"/>
              <a:t>potential errors are:</a:t>
            </a:r>
          </a:p>
          <a:p>
            <a:pPr lvl="1"/>
            <a:r>
              <a:rPr lang="en-US" dirty="0"/>
              <a:t> Type I Error: null hypothesis is rejected when it really should not be. These errors are minimized by setting the value of alpha low.</a:t>
            </a:r>
          </a:p>
          <a:p>
            <a:pPr lvl="1"/>
            <a:r>
              <a:rPr lang="en-US" dirty="0"/>
              <a:t> Type II Error: null hypothesis is not rejected when it should have been. These errors are minimized by increasing the number of observations in the sample.</a:t>
            </a:r>
          </a:p>
          <a:p>
            <a:endParaRPr lang="en-US" dirty="0"/>
          </a:p>
        </p:txBody>
      </p:sp>
    </p:spTree>
    <p:extLst>
      <p:ext uri="{BB962C8B-B14F-4D97-AF65-F5344CB8AC3E}">
        <p14:creationId xmlns:p14="http://schemas.microsoft.com/office/powerpoint/2010/main" val="350946788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Footer Placeholder 2"/>
          <p:cNvSpPr>
            <a:spLocks noGrp="1"/>
          </p:cNvSpPr>
          <p:nvPr>
            <p:ph type="ftr" sz="quarter" idx="11"/>
          </p:nvPr>
        </p:nvSpPr>
        <p:spPr/>
        <p:txBody>
          <a:bodyPr/>
          <a:lstStyle/>
          <a:p>
            <a:r>
              <a:rPr lang="en-US">
                <a:solidFill>
                  <a:srgbClr val="696464"/>
                </a:solidFill>
              </a:rPr>
              <a:t>Introduction to Data Analytics - Rohini R. Rao &amp; Manjunath Hegde</a:t>
            </a:r>
          </a:p>
        </p:txBody>
      </p:sp>
      <p:sp>
        <p:nvSpPr>
          <p:cNvPr id="4" name="Slide Number Placeholder 3"/>
          <p:cNvSpPr>
            <a:spLocks noGrp="1"/>
          </p:cNvSpPr>
          <p:nvPr>
            <p:ph type="sldNum" sz="quarter" idx="12"/>
          </p:nvPr>
        </p:nvSpPr>
        <p:spPr/>
        <p:txBody>
          <a:bodyPr/>
          <a:lstStyle/>
          <a:p>
            <a:fld id="{FF8C1345-65FB-4F2C-9950-20B500EA74C9}" type="slidenum">
              <a:rPr lang="en-US" smtClean="0"/>
              <a:pPr/>
              <a:t>92</a:t>
            </a:fld>
            <a:endParaRPr lang="en-US"/>
          </a:p>
        </p:txBody>
      </p:sp>
      <p:pic>
        <p:nvPicPr>
          <p:cNvPr id="6" name="Content Placeholder 5"/>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457200" y="274638"/>
            <a:ext cx="8382000" cy="5668962"/>
          </a:xfrm>
        </p:spPr>
      </p:pic>
    </p:spTree>
    <p:extLst>
      <p:ext uri="{BB962C8B-B14F-4D97-AF65-F5344CB8AC3E}">
        <p14:creationId xmlns:p14="http://schemas.microsoft.com/office/powerpoint/2010/main" val="92764070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References</a:t>
            </a:r>
          </a:p>
        </p:txBody>
      </p:sp>
      <p:sp>
        <p:nvSpPr>
          <p:cNvPr id="3" name="Footer Placeholder 2"/>
          <p:cNvSpPr>
            <a:spLocks noGrp="1"/>
          </p:cNvSpPr>
          <p:nvPr>
            <p:ph type="ftr" sz="quarter" idx="11"/>
          </p:nvPr>
        </p:nvSpPr>
        <p:spPr/>
        <p:txBody>
          <a:bodyPr/>
          <a:lstStyle/>
          <a:p>
            <a:r>
              <a:rPr lang="en-US"/>
              <a:t>Introduction to Data Analytics - Rohini R. Rao &amp; Manjunath Hegde</a:t>
            </a:r>
          </a:p>
        </p:txBody>
      </p:sp>
      <p:sp>
        <p:nvSpPr>
          <p:cNvPr id="4" name="Slide Number Placeholder 3"/>
          <p:cNvSpPr>
            <a:spLocks noGrp="1"/>
          </p:cNvSpPr>
          <p:nvPr>
            <p:ph type="sldNum" sz="quarter" idx="12"/>
          </p:nvPr>
        </p:nvSpPr>
        <p:spPr/>
        <p:txBody>
          <a:bodyPr/>
          <a:lstStyle/>
          <a:p>
            <a:fld id="{FF8C1345-65FB-4F2C-9950-20B500EA74C9}" type="slidenum">
              <a:rPr lang="en-US" smtClean="0"/>
              <a:t>93</a:t>
            </a:fld>
            <a:endParaRPr lang="en-US"/>
          </a:p>
        </p:txBody>
      </p:sp>
      <p:sp>
        <p:nvSpPr>
          <p:cNvPr id="5" name="Content Placeholder 4"/>
          <p:cNvSpPr>
            <a:spLocks noGrp="1"/>
          </p:cNvSpPr>
          <p:nvPr>
            <p:ph sz="quarter" idx="1"/>
          </p:nvPr>
        </p:nvSpPr>
        <p:spPr/>
        <p:txBody>
          <a:bodyPr/>
          <a:lstStyle/>
          <a:p>
            <a:r>
              <a:rPr lang="en-US" dirty="0"/>
              <a:t>Glenn J. Myatt, Making Sense of Data: A Practical Guide to Exploratory Data Analysis and Data Mining, John Wiley, November 2006.</a:t>
            </a:r>
          </a:p>
          <a:p>
            <a:endParaRPr lang="en-US" dirty="0"/>
          </a:p>
          <a:p>
            <a:pPr lvl="0"/>
            <a:r>
              <a:rPr lang="en-US" dirty="0"/>
              <a:t>G. </a:t>
            </a:r>
            <a:r>
              <a:rPr lang="en-US" dirty="0" err="1"/>
              <a:t>Shmueli</a:t>
            </a:r>
            <a:r>
              <a:rPr lang="en-US" dirty="0"/>
              <a:t>, N. R. Patel, and P.C. Bruce, Data Mining for Business Intelligence, John Wiley and Sons, 2010 </a:t>
            </a:r>
          </a:p>
          <a:p>
            <a:endParaRPr lang="en-US" dirty="0"/>
          </a:p>
        </p:txBody>
      </p:sp>
    </p:spTree>
    <p:extLst>
      <p:ext uri="{BB962C8B-B14F-4D97-AF65-F5344CB8AC3E}">
        <p14:creationId xmlns:p14="http://schemas.microsoft.com/office/powerpoint/2010/main" val="334245577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HGｺﾞｼｯｸM"/>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Perpetua"/>
        <a:ea typeface=""/>
        <a:cs typeface=""/>
        <a:font script="Grek" typeface="Cambria"/>
        <a:font script="Cyrl" typeface="Cambria"/>
        <a:font script="Jpan" typeface="HG創英ﾌﾟﾚｾﾞﾝｽEB"/>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778841D9A52EC4DB689F6CA2BFD1490" ma:contentTypeVersion="4" ma:contentTypeDescription="Create a new document." ma:contentTypeScope="" ma:versionID="65e0f4ea7ad51165a294e69ecb7fca2a">
  <xsd:schema xmlns:xsd="http://www.w3.org/2001/XMLSchema" xmlns:xs="http://www.w3.org/2001/XMLSchema" xmlns:p="http://schemas.microsoft.com/office/2006/metadata/properties" xmlns:ns2="91ae7815-bbd2-4102-91e6-92f23519de20" targetNamespace="http://schemas.microsoft.com/office/2006/metadata/properties" ma:root="true" ma:fieldsID="07663e18e59d6d5c6895eef8688b3afd" ns2:_="">
    <xsd:import namespace="91ae7815-bbd2-4102-91e6-92f23519de20"/>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ae7815-bbd2-4102-91e6-92f23519de2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A5512015-1557-43EB-A7FB-A6320C5AC27F}"/>
</file>

<file path=customXml/itemProps2.xml><?xml version="1.0" encoding="utf-8"?>
<ds:datastoreItem xmlns:ds="http://schemas.openxmlformats.org/officeDocument/2006/customXml" ds:itemID="{AABE5C2B-FDE1-43C2-B984-CDF4D09A04EE}"/>
</file>

<file path=customXml/itemProps3.xml><?xml version="1.0" encoding="utf-8"?>
<ds:datastoreItem xmlns:ds="http://schemas.openxmlformats.org/officeDocument/2006/customXml" ds:itemID="{0F9E5FD8-92D7-4940-A61F-AEC76E38A7FC}"/>
</file>

<file path=docProps/app.xml><?xml version="1.0" encoding="utf-8"?>
<Properties xmlns="http://schemas.openxmlformats.org/officeDocument/2006/extended-properties" xmlns:vt="http://schemas.openxmlformats.org/officeDocument/2006/docPropsVTypes">
  <Template/>
  <TotalTime>4746</TotalTime>
  <Words>5846</Words>
  <Application>Microsoft Office PowerPoint</Application>
  <PresentationFormat>On-screen Show (4:3)</PresentationFormat>
  <Paragraphs>942</Paragraphs>
  <Slides>93</Slides>
  <Notes>3</Notes>
  <HiddenSlides>1</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93</vt:i4>
      </vt:variant>
    </vt:vector>
  </HeadingPairs>
  <TitlesOfParts>
    <vt:vector size="102" baseType="lpstr">
      <vt:lpstr>Arial</vt:lpstr>
      <vt:lpstr>Calibri</vt:lpstr>
      <vt:lpstr>Cambria</vt:lpstr>
      <vt:lpstr>Franklin Gothic Book</vt:lpstr>
      <vt:lpstr>Helvetica</vt:lpstr>
      <vt:lpstr>Perpetua</vt:lpstr>
      <vt:lpstr>Times New Roman</vt:lpstr>
      <vt:lpstr>Wingdings 2</vt:lpstr>
      <vt:lpstr>Equity</vt:lpstr>
      <vt:lpstr>Introduction to Data Analytics DSE-2151 B.tech Data Science &amp; Engineering 3rd Semester Exploratory Analysis</vt:lpstr>
      <vt:lpstr>Contents</vt:lpstr>
      <vt:lpstr>Population vs. Sample</vt:lpstr>
      <vt:lpstr>Data sources include: </vt:lpstr>
      <vt:lpstr>Data sets :</vt:lpstr>
      <vt:lpstr>Data types</vt:lpstr>
      <vt:lpstr>PowerPoint Presentation</vt:lpstr>
      <vt:lpstr> Descriptive Statistics Measuring Central Tendency</vt:lpstr>
      <vt:lpstr>Descriptive Statistics Measuring Central Tendency</vt:lpstr>
      <vt:lpstr>Descriptive Statistics  Measuring Central Tendency</vt:lpstr>
      <vt:lpstr>PowerPoint Presentation</vt:lpstr>
      <vt:lpstr> Descriptive Statistics  Visualizing Central Tendency</vt:lpstr>
      <vt:lpstr> Descriptive Statistics  Visualizing Central Tendency</vt:lpstr>
      <vt:lpstr>Descriptive Statistics  Visualizing Central Tendency</vt:lpstr>
      <vt:lpstr>PowerPoint Presentation</vt:lpstr>
      <vt:lpstr>Exploratory Analysis</vt:lpstr>
      <vt:lpstr>Descriptive Statistics  Measuring Dispersion of Data</vt:lpstr>
      <vt:lpstr>PowerPoint Presentation</vt:lpstr>
      <vt:lpstr>Descriptive Statistics  Measuring Dispersion of Data</vt:lpstr>
      <vt:lpstr>Descriptive Statistics  Visualizing Dispersion of Data</vt:lpstr>
      <vt:lpstr>Example 1</vt:lpstr>
      <vt:lpstr>Example 2</vt:lpstr>
      <vt:lpstr>Example 2</vt:lpstr>
      <vt:lpstr>Descriptive Statistics  Measuring Dispersion of Data</vt:lpstr>
      <vt:lpstr>Descriptive Statistics  Measuring Dispersion of Data</vt:lpstr>
      <vt:lpstr>Descriptive Statistics  Measuring Dispersion of Data</vt:lpstr>
      <vt:lpstr>Descriptive Statistics  Measuring Dispersion of Data</vt:lpstr>
      <vt:lpstr>Descriptive Statistics  Multiple Graphs</vt:lpstr>
      <vt:lpstr>Example 3 </vt:lpstr>
      <vt:lpstr>Case study 2: Breakfast Cereals Data Set</vt:lpstr>
      <vt:lpstr>Types of data analysis</vt:lpstr>
      <vt:lpstr>Descriptive Statistics  Contingency tables</vt:lpstr>
      <vt:lpstr>Descriptive Statistics  Contingency table - (Miles per gallon vs. No. of Cylinders)</vt:lpstr>
      <vt:lpstr>Descriptive Statistics  Summary tables</vt:lpstr>
      <vt:lpstr>Example 1.</vt:lpstr>
      <vt:lpstr>Example 1</vt:lpstr>
      <vt:lpstr>PowerPoint Presentation</vt:lpstr>
      <vt:lpstr>PowerPoint Presentation</vt:lpstr>
      <vt:lpstr>Example 2- Data Visualization</vt:lpstr>
      <vt:lpstr>Descriptive Statistics Bivariate Analysis - Scatter Plots </vt:lpstr>
      <vt:lpstr>Descriptive Statistics Bivariate Analysis - Scatter Plots </vt:lpstr>
      <vt:lpstr>Comparative Analysis Correlation</vt:lpstr>
      <vt:lpstr>Comparative Analysis Correlation Coefficient for numeric variables</vt:lpstr>
      <vt:lpstr>PowerPoint Presentation</vt:lpstr>
      <vt:lpstr>Correlation Analysis  for more than two numeric variables</vt:lpstr>
      <vt:lpstr>Correlation Analysis  for more than two numeric variables</vt:lpstr>
      <vt:lpstr>Example 1 –Pearsons Correlation</vt:lpstr>
      <vt:lpstr>Example 2 – Pearsons Correlation</vt:lpstr>
      <vt:lpstr>Case Study: Correlation between birth month &amp; health</vt:lpstr>
      <vt:lpstr>PowerPoint Presentation</vt:lpstr>
      <vt:lpstr>Comparative Analysis  for discrete variables</vt:lpstr>
      <vt:lpstr>Example 1</vt:lpstr>
      <vt:lpstr>Example 1</vt:lpstr>
      <vt:lpstr>Example 2</vt:lpstr>
      <vt:lpstr>Example 2</vt:lpstr>
      <vt:lpstr>Comparative Analysis  for discrete variables</vt:lpstr>
      <vt:lpstr>Inferential Analysis Overview</vt:lpstr>
      <vt:lpstr>Sampling Distribution of mean</vt:lpstr>
      <vt:lpstr>Inferential Analysis Overview</vt:lpstr>
      <vt:lpstr>Inferential Analysis Overview</vt:lpstr>
      <vt:lpstr>PowerPoint Presentation</vt:lpstr>
      <vt:lpstr>Confidence Intervals  Formula</vt:lpstr>
      <vt:lpstr>Confidence Levels -</vt:lpstr>
      <vt:lpstr>Determining critical z-score from normal distribution table</vt:lpstr>
      <vt:lpstr>Common z-score values</vt:lpstr>
      <vt:lpstr> Inferential Analysis Standard Error Calculation methods</vt:lpstr>
      <vt:lpstr>Problem 1 : Confidence Intervals</vt:lpstr>
      <vt:lpstr>For n &lt; 30 use t distribution</vt:lpstr>
      <vt:lpstr>Determining critical t value based on df</vt:lpstr>
      <vt:lpstr>Problem 2:  Confidence Intervals –small samples</vt:lpstr>
      <vt:lpstr>Problem 3:  Confidence Intervals – Categorical Variables</vt:lpstr>
      <vt:lpstr>Inferential Analysis Standard Error Calculation methods</vt:lpstr>
      <vt:lpstr>Inferential Analysis Standard Error Calculation methods</vt:lpstr>
      <vt:lpstr>Problem 4</vt:lpstr>
      <vt:lpstr>Problem 4:</vt:lpstr>
      <vt:lpstr>Problem 4</vt:lpstr>
      <vt:lpstr>Problem 4</vt:lpstr>
      <vt:lpstr>Critical f-statistic</vt:lpstr>
      <vt:lpstr> Inferential Analysis Standard Error Calculation methods</vt:lpstr>
      <vt:lpstr> Inferential Analysis Standard Error Calculation methods</vt:lpstr>
      <vt:lpstr> Inferential Analysis Standard Error Calculation methods</vt:lpstr>
      <vt:lpstr>Problem 5</vt:lpstr>
      <vt:lpstr>Problem 6</vt:lpstr>
      <vt:lpstr> Inferential Analysis Standard Error Calculation methods</vt:lpstr>
      <vt:lpstr>Determining critical z-score from normal distribution table</vt:lpstr>
      <vt:lpstr> Inferential Analysis Standard Error Calculation methods</vt:lpstr>
      <vt:lpstr>Problem 7</vt:lpstr>
      <vt:lpstr>Problem 7</vt:lpstr>
      <vt:lpstr>Problem 7</vt:lpstr>
      <vt:lpstr> Inferential Analysis Standard Error Calculation methods</vt:lpstr>
      <vt:lpstr>Errors </vt:lpstr>
      <vt:lpstr>PowerPoint Presentation</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dc:title>
  <dc:creator>ACER</dc:creator>
  <cp:lastModifiedBy>Rohini  R Rao [MAHE-MIT]</cp:lastModifiedBy>
  <cp:revision>199</cp:revision>
  <dcterms:created xsi:type="dcterms:W3CDTF">2015-02-04T03:59:39Z</dcterms:created>
  <dcterms:modified xsi:type="dcterms:W3CDTF">2021-12-29T06:58:56Z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0x010100B778841D9A52EC4DB689F6CA2BFD1490</vt:lpwstr>
  </property>
</Properties>
</file>